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1" r:id="rId2"/>
    <p:sldMasterId id="2147483665" r:id="rId3"/>
  </p:sldMasterIdLst>
  <p:notesMasterIdLst>
    <p:notesMasterId r:id="rId35"/>
  </p:notesMasterIdLst>
  <p:sldIdLst>
    <p:sldId id="256" r:id="rId4"/>
    <p:sldId id="355" r:id="rId5"/>
    <p:sldId id="378" r:id="rId6"/>
    <p:sldId id="380" r:id="rId7"/>
    <p:sldId id="379" r:id="rId8"/>
    <p:sldId id="381" r:id="rId9"/>
    <p:sldId id="382" r:id="rId10"/>
    <p:sldId id="383" r:id="rId11"/>
    <p:sldId id="384" r:id="rId12"/>
    <p:sldId id="385" r:id="rId13"/>
    <p:sldId id="386" r:id="rId14"/>
    <p:sldId id="288" r:id="rId15"/>
    <p:sldId id="376" r:id="rId16"/>
    <p:sldId id="343" r:id="rId17"/>
    <p:sldId id="298" r:id="rId18"/>
    <p:sldId id="374" r:id="rId19"/>
    <p:sldId id="375" r:id="rId20"/>
    <p:sldId id="332" r:id="rId21"/>
    <p:sldId id="320" r:id="rId22"/>
    <p:sldId id="281" r:id="rId23"/>
    <p:sldId id="299" r:id="rId24"/>
    <p:sldId id="326" r:id="rId25"/>
    <p:sldId id="357" r:id="rId26"/>
    <p:sldId id="328" r:id="rId27"/>
    <p:sldId id="329" r:id="rId28"/>
    <p:sldId id="327" r:id="rId29"/>
    <p:sldId id="331" r:id="rId30"/>
    <p:sldId id="370" r:id="rId31"/>
    <p:sldId id="371" r:id="rId32"/>
    <p:sldId id="311" r:id="rId33"/>
    <p:sldId id="377" r:id="rId34"/>
  </p:sldIdLst>
  <p:sldSz cx="12192000" cy="6858000"/>
  <p:notesSz cx="9866313" cy="14295438"/>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219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淺色樣式 2 - 輔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2" autoAdjust="0"/>
    <p:restoredTop sz="94661" autoAdjust="0"/>
  </p:normalViewPr>
  <p:slideViewPr>
    <p:cSldViewPr snapToGrid="0" showGuides="1">
      <p:cViewPr varScale="1">
        <p:scale>
          <a:sx n="106" d="100"/>
          <a:sy n="106" d="100"/>
        </p:scale>
        <p:origin x="678" y="114"/>
      </p:cViewPr>
      <p:guideLst>
        <p:guide orient="horz" pos="2160"/>
        <p:guide pos="3840"/>
      </p:guideLst>
    </p:cSldViewPr>
  </p:slideViewPr>
  <p:outlineViewPr>
    <p:cViewPr>
      <p:scale>
        <a:sx n="20" d="100"/>
        <a:sy n="20" d="100"/>
      </p:scale>
      <p:origin x="0" y="0"/>
    </p:cViewPr>
  </p:outlin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DFEA1B-FFA5-4AE6-AEC3-35F2B7ADFD13}" type="doc">
      <dgm:prSet loTypeId="urn:microsoft.com/office/officeart/2005/8/layout/pyramid2" loCatId="list" qsTypeId="urn:microsoft.com/office/officeart/2005/8/quickstyle/simple1" qsCatId="simple" csTypeId="urn:microsoft.com/office/officeart/2005/8/colors/accent1_2" csCatId="accent1" phldr="1"/>
      <dgm:spPr/>
    </dgm:pt>
    <dgm:pt modelId="{C566623F-D6BB-4330-9F87-2463ED40B828}">
      <dgm:prSet phldrT="[文字]" custT="1"/>
      <dgm:spPr/>
      <dgm:t>
        <a:bodyPr/>
        <a:lstStyle/>
        <a:p>
          <a:pPr algn="ctr"/>
          <a:r>
            <a:rPr lang="zh-CN" altLang="en-US" sz="1600" b="1" dirty="0">
              <a:latin typeface="KaiTi" panose="02010609060101010101" pitchFamily="49" charset="-122"/>
              <a:ea typeface="KaiTi" panose="02010609060101010101" pitchFamily="49" charset="-122"/>
            </a:rPr>
            <a:t>分裂國家罪</a:t>
          </a:r>
          <a:r>
            <a:rPr lang="en-US" altLang="zh-CN" sz="1600" b="1" dirty="0">
              <a:latin typeface="KaiTi" panose="02010609060101010101" pitchFamily="49" charset="-122"/>
              <a:ea typeface="KaiTi" panose="02010609060101010101" pitchFamily="49" charset="-122"/>
            </a:rPr>
            <a:t/>
          </a:r>
          <a:br>
            <a:rPr lang="en-US" altLang="zh-CN" sz="1600" b="1" dirty="0">
              <a:latin typeface="KaiTi" panose="02010609060101010101" pitchFamily="49" charset="-122"/>
              <a:ea typeface="KaiTi" panose="02010609060101010101" pitchFamily="49" charset="-122"/>
            </a:rPr>
          </a:br>
          <a:r>
            <a:rPr lang="zh-CN" altLang="en-US" sz="1600" b="1" dirty="0">
              <a:latin typeface="KaiTi" panose="02010609060101010101" pitchFamily="49" charset="-122"/>
              <a:ea typeface="KaiTi" panose="02010609060101010101" pitchFamily="49" charset="-122"/>
            </a:rPr>
            <a:t>顛覆國家政權罪</a:t>
          </a:r>
          <a:r>
            <a:rPr lang="en-US" altLang="zh-CN" sz="1600" b="1" dirty="0">
              <a:latin typeface="KaiTi" panose="02010609060101010101" pitchFamily="49" charset="-122"/>
              <a:ea typeface="KaiTi" panose="02010609060101010101" pitchFamily="49" charset="-122"/>
            </a:rPr>
            <a:t/>
          </a:r>
          <a:br>
            <a:rPr lang="en-US" altLang="zh-CN" sz="1600" b="1" dirty="0">
              <a:latin typeface="KaiTi" panose="02010609060101010101" pitchFamily="49" charset="-122"/>
              <a:ea typeface="KaiTi" panose="02010609060101010101" pitchFamily="49" charset="-122"/>
            </a:rPr>
          </a:br>
          <a:r>
            <a:rPr lang="zh-CN" altLang="en-US" sz="1600" b="1" dirty="0">
              <a:latin typeface="KaiTi" panose="02010609060101010101" pitchFamily="49" charset="-122"/>
              <a:ea typeface="KaiTi" panose="02010609060101010101" pitchFamily="49" charset="-122"/>
            </a:rPr>
            <a:t>恐怖活動罪</a:t>
          </a:r>
          <a:r>
            <a:rPr lang="en-US" altLang="zh-CN" sz="1600" b="1" dirty="0">
              <a:latin typeface="KaiTi" panose="02010609060101010101" pitchFamily="49" charset="-122"/>
              <a:ea typeface="KaiTi" panose="02010609060101010101" pitchFamily="49" charset="-122"/>
            </a:rPr>
            <a:t/>
          </a:r>
          <a:br>
            <a:rPr lang="en-US" altLang="zh-CN" sz="1600" b="1" dirty="0">
              <a:latin typeface="KaiTi" panose="02010609060101010101" pitchFamily="49" charset="-122"/>
              <a:ea typeface="KaiTi" panose="02010609060101010101" pitchFamily="49" charset="-122"/>
            </a:rPr>
          </a:br>
          <a:r>
            <a:rPr lang="zh-CN" altLang="en-US" sz="1600" b="1" dirty="0">
              <a:latin typeface="KaiTi" panose="02010609060101010101" pitchFamily="49" charset="-122"/>
              <a:ea typeface="KaiTi" panose="02010609060101010101" pitchFamily="49" charset="-122"/>
            </a:rPr>
            <a:t>勾結外國或者境外勢力危害國家安全罪</a:t>
          </a:r>
          <a:endParaRPr lang="zh-HK" altLang="en-US" sz="1600" b="1" dirty="0">
            <a:latin typeface="KaiTi" panose="02010609060101010101" pitchFamily="49" charset="-122"/>
            <a:ea typeface="KaiTi" panose="02010609060101010101" pitchFamily="49" charset="-122"/>
          </a:endParaRPr>
        </a:p>
      </dgm:t>
    </dgm:pt>
    <dgm:pt modelId="{5454E165-E34C-4365-A1E2-5F352FEEEE4D}" type="parTrans" cxnId="{41632C91-6329-4735-B7DE-30549665F8D7}">
      <dgm:prSet/>
      <dgm:spPr/>
      <dgm:t>
        <a:bodyPr/>
        <a:lstStyle/>
        <a:p>
          <a:endParaRPr lang="zh-HK" altLang="en-US"/>
        </a:p>
      </dgm:t>
    </dgm:pt>
    <dgm:pt modelId="{AE364243-9E36-4A65-A894-045EBA0C8A9B}" type="sibTrans" cxnId="{41632C91-6329-4735-B7DE-30549665F8D7}">
      <dgm:prSet/>
      <dgm:spPr/>
      <dgm:t>
        <a:bodyPr/>
        <a:lstStyle/>
        <a:p>
          <a:endParaRPr lang="zh-HK" altLang="en-US"/>
        </a:p>
      </dgm:t>
    </dgm:pt>
    <dgm:pt modelId="{E8C15CFE-5B92-42D5-B212-F46B49934AA5}">
      <dgm:prSet phldrT="[文字]" custT="1"/>
      <dgm:spPr/>
      <dgm:t>
        <a:bodyPr/>
        <a:lstStyle/>
        <a:p>
          <a:pPr algn="ctr"/>
          <a:r>
            <a:rPr lang="zh-CN" altLang="en-US" sz="2000" b="1" dirty="0">
              <a:latin typeface="KaiTi" panose="02010609060101010101" pitchFamily="49" charset="-122"/>
              <a:ea typeface="KaiTi" panose="02010609060101010101" pitchFamily="49" charset="-122"/>
            </a:rPr>
            <a:t>煽動</a:t>
          </a:r>
          <a:r>
            <a:rPr lang="en-US" altLang="zh-CN" sz="2000" b="1" dirty="0">
              <a:latin typeface="KaiTi" panose="02010609060101010101" pitchFamily="49" charset="-122"/>
              <a:ea typeface="KaiTi" panose="02010609060101010101" pitchFamily="49" charset="-122"/>
            </a:rPr>
            <a:t/>
          </a:r>
          <a:br>
            <a:rPr lang="en-US" altLang="zh-CN" sz="2000" b="1" dirty="0">
              <a:latin typeface="KaiTi" panose="02010609060101010101" pitchFamily="49" charset="-122"/>
              <a:ea typeface="KaiTi" panose="02010609060101010101" pitchFamily="49" charset="-122"/>
            </a:rPr>
          </a:br>
          <a:r>
            <a:rPr lang="zh-CN" altLang="en-US" sz="2000" b="1" dirty="0">
              <a:latin typeface="KaiTi" panose="02010609060101010101" pitchFamily="49" charset="-122"/>
              <a:ea typeface="KaiTi" panose="02010609060101010101" pitchFamily="49" charset="-122"/>
            </a:rPr>
            <a:t>刑事毀壞</a:t>
          </a:r>
          <a:endParaRPr lang="zh-HK" altLang="en-US" sz="2000" b="1" dirty="0">
            <a:latin typeface="KaiTi" panose="02010609060101010101" pitchFamily="49" charset="-122"/>
            <a:ea typeface="KaiTi" panose="02010609060101010101" pitchFamily="49" charset="-122"/>
          </a:endParaRPr>
        </a:p>
      </dgm:t>
    </dgm:pt>
    <dgm:pt modelId="{D4157A41-8EDB-41F6-BB1C-92CBD1618961}" type="parTrans" cxnId="{DE059E4F-E6ED-47E5-A6E1-8732C5B5B7CB}">
      <dgm:prSet/>
      <dgm:spPr/>
      <dgm:t>
        <a:bodyPr/>
        <a:lstStyle/>
        <a:p>
          <a:endParaRPr lang="zh-HK" altLang="en-US"/>
        </a:p>
      </dgm:t>
    </dgm:pt>
    <dgm:pt modelId="{2CCA8055-84E8-4378-8462-D22B8BDC182D}" type="sibTrans" cxnId="{DE059E4F-E6ED-47E5-A6E1-8732C5B5B7CB}">
      <dgm:prSet/>
      <dgm:spPr/>
      <dgm:t>
        <a:bodyPr/>
        <a:lstStyle/>
        <a:p>
          <a:endParaRPr lang="zh-HK" altLang="en-US"/>
        </a:p>
      </dgm:t>
    </dgm:pt>
    <dgm:pt modelId="{8151B22B-CCEF-446C-96A2-51B1760AFD13}">
      <dgm:prSet phldrT="[文字]" custT="1"/>
      <dgm:spPr/>
      <dgm:t>
        <a:bodyPr/>
        <a:lstStyle/>
        <a:p>
          <a:pPr algn="ctr"/>
          <a:r>
            <a:rPr lang="zh-CN" altLang="en-US" sz="2000" b="1" dirty="0">
              <a:latin typeface="KaiTi" panose="02010609060101010101" pitchFamily="49" charset="-122"/>
              <a:ea typeface="KaiTi" panose="02010609060101010101" pitchFamily="49" charset="-122"/>
            </a:rPr>
            <a:t>暴動</a:t>
          </a:r>
          <a:endParaRPr lang="en-US" altLang="zh-CN" sz="2000" b="1" dirty="0">
            <a:latin typeface="KaiTi" panose="02010609060101010101" pitchFamily="49" charset="-122"/>
            <a:ea typeface="KaiTi" panose="02010609060101010101" pitchFamily="49" charset="-122"/>
          </a:endParaRPr>
        </a:p>
        <a:p>
          <a:pPr algn="ctr"/>
          <a:r>
            <a:rPr lang="zh-CN" altLang="en-US" sz="2000" b="1" dirty="0">
              <a:latin typeface="KaiTi" panose="02010609060101010101" pitchFamily="49" charset="-122"/>
              <a:ea typeface="KaiTi" panose="02010609060101010101" pitchFamily="49" charset="-122"/>
            </a:rPr>
            <a:t>非法集結</a:t>
          </a:r>
          <a:endParaRPr lang="zh-HK" altLang="en-US" sz="2000" b="1" dirty="0">
            <a:latin typeface="KaiTi" panose="02010609060101010101" pitchFamily="49" charset="-122"/>
            <a:ea typeface="KaiTi" panose="02010609060101010101" pitchFamily="49" charset="-122"/>
          </a:endParaRPr>
        </a:p>
      </dgm:t>
    </dgm:pt>
    <dgm:pt modelId="{6E0FD96E-5322-4D9E-ACD0-EE219ECE03DD}" type="parTrans" cxnId="{8F163A70-6EAC-49BA-8157-1C44BE242F3E}">
      <dgm:prSet/>
      <dgm:spPr/>
      <dgm:t>
        <a:bodyPr/>
        <a:lstStyle/>
        <a:p>
          <a:endParaRPr lang="zh-HK" altLang="en-US"/>
        </a:p>
      </dgm:t>
    </dgm:pt>
    <dgm:pt modelId="{6D42123A-47AB-463A-8A9B-F9BC16A15B9C}" type="sibTrans" cxnId="{8F163A70-6EAC-49BA-8157-1C44BE242F3E}">
      <dgm:prSet/>
      <dgm:spPr/>
      <dgm:t>
        <a:bodyPr/>
        <a:lstStyle/>
        <a:p>
          <a:endParaRPr lang="zh-HK" altLang="en-US"/>
        </a:p>
      </dgm:t>
    </dgm:pt>
    <dgm:pt modelId="{866884E4-93A9-45BA-91C9-C31BF25760D9}" type="pres">
      <dgm:prSet presAssocID="{F2DFEA1B-FFA5-4AE6-AEC3-35F2B7ADFD13}" presName="compositeShape" presStyleCnt="0">
        <dgm:presLayoutVars>
          <dgm:dir/>
          <dgm:resizeHandles/>
        </dgm:presLayoutVars>
      </dgm:prSet>
      <dgm:spPr/>
    </dgm:pt>
    <dgm:pt modelId="{8EBD2A5C-AF63-4288-909B-8D0FD4B81A4A}" type="pres">
      <dgm:prSet presAssocID="{F2DFEA1B-FFA5-4AE6-AEC3-35F2B7ADFD13}" presName="pyramid" presStyleLbl="node1" presStyleIdx="0" presStyleCnt="1"/>
      <dgm:spPr>
        <a:gradFill flip="none" rotWithShape="0">
          <a:gsLst>
            <a:gs pos="0">
              <a:schemeClr val="accent1">
                <a:hueOff val="0"/>
                <a:satOff val="0"/>
                <a:lumOff val="0"/>
                <a:shade val="30000"/>
                <a:satMod val="115000"/>
              </a:schemeClr>
            </a:gs>
            <a:gs pos="66000">
              <a:schemeClr val="accent1">
                <a:hueOff val="0"/>
                <a:satOff val="0"/>
                <a:lumOff val="0"/>
                <a:shade val="67500"/>
                <a:satMod val="115000"/>
                <a:alpha val="86000"/>
              </a:schemeClr>
            </a:gs>
            <a:gs pos="100000">
              <a:schemeClr val="accent1">
                <a:hueOff val="0"/>
                <a:satOff val="0"/>
                <a:lumOff val="0"/>
                <a:shade val="100000"/>
                <a:satMod val="115000"/>
              </a:schemeClr>
            </a:gs>
          </a:gsLst>
          <a:lin ang="5400000" scaled="1"/>
          <a:tileRect/>
        </a:gradFill>
      </dgm:spPr>
    </dgm:pt>
    <dgm:pt modelId="{9B5652F9-BCB7-4417-BFF1-E6CFD5EEC8E2}" type="pres">
      <dgm:prSet presAssocID="{F2DFEA1B-FFA5-4AE6-AEC3-35F2B7ADFD13}" presName="theList" presStyleCnt="0"/>
      <dgm:spPr/>
    </dgm:pt>
    <dgm:pt modelId="{B0E205D9-4D9B-4B7A-AE77-240F0A296162}" type="pres">
      <dgm:prSet presAssocID="{C566623F-D6BB-4330-9F87-2463ED40B828}" presName="aNode" presStyleLbl="fgAcc1" presStyleIdx="0" presStyleCnt="3" custScaleX="154538" custScaleY="116726" custLinFactNeighborX="18452">
        <dgm:presLayoutVars>
          <dgm:bulletEnabled val="1"/>
        </dgm:presLayoutVars>
      </dgm:prSet>
      <dgm:spPr/>
      <dgm:t>
        <a:bodyPr/>
        <a:lstStyle/>
        <a:p>
          <a:endParaRPr lang="zh-TW" altLang="en-US"/>
        </a:p>
      </dgm:t>
    </dgm:pt>
    <dgm:pt modelId="{B7F24DAB-5193-403E-AF5E-A13E8A8F8542}" type="pres">
      <dgm:prSet presAssocID="{C566623F-D6BB-4330-9F87-2463ED40B828}" presName="aSpace" presStyleCnt="0"/>
      <dgm:spPr/>
    </dgm:pt>
    <dgm:pt modelId="{1A52D1CB-1716-40BA-9E18-0CAFF0AB637B}" type="pres">
      <dgm:prSet presAssocID="{E8C15CFE-5B92-42D5-B212-F46B49934AA5}" presName="aNode" presStyleLbl="fgAcc1" presStyleIdx="1" presStyleCnt="3">
        <dgm:presLayoutVars>
          <dgm:bulletEnabled val="1"/>
        </dgm:presLayoutVars>
      </dgm:prSet>
      <dgm:spPr/>
      <dgm:t>
        <a:bodyPr/>
        <a:lstStyle/>
        <a:p>
          <a:endParaRPr lang="zh-TW" altLang="en-US"/>
        </a:p>
      </dgm:t>
    </dgm:pt>
    <dgm:pt modelId="{B84CC013-2C6D-4824-AB92-0FCE037E0709}" type="pres">
      <dgm:prSet presAssocID="{E8C15CFE-5B92-42D5-B212-F46B49934AA5}" presName="aSpace" presStyleCnt="0"/>
      <dgm:spPr/>
    </dgm:pt>
    <dgm:pt modelId="{12876CC2-5210-47D3-BB72-4816871EEC27}" type="pres">
      <dgm:prSet presAssocID="{8151B22B-CCEF-446C-96A2-51B1760AFD13}" presName="aNode" presStyleLbl="fgAcc1" presStyleIdx="2" presStyleCnt="3">
        <dgm:presLayoutVars>
          <dgm:bulletEnabled val="1"/>
        </dgm:presLayoutVars>
      </dgm:prSet>
      <dgm:spPr/>
      <dgm:t>
        <a:bodyPr/>
        <a:lstStyle/>
        <a:p>
          <a:endParaRPr lang="zh-TW" altLang="en-US"/>
        </a:p>
      </dgm:t>
    </dgm:pt>
    <dgm:pt modelId="{947B9067-BC98-4039-8C0F-55AA4B6B03CE}" type="pres">
      <dgm:prSet presAssocID="{8151B22B-CCEF-446C-96A2-51B1760AFD13}" presName="aSpace" presStyleCnt="0"/>
      <dgm:spPr/>
    </dgm:pt>
  </dgm:ptLst>
  <dgm:cxnLst>
    <dgm:cxn modelId="{936AD3C8-E3B8-4A9A-9D41-3891CB673D18}" type="presOf" srcId="{F2DFEA1B-FFA5-4AE6-AEC3-35F2B7ADFD13}" destId="{866884E4-93A9-45BA-91C9-C31BF25760D9}" srcOrd="0" destOrd="0" presId="urn:microsoft.com/office/officeart/2005/8/layout/pyramid2"/>
    <dgm:cxn modelId="{40AA7056-D3FD-4703-AC43-D2D092C2DE3D}" type="presOf" srcId="{8151B22B-CCEF-446C-96A2-51B1760AFD13}" destId="{12876CC2-5210-47D3-BB72-4816871EEC27}" srcOrd="0" destOrd="0" presId="urn:microsoft.com/office/officeart/2005/8/layout/pyramid2"/>
    <dgm:cxn modelId="{8F163A70-6EAC-49BA-8157-1C44BE242F3E}" srcId="{F2DFEA1B-FFA5-4AE6-AEC3-35F2B7ADFD13}" destId="{8151B22B-CCEF-446C-96A2-51B1760AFD13}" srcOrd="2" destOrd="0" parTransId="{6E0FD96E-5322-4D9E-ACD0-EE219ECE03DD}" sibTransId="{6D42123A-47AB-463A-8A9B-F9BC16A15B9C}"/>
    <dgm:cxn modelId="{41632C91-6329-4735-B7DE-30549665F8D7}" srcId="{F2DFEA1B-FFA5-4AE6-AEC3-35F2B7ADFD13}" destId="{C566623F-D6BB-4330-9F87-2463ED40B828}" srcOrd="0" destOrd="0" parTransId="{5454E165-E34C-4365-A1E2-5F352FEEEE4D}" sibTransId="{AE364243-9E36-4A65-A894-045EBA0C8A9B}"/>
    <dgm:cxn modelId="{75190DBF-35C3-4992-BBCE-0C16EE490E55}" type="presOf" srcId="{E8C15CFE-5B92-42D5-B212-F46B49934AA5}" destId="{1A52D1CB-1716-40BA-9E18-0CAFF0AB637B}" srcOrd="0" destOrd="0" presId="urn:microsoft.com/office/officeart/2005/8/layout/pyramid2"/>
    <dgm:cxn modelId="{44C358CB-5CB1-406A-8644-EF0E37171244}" type="presOf" srcId="{C566623F-D6BB-4330-9F87-2463ED40B828}" destId="{B0E205D9-4D9B-4B7A-AE77-240F0A296162}" srcOrd="0" destOrd="0" presId="urn:microsoft.com/office/officeart/2005/8/layout/pyramid2"/>
    <dgm:cxn modelId="{DE059E4F-E6ED-47E5-A6E1-8732C5B5B7CB}" srcId="{F2DFEA1B-FFA5-4AE6-AEC3-35F2B7ADFD13}" destId="{E8C15CFE-5B92-42D5-B212-F46B49934AA5}" srcOrd="1" destOrd="0" parTransId="{D4157A41-8EDB-41F6-BB1C-92CBD1618961}" sibTransId="{2CCA8055-84E8-4378-8462-D22B8BDC182D}"/>
    <dgm:cxn modelId="{D7ECDBF8-1228-4E8F-ABF3-9D8AC45637AF}" type="presParOf" srcId="{866884E4-93A9-45BA-91C9-C31BF25760D9}" destId="{8EBD2A5C-AF63-4288-909B-8D0FD4B81A4A}" srcOrd="0" destOrd="0" presId="urn:microsoft.com/office/officeart/2005/8/layout/pyramid2"/>
    <dgm:cxn modelId="{DA5EA68E-49D7-4D1D-8FCE-1AE4ADF567D3}" type="presParOf" srcId="{866884E4-93A9-45BA-91C9-C31BF25760D9}" destId="{9B5652F9-BCB7-4417-BFF1-E6CFD5EEC8E2}" srcOrd="1" destOrd="0" presId="urn:microsoft.com/office/officeart/2005/8/layout/pyramid2"/>
    <dgm:cxn modelId="{D690A9BD-D560-4D8B-B901-44F594D4F4F7}" type="presParOf" srcId="{9B5652F9-BCB7-4417-BFF1-E6CFD5EEC8E2}" destId="{B0E205D9-4D9B-4B7A-AE77-240F0A296162}" srcOrd="0" destOrd="0" presId="urn:microsoft.com/office/officeart/2005/8/layout/pyramid2"/>
    <dgm:cxn modelId="{1EFCDFBD-66EB-40E1-BE2F-462E8D31E749}" type="presParOf" srcId="{9B5652F9-BCB7-4417-BFF1-E6CFD5EEC8E2}" destId="{B7F24DAB-5193-403E-AF5E-A13E8A8F8542}" srcOrd="1" destOrd="0" presId="urn:microsoft.com/office/officeart/2005/8/layout/pyramid2"/>
    <dgm:cxn modelId="{BBC77D87-9AF7-4C18-8E4E-19EB4C091029}" type="presParOf" srcId="{9B5652F9-BCB7-4417-BFF1-E6CFD5EEC8E2}" destId="{1A52D1CB-1716-40BA-9E18-0CAFF0AB637B}" srcOrd="2" destOrd="0" presId="urn:microsoft.com/office/officeart/2005/8/layout/pyramid2"/>
    <dgm:cxn modelId="{8B46F4F4-A2D7-4BE6-A966-DC7A4060F938}" type="presParOf" srcId="{9B5652F9-BCB7-4417-BFF1-E6CFD5EEC8E2}" destId="{B84CC013-2C6D-4824-AB92-0FCE037E0709}" srcOrd="3" destOrd="0" presId="urn:microsoft.com/office/officeart/2005/8/layout/pyramid2"/>
    <dgm:cxn modelId="{487F2AF3-52F9-485E-A04A-446775C69235}" type="presParOf" srcId="{9B5652F9-BCB7-4417-BFF1-E6CFD5EEC8E2}" destId="{12876CC2-5210-47D3-BB72-4816871EEC27}" srcOrd="4" destOrd="0" presId="urn:microsoft.com/office/officeart/2005/8/layout/pyramid2"/>
    <dgm:cxn modelId="{440E998B-271F-4821-B997-137E47AE9F3B}" type="presParOf" srcId="{9B5652F9-BCB7-4417-BFF1-E6CFD5EEC8E2}" destId="{947B9067-BC98-4039-8C0F-55AA4B6B03CE}"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D2A5C-AF63-4288-909B-8D0FD4B81A4A}">
      <dsp:nvSpPr>
        <dsp:cNvPr id="0" name=""/>
        <dsp:cNvSpPr/>
      </dsp:nvSpPr>
      <dsp:spPr>
        <a:xfrm>
          <a:off x="511852" y="0"/>
          <a:ext cx="3171807" cy="5718809"/>
        </a:xfrm>
        <a:prstGeom prst="triangle">
          <a:avLst/>
        </a:prstGeom>
        <a:gradFill flip="none" rotWithShape="0">
          <a:gsLst>
            <a:gs pos="0">
              <a:schemeClr val="accent1">
                <a:hueOff val="0"/>
                <a:satOff val="0"/>
                <a:lumOff val="0"/>
                <a:shade val="30000"/>
                <a:satMod val="115000"/>
              </a:schemeClr>
            </a:gs>
            <a:gs pos="66000">
              <a:schemeClr val="accent1">
                <a:hueOff val="0"/>
                <a:satOff val="0"/>
                <a:lumOff val="0"/>
                <a:shade val="67500"/>
                <a:satMod val="115000"/>
                <a:alpha val="86000"/>
              </a:schemeClr>
            </a:gs>
            <a:gs pos="100000">
              <a:schemeClr val="accent1">
                <a:hueOff val="0"/>
                <a:satOff val="0"/>
                <a:lumOff val="0"/>
                <a:shade val="100000"/>
                <a:satMod val="115000"/>
              </a:scheme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E205D9-4D9B-4B7A-AE77-240F0A296162}">
      <dsp:nvSpPr>
        <dsp:cNvPr id="0" name=""/>
        <dsp:cNvSpPr/>
      </dsp:nvSpPr>
      <dsp:spPr>
        <a:xfrm>
          <a:off x="1915978" y="572521"/>
          <a:ext cx="3186070" cy="1507166"/>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a:latin typeface="KaiTi" panose="02010609060101010101" pitchFamily="49" charset="-122"/>
              <a:ea typeface="KaiTi" panose="02010609060101010101" pitchFamily="49" charset="-122"/>
            </a:rPr>
            <a:t>分裂國家罪</a:t>
          </a:r>
          <a:r>
            <a:rPr lang="en-US" altLang="zh-CN" sz="1600" b="1" kern="1200" dirty="0">
              <a:latin typeface="KaiTi" panose="02010609060101010101" pitchFamily="49" charset="-122"/>
              <a:ea typeface="KaiTi" panose="02010609060101010101" pitchFamily="49" charset="-122"/>
            </a:rPr>
            <a:t/>
          </a:r>
          <a:br>
            <a:rPr lang="en-US" altLang="zh-CN" sz="1600" b="1" kern="1200" dirty="0">
              <a:latin typeface="KaiTi" panose="02010609060101010101" pitchFamily="49" charset="-122"/>
              <a:ea typeface="KaiTi" panose="02010609060101010101" pitchFamily="49" charset="-122"/>
            </a:rPr>
          </a:br>
          <a:r>
            <a:rPr lang="zh-CN" altLang="en-US" sz="1600" b="1" kern="1200" dirty="0">
              <a:latin typeface="KaiTi" panose="02010609060101010101" pitchFamily="49" charset="-122"/>
              <a:ea typeface="KaiTi" panose="02010609060101010101" pitchFamily="49" charset="-122"/>
            </a:rPr>
            <a:t>顛覆國家政權罪</a:t>
          </a:r>
          <a:r>
            <a:rPr lang="en-US" altLang="zh-CN" sz="1600" b="1" kern="1200" dirty="0">
              <a:latin typeface="KaiTi" panose="02010609060101010101" pitchFamily="49" charset="-122"/>
              <a:ea typeface="KaiTi" panose="02010609060101010101" pitchFamily="49" charset="-122"/>
            </a:rPr>
            <a:t/>
          </a:r>
          <a:br>
            <a:rPr lang="en-US" altLang="zh-CN" sz="1600" b="1" kern="1200" dirty="0">
              <a:latin typeface="KaiTi" panose="02010609060101010101" pitchFamily="49" charset="-122"/>
              <a:ea typeface="KaiTi" panose="02010609060101010101" pitchFamily="49" charset="-122"/>
            </a:rPr>
          </a:br>
          <a:r>
            <a:rPr lang="zh-CN" altLang="en-US" sz="1600" b="1" kern="1200" dirty="0">
              <a:latin typeface="KaiTi" panose="02010609060101010101" pitchFamily="49" charset="-122"/>
              <a:ea typeface="KaiTi" panose="02010609060101010101" pitchFamily="49" charset="-122"/>
            </a:rPr>
            <a:t>恐怖活動罪</a:t>
          </a:r>
          <a:r>
            <a:rPr lang="en-US" altLang="zh-CN" sz="1600" b="1" kern="1200" dirty="0">
              <a:latin typeface="KaiTi" panose="02010609060101010101" pitchFamily="49" charset="-122"/>
              <a:ea typeface="KaiTi" panose="02010609060101010101" pitchFamily="49" charset="-122"/>
            </a:rPr>
            <a:t/>
          </a:r>
          <a:br>
            <a:rPr lang="en-US" altLang="zh-CN" sz="1600" b="1" kern="1200" dirty="0">
              <a:latin typeface="KaiTi" panose="02010609060101010101" pitchFamily="49" charset="-122"/>
              <a:ea typeface="KaiTi" panose="02010609060101010101" pitchFamily="49" charset="-122"/>
            </a:rPr>
          </a:br>
          <a:r>
            <a:rPr lang="zh-CN" altLang="en-US" sz="1600" b="1" kern="1200" dirty="0">
              <a:latin typeface="KaiTi" panose="02010609060101010101" pitchFamily="49" charset="-122"/>
              <a:ea typeface="KaiTi" panose="02010609060101010101" pitchFamily="49" charset="-122"/>
            </a:rPr>
            <a:t>勾結外國或者境外勢力危害國家安全罪</a:t>
          </a:r>
          <a:endParaRPr lang="zh-HK" altLang="en-US" sz="1600" b="1" kern="1200" dirty="0">
            <a:latin typeface="KaiTi" panose="02010609060101010101" pitchFamily="49" charset="-122"/>
            <a:ea typeface="KaiTi" panose="02010609060101010101" pitchFamily="49" charset="-122"/>
          </a:endParaRPr>
        </a:p>
      </dsp:txBody>
      <dsp:txXfrm>
        <a:off x="1989552" y="646095"/>
        <a:ext cx="3038922" cy="1360018"/>
      </dsp:txXfrm>
    </dsp:sp>
    <dsp:sp modelId="{1A52D1CB-1716-40BA-9E18-0CAFF0AB637B}">
      <dsp:nvSpPr>
        <dsp:cNvPr id="0" name=""/>
        <dsp:cNvSpPr/>
      </dsp:nvSpPr>
      <dsp:spPr>
        <a:xfrm>
          <a:off x="2097756" y="2241088"/>
          <a:ext cx="2061674" cy="129120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kern="1200" dirty="0">
              <a:latin typeface="KaiTi" panose="02010609060101010101" pitchFamily="49" charset="-122"/>
              <a:ea typeface="KaiTi" panose="02010609060101010101" pitchFamily="49" charset="-122"/>
            </a:rPr>
            <a:t>煽動</a:t>
          </a:r>
          <a:r>
            <a:rPr lang="en-US" altLang="zh-CN" sz="2000" b="1" kern="1200" dirty="0">
              <a:latin typeface="KaiTi" panose="02010609060101010101" pitchFamily="49" charset="-122"/>
              <a:ea typeface="KaiTi" panose="02010609060101010101" pitchFamily="49" charset="-122"/>
            </a:rPr>
            <a:t/>
          </a:r>
          <a:br>
            <a:rPr lang="en-US" altLang="zh-CN" sz="2000" b="1" kern="1200" dirty="0">
              <a:latin typeface="KaiTi" panose="02010609060101010101" pitchFamily="49" charset="-122"/>
              <a:ea typeface="KaiTi" panose="02010609060101010101" pitchFamily="49" charset="-122"/>
            </a:rPr>
          </a:br>
          <a:r>
            <a:rPr lang="zh-CN" altLang="en-US" sz="2000" b="1" kern="1200" dirty="0">
              <a:latin typeface="KaiTi" panose="02010609060101010101" pitchFamily="49" charset="-122"/>
              <a:ea typeface="KaiTi" panose="02010609060101010101" pitchFamily="49" charset="-122"/>
            </a:rPr>
            <a:t>刑事毀壞</a:t>
          </a:r>
          <a:endParaRPr lang="zh-HK" altLang="en-US" sz="2000" b="1" kern="1200" dirty="0">
            <a:latin typeface="KaiTi" panose="02010609060101010101" pitchFamily="49" charset="-122"/>
            <a:ea typeface="KaiTi" panose="02010609060101010101" pitchFamily="49" charset="-122"/>
          </a:endParaRPr>
        </a:p>
      </dsp:txBody>
      <dsp:txXfrm>
        <a:off x="2160787" y="2304119"/>
        <a:ext cx="1935612" cy="1165138"/>
      </dsp:txXfrm>
    </dsp:sp>
    <dsp:sp modelId="{12876CC2-5210-47D3-BB72-4816871EEC27}">
      <dsp:nvSpPr>
        <dsp:cNvPr id="0" name=""/>
        <dsp:cNvSpPr/>
      </dsp:nvSpPr>
      <dsp:spPr>
        <a:xfrm>
          <a:off x="2097756" y="3693688"/>
          <a:ext cx="2061674" cy="129120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kern="1200" dirty="0">
              <a:latin typeface="KaiTi" panose="02010609060101010101" pitchFamily="49" charset="-122"/>
              <a:ea typeface="KaiTi" panose="02010609060101010101" pitchFamily="49" charset="-122"/>
            </a:rPr>
            <a:t>暴動</a:t>
          </a:r>
          <a:endParaRPr lang="en-US" altLang="zh-CN" sz="2000" b="1" kern="1200" dirty="0">
            <a:latin typeface="KaiTi" panose="02010609060101010101" pitchFamily="49" charset="-122"/>
            <a:ea typeface="KaiTi" panose="02010609060101010101" pitchFamily="49" charset="-122"/>
          </a:endParaRPr>
        </a:p>
        <a:p>
          <a:pPr lvl="0" algn="ctr" defTabSz="889000">
            <a:lnSpc>
              <a:spcPct val="90000"/>
            </a:lnSpc>
            <a:spcBef>
              <a:spcPct val="0"/>
            </a:spcBef>
            <a:spcAft>
              <a:spcPct val="35000"/>
            </a:spcAft>
          </a:pPr>
          <a:r>
            <a:rPr lang="zh-CN" altLang="en-US" sz="2000" b="1" kern="1200" dirty="0">
              <a:latin typeface="KaiTi" panose="02010609060101010101" pitchFamily="49" charset="-122"/>
              <a:ea typeface="KaiTi" panose="02010609060101010101" pitchFamily="49" charset="-122"/>
            </a:rPr>
            <a:t>非法集結</a:t>
          </a:r>
          <a:endParaRPr lang="zh-HK" altLang="en-US" sz="2000" b="1" kern="1200" dirty="0">
            <a:latin typeface="KaiTi" panose="02010609060101010101" pitchFamily="49" charset="-122"/>
            <a:ea typeface="KaiTi" panose="02010609060101010101" pitchFamily="49" charset="-122"/>
          </a:endParaRPr>
        </a:p>
      </dsp:txBody>
      <dsp:txXfrm>
        <a:off x="2160787" y="3756719"/>
        <a:ext cx="1935612" cy="116513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275138" cy="715963"/>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5588000" y="0"/>
            <a:ext cx="4276725" cy="715963"/>
          </a:xfrm>
          <a:prstGeom prst="rect">
            <a:avLst/>
          </a:prstGeom>
        </p:spPr>
        <p:txBody>
          <a:bodyPr vert="horz" lIns="91440" tIns="45720" rIns="91440" bIns="45720" rtlCol="0"/>
          <a:lstStyle>
            <a:lvl1pPr algn="r">
              <a:defRPr sz="1200"/>
            </a:lvl1pPr>
          </a:lstStyle>
          <a:p>
            <a:fld id="{65B37281-4A89-4EBE-A9A1-4EEBF04E195C}" type="datetimeFigureOut">
              <a:rPr lang="zh-HK" altLang="en-US" smtClean="0"/>
              <a:t>13/11/2023</a:t>
            </a:fld>
            <a:endParaRPr lang="zh-HK" altLang="en-US"/>
          </a:p>
        </p:txBody>
      </p:sp>
      <p:sp>
        <p:nvSpPr>
          <p:cNvPr id="4" name="投影片影像版面配置區 3"/>
          <p:cNvSpPr>
            <a:spLocks noGrp="1" noRot="1" noChangeAspect="1"/>
          </p:cNvSpPr>
          <p:nvPr>
            <p:ph type="sldImg" idx="2"/>
          </p:nvPr>
        </p:nvSpPr>
        <p:spPr>
          <a:xfrm>
            <a:off x="646113" y="1787525"/>
            <a:ext cx="8575675" cy="4824413"/>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987425" y="6880225"/>
            <a:ext cx="7893050" cy="5627688"/>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0" y="13579475"/>
            <a:ext cx="4275138" cy="715963"/>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5588000" y="13579475"/>
            <a:ext cx="4276725" cy="715963"/>
          </a:xfrm>
          <a:prstGeom prst="rect">
            <a:avLst/>
          </a:prstGeom>
        </p:spPr>
        <p:txBody>
          <a:bodyPr vert="horz" lIns="91440" tIns="45720" rIns="91440" bIns="45720" rtlCol="0" anchor="b"/>
          <a:lstStyle>
            <a:lvl1pPr algn="r">
              <a:defRPr sz="1200"/>
            </a:lvl1pPr>
          </a:lstStyle>
          <a:p>
            <a:fld id="{A85BC1C9-4B6A-4BFA-8709-22DBF0E76EF8}" type="slidenum">
              <a:rPr lang="zh-HK" altLang="en-US" smtClean="0"/>
              <a:t>‹#›</a:t>
            </a:fld>
            <a:endParaRPr lang="zh-HK" altLang="en-US"/>
          </a:p>
        </p:txBody>
      </p:sp>
    </p:spTree>
    <p:extLst>
      <p:ext uri="{BB962C8B-B14F-4D97-AF65-F5344CB8AC3E}">
        <p14:creationId xmlns:p14="http://schemas.microsoft.com/office/powerpoint/2010/main" val="3187480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A85BC1C9-4B6A-4BFA-8709-22DBF0E76EF8}" type="slidenum">
              <a:rPr lang="zh-HK" altLang="en-US" smtClean="0"/>
              <a:t>12</a:t>
            </a:fld>
            <a:endParaRPr lang="zh-HK" altLang="en-US"/>
          </a:p>
        </p:txBody>
      </p:sp>
    </p:spTree>
    <p:extLst>
      <p:ext uri="{BB962C8B-B14F-4D97-AF65-F5344CB8AC3E}">
        <p14:creationId xmlns:p14="http://schemas.microsoft.com/office/powerpoint/2010/main" val="436010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2869989-EB00-4EE7-BCB5-25BDC5BB29F8}" type="slidenum">
              <a:rPr lang="en-US" altLang="zh-TW" noProof="0" smtClean="0"/>
              <a:pPr/>
              <a:t>20</a:t>
            </a:fld>
            <a:endParaRPr lang="zh-TW" altLang="en-US" noProof="0" dirty="0"/>
          </a:p>
        </p:txBody>
      </p:sp>
    </p:spTree>
    <p:extLst>
      <p:ext uri="{BB962C8B-B14F-4D97-AF65-F5344CB8AC3E}">
        <p14:creationId xmlns:p14="http://schemas.microsoft.com/office/powerpoint/2010/main" val="3756447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2869989-EB00-4EE7-BCB5-25BDC5BB29F8}" type="slidenum">
              <a:rPr lang="en-US" altLang="zh-TW" noProof="0" smtClean="0"/>
              <a:pPr/>
              <a:t>31</a:t>
            </a:fld>
            <a:endParaRPr lang="zh-TW" altLang="en-US" noProof="0" dirty="0"/>
          </a:p>
        </p:txBody>
      </p:sp>
    </p:spTree>
    <p:extLst>
      <p:ext uri="{BB962C8B-B14F-4D97-AF65-F5344CB8AC3E}">
        <p14:creationId xmlns:p14="http://schemas.microsoft.com/office/powerpoint/2010/main" val="3155115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E53CF2-A4FC-4B03-AB86-8C0ED9F912B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86C9830-24C2-49FC-BA1C-783811307F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46172D2-FB1C-49A0-A8E3-11391E928BFC}"/>
              </a:ext>
            </a:extLst>
          </p:cNvPr>
          <p:cNvSpPr>
            <a:spLocks noGrp="1"/>
          </p:cNvSpPr>
          <p:nvPr>
            <p:ph type="dt" sz="half" idx="10"/>
          </p:nvPr>
        </p:nvSpPr>
        <p:spPr/>
        <p:txBody>
          <a:bodyPr/>
          <a:lstStyle/>
          <a:p>
            <a:fld id="{8951FE2E-11DF-4001-89D6-70323446D45F}" type="datetime1">
              <a:rPr lang="zh-CN" altLang="en-US" smtClean="0"/>
              <a:t>2023/11/13</a:t>
            </a:fld>
            <a:endParaRPr lang="zh-CN" altLang="en-US"/>
          </a:p>
        </p:txBody>
      </p:sp>
      <p:sp>
        <p:nvSpPr>
          <p:cNvPr id="5" name="页脚占位符 4">
            <a:extLst>
              <a:ext uri="{FF2B5EF4-FFF2-40B4-BE49-F238E27FC236}">
                <a16:creationId xmlns:a16="http://schemas.microsoft.com/office/drawing/2014/main" id="{47A4FCBC-C93B-4A8E-A244-0E2AF2EFEF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3F6E7C0-75A6-4A29-A632-D12BE0494889}"/>
              </a:ext>
            </a:extLst>
          </p:cNvPr>
          <p:cNvSpPr>
            <a:spLocks noGrp="1"/>
          </p:cNvSpPr>
          <p:nvPr>
            <p:ph type="sldNum" sz="quarter" idx="12"/>
          </p:nvPr>
        </p:nvSpPr>
        <p:spPr/>
        <p:txBody>
          <a:bodyPr/>
          <a:lstStyle/>
          <a:p>
            <a:fld id="{239FD2C1-1C27-4DB1-B927-89BACEB38B32}" type="slidenum">
              <a:rPr lang="zh-CN" altLang="en-US" smtClean="0"/>
              <a:t>‹#›</a:t>
            </a:fld>
            <a:endParaRPr lang="zh-CN" altLang="en-US"/>
          </a:p>
        </p:txBody>
      </p:sp>
    </p:spTree>
    <p:extLst>
      <p:ext uri="{BB962C8B-B14F-4D97-AF65-F5344CB8AC3E}">
        <p14:creationId xmlns:p14="http://schemas.microsoft.com/office/powerpoint/2010/main" val="3575247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54C0E8-6948-4512-912C-0592A981412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226879D-A311-4957-B03B-27A2113EB2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505691D-0ED1-4535-B026-7B266AABD1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B4D930A-01BF-41AC-856A-B201CA7BD530}"/>
              </a:ext>
            </a:extLst>
          </p:cNvPr>
          <p:cNvSpPr>
            <a:spLocks noGrp="1"/>
          </p:cNvSpPr>
          <p:nvPr>
            <p:ph type="dt" sz="half" idx="10"/>
          </p:nvPr>
        </p:nvSpPr>
        <p:spPr/>
        <p:txBody>
          <a:bodyPr/>
          <a:lstStyle/>
          <a:p>
            <a:fld id="{25E330D9-F1FF-4DE4-8FC3-0DB2B4536459}" type="datetime1">
              <a:rPr lang="zh-CN" altLang="en-US" smtClean="0"/>
              <a:t>2023/11/13</a:t>
            </a:fld>
            <a:endParaRPr lang="zh-CN" altLang="en-US"/>
          </a:p>
        </p:txBody>
      </p:sp>
      <p:sp>
        <p:nvSpPr>
          <p:cNvPr id="6" name="页脚占位符 5">
            <a:extLst>
              <a:ext uri="{FF2B5EF4-FFF2-40B4-BE49-F238E27FC236}">
                <a16:creationId xmlns:a16="http://schemas.microsoft.com/office/drawing/2014/main" id="{7A9F24C5-CD07-4508-8AA3-1145B6691C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DF00B0-B5F9-4CFF-B1D3-37A759028FC8}"/>
              </a:ext>
            </a:extLst>
          </p:cNvPr>
          <p:cNvSpPr>
            <a:spLocks noGrp="1"/>
          </p:cNvSpPr>
          <p:nvPr>
            <p:ph type="sldNum" sz="quarter" idx="12"/>
          </p:nvPr>
        </p:nvSpPr>
        <p:spPr/>
        <p:txBody>
          <a:bodyPr/>
          <a:lstStyle/>
          <a:p>
            <a:fld id="{239FD2C1-1C27-4DB1-B927-89BACEB38B32}" type="slidenum">
              <a:rPr lang="zh-CN" altLang="en-US" smtClean="0"/>
              <a:t>‹#›</a:t>
            </a:fld>
            <a:endParaRPr lang="zh-CN" altLang="en-US"/>
          </a:p>
        </p:txBody>
      </p:sp>
    </p:spTree>
    <p:extLst>
      <p:ext uri="{BB962C8B-B14F-4D97-AF65-F5344CB8AC3E}">
        <p14:creationId xmlns:p14="http://schemas.microsoft.com/office/powerpoint/2010/main" val="905461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9A2AA9-C65B-4466-82C7-6A96B1013A3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50C0705-D2D1-4A01-B62D-67E8DA86273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66DD314-C162-4F18-8AAE-6BBA786018E7}"/>
              </a:ext>
            </a:extLst>
          </p:cNvPr>
          <p:cNvSpPr>
            <a:spLocks noGrp="1"/>
          </p:cNvSpPr>
          <p:nvPr>
            <p:ph type="dt" sz="half" idx="10"/>
          </p:nvPr>
        </p:nvSpPr>
        <p:spPr/>
        <p:txBody>
          <a:bodyPr/>
          <a:lstStyle/>
          <a:p>
            <a:fld id="{B235F6DA-49B4-4C1B-BFD0-DDD359349184}" type="datetime1">
              <a:rPr lang="zh-CN" altLang="en-US" smtClean="0"/>
              <a:t>2023/11/13</a:t>
            </a:fld>
            <a:endParaRPr lang="zh-CN" altLang="en-US"/>
          </a:p>
        </p:txBody>
      </p:sp>
      <p:sp>
        <p:nvSpPr>
          <p:cNvPr id="5" name="页脚占位符 4">
            <a:extLst>
              <a:ext uri="{FF2B5EF4-FFF2-40B4-BE49-F238E27FC236}">
                <a16:creationId xmlns:a16="http://schemas.microsoft.com/office/drawing/2014/main" id="{357D0D15-E171-447F-A178-62BF48E702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349959B-8F7C-420F-81FA-EA1CAFCC2AF1}"/>
              </a:ext>
            </a:extLst>
          </p:cNvPr>
          <p:cNvSpPr>
            <a:spLocks noGrp="1"/>
          </p:cNvSpPr>
          <p:nvPr>
            <p:ph type="sldNum" sz="quarter" idx="12"/>
          </p:nvPr>
        </p:nvSpPr>
        <p:spPr/>
        <p:txBody>
          <a:bodyPr/>
          <a:lstStyle/>
          <a:p>
            <a:fld id="{239FD2C1-1C27-4DB1-B927-89BACEB38B32}" type="slidenum">
              <a:rPr lang="zh-CN" altLang="en-US" smtClean="0"/>
              <a:t>‹#›</a:t>
            </a:fld>
            <a:endParaRPr lang="zh-CN" altLang="en-US"/>
          </a:p>
        </p:txBody>
      </p:sp>
    </p:spTree>
    <p:extLst>
      <p:ext uri="{BB962C8B-B14F-4D97-AF65-F5344CB8AC3E}">
        <p14:creationId xmlns:p14="http://schemas.microsoft.com/office/powerpoint/2010/main" val="2944558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A51D530-DE11-4AC1-98A8-C27D7C35D62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69BF8A0-E07F-40DC-B20F-006A62066E0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A7B157A-EADC-4893-9E95-7494BFCE62E8}"/>
              </a:ext>
            </a:extLst>
          </p:cNvPr>
          <p:cNvSpPr>
            <a:spLocks noGrp="1"/>
          </p:cNvSpPr>
          <p:nvPr>
            <p:ph type="dt" sz="half" idx="10"/>
          </p:nvPr>
        </p:nvSpPr>
        <p:spPr/>
        <p:txBody>
          <a:bodyPr/>
          <a:lstStyle/>
          <a:p>
            <a:fld id="{479AC27A-FCA1-427E-963E-9424DC684D89}" type="datetime1">
              <a:rPr lang="zh-CN" altLang="en-US" smtClean="0"/>
              <a:t>2023/11/13</a:t>
            </a:fld>
            <a:endParaRPr lang="zh-CN" altLang="en-US"/>
          </a:p>
        </p:txBody>
      </p:sp>
      <p:sp>
        <p:nvSpPr>
          <p:cNvPr id="5" name="页脚占位符 4">
            <a:extLst>
              <a:ext uri="{FF2B5EF4-FFF2-40B4-BE49-F238E27FC236}">
                <a16:creationId xmlns:a16="http://schemas.microsoft.com/office/drawing/2014/main" id="{4938FBEF-D88E-4AB8-AAC3-C9C04930D59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A20CAD8-8670-4F2C-AAFB-F6274E97149B}"/>
              </a:ext>
            </a:extLst>
          </p:cNvPr>
          <p:cNvSpPr>
            <a:spLocks noGrp="1"/>
          </p:cNvSpPr>
          <p:nvPr>
            <p:ph type="sldNum" sz="quarter" idx="12"/>
          </p:nvPr>
        </p:nvSpPr>
        <p:spPr/>
        <p:txBody>
          <a:bodyPr/>
          <a:lstStyle/>
          <a:p>
            <a:fld id="{239FD2C1-1C27-4DB1-B927-89BACEB38B32}" type="slidenum">
              <a:rPr lang="zh-CN" altLang="en-US" smtClean="0"/>
              <a:t>‹#›</a:t>
            </a:fld>
            <a:endParaRPr lang="zh-CN" altLang="en-US"/>
          </a:p>
        </p:txBody>
      </p:sp>
    </p:spTree>
    <p:extLst>
      <p:ext uri="{BB962C8B-B14F-4D97-AF65-F5344CB8AC3E}">
        <p14:creationId xmlns:p14="http://schemas.microsoft.com/office/powerpoint/2010/main" val="1173894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AF688E8-A171-406E-A2D1-8F8009BF681A}" type="datetime1">
              <a:rPr lang="zh-CN" altLang="en-US" smtClean="0"/>
              <a:t>2023/11/13</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t>‹#›</a:t>
            </a:fld>
            <a:endParaRPr lang="zh-CN" altLang="en-US"/>
          </a:p>
        </p:txBody>
      </p:sp>
    </p:spTree>
    <p:extLst>
      <p:ext uri="{BB962C8B-B14F-4D97-AF65-F5344CB8AC3E}">
        <p14:creationId xmlns:p14="http://schemas.microsoft.com/office/powerpoint/2010/main" val="2364855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69981A25-C14C-4280-BB30-5F5C7A458AF6}" type="datetime1">
              <a:rPr lang="zh-CN" altLang="en-US" smtClean="0"/>
              <a:t>2023/11/13</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t>‹#›</a:t>
            </a:fld>
            <a:endParaRPr lang="zh-CN" altLang="en-US"/>
          </a:p>
        </p:txBody>
      </p:sp>
    </p:spTree>
    <p:extLst>
      <p:ext uri="{BB962C8B-B14F-4D97-AF65-F5344CB8AC3E}">
        <p14:creationId xmlns:p14="http://schemas.microsoft.com/office/powerpoint/2010/main" val="3869293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548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5" name="群組 4"/>
          <p:cNvGrpSpPr/>
          <p:nvPr userDrawn="1"/>
        </p:nvGrpSpPr>
        <p:grpSpPr bwMode="hidden">
          <a:xfrm>
            <a:off x="-1" y="0"/>
            <a:ext cx="12192002" cy="6858000"/>
            <a:chOff x="-1" y="0"/>
            <a:chExt cx="12192002" cy="6858000"/>
          </a:xfrm>
        </p:grpSpPr>
        <p:cxnSp>
          <p:nvCxnSpPr>
            <p:cNvPr id="6" name="直線接點 5"/>
            <p:cNvCxnSpPr/>
            <p:nvPr/>
          </p:nvCxnSpPr>
          <p:spPr bwMode="hidden">
            <a:xfrm>
              <a:off x="61019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bwMode="hidden">
            <a:xfrm>
              <a:off x="182933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bwMode="hidden">
            <a:xfrm>
              <a:off x="304847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bwMode="hidden">
            <a:xfrm>
              <a:off x="426760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bwMode="hidden">
            <a:xfrm>
              <a:off x="548674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bwMode="hidden">
            <a:xfrm>
              <a:off x="670588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bwMode="hidden">
            <a:xfrm>
              <a:off x="792502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bwMode="hidden">
            <a:xfrm>
              <a:off x="914416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bwMode="hidden">
            <a:xfrm>
              <a:off x="1036329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bwMode="hidden">
            <a:xfrm>
              <a:off x="1158243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bwMode="hidden">
            <a:xfrm>
              <a:off x="2819" y="38648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bwMode="hidden">
            <a:xfrm>
              <a:off x="2819" y="1611181"/>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bwMode="hidden">
            <a:xfrm>
              <a:off x="2819" y="2835877"/>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bwMode="hidden">
            <a:xfrm>
              <a:off x="2819" y="4060573"/>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bwMode="hidden">
            <a:xfrm>
              <a:off x="2819" y="5285269"/>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bwMode="hidden">
            <a:xfrm>
              <a:off x="2819" y="650996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23" name="群組 22"/>
            <p:cNvGrpSpPr/>
            <p:nvPr userDrawn="1"/>
          </p:nvGrpSpPr>
          <p:grpSpPr bwMode="hidden">
            <a:xfrm>
              <a:off x="-1" y="0"/>
              <a:ext cx="12192001" cy="6858000"/>
              <a:chOff x="-1" y="0"/>
              <a:chExt cx="12192001" cy="6858000"/>
            </a:xfrm>
          </p:grpSpPr>
          <p:cxnSp>
            <p:nvCxnSpPr>
              <p:cNvPr id="41" name="直線接點 40"/>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5" name="直線接點 44"/>
              <p:cNvCxnSpPr/>
              <p:nvPr/>
            </p:nvCxnSpPr>
            <p:spPr bwMode="hidden">
              <a:xfrm>
                <a:off x="510650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46" name="群組 45"/>
              <p:cNvGrpSpPr/>
              <p:nvPr/>
            </p:nvGrpSpPr>
            <p:grpSpPr bwMode="hidden">
              <a:xfrm>
                <a:off x="6327885" y="0"/>
                <a:ext cx="5864115" cy="5898673"/>
                <a:chOff x="6327885" y="0"/>
                <a:chExt cx="5864115" cy="5898673"/>
              </a:xfrm>
            </p:grpSpPr>
            <p:cxnSp>
              <p:nvCxnSpPr>
                <p:cNvPr id="52" name="直線接點 51"/>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3" name="直線接點 52"/>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4" name="直線接點 53"/>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5" name="直線接點 54"/>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6" name="直線接點 55"/>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47" name="直線接點 46"/>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8" name="直線接點 47"/>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直線接點 48"/>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4" name="群組 23"/>
            <p:cNvGrpSpPr/>
            <p:nvPr userDrawn="1"/>
          </p:nvGrpSpPr>
          <p:grpSpPr bwMode="hidden">
            <a:xfrm flipH="1">
              <a:off x="0" y="0"/>
              <a:ext cx="12192001" cy="6858000"/>
              <a:chOff x="-1" y="0"/>
              <a:chExt cx="12192001" cy="6858000"/>
            </a:xfrm>
          </p:grpSpPr>
          <p:cxnSp>
            <p:nvCxnSpPr>
              <p:cNvPr id="25" name="直線接點 24"/>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bwMode="hidden">
              <a:xfrm>
                <a:off x="515064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0" name="群組 29"/>
              <p:cNvGrpSpPr/>
              <p:nvPr/>
            </p:nvGrpSpPr>
            <p:grpSpPr bwMode="hidden">
              <a:xfrm>
                <a:off x="6327885" y="0"/>
                <a:ext cx="5864115" cy="5898673"/>
                <a:chOff x="6327885" y="0"/>
                <a:chExt cx="5864115" cy="5898673"/>
              </a:xfrm>
            </p:grpSpPr>
            <p:cxnSp>
              <p:nvCxnSpPr>
                <p:cNvPr id="36" name="直線接點 35"/>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31" name="直線接點 30"/>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3" name="直線接點 32"/>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sp>
        <p:nvSpPr>
          <p:cNvPr id="2" name="標題 1"/>
          <p:cNvSpPr>
            <a:spLocks noGrp="1"/>
          </p:cNvSpPr>
          <p:nvPr>
            <p:ph type="ctrTitle"/>
          </p:nvPr>
        </p:nvSpPr>
        <p:spPr>
          <a:xfrm>
            <a:off x="1293845" y="1909346"/>
            <a:ext cx="9604310" cy="3383280"/>
          </a:xfrm>
        </p:spPr>
        <p:txBody>
          <a:bodyPr rtlCol="0" anchor="b">
            <a:normAutofit/>
          </a:bodyPr>
          <a:lstStyle>
            <a:lvl1pPr algn="l">
              <a:lnSpc>
                <a:spcPct val="100000"/>
              </a:lnSpc>
              <a:defRPr sz="8000" cap="none" baseline="0">
                <a:solidFill>
                  <a:schemeClr val="tx1"/>
                </a:solidFill>
              </a:defRPr>
            </a:lvl1pPr>
          </a:lstStyle>
          <a:p>
            <a:pPr rtl="0"/>
            <a:r>
              <a:rPr lang="zh-TW" altLang="en-US"/>
              <a:t>按一下以編輯母片標題樣式</a:t>
            </a:r>
            <a:endParaRPr lang="zh-TW" altLang="en-US" dirty="0"/>
          </a:p>
        </p:txBody>
      </p:sp>
      <p:sp>
        <p:nvSpPr>
          <p:cNvPr id="3" name="副標題 2"/>
          <p:cNvSpPr>
            <a:spLocks noGrp="1"/>
          </p:cNvSpPr>
          <p:nvPr>
            <p:ph type="subTitle" idx="1"/>
          </p:nvPr>
        </p:nvSpPr>
        <p:spPr>
          <a:xfrm>
            <a:off x="1293845" y="5432564"/>
            <a:ext cx="9604310" cy="457200"/>
          </a:xfrm>
        </p:spPr>
        <p:txBody>
          <a:bodyPr rtlCol="0">
            <a:normAutofit/>
          </a:bodyPr>
          <a:lstStyle>
            <a:lvl1pPr marL="0" indent="0" algn="l">
              <a:spcBef>
                <a:spcPts val="0"/>
              </a:spcBef>
              <a:buNone/>
              <a:defRPr sz="2000" b="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TW" altLang="en-US"/>
              <a:t>按一下以編輯母片子標題樣式</a:t>
            </a:r>
            <a:endParaRPr lang="zh-TW" altLang="en-US" dirty="0"/>
          </a:p>
        </p:txBody>
      </p:sp>
      <p:cxnSp>
        <p:nvCxnSpPr>
          <p:cNvPr id="58" name="直線接點​​ 57"/>
          <p:cNvCxnSpPr/>
          <p:nvPr userDrawn="1"/>
        </p:nvCxnSpPr>
        <p:spPr>
          <a:xfrm>
            <a:off x="1295400" y="5294175"/>
            <a:ext cx="96012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56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內容預留位置 2"/>
          <p:cNvSpPr>
            <a:spLocks noGrp="1"/>
          </p:cNvSpPr>
          <p:nvPr>
            <p:ph idx="1"/>
          </p:nvPr>
        </p:nvSpPr>
        <p:spPr/>
        <p:txBody>
          <a:bodyPr rtlCol="0"/>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5" name="頁尾預留位置 4"/>
          <p:cNvSpPr>
            <a:spLocks noGrp="1"/>
          </p:cNvSpPr>
          <p:nvPr>
            <p:ph type="ftr" sz="quarter" idx="11"/>
          </p:nvPr>
        </p:nvSpPr>
        <p:spPr/>
        <p:txBody>
          <a:bodyPr rtlCol="0"/>
          <a:lstStyle/>
          <a:p>
            <a:pPr rtl="0"/>
            <a:endParaRPr lang="zh-TW" altLang="en-US" dirty="0"/>
          </a:p>
        </p:txBody>
      </p:sp>
      <p:sp>
        <p:nvSpPr>
          <p:cNvPr id="4" name="日期預留位置 3"/>
          <p:cNvSpPr>
            <a:spLocks noGrp="1"/>
          </p:cNvSpPr>
          <p:nvPr>
            <p:ph type="dt" sz="half" idx="10"/>
          </p:nvPr>
        </p:nvSpPr>
        <p:spPr/>
        <p:txBody>
          <a:bodyPr rtlCol="0"/>
          <a:lstStyle>
            <a:lvl1pPr>
              <a:defRPr/>
            </a:lvl1pPr>
          </a:lstStyle>
          <a:p>
            <a:fld id="{D48531D5-6989-40F1-BEBA-0C9593D53C9F}" type="datetime1">
              <a:rPr lang="zh-CN" altLang="en-US" smtClean="0"/>
              <a:t>2023/11/13</a:t>
            </a:fld>
            <a:endParaRPr lang="zh-TW" altLang="en-US" dirty="0"/>
          </a:p>
        </p:txBody>
      </p:sp>
      <p:sp>
        <p:nvSpPr>
          <p:cNvPr id="6" name="投影片編號預留位置 5"/>
          <p:cNvSpPr>
            <a:spLocks noGrp="1"/>
          </p:cNvSpPr>
          <p:nvPr>
            <p:ph type="sldNum" sz="quarter" idx="12"/>
          </p:nvPr>
        </p:nvSpPr>
        <p:spPr/>
        <p:txBody>
          <a:bodyPr rtlCol="0"/>
          <a:lstStyle/>
          <a:p>
            <a:pPr rtl="0"/>
            <a:fld id="{E31375A4-56A4-47D6-9801-1991572033F7}" type="slidenum">
              <a:rPr lang="en-US" altLang="zh-TW" smtClean="0"/>
              <a:t>‹#›</a:t>
            </a:fld>
            <a:endParaRPr lang="zh-TW" altLang="en-US" dirty="0"/>
          </a:p>
        </p:txBody>
      </p:sp>
    </p:spTree>
    <p:extLst>
      <p:ext uri="{BB962C8B-B14F-4D97-AF65-F5344CB8AC3E}">
        <p14:creationId xmlns:p14="http://schemas.microsoft.com/office/powerpoint/2010/main" val="136437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Pr>
        <a:gradFill flip="none" rotWithShape="1">
          <a:gsLst>
            <a:gs pos="0">
              <a:schemeClr val="accent1"/>
            </a:gs>
            <a:gs pos="97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群組 6"/>
          <p:cNvGrpSpPr/>
          <p:nvPr userDrawn="1"/>
        </p:nvGrpSpPr>
        <p:grpSpPr bwMode="hidden">
          <a:xfrm>
            <a:off x="-1" y="0"/>
            <a:ext cx="12192002" cy="6858000"/>
            <a:chOff x="-1" y="0"/>
            <a:chExt cx="12192002" cy="6858000"/>
          </a:xfrm>
        </p:grpSpPr>
        <p:cxnSp>
          <p:nvCxnSpPr>
            <p:cNvPr id="8" name="直線接點 7"/>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4" name="群組 23"/>
            <p:cNvGrpSpPr/>
            <p:nvPr userDrawn="1"/>
          </p:nvGrpSpPr>
          <p:grpSpPr bwMode="hidden">
            <a:xfrm>
              <a:off x="-1" y="0"/>
              <a:ext cx="12192001" cy="6858000"/>
              <a:chOff x="-1" y="0"/>
              <a:chExt cx="12192001" cy="6858000"/>
            </a:xfrm>
          </p:grpSpPr>
          <p:cxnSp>
            <p:nvCxnSpPr>
              <p:cNvPr id="42" name="直線接點​​ 41"/>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直線接點 44"/>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直線接點 45"/>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7" name="群組 46"/>
              <p:cNvGrpSpPr/>
              <p:nvPr/>
            </p:nvGrpSpPr>
            <p:grpSpPr bwMode="hidden">
              <a:xfrm>
                <a:off x="6327885" y="0"/>
                <a:ext cx="5864115" cy="5898673"/>
                <a:chOff x="6327885" y="0"/>
                <a:chExt cx="5864115" cy="5898673"/>
              </a:xfrm>
            </p:grpSpPr>
            <p:cxnSp>
              <p:nvCxnSpPr>
                <p:cNvPr id="53" name="直線接點 52"/>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直線接點 53"/>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直線接點 54"/>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直線接點 55"/>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直線接點 56"/>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8" name="直線接點 47"/>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直線接點 48"/>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直線接點 51"/>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群組 24"/>
            <p:cNvGrpSpPr/>
            <p:nvPr userDrawn="1"/>
          </p:nvGrpSpPr>
          <p:grpSpPr bwMode="hidden">
            <a:xfrm flipH="1">
              <a:off x="0" y="0"/>
              <a:ext cx="12192001" cy="6858000"/>
              <a:chOff x="-1" y="0"/>
              <a:chExt cx="12192001" cy="6858000"/>
            </a:xfrm>
          </p:grpSpPr>
          <p:cxnSp>
            <p:nvCxnSpPr>
              <p:cNvPr id="26" name="直線接點 25"/>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1" name="群組 30"/>
              <p:cNvGrpSpPr/>
              <p:nvPr/>
            </p:nvGrpSpPr>
            <p:grpSpPr bwMode="hidden">
              <a:xfrm>
                <a:off x="6327885" y="0"/>
                <a:ext cx="5864115" cy="5898673"/>
                <a:chOff x="6327885" y="0"/>
                <a:chExt cx="5864115" cy="5898673"/>
              </a:xfrm>
            </p:grpSpPr>
            <p:cxnSp>
              <p:nvCxnSpPr>
                <p:cNvPr id="37" name="直線接點 36"/>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2" name="直線接點 31"/>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直線接點 32"/>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標題 1"/>
          <p:cNvSpPr>
            <a:spLocks noGrp="1"/>
          </p:cNvSpPr>
          <p:nvPr>
            <p:ph type="title"/>
          </p:nvPr>
        </p:nvSpPr>
        <p:spPr>
          <a:xfrm>
            <a:off x="1295400" y="2541573"/>
            <a:ext cx="9601200" cy="2743200"/>
          </a:xfrm>
        </p:spPr>
        <p:txBody>
          <a:bodyPr rtlCol="0" anchor="b">
            <a:normAutofit/>
          </a:bodyPr>
          <a:lstStyle>
            <a:lvl1pPr>
              <a:lnSpc>
                <a:spcPct val="85000"/>
              </a:lnSpc>
              <a:defRPr sz="6000" cap="none" baseline="0">
                <a:solidFill>
                  <a:schemeClr val="tx1"/>
                </a:solidFill>
              </a:defRPr>
            </a:lvl1pPr>
          </a:lstStyle>
          <a:p>
            <a:pPr rtl="0"/>
            <a:r>
              <a:rPr lang="zh-TW" altLang="en-US"/>
              <a:t>按一下以編輯母片標題樣式</a:t>
            </a:r>
            <a:endParaRPr lang="zh-TW" altLang="en-US" dirty="0"/>
          </a:p>
        </p:txBody>
      </p:sp>
      <p:sp>
        <p:nvSpPr>
          <p:cNvPr id="3" name="文字預留位置 2"/>
          <p:cNvSpPr>
            <a:spLocks noGrp="1"/>
          </p:cNvSpPr>
          <p:nvPr>
            <p:ph type="body" idx="1"/>
          </p:nvPr>
        </p:nvSpPr>
        <p:spPr>
          <a:xfrm>
            <a:off x="1295400" y="5431536"/>
            <a:ext cx="9601200" cy="457200"/>
          </a:xfrm>
        </p:spPr>
        <p:txBody>
          <a:bodyPr rtlCol="0">
            <a:normAutofit/>
          </a:bodyPr>
          <a:lstStyle>
            <a:lvl1pPr marL="0" indent="0">
              <a:spcBef>
                <a:spcPts val="0"/>
              </a:spcBef>
              <a:buNone/>
              <a:defRPr sz="2000" b="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zh-TW" altLang="en-US"/>
              <a:t>按一下以編輯母片文字樣式</a:t>
            </a:r>
          </a:p>
        </p:txBody>
      </p:sp>
      <p:cxnSp>
        <p:nvCxnSpPr>
          <p:cNvPr id="58" name="直線接點​​ 57"/>
          <p:cNvCxnSpPr/>
          <p:nvPr userDrawn="1"/>
        </p:nvCxnSpPr>
        <p:spPr>
          <a:xfrm>
            <a:off x="1295400" y="5294175"/>
            <a:ext cx="9601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27589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內容預留位置 2"/>
          <p:cNvSpPr>
            <a:spLocks noGrp="1"/>
          </p:cNvSpPr>
          <p:nvPr>
            <p:ph sz="half" idx="1"/>
          </p:nvPr>
        </p:nvSpPr>
        <p:spPr>
          <a:xfrm>
            <a:off x="1295400" y="1981199"/>
            <a:ext cx="4572000" cy="3810001"/>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4" name="內容預留位置 3"/>
          <p:cNvSpPr>
            <a:spLocks noGrp="1"/>
          </p:cNvSpPr>
          <p:nvPr>
            <p:ph sz="half" idx="2"/>
          </p:nvPr>
        </p:nvSpPr>
        <p:spPr>
          <a:xfrm>
            <a:off x="6324600" y="1981199"/>
            <a:ext cx="4572000" cy="3810001"/>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6" name="頁尾預留位置 5"/>
          <p:cNvSpPr>
            <a:spLocks noGrp="1"/>
          </p:cNvSpPr>
          <p:nvPr>
            <p:ph type="ftr" sz="quarter" idx="11"/>
          </p:nvPr>
        </p:nvSpPr>
        <p:spPr/>
        <p:txBody>
          <a:bodyPr rtlCol="0"/>
          <a:lstStyle/>
          <a:p>
            <a:pPr rtl="0"/>
            <a:endParaRPr lang="zh-TW" altLang="en-US" dirty="0"/>
          </a:p>
        </p:txBody>
      </p:sp>
      <p:sp>
        <p:nvSpPr>
          <p:cNvPr id="5" name="日期預留位置 4"/>
          <p:cNvSpPr>
            <a:spLocks noGrp="1"/>
          </p:cNvSpPr>
          <p:nvPr>
            <p:ph type="dt" sz="half" idx="10"/>
          </p:nvPr>
        </p:nvSpPr>
        <p:spPr/>
        <p:txBody>
          <a:bodyPr rtlCol="0"/>
          <a:lstStyle>
            <a:lvl1pPr>
              <a:defRPr/>
            </a:lvl1pPr>
          </a:lstStyle>
          <a:p>
            <a:fld id="{8DAB0BBE-BC00-4BC2-AE66-A86E5704C5C9}" type="datetime1">
              <a:rPr lang="zh-CN" altLang="en-US" smtClean="0"/>
              <a:t>2023/11/13</a:t>
            </a:fld>
            <a:endParaRPr lang="zh-TW" altLang="en-US" dirty="0"/>
          </a:p>
        </p:txBody>
      </p:sp>
      <p:sp>
        <p:nvSpPr>
          <p:cNvPr id="7" name="投影片編號預留位置 6"/>
          <p:cNvSpPr>
            <a:spLocks noGrp="1"/>
          </p:cNvSpPr>
          <p:nvPr>
            <p:ph type="sldNum" sz="quarter" idx="12"/>
          </p:nvPr>
        </p:nvSpPr>
        <p:spPr/>
        <p:txBody>
          <a:bodyPr rtlCol="0"/>
          <a:lstStyle/>
          <a:p>
            <a:pPr rtl="0"/>
            <a:fld id="{E31375A4-56A4-47D6-9801-1991572033F7}" type="slidenum">
              <a:rPr lang="en-US" altLang="zh-TW" smtClean="0"/>
              <a:t>‹#›</a:t>
            </a:fld>
            <a:endParaRPr lang="zh-TW" altLang="en-US" dirty="0"/>
          </a:p>
        </p:txBody>
      </p:sp>
    </p:spTree>
    <p:extLst>
      <p:ext uri="{BB962C8B-B14F-4D97-AF65-F5344CB8AC3E}">
        <p14:creationId xmlns:p14="http://schemas.microsoft.com/office/powerpoint/2010/main" val="206053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A75356-82C2-4A7E-9264-24DEA3DA89C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C56A287-2BED-4575-952A-0116861556C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7CA42A3-EC86-42FB-B90A-E2E70A58E9AE}"/>
              </a:ext>
            </a:extLst>
          </p:cNvPr>
          <p:cNvSpPr>
            <a:spLocks noGrp="1"/>
          </p:cNvSpPr>
          <p:nvPr>
            <p:ph type="dt" sz="half" idx="10"/>
          </p:nvPr>
        </p:nvSpPr>
        <p:spPr/>
        <p:txBody>
          <a:bodyPr/>
          <a:lstStyle/>
          <a:p>
            <a:fld id="{FC6BFCE9-2091-4418-9A8D-95FD5BCC6C9C}" type="datetime1">
              <a:rPr lang="zh-CN" altLang="en-US" smtClean="0"/>
              <a:t>2023/11/13</a:t>
            </a:fld>
            <a:endParaRPr lang="zh-CN" altLang="en-US"/>
          </a:p>
        </p:txBody>
      </p:sp>
      <p:sp>
        <p:nvSpPr>
          <p:cNvPr id="5" name="页脚占位符 4">
            <a:extLst>
              <a:ext uri="{FF2B5EF4-FFF2-40B4-BE49-F238E27FC236}">
                <a16:creationId xmlns:a16="http://schemas.microsoft.com/office/drawing/2014/main" id="{FCFC6159-C4A0-4B84-B842-617721701C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1BFD0B-96D6-4419-AF16-C7638876F201}"/>
              </a:ext>
            </a:extLst>
          </p:cNvPr>
          <p:cNvSpPr>
            <a:spLocks noGrp="1"/>
          </p:cNvSpPr>
          <p:nvPr>
            <p:ph type="sldNum" sz="quarter" idx="12"/>
          </p:nvPr>
        </p:nvSpPr>
        <p:spPr/>
        <p:txBody>
          <a:bodyPr/>
          <a:lstStyle/>
          <a:p>
            <a:fld id="{239FD2C1-1C27-4DB1-B927-89BACEB38B32}" type="slidenum">
              <a:rPr lang="zh-CN" altLang="en-US" smtClean="0"/>
              <a:t>‹#›</a:t>
            </a:fld>
            <a:endParaRPr lang="zh-CN" altLang="en-US"/>
          </a:p>
        </p:txBody>
      </p:sp>
    </p:spTree>
    <p:extLst>
      <p:ext uri="{BB962C8B-B14F-4D97-AF65-F5344CB8AC3E}">
        <p14:creationId xmlns:p14="http://schemas.microsoft.com/office/powerpoint/2010/main" val="1553659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文字預留位置 2"/>
          <p:cNvSpPr>
            <a:spLocks noGrp="1"/>
          </p:cNvSpPr>
          <p:nvPr>
            <p:ph type="body" idx="1"/>
          </p:nvPr>
        </p:nvSpPr>
        <p:spPr>
          <a:xfrm>
            <a:off x="1295400" y="1818322"/>
            <a:ext cx="4572000" cy="641350"/>
          </a:xfrm>
        </p:spPr>
        <p:txBody>
          <a:bodyPr rtlCol="0"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TW" altLang="en-US"/>
              <a:t>按一下以編輯母片文字樣式</a:t>
            </a:r>
          </a:p>
        </p:txBody>
      </p:sp>
      <p:sp>
        <p:nvSpPr>
          <p:cNvPr id="4" name="內容預留位置 3"/>
          <p:cNvSpPr>
            <a:spLocks noGrp="1"/>
          </p:cNvSpPr>
          <p:nvPr>
            <p:ph sz="half" idx="2"/>
          </p:nvPr>
        </p:nvSpPr>
        <p:spPr>
          <a:xfrm>
            <a:off x="1295400" y="2503713"/>
            <a:ext cx="4572000" cy="3287487"/>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5" name="文字預留位置 4"/>
          <p:cNvSpPr>
            <a:spLocks noGrp="1"/>
          </p:cNvSpPr>
          <p:nvPr>
            <p:ph type="body" sz="quarter" idx="3"/>
          </p:nvPr>
        </p:nvSpPr>
        <p:spPr>
          <a:xfrm>
            <a:off x="6324600" y="1818322"/>
            <a:ext cx="4572000" cy="641350"/>
          </a:xfrm>
        </p:spPr>
        <p:txBody>
          <a:bodyPr rtlCol="0"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TW" altLang="en-US"/>
              <a:t>按一下以編輯母片文字樣式</a:t>
            </a:r>
          </a:p>
        </p:txBody>
      </p:sp>
      <p:sp>
        <p:nvSpPr>
          <p:cNvPr id="6" name="內容預留位置 5"/>
          <p:cNvSpPr>
            <a:spLocks noGrp="1"/>
          </p:cNvSpPr>
          <p:nvPr>
            <p:ph sz="quarter" idx="4"/>
          </p:nvPr>
        </p:nvSpPr>
        <p:spPr>
          <a:xfrm>
            <a:off x="6324600" y="2503713"/>
            <a:ext cx="4572000" cy="3287487"/>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8" name="頁尾預留位置 7"/>
          <p:cNvSpPr>
            <a:spLocks noGrp="1"/>
          </p:cNvSpPr>
          <p:nvPr>
            <p:ph type="ftr" sz="quarter" idx="11"/>
          </p:nvPr>
        </p:nvSpPr>
        <p:spPr/>
        <p:txBody>
          <a:bodyPr rtlCol="0"/>
          <a:lstStyle/>
          <a:p>
            <a:pPr rtl="0"/>
            <a:endParaRPr lang="zh-TW" altLang="en-US" dirty="0"/>
          </a:p>
        </p:txBody>
      </p:sp>
      <p:sp>
        <p:nvSpPr>
          <p:cNvPr id="7" name="日期預留位置 6"/>
          <p:cNvSpPr>
            <a:spLocks noGrp="1"/>
          </p:cNvSpPr>
          <p:nvPr>
            <p:ph type="dt" sz="half" idx="10"/>
          </p:nvPr>
        </p:nvSpPr>
        <p:spPr/>
        <p:txBody>
          <a:bodyPr rtlCol="0"/>
          <a:lstStyle>
            <a:lvl1pPr>
              <a:defRPr/>
            </a:lvl1pPr>
          </a:lstStyle>
          <a:p>
            <a:fld id="{A5B86712-3947-468E-8073-EAD0550BA6EF}" type="datetime1">
              <a:rPr lang="zh-CN" altLang="en-US" smtClean="0"/>
              <a:t>2023/11/13</a:t>
            </a:fld>
            <a:endParaRPr lang="zh-TW" altLang="en-US" dirty="0"/>
          </a:p>
        </p:txBody>
      </p:sp>
      <p:sp>
        <p:nvSpPr>
          <p:cNvPr id="9" name="投影片編號預留位置 8"/>
          <p:cNvSpPr>
            <a:spLocks noGrp="1"/>
          </p:cNvSpPr>
          <p:nvPr>
            <p:ph type="sldNum" sz="quarter" idx="12"/>
          </p:nvPr>
        </p:nvSpPr>
        <p:spPr/>
        <p:txBody>
          <a:bodyPr rtlCol="0"/>
          <a:lstStyle/>
          <a:p>
            <a:pPr rtl="0"/>
            <a:fld id="{E31375A4-56A4-47D6-9801-1991572033F7}" type="slidenum">
              <a:rPr lang="en-US" altLang="zh-TW" smtClean="0"/>
              <a:t>‹#›</a:t>
            </a:fld>
            <a:endParaRPr lang="zh-TW" altLang="en-US" dirty="0"/>
          </a:p>
        </p:txBody>
      </p:sp>
    </p:spTree>
    <p:extLst>
      <p:ext uri="{BB962C8B-B14F-4D97-AF65-F5344CB8AC3E}">
        <p14:creationId xmlns:p14="http://schemas.microsoft.com/office/powerpoint/2010/main" val="345504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4" name="頁尾預留位置 3"/>
          <p:cNvSpPr>
            <a:spLocks noGrp="1"/>
          </p:cNvSpPr>
          <p:nvPr>
            <p:ph type="ftr" sz="quarter" idx="11"/>
          </p:nvPr>
        </p:nvSpPr>
        <p:spPr/>
        <p:txBody>
          <a:bodyPr rtlCol="0"/>
          <a:lstStyle/>
          <a:p>
            <a:pPr rtl="0"/>
            <a:endParaRPr lang="zh-TW" altLang="en-US" dirty="0"/>
          </a:p>
        </p:txBody>
      </p:sp>
      <p:sp>
        <p:nvSpPr>
          <p:cNvPr id="3" name="日期預留位置 2"/>
          <p:cNvSpPr>
            <a:spLocks noGrp="1"/>
          </p:cNvSpPr>
          <p:nvPr>
            <p:ph type="dt" sz="half" idx="10"/>
          </p:nvPr>
        </p:nvSpPr>
        <p:spPr/>
        <p:txBody>
          <a:bodyPr rtlCol="0"/>
          <a:lstStyle>
            <a:lvl1pPr>
              <a:defRPr/>
            </a:lvl1pPr>
          </a:lstStyle>
          <a:p>
            <a:fld id="{A3A34387-B1B4-4D21-8300-889F2078554C}" type="datetime1">
              <a:rPr lang="zh-CN" altLang="en-US" smtClean="0"/>
              <a:t>2023/11/13</a:t>
            </a:fld>
            <a:endParaRPr lang="zh-TW" altLang="en-US" dirty="0"/>
          </a:p>
        </p:txBody>
      </p:sp>
      <p:sp>
        <p:nvSpPr>
          <p:cNvPr id="5" name="投影片編號預留位置 4"/>
          <p:cNvSpPr>
            <a:spLocks noGrp="1"/>
          </p:cNvSpPr>
          <p:nvPr>
            <p:ph type="sldNum" sz="quarter" idx="12"/>
          </p:nvPr>
        </p:nvSpPr>
        <p:spPr/>
        <p:txBody>
          <a:bodyPr rtlCol="0"/>
          <a:lstStyle/>
          <a:p>
            <a:pPr rtl="0"/>
            <a:fld id="{E31375A4-56A4-47D6-9801-1991572033F7}" type="slidenum">
              <a:rPr lang="en-US" altLang="zh-TW" smtClean="0"/>
              <a:t>‹#›</a:t>
            </a:fld>
            <a:endParaRPr lang="zh-TW" altLang="en-US" dirty="0"/>
          </a:p>
        </p:txBody>
      </p:sp>
    </p:spTree>
    <p:extLst>
      <p:ext uri="{BB962C8B-B14F-4D97-AF65-F5344CB8AC3E}">
        <p14:creationId xmlns:p14="http://schemas.microsoft.com/office/powerpoint/2010/main" val="201604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pSp>
        <p:nvGrpSpPr>
          <p:cNvPr id="161" name="群組 160"/>
          <p:cNvGrpSpPr/>
          <p:nvPr userDrawn="1"/>
        </p:nvGrpSpPr>
        <p:grpSpPr bwMode="hidden">
          <a:xfrm>
            <a:off x="-1" y="0"/>
            <a:ext cx="12192002" cy="6858000"/>
            <a:chOff x="-1" y="0"/>
            <a:chExt cx="12192002" cy="6858000"/>
          </a:xfrm>
        </p:grpSpPr>
        <p:cxnSp>
          <p:nvCxnSpPr>
            <p:cNvPr id="162" name="直線接點​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直線接點​​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直線接點​​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直線接點​​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直線接點​​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直線接點​​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直線接點​​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直線接點​​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直線接點​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直線接點​​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直線接點​​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直線接點​​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直線接點​​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直線接點​​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直線接點​​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直線接點​​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群組 177"/>
            <p:cNvGrpSpPr/>
            <p:nvPr userDrawn="1"/>
          </p:nvGrpSpPr>
          <p:grpSpPr bwMode="hidden">
            <a:xfrm>
              <a:off x="-1" y="0"/>
              <a:ext cx="12192001" cy="6858000"/>
              <a:chOff x="-1" y="0"/>
              <a:chExt cx="12192001" cy="6858000"/>
            </a:xfrm>
          </p:grpSpPr>
          <p:cxnSp>
            <p:nvCxnSpPr>
              <p:cNvPr id="196" name="直線接點​​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直線接點​​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直線接點​​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直線接點​​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直線接點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群組 200"/>
              <p:cNvGrpSpPr/>
              <p:nvPr/>
            </p:nvGrpSpPr>
            <p:grpSpPr bwMode="hidden">
              <a:xfrm>
                <a:off x="6327885" y="0"/>
                <a:ext cx="5864115" cy="5898673"/>
                <a:chOff x="6327885" y="0"/>
                <a:chExt cx="5864115" cy="5898673"/>
              </a:xfrm>
            </p:grpSpPr>
            <p:cxnSp>
              <p:nvCxnSpPr>
                <p:cNvPr id="207" name="直線接點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直線接點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直線接點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直線接點​​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直線接點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直線接點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直線接點​​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直線接點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直線接點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直線接點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群組 178"/>
            <p:cNvGrpSpPr/>
            <p:nvPr userDrawn="1"/>
          </p:nvGrpSpPr>
          <p:grpSpPr bwMode="hidden">
            <a:xfrm flipH="1">
              <a:off x="0" y="0"/>
              <a:ext cx="12192001" cy="6858000"/>
              <a:chOff x="-1" y="0"/>
              <a:chExt cx="12192001" cy="6858000"/>
            </a:xfrm>
          </p:grpSpPr>
          <p:cxnSp>
            <p:nvCxnSpPr>
              <p:cNvPr id="180" name="直線接點​​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直線接點​​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直線接點​​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直線接點​​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直線接點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群組 184"/>
              <p:cNvGrpSpPr/>
              <p:nvPr/>
            </p:nvGrpSpPr>
            <p:grpSpPr bwMode="hidden">
              <a:xfrm>
                <a:off x="6327885" y="0"/>
                <a:ext cx="5864115" cy="5898673"/>
                <a:chOff x="6327885" y="0"/>
                <a:chExt cx="5864115" cy="5898673"/>
              </a:xfrm>
            </p:grpSpPr>
            <p:cxnSp>
              <p:nvCxnSpPr>
                <p:cNvPr id="191" name="直線接點​​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直線接點​​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直線接點​​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直線接點​​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直線接點​​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直線接點​​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直線接點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直線接點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直線接點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直線接點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3" name="頁尾預留位置 212"/>
          <p:cNvSpPr>
            <a:spLocks noGrp="1"/>
          </p:cNvSpPr>
          <p:nvPr>
            <p:ph type="ftr" sz="quarter" idx="11"/>
          </p:nvPr>
        </p:nvSpPr>
        <p:spPr/>
        <p:txBody>
          <a:bodyPr rtlCol="0"/>
          <a:lstStyle/>
          <a:p>
            <a:pPr rtl="0"/>
            <a:endParaRPr lang="zh-TW" altLang="en-US" dirty="0"/>
          </a:p>
        </p:txBody>
      </p:sp>
      <p:sp>
        <p:nvSpPr>
          <p:cNvPr id="212" name="日期預留位置 211"/>
          <p:cNvSpPr>
            <a:spLocks noGrp="1"/>
          </p:cNvSpPr>
          <p:nvPr>
            <p:ph type="dt" sz="half" idx="10"/>
          </p:nvPr>
        </p:nvSpPr>
        <p:spPr/>
        <p:txBody>
          <a:bodyPr rtlCol="0"/>
          <a:lstStyle>
            <a:lvl1pPr>
              <a:defRPr/>
            </a:lvl1pPr>
          </a:lstStyle>
          <a:p>
            <a:fld id="{F5498B54-D5B1-4E69-B23E-F85CC70DE8BC}" type="datetime1">
              <a:rPr lang="zh-CN" altLang="en-US" smtClean="0"/>
              <a:t>2023/11/13</a:t>
            </a:fld>
            <a:endParaRPr lang="zh-TW" altLang="en-US" dirty="0"/>
          </a:p>
        </p:txBody>
      </p:sp>
      <p:sp>
        <p:nvSpPr>
          <p:cNvPr id="214" name="投影片編號預留位置 213"/>
          <p:cNvSpPr>
            <a:spLocks noGrp="1"/>
          </p:cNvSpPr>
          <p:nvPr>
            <p:ph type="sldNum" sz="quarter" idx="12"/>
          </p:nvPr>
        </p:nvSpPr>
        <p:spPr/>
        <p:txBody>
          <a:bodyPr rtlCol="0"/>
          <a:lstStyle/>
          <a:p>
            <a:pPr rtl="0"/>
            <a:fld id="{E31375A4-56A4-47D6-9801-1991572033F7}" type="slidenum">
              <a:rPr lang="en-US" altLang="zh-TW" smtClean="0"/>
              <a:pPr/>
              <a:t>‹#›</a:t>
            </a:fld>
            <a:endParaRPr lang="zh-TW" altLang="en-US" dirty="0"/>
          </a:p>
        </p:txBody>
      </p:sp>
    </p:spTree>
    <p:extLst>
      <p:ext uri="{BB962C8B-B14F-4D97-AF65-F5344CB8AC3E}">
        <p14:creationId xmlns:p14="http://schemas.microsoft.com/office/powerpoint/2010/main" val="20559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 name="群組 8"/>
          <p:cNvGrpSpPr/>
          <p:nvPr userDrawn="1"/>
        </p:nvGrpSpPr>
        <p:grpSpPr bwMode="hidden">
          <a:xfrm>
            <a:off x="-1" y="0"/>
            <a:ext cx="12192002" cy="6858000"/>
            <a:chOff x="-1" y="0"/>
            <a:chExt cx="12192002" cy="6858000"/>
          </a:xfrm>
        </p:grpSpPr>
        <p:cxnSp>
          <p:nvCxnSpPr>
            <p:cNvPr id="10" name="直線接點 9"/>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6" name="群組 25"/>
            <p:cNvGrpSpPr/>
            <p:nvPr userDrawn="1"/>
          </p:nvGrpSpPr>
          <p:grpSpPr bwMode="hidden">
            <a:xfrm>
              <a:off x="-1" y="0"/>
              <a:ext cx="12192001" cy="6858000"/>
              <a:chOff x="-1" y="0"/>
              <a:chExt cx="12192001" cy="6858000"/>
            </a:xfrm>
          </p:grpSpPr>
          <p:cxnSp>
            <p:nvCxnSpPr>
              <p:cNvPr id="44" name="直線接點 43"/>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直線接點 44"/>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直線接點 45"/>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8" name="直線接點 47"/>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9" name="群組 48"/>
              <p:cNvGrpSpPr/>
              <p:nvPr/>
            </p:nvGrpSpPr>
            <p:grpSpPr bwMode="hidden">
              <a:xfrm>
                <a:off x="6327885" y="0"/>
                <a:ext cx="5864115" cy="5898673"/>
                <a:chOff x="6327885" y="0"/>
                <a:chExt cx="5864115" cy="5898673"/>
              </a:xfrm>
            </p:grpSpPr>
            <p:cxnSp>
              <p:nvCxnSpPr>
                <p:cNvPr id="55" name="直線接點 54"/>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直線接點 55"/>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直線接點 56"/>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直線接點​​ 57"/>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直線接點​​ 58"/>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50" name="直線接點​​ 49"/>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直線接點 51"/>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直線接點 52"/>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直線接點 53"/>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7" name="群組 26"/>
            <p:cNvGrpSpPr/>
            <p:nvPr userDrawn="1"/>
          </p:nvGrpSpPr>
          <p:grpSpPr bwMode="hidden">
            <a:xfrm flipH="1">
              <a:off x="0" y="0"/>
              <a:ext cx="12192001" cy="6858000"/>
              <a:chOff x="-1" y="0"/>
              <a:chExt cx="12192001" cy="6858000"/>
            </a:xfrm>
          </p:grpSpPr>
          <p:cxnSp>
            <p:nvCxnSpPr>
              <p:cNvPr id="28" name="直線接點 27"/>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3" name="群組 32"/>
              <p:cNvGrpSpPr/>
              <p:nvPr/>
            </p:nvGrpSpPr>
            <p:grpSpPr bwMode="hidden">
              <a:xfrm>
                <a:off x="6327885" y="0"/>
                <a:ext cx="5864115" cy="5898673"/>
                <a:chOff x="6327885" y="0"/>
                <a:chExt cx="5864115" cy="5898673"/>
              </a:xfrm>
            </p:grpSpPr>
            <p:cxnSp>
              <p:nvCxnSpPr>
                <p:cNvPr id="39" name="直線接點 38"/>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4" name="直線接點​​ 33"/>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7" name="矩形 6"/>
          <p:cNvSpPr/>
          <p:nvPr userDrawn="1"/>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endParaRPr>
          </a:p>
        </p:txBody>
      </p:sp>
      <p:sp>
        <p:nvSpPr>
          <p:cNvPr id="2" name="標題 1"/>
          <p:cNvSpPr>
            <a:spLocks noGrp="1"/>
          </p:cNvSpPr>
          <p:nvPr>
            <p:ph type="title"/>
          </p:nvPr>
        </p:nvSpPr>
        <p:spPr>
          <a:xfrm>
            <a:off x="7913152" y="571500"/>
            <a:ext cx="3657600" cy="2197100"/>
          </a:xfrm>
        </p:spPr>
        <p:txBody>
          <a:bodyPr rtlCol="0" anchor="b">
            <a:normAutofit/>
          </a:bodyPr>
          <a:lstStyle>
            <a:lvl1pPr>
              <a:defRPr sz="2600">
                <a:solidFill>
                  <a:schemeClr val="bg1"/>
                </a:solidFill>
              </a:defRPr>
            </a:lvl1pPr>
          </a:lstStyle>
          <a:p>
            <a:pPr rtl="0"/>
            <a:r>
              <a:rPr lang="zh-TW" altLang="en-US"/>
              <a:t>按一下以編輯母片標題樣式</a:t>
            </a:r>
            <a:endParaRPr lang="zh-TW" altLang="en-US" dirty="0"/>
          </a:p>
        </p:txBody>
      </p:sp>
      <p:sp>
        <p:nvSpPr>
          <p:cNvPr id="3" name="內容預留位置 2"/>
          <p:cNvSpPr>
            <a:spLocks noGrp="1"/>
          </p:cNvSpPr>
          <p:nvPr>
            <p:ph idx="1"/>
          </p:nvPr>
        </p:nvSpPr>
        <p:spPr>
          <a:xfrm>
            <a:off x="543197" y="571500"/>
            <a:ext cx="6217920" cy="5715000"/>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4" name="文字預留位置 3"/>
          <p:cNvSpPr>
            <a:spLocks noGrp="1"/>
          </p:cNvSpPr>
          <p:nvPr>
            <p:ph type="body" sz="half" idx="2"/>
          </p:nvPr>
        </p:nvSpPr>
        <p:spPr>
          <a:xfrm>
            <a:off x="7913152" y="2995012"/>
            <a:ext cx="3657600" cy="2285950"/>
          </a:xfrm>
        </p:spPr>
        <p:txBody>
          <a:bodyPr rtlCol="0">
            <a:normAutofit/>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TW" altLang="en-US"/>
              <a:t>按一下以編輯母片文字樣式</a:t>
            </a:r>
          </a:p>
        </p:txBody>
      </p:sp>
      <p:cxnSp>
        <p:nvCxnSpPr>
          <p:cNvPr id="60" name="直線接點 59"/>
          <p:cNvCxnSpPr/>
          <p:nvPr userDrawn="1"/>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頁尾預留位置 5"/>
          <p:cNvSpPr>
            <a:spLocks noGrp="1"/>
          </p:cNvSpPr>
          <p:nvPr>
            <p:ph type="ftr" sz="quarter" idx="11"/>
          </p:nvPr>
        </p:nvSpPr>
        <p:spPr/>
        <p:txBody>
          <a:bodyPr rtlCol="0"/>
          <a:lstStyle/>
          <a:p>
            <a:pPr rtl="0"/>
            <a:endParaRPr lang="zh-TW" altLang="en-US" dirty="0"/>
          </a:p>
        </p:txBody>
      </p:sp>
      <p:sp>
        <p:nvSpPr>
          <p:cNvPr id="5" name="日期預留位置 4"/>
          <p:cNvSpPr>
            <a:spLocks noGrp="1"/>
          </p:cNvSpPr>
          <p:nvPr>
            <p:ph type="dt" sz="half" idx="10"/>
          </p:nvPr>
        </p:nvSpPr>
        <p:spPr/>
        <p:txBody>
          <a:bodyPr rtlCol="0"/>
          <a:lstStyle>
            <a:lvl1pPr>
              <a:defRPr>
                <a:solidFill>
                  <a:schemeClr val="bg1"/>
                </a:solidFill>
              </a:defRPr>
            </a:lvl1pPr>
          </a:lstStyle>
          <a:p>
            <a:fld id="{C531124F-FB09-4CA6-ADD8-35C61FDC917D}" type="datetime1">
              <a:rPr lang="zh-CN" altLang="en-US" smtClean="0"/>
              <a:t>2023/11/13</a:t>
            </a:fld>
            <a:endParaRPr lang="zh-TW" altLang="en-US" dirty="0"/>
          </a:p>
        </p:txBody>
      </p:sp>
      <p:sp>
        <p:nvSpPr>
          <p:cNvPr id="8" name="投影片編號預留位置 7"/>
          <p:cNvSpPr>
            <a:spLocks noGrp="1"/>
          </p:cNvSpPr>
          <p:nvPr>
            <p:ph type="sldNum" sz="quarter" idx="12"/>
          </p:nvPr>
        </p:nvSpPr>
        <p:spPr/>
        <p:txBody>
          <a:bodyPr rtlCol="0"/>
          <a:lstStyle>
            <a:lvl1pPr>
              <a:defRPr>
                <a:solidFill>
                  <a:schemeClr val="bg1"/>
                </a:solidFill>
              </a:defRPr>
            </a:lvl1pPr>
          </a:lstStyle>
          <a:p>
            <a:pPr rtl="0"/>
            <a:fld id="{E31375A4-56A4-47D6-9801-1991572033F7}" type="slidenum">
              <a:rPr lang="en-US" altLang="zh-TW" smtClean="0"/>
              <a:pPr/>
              <a:t>‹#›</a:t>
            </a:fld>
            <a:endParaRPr lang="zh-TW" altLang="en-US" dirty="0"/>
          </a:p>
        </p:txBody>
      </p:sp>
    </p:spTree>
    <p:extLst>
      <p:ext uri="{BB962C8B-B14F-4D97-AF65-F5344CB8AC3E}">
        <p14:creationId xmlns:p14="http://schemas.microsoft.com/office/powerpoint/2010/main" val="316722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 name="群組 7"/>
          <p:cNvGrpSpPr/>
          <p:nvPr/>
        </p:nvGrpSpPr>
        <p:grpSpPr bwMode="hidden">
          <a:xfrm>
            <a:off x="-1" y="0"/>
            <a:ext cx="12192002" cy="6858000"/>
            <a:chOff x="-1" y="0"/>
            <a:chExt cx="12192002" cy="6858000"/>
          </a:xfrm>
        </p:grpSpPr>
        <p:cxnSp>
          <p:nvCxnSpPr>
            <p:cNvPr id="9" name="直線接點​​ 8"/>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5" name="群組 24"/>
            <p:cNvGrpSpPr/>
            <p:nvPr/>
          </p:nvGrpSpPr>
          <p:grpSpPr bwMode="hidden">
            <a:xfrm>
              <a:off x="-1" y="0"/>
              <a:ext cx="12192001" cy="6858000"/>
              <a:chOff x="-1" y="0"/>
              <a:chExt cx="12192001" cy="6858000"/>
            </a:xfrm>
          </p:grpSpPr>
          <p:cxnSp>
            <p:nvCxnSpPr>
              <p:cNvPr id="43" name="直線接點 42"/>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直線接點 44"/>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直線接點 45"/>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8" name="群組 47"/>
              <p:cNvGrpSpPr/>
              <p:nvPr/>
            </p:nvGrpSpPr>
            <p:grpSpPr bwMode="hidden">
              <a:xfrm>
                <a:off x="6327885" y="0"/>
                <a:ext cx="5864115" cy="5898673"/>
                <a:chOff x="6327885" y="0"/>
                <a:chExt cx="5864115" cy="5898673"/>
              </a:xfrm>
            </p:grpSpPr>
            <p:cxnSp>
              <p:nvCxnSpPr>
                <p:cNvPr id="54" name="直線接點 53"/>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直線接點 54"/>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直線接點 55"/>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直線接點 56"/>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直線接點​​ 57"/>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9" name="直線接點 48"/>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直線接點 51"/>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直線接點 52"/>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6" name="群組 25"/>
            <p:cNvGrpSpPr/>
            <p:nvPr/>
          </p:nvGrpSpPr>
          <p:grpSpPr bwMode="hidden">
            <a:xfrm flipH="1">
              <a:off x="0" y="0"/>
              <a:ext cx="12192001" cy="6858000"/>
              <a:chOff x="-1" y="0"/>
              <a:chExt cx="12192001" cy="6858000"/>
            </a:xfrm>
          </p:grpSpPr>
          <p:cxnSp>
            <p:nvCxnSpPr>
              <p:cNvPr id="27" name="直線接點 26"/>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2" name="群組 31"/>
              <p:cNvGrpSpPr/>
              <p:nvPr/>
            </p:nvGrpSpPr>
            <p:grpSpPr bwMode="hidden">
              <a:xfrm>
                <a:off x="6327885" y="0"/>
                <a:ext cx="5864115" cy="5898673"/>
                <a:chOff x="6327885" y="0"/>
                <a:chExt cx="5864115" cy="5898673"/>
              </a:xfrm>
            </p:grpSpPr>
            <p:cxnSp>
              <p:nvCxnSpPr>
                <p:cNvPr id="38" name="直線接點 37"/>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3" name="直線接點 32"/>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60" name="矩形 59"/>
          <p:cNvSpPr/>
          <p:nvPr/>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endParaRPr>
          </a:p>
        </p:txBody>
      </p:sp>
      <p:cxnSp>
        <p:nvCxnSpPr>
          <p:cNvPr id="59" name="直線接點​​ 58"/>
          <p:cNvCxnSpPr/>
          <p:nvPr/>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title"/>
          </p:nvPr>
        </p:nvSpPr>
        <p:spPr>
          <a:xfrm>
            <a:off x="7909560" y="576072"/>
            <a:ext cx="3657600" cy="2194560"/>
          </a:xfrm>
        </p:spPr>
        <p:txBody>
          <a:bodyPr rtlCol="0" anchor="b">
            <a:normAutofit/>
          </a:bodyPr>
          <a:lstStyle>
            <a:lvl1pPr>
              <a:defRPr sz="2600">
                <a:solidFill>
                  <a:schemeClr val="bg1"/>
                </a:solidFill>
              </a:defRPr>
            </a:lvl1pPr>
          </a:lstStyle>
          <a:p>
            <a:pPr rtl="0"/>
            <a:r>
              <a:rPr lang="zh-TW" altLang="en-US"/>
              <a:t>按一下以編輯母片標題樣式</a:t>
            </a:r>
            <a:endParaRPr lang="zh-TW" altLang="en-US" dirty="0"/>
          </a:p>
        </p:txBody>
      </p:sp>
      <p:sp>
        <p:nvSpPr>
          <p:cNvPr id="3" name="圖片預留位置 2" descr="要新增影像的空白預留位置。按一下預留位置，然後選取您要新增的影像。"/>
          <p:cNvSpPr>
            <a:spLocks noGrp="1"/>
          </p:cNvSpPr>
          <p:nvPr>
            <p:ph type="pic" idx="1"/>
          </p:nvPr>
        </p:nvSpPr>
        <p:spPr>
          <a:xfrm>
            <a:off x="4412" y="-159"/>
            <a:ext cx="7315200" cy="6858000"/>
          </a:xfrm>
        </p:spPr>
        <p:txBody>
          <a:bodyPr tIns="4572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zh-TW" altLang="en-US"/>
              <a:t>按一下圖示以新增圖片</a:t>
            </a:r>
            <a:endParaRPr lang="zh-TW" altLang="en-US" dirty="0"/>
          </a:p>
        </p:txBody>
      </p:sp>
      <p:sp>
        <p:nvSpPr>
          <p:cNvPr id="4" name="文字預留位置 3"/>
          <p:cNvSpPr>
            <a:spLocks noGrp="1"/>
          </p:cNvSpPr>
          <p:nvPr>
            <p:ph type="body" sz="half" idx="2"/>
          </p:nvPr>
        </p:nvSpPr>
        <p:spPr>
          <a:xfrm>
            <a:off x="7909560" y="2999232"/>
            <a:ext cx="3657600" cy="2286000"/>
          </a:xfrm>
        </p:spPr>
        <p:txBody>
          <a:bodyPr rtlCol="0"/>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TW" altLang="en-US"/>
              <a:t>按一下以編輯母片文字樣式</a:t>
            </a:r>
          </a:p>
        </p:txBody>
      </p:sp>
    </p:spTree>
    <p:extLst>
      <p:ext uri="{BB962C8B-B14F-4D97-AF65-F5344CB8AC3E}">
        <p14:creationId xmlns:p14="http://schemas.microsoft.com/office/powerpoint/2010/main" val="4203067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直排文字預留位置 2"/>
          <p:cNvSpPr>
            <a:spLocks noGrp="1"/>
          </p:cNvSpPr>
          <p:nvPr>
            <p:ph type="body" orient="vert" idx="1"/>
          </p:nvPr>
        </p:nvSpPr>
        <p:spPr/>
        <p:txBody>
          <a:bodyPr vert="eaVert" rtlCol="0"/>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5" name="頁尾預留位置 4"/>
          <p:cNvSpPr>
            <a:spLocks noGrp="1"/>
          </p:cNvSpPr>
          <p:nvPr>
            <p:ph type="ftr" sz="quarter" idx="11"/>
          </p:nvPr>
        </p:nvSpPr>
        <p:spPr/>
        <p:txBody>
          <a:bodyPr rtlCol="0"/>
          <a:lstStyle/>
          <a:p>
            <a:pPr rtl="0"/>
            <a:endParaRPr lang="zh-TW" altLang="en-US" dirty="0"/>
          </a:p>
        </p:txBody>
      </p:sp>
      <p:sp>
        <p:nvSpPr>
          <p:cNvPr id="4" name="日期預留位置 3"/>
          <p:cNvSpPr>
            <a:spLocks noGrp="1"/>
          </p:cNvSpPr>
          <p:nvPr>
            <p:ph type="dt" sz="half" idx="10"/>
          </p:nvPr>
        </p:nvSpPr>
        <p:spPr/>
        <p:txBody>
          <a:bodyPr rtlCol="0"/>
          <a:lstStyle>
            <a:lvl1pPr>
              <a:defRPr/>
            </a:lvl1pPr>
          </a:lstStyle>
          <a:p>
            <a:fld id="{11D8CA31-272A-40E9-B021-88A6B99EA30D}" type="datetime1">
              <a:rPr lang="zh-CN" altLang="en-US" smtClean="0"/>
              <a:t>2023/11/13</a:t>
            </a:fld>
            <a:endParaRPr lang="zh-TW" altLang="en-US" dirty="0"/>
          </a:p>
        </p:txBody>
      </p:sp>
      <p:sp>
        <p:nvSpPr>
          <p:cNvPr id="6" name="投影片編號預留位置 5"/>
          <p:cNvSpPr>
            <a:spLocks noGrp="1"/>
          </p:cNvSpPr>
          <p:nvPr>
            <p:ph type="sldNum" sz="quarter" idx="12"/>
          </p:nvPr>
        </p:nvSpPr>
        <p:spPr/>
        <p:txBody>
          <a:bodyPr rtlCol="0"/>
          <a:lstStyle/>
          <a:p>
            <a:pPr rtl="0"/>
            <a:fld id="{E31375A4-56A4-47D6-9801-1991572033F7}" type="slidenum">
              <a:rPr lang="en-US" altLang="zh-TW" smtClean="0"/>
              <a:t>‹#›</a:t>
            </a:fld>
            <a:endParaRPr lang="zh-TW" altLang="en-US" dirty="0"/>
          </a:p>
        </p:txBody>
      </p:sp>
    </p:spTree>
    <p:extLst>
      <p:ext uri="{BB962C8B-B14F-4D97-AF65-F5344CB8AC3E}">
        <p14:creationId xmlns:p14="http://schemas.microsoft.com/office/powerpoint/2010/main" val="68011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9209314" y="489856"/>
            <a:ext cx="1687286" cy="5301343"/>
          </a:xfrm>
        </p:spPr>
        <p:txBody>
          <a:bodyPr vert="eaVert" rtlCol="0"/>
          <a:lstStyle/>
          <a:p>
            <a:pPr rtl="0"/>
            <a:r>
              <a:rPr lang="zh-TW" altLang="en-US"/>
              <a:t>按一下以編輯母片標題樣式</a:t>
            </a:r>
            <a:endParaRPr lang="zh-TW" altLang="en-US" dirty="0"/>
          </a:p>
        </p:txBody>
      </p:sp>
      <p:sp>
        <p:nvSpPr>
          <p:cNvPr id="3" name="直排文字預留位置 2"/>
          <p:cNvSpPr>
            <a:spLocks noGrp="1"/>
          </p:cNvSpPr>
          <p:nvPr>
            <p:ph type="body" orient="vert" idx="1"/>
          </p:nvPr>
        </p:nvSpPr>
        <p:spPr>
          <a:xfrm>
            <a:off x="1295399" y="489856"/>
            <a:ext cx="7587344" cy="5301343"/>
          </a:xfrm>
        </p:spPr>
        <p:txBody>
          <a:bodyPr vert="eaVert" rtlCol="0"/>
          <a:lstStyle/>
          <a:p>
            <a:pPr lvl="0" rtl="0"/>
            <a:r>
              <a:rPr lang="zh-TW" altLang="en-US"/>
              <a:t>按一下以編輯母片文字樣式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5" name="頁尾預留位置 4"/>
          <p:cNvSpPr>
            <a:spLocks noGrp="1"/>
          </p:cNvSpPr>
          <p:nvPr>
            <p:ph type="ftr" sz="quarter" idx="11"/>
          </p:nvPr>
        </p:nvSpPr>
        <p:spPr/>
        <p:txBody>
          <a:bodyPr rtlCol="0"/>
          <a:lstStyle/>
          <a:p>
            <a:pPr rtl="0"/>
            <a:endParaRPr lang="zh-TW" altLang="en-US" dirty="0"/>
          </a:p>
        </p:txBody>
      </p:sp>
      <p:sp>
        <p:nvSpPr>
          <p:cNvPr id="4" name="日期預留位置 3"/>
          <p:cNvSpPr>
            <a:spLocks noGrp="1"/>
          </p:cNvSpPr>
          <p:nvPr>
            <p:ph type="dt" sz="half" idx="10"/>
          </p:nvPr>
        </p:nvSpPr>
        <p:spPr/>
        <p:txBody>
          <a:bodyPr rtlCol="0"/>
          <a:lstStyle>
            <a:lvl1pPr>
              <a:defRPr/>
            </a:lvl1pPr>
          </a:lstStyle>
          <a:p>
            <a:fld id="{2D643991-E2C4-46B3-8198-5DAAABF4FD0F}" type="datetime1">
              <a:rPr lang="zh-CN" altLang="en-US" smtClean="0"/>
              <a:t>2023/11/13</a:t>
            </a:fld>
            <a:endParaRPr lang="zh-TW" altLang="en-US" dirty="0"/>
          </a:p>
        </p:txBody>
      </p:sp>
      <p:sp>
        <p:nvSpPr>
          <p:cNvPr id="6" name="投影片編號預留位置 5"/>
          <p:cNvSpPr>
            <a:spLocks noGrp="1"/>
          </p:cNvSpPr>
          <p:nvPr>
            <p:ph type="sldNum" sz="quarter" idx="12"/>
          </p:nvPr>
        </p:nvSpPr>
        <p:spPr/>
        <p:txBody>
          <a:bodyPr rtlCol="0"/>
          <a:lstStyle/>
          <a:p>
            <a:pPr rtl="0"/>
            <a:fld id="{E31375A4-56A4-47D6-9801-1991572033F7}" type="slidenum">
              <a:rPr lang="en-US" altLang="zh-TW" smtClean="0"/>
              <a:t>‹#›</a:t>
            </a:fld>
            <a:endParaRPr lang="zh-TW" altLang="en-US" dirty="0"/>
          </a:p>
        </p:txBody>
      </p:sp>
    </p:spTree>
    <p:extLst>
      <p:ext uri="{BB962C8B-B14F-4D97-AF65-F5344CB8AC3E}">
        <p14:creationId xmlns:p14="http://schemas.microsoft.com/office/powerpoint/2010/main" val="337983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7D1B61-714C-44DD-9949-CD483BDE2A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CFA550E-D877-4EB3-805B-B685D38394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8B2EE8E-DA73-423D-A5F2-232E2F38FBEB}"/>
              </a:ext>
            </a:extLst>
          </p:cNvPr>
          <p:cNvSpPr>
            <a:spLocks noGrp="1"/>
          </p:cNvSpPr>
          <p:nvPr>
            <p:ph type="dt" sz="half" idx="10"/>
          </p:nvPr>
        </p:nvSpPr>
        <p:spPr/>
        <p:txBody>
          <a:bodyPr/>
          <a:lstStyle/>
          <a:p>
            <a:fld id="{9015E258-F3B1-45D3-8930-83AC085DC4C3}" type="datetime1">
              <a:rPr lang="zh-CN" altLang="en-US" smtClean="0"/>
              <a:t>2023/11/13</a:t>
            </a:fld>
            <a:endParaRPr lang="zh-CN" altLang="en-US"/>
          </a:p>
        </p:txBody>
      </p:sp>
      <p:sp>
        <p:nvSpPr>
          <p:cNvPr id="5" name="页脚占位符 4">
            <a:extLst>
              <a:ext uri="{FF2B5EF4-FFF2-40B4-BE49-F238E27FC236}">
                <a16:creationId xmlns:a16="http://schemas.microsoft.com/office/drawing/2014/main" id="{52232A05-1AE1-4F29-8B9F-741F51A627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F99289-3DBC-4927-B814-C7B53DB2FB48}"/>
              </a:ext>
            </a:extLst>
          </p:cNvPr>
          <p:cNvSpPr>
            <a:spLocks noGrp="1"/>
          </p:cNvSpPr>
          <p:nvPr>
            <p:ph type="sldNum" sz="quarter" idx="12"/>
          </p:nvPr>
        </p:nvSpPr>
        <p:spPr/>
        <p:txBody>
          <a:bodyPr/>
          <a:lstStyle/>
          <a:p>
            <a:fld id="{239FD2C1-1C27-4DB1-B927-89BACEB38B32}" type="slidenum">
              <a:rPr lang="zh-CN" altLang="en-US" smtClean="0"/>
              <a:t>‹#›</a:t>
            </a:fld>
            <a:endParaRPr lang="zh-CN" altLang="en-US"/>
          </a:p>
        </p:txBody>
      </p:sp>
    </p:spTree>
    <p:extLst>
      <p:ext uri="{BB962C8B-B14F-4D97-AF65-F5344CB8AC3E}">
        <p14:creationId xmlns:p14="http://schemas.microsoft.com/office/powerpoint/2010/main" val="2701078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ACD2A2-C5F2-422F-AFD2-064E11FE28C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BEE859-A5EF-4BDE-9D30-7FABB99048D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F7E1D89-A5A4-4CF9-9D60-2BE59BE9470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006AFD3-511A-4E94-A8B9-9BE45F4AD746}"/>
              </a:ext>
            </a:extLst>
          </p:cNvPr>
          <p:cNvSpPr>
            <a:spLocks noGrp="1"/>
          </p:cNvSpPr>
          <p:nvPr>
            <p:ph type="dt" sz="half" idx="10"/>
          </p:nvPr>
        </p:nvSpPr>
        <p:spPr/>
        <p:txBody>
          <a:bodyPr/>
          <a:lstStyle/>
          <a:p>
            <a:fld id="{C4E47027-F15E-400B-81E9-A9693FA23C04}" type="datetime1">
              <a:rPr lang="zh-CN" altLang="en-US" smtClean="0"/>
              <a:t>2023/11/13</a:t>
            </a:fld>
            <a:endParaRPr lang="zh-CN" altLang="en-US"/>
          </a:p>
        </p:txBody>
      </p:sp>
      <p:sp>
        <p:nvSpPr>
          <p:cNvPr id="6" name="页脚占位符 5">
            <a:extLst>
              <a:ext uri="{FF2B5EF4-FFF2-40B4-BE49-F238E27FC236}">
                <a16:creationId xmlns:a16="http://schemas.microsoft.com/office/drawing/2014/main" id="{CA1C36C5-C866-4001-A453-3CA9742ACA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9DF7C41-9627-4EBC-813F-D9A99B400DA1}"/>
              </a:ext>
            </a:extLst>
          </p:cNvPr>
          <p:cNvSpPr>
            <a:spLocks noGrp="1"/>
          </p:cNvSpPr>
          <p:nvPr>
            <p:ph type="sldNum" sz="quarter" idx="12"/>
          </p:nvPr>
        </p:nvSpPr>
        <p:spPr/>
        <p:txBody>
          <a:bodyPr/>
          <a:lstStyle/>
          <a:p>
            <a:fld id="{239FD2C1-1C27-4DB1-B927-89BACEB38B32}" type="slidenum">
              <a:rPr lang="zh-CN" altLang="en-US" smtClean="0"/>
              <a:t>‹#›</a:t>
            </a:fld>
            <a:endParaRPr lang="zh-CN" altLang="en-US"/>
          </a:p>
        </p:txBody>
      </p:sp>
    </p:spTree>
    <p:extLst>
      <p:ext uri="{BB962C8B-B14F-4D97-AF65-F5344CB8AC3E}">
        <p14:creationId xmlns:p14="http://schemas.microsoft.com/office/powerpoint/2010/main" val="1407758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6DBE06-8525-4F41-A064-8A2296AD8F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45C884E-9DEA-406B-BB6A-3AA384B7C6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E0514CF-60F9-4231-95F9-6771AE9DC58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9C9B6B-2AC6-408B-B576-6530C5FB67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C6C0AC5-175B-49A4-B2FA-4BFE6E3ED3A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14F3C76-FF2F-416A-BC62-C1F7BAA56104}"/>
              </a:ext>
            </a:extLst>
          </p:cNvPr>
          <p:cNvSpPr>
            <a:spLocks noGrp="1"/>
          </p:cNvSpPr>
          <p:nvPr>
            <p:ph type="dt" sz="half" idx="10"/>
          </p:nvPr>
        </p:nvSpPr>
        <p:spPr/>
        <p:txBody>
          <a:bodyPr/>
          <a:lstStyle/>
          <a:p>
            <a:fld id="{4E81BD84-3F28-43C3-A0BD-E73394312299}" type="datetime1">
              <a:rPr lang="zh-CN" altLang="en-US" smtClean="0"/>
              <a:t>2023/11/13</a:t>
            </a:fld>
            <a:endParaRPr lang="zh-CN" altLang="en-US"/>
          </a:p>
        </p:txBody>
      </p:sp>
      <p:sp>
        <p:nvSpPr>
          <p:cNvPr id="8" name="页脚占位符 7">
            <a:extLst>
              <a:ext uri="{FF2B5EF4-FFF2-40B4-BE49-F238E27FC236}">
                <a16:creationId xmlns:a16="http://schemas.microsoft.com/office/drawing/2014/main" id="{508741FA-F650-484F-9966-7F7043EE37D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B57C737-4242-4C44-99D0-07F2279B79E2}"/>
              </a:ext>
            </a:extLst>
          </p:cNvPr>
          <p:cNvSpPr>
            <a:spLocks noGrp="1"/>
          </p:cNvSpPr>
          <p:nvPr>
            <p:ph type="sldNum" sz="quarter" idx="12"/>
          </p:nvPr>
        </p:nvSpPr>
        <p:spPr/>
        <p:txBody>
          <a:bodyPr/>
          <a:lstStyle/>
          <a:p>
            <a:fld id="{239FD2C1-1C27-4DB1-B927-89BACEB38B32}" type="slidenum">
              <a:rPr lang="zh-CN" altLang="en-US" smtClean="0"/>
              <a:t>‹#›</a:t>
            </a:fld>
            <a:endParaRPr lang="zh-CN" altLang="en-US"/>
          </a:p>
        </p:txBody>
      </p:sp>
    </p:spTree>
    <p:extLst>
      <p:ext uri="{BB962C8B-B14F-4D97-AF65-F5344CB8AC3E}">
        <p14:creationId xmlns:p14="http://schemas.microsoft.com/office/powerpoint/2010/main" val="1771207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6DBE06-8525-4F41-A064-8A2296AD8F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45C884E-9DEA-406B-BB6A-3AA384B7C6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E0514CF-60F9-4231-95F9-6771AE9DC58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9C9B6B-2AC6-408B-B576-6530C5FB67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C6C0AC5-175B-49A4-B2FA-4BFE6E3ED3A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14F3C76-FF2F-416A-BC62-C1F7BAA56104}"/>
              </a:ext>
            </a:extLst>
          </p:cNvPr>
          <p:cNvSpPr>
            <a:spLocks noGrp="1"/>
          </p:cNvSpPr>
          <p:nvPr>
            <p:ph type="dt" sz="half" idx="10"/>
          </p:nvPr>
        </p:nvSpPr>
        <p:spPr/>
        <p:txBody>
          <a:bodyPr/>
          <a:lstStyle/>
          <a:p>
            <a:fld id="{60EFF971-0F84-4179-83F1-F6C4671424CE}" type="datetime1">
              <a:rPr lang="zh-CN" altLang="en-US" smtClean="0"/>
              <a:t>2023/11/13</a:t>
            </a:fld>
            <a:endParaRPr lang="zh-CN" altLang="en-US"/>
          </a:p>
        </p:txBody>
      </p:sp>
      <p:sp>
        <p:nvSpPr>
          <p:cNvPr id="8" name="页脚占位符 7">
            <a:extLst>
              <a:ext uri="{FF2B5EF4-FFF2-40B4-BE49-F238E27FC236}">
                <a16:creationId xmlns:a16="http://schemas.microsoft.com/office/drawing/2014/main" id="{508741FA-F650-484F-9966-7F7043EE37D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B57C737-4242-4C44-99D0-07F2279B79E2}"/>
              </a:ext>
            </a:extLst>
          </p:cNvPr>
          <p:cNvSpPr>
            <a:spLocks noGrp="1"/>
          </p:cNvSpPr>
          <p:nvPr>
            <p:ph type="sldNum" sz="quarter" idx="12"/>
          </p:nvPr>
        </p:nvSpPr>
        <p:spPr/>
        <p:txBody>
          <a:bodyPr/>
          <a:lstStyle/>
          <a:p>
            <a:fld id="{239FD2C1-1C27-4DB1-B927-89BACEB38B32}" type="slidenum">
              <a:rPr lang="zh-CN" altLang="en-US" smtClean="0"/>
              <a:t>‹#›</a:t>
            </a:fld>
            <a:endParaRPr lang="zh-CN" altLang="en-US"/>
          </a:p>
        </p:txBody>
      </p:sp>
      <p:sp>
        <p:nvSpPr>
          <p:cNvPr id="11" name="TextBox 4">
            <a:extLst>
              <a:ext uri="{FF2B5EF4-FFF2-40B4-BE49-F238E27FC236}">
                <a16:creationId xmlns:a16="http://schemas.microsoft.com/office/drawing/2014/main" id="{156F8CDC-43A3-AD82-EF31-674155E2C954}"/>
              </a:ext>
            </a:extLst>
          </p:cNvPr>
          <p:cNvSpPr txBox="1"/>
          <p:nvPr userDrawn="1"/>
        </p:nvSpPr>
        <p:spPr>
          <a:xfrm>
            <a:off x="1649762" y="6721475"/>
            <a:ext cx="1440159" cy="118430"/>
          </a:xfrm>
          <a:prstGeom prst="rect">
            <a:avLst/>
          </a:prstGeom>
          <a:noFill/>
        </p:spPr>
        <p:txBody>
          <a:bodyPr wrap="square" rtlCol="0">
            <a:spAutoFit/>
          </a:bodyPr>
          <a:lstStyle/>
          <a:p>
            <a:pPr>
              <a:lnSpc>
                <a:spcPct val="200000"/>
              </a:lnSpc>
            </a:pPr>
            <a:r>
              <a:rPr lang="zh-CN" altLang="en-US" sz="100" dirty="0">
                <a:solidFill>
                  <a:prstClr val="black"/>
                </a:solidFill>
                <a:latin typeface="微软雅黑" panose="020B0503020204020204" pitchFamily="34" charset="-122"/>
                <a:hlinkClick r:id="rId2"/>
              </a:rPr>
              <a:t>行业</a:t>
            </a:r>
            <a:r>
              <a:rPr lang="en-US" altLang="zh-CN" sz="100" dirty="0">
                <a:solidFill>
                  <a:prstClr val="black"/>
                </a:solidFill>
                <a:latin typeface="微软雅黑" panose="020B0503020204020204" pitchFamily="34" charset="-122"/>
                <a:hlinkClick r:id="rId2"/>
              </a:rPr>
              <a:t>PPT</a:t>
            </a:r>
            <a:r>
              <a:rPr lang="zh-CN" altLang="en-US" sz="100" dirty="0">
                <a:solidFill>
                  <a:prstClr val="black"/>
                </a:solidFill>
                <a:latin typeface="微软雅黑" panose="020B0503020204020204" pitchFamily="34" charset="-122"/>
                <a:hlinkClick r:id="rId2"/>
              </a:rPr>
              <a:t>模板</a:t>
            </a:r>
            <a:r>
              <a:rPr lang="en-US" altLang="zh-CN" sz="100" dirty="0">
                <a:solidFill>
                  <a:prstClr val="black"/>
                </a:solidFill>
                <a:latin typeface="微软雅黑" panose="020B0503020204020204" pitchFamily="34" charset="-122"/>
              </a:rPr>
              <a:t>http://www.1ppt.com/hangye/</a:t>
            </a:r>
          </a:p>
        </p:txBody>
      </p:sp>
    </p:spTree>
    <p:extLst>
      <p:ext uri="{BB962C8B-B14F-4D97-AF65-F5344CB8AC3E}">
        <p14:creationId xmlns:p14="http://schemas.microsoft.com/office/powerpoint/2010/main" val="3993557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A69727-8978-454C-A97F-9862B53C0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06F5550-3765-4A1D-A1A7-B7663AA3EAAB}"/>
              </a:ext>
            </a:extLst>
          </p:cNvPr>
          <p:cNvSpPr>
            <a:spLocks noGrp="1"/>
          </p:cNvSpPr>
          <p:nvPr>
            <p:ph type="dt" sz="half" idx="10"/>
          </p:nvPr>
        </p:nvSpPr>
        <p:spPr/>
        <p:txBody>
          <a:bodyPr/>
          <a:lstStyle/>
          <a:p>
            <a:fld id="{A33F6F37-EB23-4300-BD18-C0B9CA540A63}" type="datetime1">
              <a:rPr lang="zh-CN" altLang="en-US" smtClean="0"/>
              <a:t>2023/11/13</a:t>
            </a:fld>
            <a:endParaRPr lang="zh-CN" altLang="en-US"/>
          </a:p>
        </p:txBody>
      </p:sp>
      <p:sp>
        <p:nvSpPr>
          <p:cNvPr id="4" name="页脚占位符 3">
            <a:extLst>
              <a:ext uri="{FF2B5EF4-FFF2-40B4-BE49-F238E27FC236}">
                <a16:creationId xmlns:a16="http://schemas.microsoft.com/office/drawing/2014/main" id="{BCD67EE2-A24F-450F-9FBA-744E0F8199D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90DFE58-A959-4D3B-AA8C-8065F65FBCD1}"/>
              </a:ext>
            </a:extLst>
          </p:cNvPr>
          <p:cNvSpPr>
            <a:spLocks noGrp="1"/>
          </p:cNvSpPr>
          <p:nvPr>
            <p:ph type="sldNum" sz="quarter" idx="12"/>
          </p:nvPr>
        </p:nvSpPr>
        <p:spPr/>
        <p:txBody>
          <a:bodyPr/>
          <a:lstStyle/>
          <a:p>
            <a:fld id="{239FD2C1-1C27-4DB1-B927-89BACEB38B32}" type="slidenum">
              <a:rPr lang="zh-CN" altLang="en-US" smtClean="0"/>
              <a:t>‹#›</a:t>
            </a:fld>
            <a:endParaRPr lang="zh-CN" altLang="en-US"/>
          </a:p>
        </p:txBody>
      </p:sp>
    </p:spTree>
    <p:extLst>
      <p:ext uri="{BB962C8B-B14F-4D97-AF65-F5344CB8AC3E}">
        <p14:creationId xmlns:p14="http://schemas.microsoft.com/office/powerpoint/2010/main" val="3165700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93D5AF8-17C6-45F0-AAE3-9DB564BE6A04}"/>
              </a:ext>
            </a:extLst>
          </p:cNvPr>
          <p:cNvSpPr>
            <a:spLocks noGrp="1"/>
          </p:cNvSpPr>
          <p:nvPr>
            <p:ph type="dt" sz="half" idx="10"/>
          </p:nvPr>
        </p:nvSpPr>
        <p:spPr/>
        <p:txBody>
          <a:bodyPr/>
          <a:lstStyle/>
          <a:p>
            <a:fld id="{ECDE91D8-C10A-411E-AECD-84AD419EA0CE}" type="datetime1">
              <a:rPr lang="zh-CN" altLang="en-US" smtClean="0"/>
              <a:t>2023/11/13</a:t>
            </a:fld>
            <a:endParaRPr lang="zh-CN" altLang="en-US"/>
          </a:p>
        </p:txBody>
      </p:sp>
      <p:sp>
        <p:nvSpPr>
          <p:cNvPr id="3" name="页脚占位符 2">
            <a:extLst>
              <a:ext uri="{FF2B5EF4-FFF2-40B4-BE49-F238E27FC236}">
                <a16:creationId xmlns:a16="http://schemas.microsoft.com/office/drawing/2014/main" id="{FD7C4392-B45F-43DB-B0CD-E7FE4766AD2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E879020-B1DE-4424-9BF0-B28523568A5A}"/>
              </a:ext>
            </a:extLst>
          </p:cNvPr>
          <p:cNvSpPr>
            <a:spLocks noGrp="1"/>
          </p:cNvSpPr>
          <p:nvPr>
            <p:ph type="sldNum" sz="quarter" idx="12"/>
          </p:nvPr>
        </p:nvSpPr>
        <p:spPr/>
        <p:txBody>
          <a:bodyPr/>
          <a:lstStyle/>
          <a:p>
            <a:fld id="{239FD2C1-1C27-4DB1-B927-89BACEB38B32}" type="slidenum">
              <a:rPr lang="zh-CN" altLang="en-US" smtClean="0"/>
              <a:t>‹#›</a:t>
            </a:fld>
            <a:endParaRPr lang="zh-CN" altLang="en-US"/>
          </a:p>
        </p:txBody>
      </p:sp>
    </p:spTree>
    <p:extLst>
      <p:ext uri="{BB962C8B-B14F-4D97-AF65-F5344CB8AC3E}">
        <p14:creationId xmlns:p14="http://schemas.microsoft.com/office/powerpoint/2010/main" val="3816030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836B55-F782-4C71-8DDB-89F9EBA6DA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9BF92D2-FC30-4AC9-904C-4E0C1CC639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1532449-A574-45A7-8523-2953F5D8C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9197D5-0CCF-4987-984B-CD2BC90C4A70}"/>
              </a:ext>
            </a:extLst>
          </p:cNvPr>
          <p:cNvSpPr>
            <a:spLocks noGrp="1"/>
          </p:cNvSpPr>
          <p:nvPr>
            <p:ph type="dt" sz="half" idx="10"/>
          </p:nvPr>
        </p:nvSpPr>
        <p:spPr/>
        <p:txBody>
          <a:bodyPr/>
          <a:lstStyle/>
          <a:p>
            <a:fld id="{69ADD5C6-4C0E-4AEA-A1B3-4E97B8B3CF3C}" type="datetime1">
              <a:rPr lang="zh-CN" altLang="en-US" smtClean="0"/>
              <a:t>2023/11/13</a:t>
            </a:fld>
            <a:endParaRPr lang="zh-CN" altLang="en-US"/>
          </a:p>
        </p:txBody>
      </p:sp>
      <p:sp>
        <p:nvSpPr>
          <p:cNvPr id="6" name="页脚占位符 5">
            <a:extLst>
              <a:ext uri="{FF2B5EF4-FFF2-40B4-BE49-F238E27FC236}">
                <a16:creationId xmlns:a16="http://schemas.microsoft.com/office/drawing/2014/main" id="{BDEF1DF9-7D6C-47AD-9084-94B9D3DFF1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512AEC-69A7-4FB7-8E13-FD0D1291C536}"/>
              </a:ext>
            </a:extLst>
          </p:cNvPr>
          <p:cNvSpPr>
            <a:spLocks noGrp="1"/>
          </p:cNvSpPr>
          <p:nvPr>
            <p:ph type="sldNum" sz="quarter" idx="12"/>
          </p:nvPr>
        </p:nvSpPr>
        <p:spPr/>
        <p:txBody>
          <a:bodyPr/>
          <a:lstStyle/>
          <a:p>
            <a:fld id="{239FD2C1-1C27-4DB1-B927-89BACEB38B32}" type="slidenum">
              <a:rPr lang="zh-CN" altLang="en-US" smtClean="0"/>
              <a:t>‹#›</a:t>
            </a:fld>
            <a:endParaRPr lang="zh-CN" altLang="en-US"/>
          </a:p>
        </p:txBody>
      </p:sp>
    </p:spTree>
    <p:extLst>
      <p:ext uri="{BB962C8B-B14F-4D97-AF65-F5344CB8AC3E}">
        <p14:creationId xmlns:p14="http://schemas.microsoft.com/office/powerpoint/2010/main" val="3970976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8308DC1-75F9-4705-B680-F52FD99D16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BA3EE2D-7ACB-458E-8AC7-09CB183071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1E740D5-E393-4978-9056-889C3ABED3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C77C96-0483-412E-9013-40D98D305462}" type="datetime1">
              <a:rPr lang="zh-CN" altLang="en-US" smtClean="0"/>
              <a:t>2023/11/13</a:t>
            </a:fld>
            <a:endParaRPr lang="zh-CN" altLang="en-US"/>
          </a:p>
        </p:txBody>
      </p:sp>
      <p:sp>
        <p:nvSpPr>
          <p:cNvPr id="5" name="页脚占位符 4">
            <a:extLst>
              <a:ext uri="{FF2B5EF4-FFF2-40B4-BE49-F238E27FC236}">
                <a16:creationId xmlns:a16="http://schemas.microsoft.com/office/drawing/2014/main" id="{A8FF983F-97BF-43C4-9338-6B859E129B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28B5F9C-163A-4A2E-B620-51059C2539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9FD2C1-1C27-4DB1-B927-89BACEB38B32}" type="slidenum">
              <a:rPr lang="zh-CN" altLang="en-US" smtClean="0"/>
              <a:t>‹#›</a:t>
            </a:fld>
            <a:endParaRPr lang="zh-CN" altLang="en-US"/>
          </a:p>
        </p:txBody>
      </p:sp>
    </p:spTree>
    <p:extLst>
      <p:ext uri="{BB962C8B-B14F-4D97-AF65-F5344CB8AC3E}">
        <p14:creationId xmlns:p14="http://schemas.microsoft.com/office/powerpoint/2010/main" val="3726256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30746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chemeClr val="bg1"/>
            </a:gs>
            <a:gs pos="0">
              <a:schemeClr val="bg1">
                <a:lumMod val="100000"/>
              </a:schemeClr>
            </a:gs>
            <a:gs pos="100000">
              <a:schemeClr val="bg1">
                <a:lumMod val="95000"/>
                <a:alpha val="65000"/>
              </a:schemeClr>
            </a:gs>
          </a:gsLst>
          <a:lin ang="5400000" scaled="1"/>
          <a:tileRect/>
        </a:gradFill>
        <a:effectLst/>
      </p:bgPr>
    </p:bg>
    <p:spTree>
      <p:nvGrpSpPr>
        <p:cNvPr id="1" name=""/>
        <p:cNvGrpSpPr/>
        <p:nvPr/>
      </p:nvGrpSpPr>
      <p:grpSpPr>
        <a:xfrm>
          <a:off x="0" y="0"/>
          <a:ext cx="0" cy="0"/>
          <a:chOff x="0" y="0"/>
          <a:chExt cx="0" cy="0"/>
        </a:xfrm>
      </p:grpSpPr>
      <p:grpSp>
        <p:nvGrpSpPr>
          <p:cNvPr id="96" name="群組 95"/>
          <p:cNvGrpSpPr/>
          <p:nvPr userDrawn="1"/>
        </p:nvGrpSpPr>
        <p:grpSpPr bwMode="hidden">
          <a:xfrm>
            <a:off x="-1" y="-195943"/>
            <a:ext cx="12192002" cy="6858000"/>
            <a:chOff x="-1" y="0"/>
            <a:chExt cx="12192002" cy="6858000"/>
          </a:xfrm>
        </p:grpSpPr>
        <p:cxnSp>
          <p:nvCxnSpPr>
            <p:cNvPr id="97" name="直線接點​​ 96"/>
            <p:cNvCxnSpPr/>
            <p:nvPr/>
          </p:nvCxnSpPr>
          <p:spPr bwMode="hidden">
            <a:xfrm>
              <a:off x="61019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bwMode="hidden">
            <a:xfrm>
              <a:off x="182933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9" name="直線接點 98"/>
            <p:cNvCxnSpPr/>
            <p:nvPr/>
          </p:nvCxnSpPr>
          <p:spPr bwMode="hidden">
            <a:xfrm>
              <a:off x="304847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0" name="直線接點 99"/>
            <p:cNvCxnSpPr/>
            <p:nvPr/>
          </p:nvCxnSpPr>
          <p:spPr bwMode="hidden">
            <a:xfrm>
              <a:off x="426760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1" name="直線接點 100"/>
            <p:cNvCxnSpPr/>
            <p:nvPr/>
          </p:nvCxnSpPr>
          <p:spPr bwMode="hidden">
            <a:xfrm>
              <a:off x="548674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2" name="直線接點 101"/>
            <p:cNvCxnSpPr/>
            <p:nvPr/>
          </p:nvCxnSpPr>
          <p:spPr bwMode="hidden">
            <a:xfrm>
              <a:off x="670588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3" name="直線接點 102"/>
            <p:cNvCxnSpPr/>
            <p:nvPr/>
          </p:nvCxnSpPr>
          <p:spPr bwMode="hidden">
            <a:xfrm>
              <a:off x="792502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4" name="直線接點 103"/>
            <p:cNvCxnSpPr/>
            <p:nvPr/>
          </p:nvCxnSpPr>
          <p:spPr bwMode="hidden">
            <a:xfrm>
              <a:off x="914416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5" name="直線接點​​ 104"/>
            <p:cNvCxnSpPr/>
            <p:nvPr/>
          </p:nvCxnSpPr>
          <p:spPr bwMode="hidden">
            <a:xfrm>
              <a:off x="1036329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6" name="直線接點​​ 105"/>
            <p:cNvCxnSpPr/>
            <p:nvPr/>
          </p:nvCxnSpPr>
          <p:spPr bwMode="hidden">
            <a:xfrm>
              <a:off x="1158243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7" name="直線接點​​ 106"/>
            <p:cNvCxnSpPr/>
            <p:nvPr/>
          </p:nvCxnSpPr>
          <p:spPr bwMode="hidden">
            <a:xfrm>
              <a:off x="2819" y="38648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8" name="直線接點​​ 107"/>
            <p:cNvCxnSpPr/>
            <p:nvPr/>
          </p:nvCxnSpPr>
          <p:spPr bwMode="hidden">
            <a:xfrm>
              <a:off x="2819" y="1611181"/>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9" name="直線接點 108"/>
            <p:cNvCxnSpPr/>
            <p:nvPr/>
          </p:nvCxnSpPr>
          <p:spPr bwMode="hidden">
            <a:xfrm>
              <a:off x="2819" y="2835877"/>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0" name="直線接點​​ 109"/>
            <p:cNvCxnSpPr/>
            <p:nvPr/>
          </p:nvCxnSpPr>
          <p:spPr bwMode="hidden">
            <a:xfrm>
              <a:off x="2819" y="4060573"/>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1" name="直線接點​ 110"/>
            <p:cNvCxnSpPr/>
            <p:nvPr/>
          </p:nvCxnSpPr>
          <p:spPr bwMode="hidden">
            <a:xfrm>
              <a:off x="2819" y="5285269"/>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2" name="直線接點​​ 111"/>
            <p:cNvCxnSpPr/>
            <p:nvPr/>
          </p:nvCxnSpPr>
          <p:spPr bwMode="hidden">
            <a:xfrm>
              <a:off x="2819" y="650996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13" name="群組 112"/>
            <p:cNvGrpSpPr/>
            <p:nvPr userDrawn="1"/>
          </p:nvGrpSpPr>
          <p:grpSpPr bwMode="hidden">
            <a:xfrm>
              <a:off x="-1" y="0"/>
              <a:ext cx="12192001" cy="6858000"/>
              <a:chOff x="-1" y="0"/>
              <a:chExt cx="12192001" cy="6858000"/>
            </a:xfrm>
          </p:grpSpPr>
          <p:cxnSp>
            <p:nvCxnSpPr>
              <p:cNvPr id="131" name="直線接點​​ 130"/>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2" name="直線接點​​ 131"/>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3" name="直線接點​​ 132"/>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4" name="直線接點 133"/>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5" name="直線接點 134"/>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36" name="群組 135"/>
              <p:cNvGrpSpPr/>
              <p:nvPr/>
            </p:nvGrpSpPr>
            <p:grpSpPr bwMode="hidden">
              <a:xfrm>
                <a:off x="6327885" y="0"/>
                <a:ext cx="5864115" cy="5898673"/>
                <a:chOff x="6327885" y="0"/>
                <a:chExt cx="5864115" cy="5898673"/>
              </a:xfrm>
            </p:grpSpPr>
            <p:cxnSp>
              <p:nvCxnSpPr>
                <p:cNvPr id="142" name="直線接點​​ 141"/>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3" name="直線接點​​ 142"/>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4" name="直線接點​​ 143"/>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5" name="直線接點 144"/>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6" name="直線接點​​ 145"/>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37" name="直線接點​​ 136"/>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8" name="直線接點​​ 137"/>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9" name="直線接點​​ 138"/>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0" name="直線接點 139"/>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1" name="直線接點​​ 140"/>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群組 113"/>
            <p:cNvGrpSpPr/>
            <p:nvPr userDrawn="1"/>
          </p:nvGrpSpPr>
          <p:grpSpPr bwMode="hidden">
            <a:xfrm flipH="1">
              <a:off x="0" y="0"/>
              <a:ext cx="12192001" cy="6858000"/>
              <a:chOff x="-1" y="0"/>
              <a:chExt cx="12192001" cy="6858000"/>
            </a:xfrm>
          </p:grpSpPr>
          <p:cxnSp>
            <p:nvCxnSpPr>
              <p:cNvPr id="115" name="直線接點​​ 114"/>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6" name="直線接點​​ 115"/>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7" name="直線接點​​ 116"/>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8" name="直線接點​​ 117"/>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9" name="直線接點​​ 118"/>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20" name="群組 119"/>
              <p:cNvGrpSpPr/>
              <p:nvPr/>
            </p:nvGrpSpPr>
            <p:grpSpPr bwMode="hidden">
              <a:xfrm>
                <a:off x="6327885" y="0"/>
                <a:ext cx="5864115" cy="5898673"/>
                <a:chOff x="6327885" y="0"/>
                <a:chExt cx="5864115" cy="5898673"/>
              </a:xfrm>
            </p:grpSpPr>
            <p:cxnSp>
              <p:nvCxnSpPr>
                <p:cNvPr id="126" name="直線接點 125"/>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7" name="直線接點​​ 126"/>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8" name="直線接點​​ 127"/>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9" name="直線接點​​ 128"/>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0" name="直線接點 129"/>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21" name="直線接點​​ 120"/>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2" name="直線接點​​ 121"/>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3" name="直線接點 122"/>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4" name="直線接點​​ 123"/>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5" name="直線接點​​ 124"/>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標題預留位置 1"/>
          <p:cNvSpPr>
            <a:spLocks noGrp="1"/>
          </p:cNvSpPr>
          <p:nvPr>
            <p:ph type="title"/>
          </p:nvPr>
        </p:nvSpPr>
        <p:spPr>
          <a:xfrm>
            <a:off x="1295400" y="503853"/>
            <a:ext cx="9601200" cy="1142385"/>
          </a:xfrm>
          <a:prstGeom prst="rect">
            <a:avLst/>
          </a:prstGeom>
        </p:spPr>
        <p:txBody>
          <a:bodyPr vert="horz" lIns="91440" tIns="45720" rIns="91440" bIns="45720" rtlCol="0" anchor="b">
            <a:normAutofit/>
          </a:bodyPr>
          <a:lstStyle/>
          <a:p>
            <a:pPr rtl="0"/>
            <a:r>
              <a:rPr lang="zh-TW" altLang="en-US" dirty="0"/>
              <a:t>按一下以編輯母片標題樣式</a:t>
            </a:r>
          </a:p>
        </p:txBody>
      </p:sp>
      <p:sp>
        <p:nvSpPr>
          <p:cNvPr id="3" name="文字預留位置 2"/>
          <p:cNvSpPr>
            <a:spLocks noGrp="1"/>
          </p:cNvSpPr>
          <p:nvPr>
            <p:ph type="body" idx="1"/>
          </p:nvPr>
        </p:nvSpPr>
        <p:spPr>
          <a:xfrm>
            <a:off x="1295400" y="1981201"/>
            <a:ext cx="9601200" cy="3809999"/>
          </a:xfrm>
          <a:prstGeom prst="rect">
            <a:avLst/>
          </a:prstGeom>
        </p:spPr>
        <p:txBody>
          <a:bodyPr vert="horz" lIns="91440" tIns="45720" rIns="91440" bIns="45720" rtlCol="0">
            <a:normAutofit/>
          </a:bodyPr>
          <a:lstStyle/>
          <a:p>
            <a:pPr lvl="0" rtl="0"/>
            <a:r>
              <a:rPr lang="zh-TW" altLang="en-US" dirty="0"/>
              <a:t>按一下以編輯母片文字樣式</a:t>
            </a:r>
          </a:p>
          <a:p>
            <a:pPr lvl="1" rtl="0"/>
            <a:r>
              <a:rPr lang="zh-TW" altLang="en-US" dirty="0"/>
              <a:t>第二層</a:t>
            </a:r>
          </a:p>
          <a:p>
            <a:pPr lvl="2" rtl="0"/>
            <a:r>
              <a:rPr lang="zh-TW" altLang="en-US" dirty="0"/>
              <a:t>第三層</a:t>
            </a:r>
          </a:p>
          <a:p>
            <a:pPr lvl="3" rtl="0"/>
            <a:r>
              <a:rPr lang="zh-TW" altLang="en-US" dirty="0"/>
              <a:t>第四層</a:t>
            </a:r>
          </a:p>
          <a:p>
            <a:pPr lvl="4" rtl="0"/>
            <a:r>
              <a:rPr lang="zh-TW" altLang="en-US" dirty="0"/>
              <a:t>第五層</a:t>
            </a:r>
          </a:p>
        </p:txBody>
      </p:sp>
      <p:cxnSp>
        <p:nvCxnSpPr>
          <p:cNvPr id="148" name="直線接點​​ 147"/>
          <p:cNvCxnSpPr/>
          <p:nvPr userDrawn="1"/>
        </p:nvCxnSpPr>
        <p:spPr>
          <a:xfrm>
            <a:off x="609600" y="6172200"/>
            <a:ext cx="109728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頁尾預留位置 4"/>
          <p:cNvSpPr>
            <a:spLocks noGrp="1"/>
          </p:cNvSpPr>
          <p:nvPr>
            <p:ph type="ftr" sz="quarter" idx="3"/>
          </p:nvPr>
        </p:nvSpPr>
        <p:spPr>
          <a:xfrm>
            <a:off x="609601" y="6289679"/>
            <a:ext cx="6128030" cy="222436"/>
          </a:xfrm>
          <a:prstGeom prst="rect">
            <a:avLst/>
          </a:prstGeom>
        </p:spPr>
        <p:txBody>
          <a:bodyPr vert="horz" lIns="91440" tIns="45720" rIns="91440" bIns="45720" rtlCol="0" anchor="ctr"/>
          <a:lstStyle>
            <a:lvl1pPr algn="l">
              <a:defRPr sz="1100">
                <a:solidFill>
                  <a:schemeClr val="tx1">
                    <a:lumMod val="90000"/>
                    <a:lumOff val="10000"/>
                  </a:schemeClr>
                </a:solidFill>
                <a:latin typeface="Microsoft JhengHei UI" panose="020B0604030504040204" pitchFamily="34" charset="-120"/>
                <a:ea typeface="Microsoft JhengHei UI" panose="020B0604030504040204" pitchFamily="34" charset="-120"/>
              </a:defRPr>
            </a:lvl1pPr>
          </a:lstStyle>
          <a:p>
            <a:endParaRPr lang="zh-TW" altLang="en-US" dirty="0"/>
          </a:p>
        </p:txBody>
      </p:sp>
      <p:sp>
        <p:nvSpPr>
          <p:cNvPr id="4" name="日期預留位置 3"/>
          <p:cNvSpPr>
            <a:spLocks noGrp="1"/>
          </p:cNvSpPr>
          <p:nvPr>
            <p:ph type="dt" sz="half" idx="2"/>
          </p:nvPr>
        </p:nvSpPr>
        <p:spPr>
          <a:xfrm>
            <a:off x="8992717" y="6289679"/>
            <a:ext cx="1267271" cy="222436"/>
          </a:xfrm>
          <a:prstGeom prst="rect">
            <a:avLst/>
          </a:prstGeom>
        </p:spPr>
        <p:txBody>
          <a:bodyPr vert="horz" lIns="91440" tIns="45720" rIns="91440" bIns="45720" rtlCol="0" anchor="ctr"/>
          <a:lstStyle>
            <a:lvl1pPr algn="r">
              <a:defRPr sz="1100">
                <a:solidFill>
                  <a:schemeClr val="tx1">
                    <a:lumMod val="90000"/>
                    <a:lumOff val="10000"/>
                  </a:schemeClr>
                </a:solidFill>
                <a:latin typeface="Microsoft JhengHei UI" panose="020B0604030504040204" pitchFamily="34" charset="-120"/>
                <a:ea typeface="Microsoft JhengHei UI" panose="020B0604030504040204" pitchFamily="34" charset="-120"/>
              </a:defRPr>
            </a:lvl1pPr>
          </a:lstStyle>
          <a:p>
            <a:fld id="{E905F2FE-BD00-4F44-AB0A-E7D2D66B0CE3}" type="datetime1">
              <a:rPr lang="zh-CN" altLang="en-US" smtClean="0"/>
              <a:t>2023/11/13</a:t>
            </a:fld>
            <a:endParaRPr lang="zh-TW" altLang="en-US" dirty="0"/>
          </a:p>
        </p:txBody>
      </p:sp>
      <p:sp>
        <p:nvSpPr>
          <p:cNvPr id="6" name="投影片編號預留位置 5"/>
          <p:cNvSpPr>
            <a:spLocks noGrp="1"/>
          </p:cNvSpPr>
          <p:nvPr>
            <p:ph type="sldNum" sz="quarter" idx="4"/>
          </p:nvPr>
        </p:nvSpPr>
        <p:spPr>
          <a:xfrm>
            <a:off x="10665311" y="6289679"/>
            <a:ext cx="918882" cy="222436"/>
          </a:xfrm>
          <a:prstGeom prst="rect">
            <a:avLst/>
          </a:prstGeom>
        </p:spPr>
        <p:txBody>
          <a:bodyPr vert="horz" lIns="91440" tIns="45720" rIns="91440" bIns="45720" rtlCol="0" anchor="ctr"/>
          <a:lstStyle>
            <a:lvl1pPr algn="r">
              <a:defRPr sz="1100">
                <a:solidFill>
                  <a:schemeClr val="tx1">
                    <a:lumMod val="90000"/>
                    <a:lumOff val="10000"/>
                  </a:schemeClr>
                </a:solidFill>
                <a:latin typeface="Microsoft JhengHei UI" panose="020B0604030504040204" pitchFamily="34" charset="-120"/>
                <a:ea typeface="Microsoft JhengHei UI" panose="020B0604030504040204" pitchFamily="34" charset="-120"/>
              </a:defRPr>
            </a:lvl1pPr>
          </a:lstStyle>
          <a:p>
            <a:fld id="{E31375A4-56A4-47D6-9801-1991572033F7}" type="slidenum">
              <a:rPr lang="en-US" altLang="zh-TW" smtClean="0"/>
              <a:pPr/>
              <a:t>‹#›</a:t>
            </a:fld>
            <a:endParaRPr lang="zh-TW" altLang="en-US" dirty="0"/>
          </a:p>
        </p:txBody>
      </p:sp>
    </p:spTree>
    <p:extLst>
      <p:ext uri="{BB962C8B-B14F-4D97-AF65-F5344CB8AC3E}">
        <p14:creationId xmlns:p14="http://schemas.microsoft.com/office/powerpoint/2010/main" val="291518531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kern="1200">
          <a:solidFill>
            <a:schemeClr val="accent1">
              <a:lumMod val="75000"/>
            </a:schemeClr>
          </a:solidFill>
          <a:latin typeface="Microsoft JhengHei UI" panose="020B0604030504040204" pitchFamily="34" charset="-120"/>
          <a:ea typeface="Microsoft JhengHei UI" panose="020B0604030504040204" pitchFamily="34" charset="-120"/>
          <a:cs typeface="+mj-cs"/>
        </a:defRPr>
      </a:lvl1pPr>
    </p:titleStyle>
    <p:body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2000" kern="1200">
          <a:solidFill>
            <a:schemeClr val="tx1"/>
          </a:solidFill>
          <a:latin typeface="Microsoft JhengHei UI" panose="020B0604030504040204" pitchFamily="34" charset="-120"/>
          <a:ea typeface="Microsoft JhengHei UI" panose="020B0604030504040204" pitchFamily="34" charset="-120"/>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icrosoft JhengHei UI" panose="020B0604030504040204" pitchFamily="34" charset="-120"/>
          <a:ea typeface="Microsoft JhengHei UI" panose="020B0604030504040204" pitchFamily="34" charset="-120"/>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icrosoft JhengHei UI" panose="020B0604030504040204" pitchFamily="34" charset="-120"/>
          <a:ea typeface="Microsoft JhengHei UI" panose="020B0604030504040204" pitchFamily="34" charset="-120"/>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icrosoft JhengHei UI" panose="020B0604030504040204" pitchFamily="34" charset="-120"/>
          <a:ea typeface="Microsoft JhengHei UI" panose="020B0604030504040204" pitchFamily="34" charset="-120"/>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jpeg"/><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B5FA7D3-1123-4E0B-BCAC-FFE8A381E62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6608" y="0"/>
            <a:ext cx="4931899" cy="1742139"/>
          </a:xfrm>
          <a:prstGeom prst="rect">
            <a:avLst/>
          </a:prstGeom>
        </p:spPr>
      </p:pic>
      <p:pic>
        <p:nvPicPr>
          <p:cNvPr id="5" name="图片 4">
            <a:extLst>
              <a:ext uri="{FF2B5EF4-FFF2-40B4-BE49-F238E27FC236}">
                <a16:creationId xmlns:a16="http://schemas.microsoft.com/office/drawing/2014/main" id="{045BF6A9-381A-49CC-AD91-C00825113F5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80274" y="3107267"/>
            <a:ext cx="1836892" cy="3713289"/>
          </a:xfrm>
          <a:prstGeom prst="rect">
            <a:avLst/>
          </a:prstGeom>
        </p:spPr>
      </p:pic>
      <p:pic>
        <p:nvPicPr>
          <p:cNvPr id="9" name="图片 8">
            <a:extLst>
              <a:ext uri="{FF2B5EF4-FFF2-40B4-BE49-F238E27FC236}">
                <a16:creationId xmlns:a16="http://schemas.microsoft.com/office/drawing/2014/main" id="{5D51BF39-A9C3-4B43-B9D5-D0C49DF24B5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8496637" y="3924603"/>
            <a:ext cx="3695363" cy="2808551"/>
          </a:xfrm>
          <a:prstGeom prst="rect">
            <a:avLst/>
          </a:prstGeom>
        </p:spPr>
      </p:pic>
      <p:pic>
        <p:nvPicPr>
          <p:cNvPr id="15" name="图片 14">
            <a:extLst>
              <a:ext uri="{FF2B5EF4-FFF2-40B4-BE49-F238E27FC236}">
                <a16:creationId xmlns:a16="http://schemas.microsoft.com/office/drawing/2014/main" id="{32631072-D4DF-489F-B648-ACC2AD6C3CC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764064" y="4877530"/>
            <a:ext cx="8239557" cy="2037170"/>
          </a:xfrm>
          <a:prstGeom prst="rect">
            <a:avLst/>
          </a:prstGeom>
        </p:spPr>
      </p:pic>
      <p:pic>
        <p:nvPicPr>
          <p:cNvPr id="21" name="图片 20">
            <a:extLst>
              <a:ext uri="{FF2B5EF4-FFF2-40B4-BE49-F238E27FC236}">
                <a16:creationId xmlns:a16="http://schemas.microsoft.com/office/drawing/2014/main" id="{F6894A0B-7FCB-43EB-8694-2F6F62BEF986}"/>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0" y="5528733"/>
            <a:ext cx="12192000" cy="1329268"/>
          </a:xfrm>
          <a:prstGeom prst="rect">
            <a:avLst/>
          </a:prstGeom>
        </p:spPr>
      </p:pic>
      <p:pic>
        <p:nvPicPr>
          <p:cNvPr id="35" name="图片 34">
            <a:extLst>
              <a:ext uri="{FF2B5EF4-FFF2-40B4-BE49-F238E27FC236}">
                <a16:creationId xmlns:a16="http://schemas.microsoft.com/office/drawing/2014/main" id="{9C7169FB-C456-411A-BA2F-C196498FFBB3}"/>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p:blipFill>
        <p:spPr>
          <a:xfrm>
            <a:off x="9465732" y="853535"/>
            <a:ext cx="2264357" cy="1512492"/>
          </a:xfrm>
          <a:prstGeom prst="rect">
            <a:avLst/>
          </a:prstGeom>
        </p:spPr>
      </p:pic>
      <p:sp>
        <p:nvSpPr>
          <p:cNvPr id="36" name="文本框 35">
            <a:extLst>
              <a:ext uri="{FF2B5EF4-FFF2-40B4-BE49-F238E27FC236}">
                <a16:creationId xmlns:a16="http://schemas.microsoft.com/office/drawing/2014/main" id="{BBA3121A-1C15-41CB-905A-D49D98C8E3CD}"/>
              </a:ext>
            </a:extLst>
          </p:cNvPr>
          <p:cNvSpPr txBox="1"/>
          <p:nvPr/>
        </p:nvSpPr>
        <p:spPr>
          <a:xfrm>
            <a:off x="1176071" y="1679912"/>
            <a:ext cx="9621234" cy="1200329"/>
          </a:xfrm>
          <a:prstGeom prst="rect">
            <a:avLst/>
          </a:prstGeom>
          <a:noFill/>
        </p:spPr>
        <p:txBody>
          <a:bodyPr wrap="square" rtlCol="0">
            <a:spAutoFit/>
          </a:bodyPr>
          <a:lstStyle/>
          <a:p>
            <a:pPr algn="ctr" fontAlgn="ctr"/>
            <a:r>
              <a:rPr lang="zh-TW" altLang="en-US" sz="3600" dirty="0">
                <a:solidFill>
                  <a:srgbClr val="C2191F"/>
                </a:solidFill>
                <a:latin typeface="印品灵秀体（非商用）" panose="02000000000000000000" pitchFamily="2" charset="-122"/>
                <a:ea typeface="印品灵秀体（非商用）" panose="02000000000000000000" pitchFamily="2" charset="-122"/>
                <a:cs typeface="+mn-ea"/>
                <a:sym typeface="+mn-lt"/>
              </a:rPr>
              <a:t>香港融入國家發展大局及</a:t>
            </a:r>
            <a:endParaRPr lang="en-US" altLang="zh-TW" sz="3600" dirty="0">
              <a:solidFill>
                <a:srgbClr val="C2191F"/>
              </a:solidFill>
              <a:latin typeface="印品灵秀体（非商用）" panose="02000000000000000000" pitchFamily="2" charset="-122"/>
              <a:ea typeface="印品灵秀体（非商用）" panose="02000000000000000000" pitchFamily="2" charset="-122"/>
              <a:cs typeface="+mn-ea"/>
              <a:sym typeface="+mn-lt"/>
            </a:endParaRPr>
          </a:p>
          <a:p>
            <a:pPr algn="ctr" fontAlgn="ctr"/>
            <a:r>
              <a:rPr lang="zh-TW" altLang="en-US" sz="3600" dirty="0">
                <a:solidFill>
                  <a:srgbClr val="C2191F"/>
                </a:solidFill>
                <a:latin typeface="印品灵秀体（非商用）" panose="02000000000000000000" pitchFamily="2" charset="-122"/>
                <a:ea typeface="印品灵秀体（非商用）" panose="02000000000000000000" pitchFamily="2" charset="-122"/>
                <a:cs typeface="+mn-ea"/>
                <a:sym typeface="+mn-lt"/>
              </a:rPr>
              <a:t>維護國家安全對國家發展的意義</a:t>
            </a:r>
            <a:endParaRPr lang="zh-CN" altLang="en-US" sz="3600" dirty="0">
              <a:solidFill>
                <a:srgbClr val="C2191F"/>
              </a:solidFill>
              <a:effectLst/>
              <a:latin typeface="印品灵秀体（非商用）" panose="02000000000000000000" pitchFamily="2" charset="-122"/>
              <a:ea typeface="印品灵秀体（非商用）" panose="02000000000000000000" pitchFamily="2" charset="-122"/>
              <a:cs typeface="+mn-ea"/>
              <a:sym typeface="+mn-lt"/>
            </a:endParaRPr>
          </a:p>
        </p:txBody>
      </p:sp>
      <p:sp>
        <p:nvSpPr>
          <p:cNvPr id="39" name="文本框 38">
            <a:extLst>
              <a:ext uri="{FF2B5EF4-FFF2-40B4-BE49-F238E27FC236}">
                <a16:creationId xmlns:a16="http://schemas.microsoft.com/office/drawing/2014/main" id="{03B822DA-A07E-40E8-B720-14A03A1938DB}"/>
              </a:ext>
            </a:extLst>
          </p:cNvPr>
          <p:cNvSpPr txBox="1"/>
          <p:nvPr/>
        </p:nvSpPr>
        <p:spPr>
          <a:xfrm>
            <a:off x="2081753" y="3005088"/>
            <a:ext cx="7604178" cy="338554"/>
          </a:xfrm>
          <a:prstGeom prst="rect">
            <a:avLst/>
          </a:prstGeom>
          <a:noFill/>
        </p:spPr>
        <p:txBody>
          <a:bodyPr wrap="square">
            <a:spAutoFit/>
          </a:bodyPr>
          <a:lstStyle/>
          <a:p>
            <a:pPr algn="ctr"/>
            <a:r>
              <a:rPr lang="zh-CN" altLang="en-US" sz="1600" dirty="0">
                <a:solidFill>
                  <a:srgbClr val="C2191F"/>
                </a:solidFill>
                <a:cs typeface="+mn-ea"/>
                <a:sym typeface="+mn-lt"/>
              </a:rPr>
              <a:t>何君堯，全國政協委員，香港立法會議員</a:t>
            </a:r>
          </a:p>
        </p:txBody>
      </p:sp>
      <p:grpSp>
        <p:nvGrpSpPr>
          <p:cNvPr id="2" name="组合 1">
            <a:extLst>
              <a:ext uri="{FF2B5EF4-FFF2-40B4-BE49-F238E27FC236}">
                <a16:creationId xmlns:a16="http://schemas.microsoft.com/office/drawing/2014/main" id="{7CDC6002-2BBA-49A6-B433-77FE6BA79E1F}"/>
              </a:ext>
            </a:extLst>
          </p:cNvPr>
          <p:cNvGrpSpPr/>
          <p:nvPr/>
        </p:nvGrpSpPr>
        <p:grpSpPr>
          <a:xfrm>
            <a:off x="6655095" y="3736236"/>
            <a:ext cx="3250905" cy="646331"/>
            <a:chOff x="4955769" y="3827888"/>
            <a:chExt cx="2148302" cy="654531"/>
          </a:xfrm>
        </p:grpSpPr>
        <p:sp>
          <p:nvSpPr>
            <p:cNvPr id="43" name="矩形: 圆角 42">
              <a:extLst>
                <a:ext uri="{FF2B5EF4-FFF2-40B4-BE49-F238E27FC236}">
                  <a16:creationId xmlns:a16="http://schemas.microsoft.com/office/drawing/2014/main" id="{B5F4F12A-EE6C-4793-8115-6ABC7D8A7210}"/>
                </a:ext>
              </a:extLst>
            </p:cNvPr>
            <p:cNvSpPr/>
            <p:nvPr/>
          </p:nvSpPr>
          <p:spPr>
            <a:xfrm>
              <a:off x="4976420" y="3832515"/>
              <a:ext cx="2046217" cy="364705"/>
            </a:xfrm>
            <a:prstGeom prst="roundRect">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文本框 12">
              <a:extLst>
                <a:ext uri="{FF2B5EF4-FFF2-40B4-BE49-F238E27FC236}">
                  <a16:creationId xmlns:a16="http://schemas.microsoft.com/office/drawing/2014/main" id="{FADC0FE1-539E-4842-BC12-80E3DF9E9F3D}"/>
                </a:ext>
              </a:extLst>
            </p:cNvPr>
            <p:cNvSpPr txBox="1"/>
            <p:nvPr/>
          </p:nvSpPr>
          <p:spPr>
            <a:xfrm>
              <a:off x="4955769" y="3827888"/>
              <a:ext cx="2148302" cy="654531"/>
            </a:xfrm>
            <a:prstGeom prst="rect">
              <a:avLst/>
            </a:prstGeom>
            <a:noFill/>
          </p:spPr>
          <p:txBody>
            <a:bodyPr wrap="square">
              <a:spAutoFit/>
            </a:bodyPr>
            <a:lstStyle/>
            <a:p>
              <a:pPr marL="717550" indent="-717550"/>
              <a:r>
                <a:rPr lang="zh-CN" altLang="en-US" b="0" i="0" dirty="0">
                  <a:solidFill>
                    <a:schemeClr val="bg1"/>
                  </a:solidFill>
                  <a:effectLst/>
                  <a:cs typeface="+mn-ea"/>
                  <a:sym typeface="+mn-lt"/>
                </a:rPr>
                <a:t>地點：教育局（網上研討會）</a:t>
              </a:r>
              <a:endParaRPr lang="zh-CN" altLang="en-US" dirty="0">
                <a:solidFill>
                  <a:schemeClr val="bg1"/>
                </a:solidFill>
                <a:cs typeface="+mn-ea"/>
                <a:sym typeface="+mn-lt"/>
              </a:endParaRPr>
            </a:p>
          </p:txBody>
        </p:sp>
      </p:grpSp>
      <p:grpSp>
        <p:nvGrpSpPr>
          <p:cNvPr id="16" name="组合 15">
            <a:extLst>
              <a:ext uri="{FF2B5EF4-FFF2-40B4-BE49-F238E27FC236}">
                <a16:creationId xmlns:a16="http://schemas.microsoft.com/office/drawing/2014/main" id="{AA637BB2-522A-421D-A713-CA399E85A4D4}"/>
              </a:ext>
            </a:extLst>
          </p:cNvPr>
          <p:cNvGrpSpPr/>
          <p:nvPr/>
        </p:nvGrpSpPr>
        <p:grpSpPr>
          <a:xfrm>
            <a:off x="3114584" y="3736241"/>
            <a:ext cx="2959249" cy="369332"/>
            <a:chOff x="4955768" y="3827888"/>
            <a:chExt cx="2129582" cy="369332"/>
          </a:xfrm>
        </p:grpSpPr>
        <p:sp>
          <p:nvSpPr>
            <p:cNvPr id="17" name="矩形: 圆角 16">
              <a:extLst>
                <a:ext uri="{FF2B5EF4-FFF2-40B4-BE49-F238E27FC236}">
                  <a16:creationId xmlns:a16="http://schemas.microsoft.com/office/drawing/2014/main" id="{38302841-AE61-4AA5-B6CD-D10517016487}"/>
                </a:ext>
              </a:extLst>
            </p:cNvPr>
            <p:cNvSpPr/>
            <p:nvPr/>
          </p:nvSpPr>
          <p:spPr>
            <a:xfrm>
              <a:off x="4976420" y="3832515"/>
              <a:ext cx="2046217" cy="364705"/>
            </a:xfrm>
            <a:prstGeom prst="roundRect">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文本框 17">
              <a:extLst>
                <a:ext uri="{FF2B5EF4-FFF2-40B4-BE49-F238E27FC236}">
                  <a16:creationId xmlns:a16="http://schemas.microsoft.com/office/drawing/2014/main" id="{6A3BB35C-15B4-4234-8318-323584A5B6A6}"/>
                </a:ext>
              </a:extLst>
            </p:cNvPr>
            <p:cNvSpPr txBox="1"/>
            <p:nvPr/>
          </p:nvSpPr>
          <p:spPr>
            <a:xfrm>
              <a:off x="4955768" y="3827888"/>
              <a:ext cx="2129582" cy="369332"/>
            </a:xfrm>
            <a:prstGeom prst="rect">
              <a:avLst/>
            </a:prstGeom>
            <a:noFill/>
          </p:spPr>
          <p:txBody>
            <a:bodyPr wrap="square">
              <a:spAutoFit/>
            </a:bodyPr>
            <a:lstStyle/>
            <a:p>
              <a:pPr algn="ctr"/>
              <a:r>
                <a:rPr lang="zh-TW" altLang="en-US" dirty="0">
                  <a:solidFill>
                    <a:schemeClr val="bg1"/>
                  </a:solidFill>
                  <a:cs typeface="+mn-ea"/>
                  <a:sym typeface="+mn-lt"/>
                </a:rPr>
                <a:t>日期</a:t>
              </a:r>
              <a:r>
                <a:rPr lang="zh-CN" altLang="en-US" dirty="0">
                  <a:solidFill>
                    <a:schemeClr val="bg1"/>
                  </a:solidFill>
                  <a:cs typeface="+mn-ea"/>
                  <a:sym typeface="+mn-lt"/>
                </a:rPr>
                <a:t>：</a:t>
              </a:r>
              <a:r>
                <a:rPr lang="en-US" altLang="zh-CN" dirty="0">
                  <a:solidFill>
                    <a:schemeClr val="bg1"/>
                  </a:solidFill>
                  <a:cs typeface="+mn-ea"/>
                  <a:sym typeface="+mn-lt"/>
                </a:rPr>
                <a:t>2023</a:t>
              </a:r>
              <a:r>
                <a:rPr lang="zh-CN" altLang="en-US" dirty="0">
                  <a:solidFill>
                    <a:schemeClr val="bg1"/>
                  </a:solidFill>
                  <a:cs typeface="+mn-ea"/>
                  <a:sym typeface="+mn-lt"/>
                </a:rPr>
                <a:t>年</a:t>
              </a:r>
              <a:r>
                <a:rPr lang="en-US" altLang="zh-CN" dirty="0">
                  <a:solidFill>
                    <a:schemeClr val="bg1"/>
                  </a:solidFill>
                  <a:cs typeface="+mn-ea"/>
                  <a:sym typeface="+mn-lt"/>
                </a:rPr>
                <a:t>10</a:t>
              </a:r>
              <a:r>
                <a:rPr lang="zh-CN" altLang="en-US" dirty="0">
                  <a:solidFill>
                    <a:schemeClr val="bg1"/>
                  </a:solidFill>
                  <a:cs typeface="+mn-ea"/>
                  <a:sym typeface="+mn-lt"/>
                </a:rPr>
                <a:t>月</a:t>
              </a:r>
              <a:r>
                <a:rPr lang="en-US" altLang="zh-CN" dirty="0">
                  <a:solidFill>
                    <a:schemeClr val="bg1"/>
                  </a:solidFill>
                  <a:cs typeface="+mn-ea"/>
                  <a:sym typeface="+mn-lt"/>
                </a:rPr>
                <a:t>16</a:t>
              </a:r>
              <a:r>
                <a:rPr lang="zh-TW" altLang="en-US" dirty="0">
                  <a:solidFill>
                    <a:schemeClr val="bg1"/>
                  </a:solidFill>
                  <a:cs typeface="+mn-ea"/>
                  <a:sym typeface="+mn-lt"/>
                </a:rPr>
                <a:t>日</a:t>
              </a:r>
              <a:endParaRPr lang="zh-CN" altLang="en-US" dirty="0">
                <a:solidFill>
                  <a:schemeClr val="bg1"/>
                </a:solidFill>
                <a:cs typeface="+mn-ea"/>
                <a:sym typeface="+mn-lt"/>
              </a:endParaRPr>
            </a:p>
          </p:txBody>
        </p:sp>
      </p:grpSp>
      <p:sp>
        <p:nvSpPr>
          <p:cNvPr id="3" name="投影片編號版面配置區 2">
            <a:extLst>
              <a:ext uri="{FF2B5EF4-FFF2-40B4-BE49-F238E27FC236}">
                <a16:creationId xmlns:a16="http://schemas.microsoft.com/office/drawing/2014/main" id="{A092A870-415A-F83D-ED66-725D1C042947}"/>
              </a:ext>
            </a:extLst>
          </p:cNvPr>
          <p:cNvSpPr>
            <a:spLocks noGrp="1"/>
          </p:cNvSpPr>
          <p:nvPr>
            <p:ph type="sldNum" sz="quarter" idx="12"/>
          </p:nvPr>
        </p:nvSpPr>
        <p:spPr/>
        <p:txBody>
          <a:bodyPr/>
          <a:lstStyle/>
          <a:p>
            <a:fld id="{239FD2C1-1C27-4DB1-B927-89BACEB38B32}" type="slidenum">
              <a:rPr lang="zh-CN" altLang="en-US" smtClean="0"/>
              <a:t>1</a:t>
            </a:fld>
            <a:endParaRPr lang="zh-CN" altLang="en-US"/>
          </a:p>
        </p:txBody>
      </p:sp>
      <p:sp>
        <p:nvSpPr>
          <p:cNvPr id="6" name="文字方塊 5">
            <a:extLst>
              <a:ext uri="{FF2B5EF4-FFF2-40B4-BE49-F238E27FC236}">
                <a16:creationId xmlns:a16="http://schemas.microsoft.com/office/drawing/2014/main" id="{617C6E3E-69D9-3F60-1A5B-D227250CD09E}"/>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2509850929"/>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50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10"/>
                                        <p:tgtEl>
                                          <p:spTgt spid="36"/>
                                        </p:tgtEl>
                                      </p:cBhvr>
                                    </p:animEffect>
                                  </p:childTnLst>
                                </p:cTn>
                              </p:par>
                              <p:par>
                                <p:cTn id="8" presetID="42" presetClass="entr" presetSubtype="0" fill="hold" grpId="0" nodeType="withEffect">
                                  <p:stCondLst>
                                    <p:cond delay="50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1000"/>
                                        <p:tgtEl>
                                          <p:spTgt spid="39"/>
                                        </p:tgtEl>
                                      </p:cBhvr>
                                    </p:animEffect>
                                    <p:anim calcmode="lin" valueType="num">
                                      <p:cBhvr>
                                        <p:cTn id="11" dur="1000" fill="hold"/>
                                        <p:tgtEl>
                                          <p:spTgt spid="39"/>
                                        </p:tgtEl>
                                        <p:attrNameLst>
                                          <p:attrName>ppt_x</p:attrName>
                                        </p:attrNameLst>
                                      </p:cBhvr>
                                      <p:tavLst>
                                        <p:tav tm="0">
                                          <p:val>
                                            <p:strVal val="#ppt_x"/>
                                          </p:val>
                                        </p:tav>
                                        <p:tav tm="100000">
                                          <p:val>
                                            <p:strVal val="#ppt_x"/>
                                          </p:val>
                                        </p:tav>
                                      </p:tavLst>
                                    </p:anim>
                                    <p:anim calcmode="lin" valueType="num">
                                      <p:cBhvr>
                                        <p:cTn id="12" dur="1000" fill="hold"/>
                                        <p:tgtEl>
                                          <p:spTgt spid="3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5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2" presetClass="entr" presetSubtype="2"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1+#ppt_w/2"/>
                                          </p:val>
                                        </p:tav>
                                        <p:tav tm="100000">
                                          <p:val>
                                            <p:strVal val="#ppt_x"/>
                                          </p:val>
                                        </p:tav>
                                      </p:tavLst>
                                    </p:anim>
                                    <p:anim calcmode="lin" valueType="num">
                                      <p:cBhvr additive="base">
                                        <p:cTn id="37"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8FF664C8-3D61-6667-3C79-1F0F49F38C71}"/>
              </a:ext>
            </a:extLst>
          </p:cNvPr>
          <p:cNvSpPr>
            <a:spLocks noGrp="1"/>
          </p:cNvSpPr>
          <p:nvPr>
            <p:ph type="sldNum" sz="quarter" idx="12"/>
          </p:nvPr>
        </p:nvSpPr>
        <p:spPr/>
        <p:txBody>
          <a:bodyPr/>
          <a:lstStyle/>
          <a:p>
            <a:fld id="{239FD2C1-1C27-4DB1-B927-89BACEB38B32}" type="slidenum">
              <a:rPr lang="zh-CN" altLang="en-US" smtClean="0"/>
              <a:t>10</a:t>
            </a:fld>
            <a:endParaRPr lang="zh-CN" altLang="en-US"/>
          </a:p>
        </p:txBody>
      </p:sp>
      <p:sp>
        <p:nvSpPr>
          <p:cNvPr id="2" name="标题 1">
            <a:extLst>
              <a:ext uri="{FF2B5EF4-FFF2-40B4-BE49-F238E27FC236}">
                <a16:creationId xmlns:a16="http://schemas.microsoft.com/office/drawing/2014/main" id="{39F9F7FC-DCF4-EC83-98C5-DA205E3EB855}"/>
              </a:ext>
            </a:extLst>
          </p:cNvPr>
          <p:cNvSpPr txBox="1">
            <a:spLocks/>
          </p:cNvSpPr>
          <p:nvPr/>
        </p:nvSpPr>
        <p:spPr>
          <a:xfrm>
            <a:off x="107950" y="188595"/>
            <a:ext cx="6567805" cy="8509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800" b="1">
                <a:ea typeface="SimSun" panose="02010600030101010101" pitchFamily="2" charset="-122"/>
              </a:rPr>
              <a:t>處理大灣區檔案的</a:t>
            </a:r>
            <a:r>
              <a:rPr lang="zh-CN" altLang="zh-CN" sz="2800" b="1">
                <a:ea typeface="SimSun" panose="02010600030101010101" pitchFamily="2" charset="-122"/>
              </a:rPr>
              <a:t>風險管理程序</a:t>
            </a:r>
            <a:endParaRPr lang="zh-CN" altLang="zh-CN" sz="2800" b="1" dirty="0">
              <a:ea typeface="SimSun" panose="02010600030101010101" pitchFamily="2" charset="-122"/>
            </a:endParaRPr>
          </a:p>
        </p:txBody>
      </p:sp>
      <p:sp>
        <p:nvSpPr>
          <p:cNvPr id="3" name="Google Shape;405;p39">
            <a:extLst>
              <a:ext uri="{FF2B5EF4-FFF2-40B4-BE49-F238E27FC236}">
                <a16:creationId xmlns:a16="http://schemas.microsoft.com/office/drawing/2014/main" id="{C91B671F-E54B-1485-2DF0-2157847733C9}"/>
              </a:ext>
            </a:extLst>
          </p:cNvPr>
          <p:cNvSpPr txBox="1"/>
          <p:nvPr/>
        </p:nvSpPr>
        <p:spPr>
          <a:xfrm flipH="1">
            <a:off x="179705" y="1579880"/>
            <a:ext cx="5679440" cy="52781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FFFFF"/>
              </a:buClr>
              <a:buSzPts val="1600"/>
              <a:buFont typeface="Palanquin Dark"/>
              <a:buNone/>
              <a:defRPr sz="1600" b="0" i="0" u="none" strike="noStrike" cap="none">
                <a:solidFill>
                  <a:schemeClr val="accent5"/>
                </a:solidFill>
                <a:latin typeface="Anton"/>
                <a:ea typeface="Anton"/>
                <a:cs typeface="Anton"/>
                <a:sym typeface="Anton"/>
              </a:defRPr>
            </a:lvl1pPr>
            <a:lvl2pPr marR="0" lvl="1"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2pPr>
            <a:lvl3pPr marR="0" lvl="2"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3pPr>
            <a:lvl4pPr marR="0" lvl="3"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4pPr>
            <a:lvl5pPr marR="0" lvl="4"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5pPr>
            <a:lvl6pPr marR="0" lvl="5"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6pPr>
            <a:lvl7pPr marR="0" lvl="6"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7pPr>
            <a:lvl8pPr marR="0" lvl="7"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8pPr>
            <a:lvl9pPr marR="0" lvl="8"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9pPr>
          </a:lstStyle>
          <a:p>
            <a:pPr marL="285750" indent="-285750" algn="just">
              <a:buClr>
                <a:schemeClr val="accent6"/>
              </a:buClr>
              <a:buFont typeface="Arial" panose="020B0604020202020204" pitchFamily="34" charset="0"/>
              <a:buChar char="•"/>
            </a:pPr>
            <a:r>
              <a:rPr lang="zh-CN" altLang="en-US" sz="2400" b="1" i="0" dirty="0">
                <a:solidFill>
                  <a:srgbClr val="333333"/>
                </a:solidFill>
                <a:effectLst/>
                <a:latin typeface="SimSun" panose="02010600030101010101" pitchFamily="2" charset="-122"/>
                <a:ea typeface="SimSun" panose="02010600030101010101" pitchFamily="2" charset="-122"/>
              </a:rPr>
              <a:t>聘任書</a:t>
            </a:r>
          </a:p>
          <a:p>
            <a:pPr marL="285750" indent="-285750" algn="just">
              <a:buClr>
                <a:schemeClr val="accent6"/>
              </a:buClr>
              <a:buFont typeface="Arial" panose="020B0604020202020204" pitchFamily="34" charset="0"/>
              <a:buChar char="•"/>
            </a:pPr>
            <a:r>
              <a:rPr lang="zh-CN" altLang="en-US" sz="2400" b="1" i="0" dirty="0">
                <a:solidFill>
                  <a:srgbClr val="333333"/>
                </a:solidFill>
                <a:effectLst/>
                <a:latin typeface="SimSun" panose="02010600030101010101" pitchFamily="2" charset="-122"/>
                <a:ea typeface="SimSun" panose="02010600030101010101" pitchFamily="2" charset="-122"/>
              </a:rPr>
              <a:t>認識</a:t>
            </a:r>
            <a:r>
              <a:rPr lang="en-US" altLang="zh-CN" sz="2400" b="1" i="0" dirty="0">
                <a:solidFill>
                  <a:srgbClr val="333333"/>
                </a:solidFill>
                <a:effectLst/>
                <a:latin typeface="SimSun" panose="02010600030101010101" pitchFamily="2" charset="-122"/>
                <a:ea typeface="SimSun" panose="02010600030101010101" pitchFamily="2" charset="-122"/>
              </a:rPr>
              <a:t>/</a:t>
            </a:r>
            <a:r>
              <a:rPr lang="zh-CN" altLang="en-US" sz="2400" b="1" i="0" dirty="0">
                <a:solidFill>
                  <a:srgbClr val="333333"/>
                </a:solidFill>
                <a:effectLst/>
                <a:latin typeface="SimSun" panose="02010600030101010101" pitchFamily="2" charset="-122"/>
                <a:ea typeface="SimSun" panose="02010600030101010101" pitchFamily="2" charset="-122"/>
              </a:rPr>
              <a:t>了解你的客戶</a:t>
            </a:r>
          </a:p>
          <a:p>
            <a:pPr marL="285750" indent="-285750" algn="just">
              <a:buClr>
                <a:schemeClr val="accent6"/>
              </a:buClr>
              <a:buFont typeface="Arial" panose="020B0604020202020204" pitchFamily="34" charset="0"/>
              <a:buChar char="•"/>
            </a:pPr>
            <a:r>
              <a:rPr lang="zh-CN" altLang="en-US" sz="2400" b="1" i="0" dirty="0">
                <a:solidFill>
                  <a:srgbClr val="333333"/>
                </a:solidFill>
                <a:effectLst/>
                <a:latin typeface="SimSun" panose="02010600030101010101" pitchFamily="2" charset="-122"/>
                <a:ea typeface="SimSun" panose="02010600030101010101" pitchFamily="2" charset="-122"/>
              </a:rPr>
              <a:t>定期更新工作情況</a:t>
            </a:r>
          </a:p>
          <a:p>
            <a:pPr marL="285750" indent="-285750" algn="just">
              <a:buClr>
                <a:schemeClr val="accent6"/>
              </a:buClr>
              <a:buFont typeface="Arial" panose="020B0604020202020204" pitchFamily="34" charset="0"/>
              <a:buChar char="•"/>
            </a:pPr>
            <a:r>
              <a:rPr lang="zh-CN" altLang="en-US" sz="2400" b="1" i="0" dirty="0">
                <a:solidFill>
                  <a:srgbClr val="333333"/>
                </a:solidFill>
                <a:effectLst/>
                <a:latin typeface="SimSun" panose="02010600030101010101" pitchFamily="2" charset="-122"/>
                <a:ea typeface="SimSun" panose="02010600030101010101" pitchFamily="2" charset="-122"/>
              </a:rPr>
              <a:t>如何避免投訴</a:t>
            </a:r>
          </a:p>
          <a:p>
            <a:pPr marL="285750" indent="-285750" algn="just">
              <a:buClr>
                <a:schemeClr val="accent6"/>
              </a:buClr>
              <a:buFont typeface="Arial" panose="020B0604020202020204" pitchFamily="34" charset="0"/>
              <a:buChar char="•"/>
            </a:pPr>
            <a:r>
              <a:rPr lang="zh-CN" altLang="en-US" sz="2400" b="1" i="0" dirty="0">
                <a:solidFill>
                  <a:srgbClr val="333333"/>
                </a:solidFill>
                <a:effectLst/>
                <a:latin typeface="SimSun" panose="02010600030101010101" pitchFamily="2" charset="-122"/>
                <a:ea typeface="SimSun" panose="02010600030101010101" pitchFamily="2" charset="-122"/>
              </a:rPr>
              <a:t>發出臨時賬單和確保收到款項</a:t>
            </a:r>
          </a:p>
          <a:p>
            <a:pPr marL="285750" indent="-285750" algn="just">
              <a:buClr>
                <a:schemeClr val="accent6"/>
              </a:buClr>
              <a:buFont typeface="Arial" panose="020B0604020202020204" pitchFamily="34" charset="0"/>
              <a:buChar char="•"/>
            </a:pPr>
            <a:r>
              <a:rPr lang="zh-CN" altLang="en-US" sz="2400" b="1" i="0" dirty="0">
                <a:solidFill>
                  <a:srgbClr val="333333"/>
                </a:solidFill>
                <a:effectLst/>
                <a:latin typeface="SimSun" panose="02010600030101010101" pitchFamily="2" charset="-122"/>
                <a:ea typeface="SimSun" panose="02010600030101010101" pitchFamily="2" charset="-122"/>
              </a:rPr>
              <a:t>向客戶退還原件</a:t>
            </a:r>
          </a:p>
          <a:p>
            <a:pPr marL="285750" indent="-285750" algn="just">
              <a:buClr>
                <a:schemeClr val="accent6"/>
              </a:buClr>
              <a:buFont typeface="Arial" panose="020B0604020202020204" pitchFamily="34" charset="0"/>
              <a:buChar char="•"/>
            </a:pPr>
            <a:r>
              <a:rPr lang="zh-CN" altLang="en-US" sz="2400" b="1" i="0" dirty="0">
                <a:solidFill>
                  <a:srgbClr val="333333"/>
                </a:solidFill>
                <a:effectLst/>
                <a:latin typeface="SimSun" panose="02010600030101010101" pitchFamily="2" charset="-122"/>
                <a:ea typeface="SimSun" panose="02010600030101010101" pitchFamily="2" charset="-122"/>
              </a:rPr>
              <a:t>整理電子記錄、倉存文件和關閉檔案</a:t>
            </a:r>
            <a:endParaRPr lang="zh-CN" altLang="en-US" b="1" i="0" dirty="0">
              <a:solidFill>
                <a:srgbClr val="333333"/>
              </a:solidFill>
              <a:effectLst/>
              <a:latin typeface="SimSun" panose="02010600030101010101" pitchFamily="2" charset="-122"/>
              <a:ea typeface="SimSun" panose="02010600030101010101" pitchFamily="2" charset="-122"/>
            </a:endParaRPr>
          </a:p>
          <a:p>
            <a:pPr marL="285750" indent="-285750" algn="just">
              <a:buClr>
                <a:schemeClr val="accent6"/>
              </a:buClr>
              <a:buFont typeface="Arial" panose="020B0604020202020204" pitchFamily="34" charset="0"/>
              <a:buChar char="•"/>
            </a:pPr>
            <a:endParaRPr lang="zh-CN" altLang="en-US" b="1" i="0" dirty="0">
              <a:solidFill>
                <a:srgbClr val="333333"/>
              </a:solidFill>
              <a:effectLst/>
              <a:latin typeface="SimSun" panose="02010600030101010101" pitchFamily="2" charset="-122"/>
              <a:ea typeface="SimSun" panose="02010600030101010101" pitchFamily="2" charset="-122"/>
            </a:endParaRPr>
          </a:p>
          <a:p>
            <a:pPr marL="285750" indent="-285750" algn="just">
              <a:buClr>
                <a:schemeClr val="accent6"/>
              </a:buClr>
              <a:buFont typeface="Arial" panose="020B0604020202020204" pitchFamily="34" charset="0"/>
              <a:buChar char="•"/>
            </a:pPr>
            <a:endParaRPr lang="zh-CN" altLang="en-US" b="1" i="0" dirty="0">
              <a:solidFill>
                <a:srgbClr val="333333"/>
              </a:solidFill>
              <a:effectLst/>
              <a:latin typeface="SimSun" panose="02010600030101010101" pitchFamily="2" charset="-122"/>
              <a:ea typeface="SimSun" panose="02010600030101010101" pitchFamily="2" charset="-122"/>
            </a:endParaRPr>
          </a:p>
          <a:p>
            <a:pPr marL="285750" indent="-285750" algn="just">
              <a:buClr>
                <a:schemeClr val="accent6"/>
              </a:buClr>
              <a:buFont typeface="Arial" panose="020B0604020202020204" pitchFamily="34" charset="0"/>
              <a:buChar char="•"/>
            </a:pPr>
            <a:endParaRPr lang="zh-CN" altLang="en-US" b="1" i="0" dirty="0">
              <a:solidFill>
                <a:srgbClr val="333333"/>
              </a:solidFill>
              <a:effectLst/>
              <a:latin typeface="SimSun" panose="02010600030101010101" pitchFamily="2" charset="-122"/>
              <a:ea typeface="SimSun" panose="02010600030101010101" pitchFamily="2" charset="-122"/>
            </a:endParaRPr>
          </a:p>
        </p:txBody>
      </p:sp>
      <p:pic>
        <p:nvPicPr>
          <p:cNvPr id="5" name="图片 4">
            <a:extLst>
              <a:ext uri="{FF2B5EF4-FFF2-40B4-BE49-F238E27FC236}">
                <a16:creationId xmlns:a16="http://schemas.microsoft.com/office/drawing/2014/main" id="{FEBB1BAC-F5B4-2DB7-144D-0D5BCADED5C0}"/>
              </a:ext>
            </a:extLst>
          </p:cNvPr>
          <p:cNvPicPr>
            <a:picLocks noChangeAspect="1"/>
          </p:cNvPicPr>
          <p:nvPr>
            <p:custDataLst>
              <p:tags r:id="rId1"/>
            </p:custDataLst>
          </p:nvPr>
        </p:nvPicPr>
        <p:blipFill>
          <a:blip r:embed="rId3"/>
          <a:stretch>
            <a:fillRect/>
          </a:stretch>
        </p:blipFill>
        <p:spPr>
          <a:xfrm>
            <a:off x="8087995" y="34290"/>
            <a:ext cx="3693160" cy="4083685"/>
          </a:xfrm>
          <a:prstGeom prst="rect">
            <a:avLst/>
          </a:prstGeom>
        </p:spPr>
      </p:pic>
      <p:pic>
        <p:nvPicPr>
          <p:cNvPr id="6" name="图片 5">
            <a:extLst>
              <a:ext uri="{FF2B5EF4-FFF2-40B4-BE49-F238E27FC236}">
                <a16:creationId xmlns:a16="http://schemas.microsoft.com/office/drawing/2014/main" id="{644ADE7E-7C03-B3AB-0D85-C4E0E40CB22E}"/>
              </a:ext>
            </a:extLst>
          </p:cNvPr>
          <p:cNvPicPr>
            <a:picLocks noChangeAspect="1"/>
          </p:cNvPicPr>
          <p:nvPr/>
        </p:nvPicPr>
        <p:blipFill>
          <a:blip r:embed="rId4"/>
          <a:stretch>
            <a:fillRect/>
          </a:stretch>
        </p:blipFill>
        <p:spPr>
          <a:xfrm>
            <a:off x="6332856" y="2809875"/>
            <a:ext cx="3187065" cy="4048125"/>
          </a:xfrm>
          <a:prstGeom prst="rect">
            <a:avLst/>
          </a:prstGeom>
        </p:spPr>
      </p:pic>
      <p:sp>
        <p:nvSpPr>
          <p:cNvPr id="7" name="文字方塊 6">
            <a:extLst>
              <a:ext uri="{FF2B5EF4-FFF2-40B4-BE49-F238E27FC236}">
                <a16:creationId xmlns:a16="http://schemas.microsoft.com/office/drawing/2014/main" id="{06DA5C02-1BE7-1FCD-FAF6-48845E82C802}"/>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3565037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A39A94-24C0-3660-170A-733EE0EC0941}"/>
              </a:ext>
            </a:extLst>
          </p:cNvPr>
          <p:cNvSpPr>
            <a:spLocks noGrp="1"/>
          </p:cNvSpPr>
          <p:nvPr>
            <p:ph type="title"/>
          </p:nvPr>
        </p:nvSpPr>
        <p:spPr>
          <a:xfrm>
            <a:off x="838200" y="0"/>
            <a:ext cx="10515600" cy="1325563"/>
          </a:xfrm>
        </p:spPr>
        <p:txBody>
          <a:bodyPr/>
          <a:lstStyle/>
          <a:p>
            <a:r>
              <a:rPr lang="zh-CN" altLang="en-US" dirty="0">
                <a:solidFill>
                  <a:srgbClr val="C2191F"/>
                </a:solidFill>
                <a:cs typeface="+mn-ea"/>
                <a:sym typeface="+mn-lt"/>
              </a:rPr>
              <a:t>小結</a:t>
            </a:r>
            <a:endParaRPr lang="zh-CN" altLang="en-US" sz="4400" dirty="0">
              <a:solidFill>
                <a:srgbClr val="C2191F"/>
              </a:solidFill>
              <a:cs typeface="+mn-ea"/>
              <a:sym typeface="+mn-lt"/>
            </a:endParaRPr>
          </a:p>
        </p:txBody>
      </p:sp>
      <p:sp>
        <p:nvSpPr>
          <p:cNvPr id="3" name="內容版面配置區 2">
            <a:extLst>
              <a:ext uri="{FF2B5EF4-FFF2-40B4-BE49-F238E27FC236}">
                <a16:creationId xmlns:a16="http://schemas.microsoft.com/office/drawing/2014/main" id="{FD037C54-04A6-2E79-B16C-BE8982CCA4D9}"/>
              </a:ext>
            </a:extLst>
          </p:cNvPr>
          <p:cNvSpPr>
            <a:spLocks noGrp="1"/>
          </p:cNvSpPr>
          <p:nvPr>
            <p:ph idx="1"/>
          </p:nvPr>
        </p:nvSpPr>
        <p:spPr>
          <a:xfrm>
            <a:off x="942974" y="2114551"/>
            <a:ext cx="9953625" cy="2305050"/>
          </a:xfrm>
        </p:spPr>
        <p:txBody>
          <a:bodyPr>
            <a:noAutofit/>
          </a:bodyPr>
          <a:lstStyle/>
          <a:p>
            <a:pPr>
              <a:lnSpc>
                <a:spcPct val="150000"/>
              </a:lnSpc>
            </a:pPr>
            <a:r>
              <a:rPr lang="zh-CN" altLang="en-US" sz="2400" i="0" dirty="0">
                <a:solidFill>
                  <a:schemeClr val="accent2">
                    <a:lumMod val="50000"/>
                  </a:schemeClr>
                </a:solidFill>
                <a:effectLst/>
                <a:cs typeface="+mn-ea"/>
                <a:sym typeface="+mn-lt"/>
              </a:rPr>
              <a:t>國家的法制建設快速發展，尤其結合科技元素提升司法效能</a:t>
            </a:r>
            <a:endParaRPr lang="en-US" altLang="zh-CN" sz="2400" i="0" dirty="0">
              <a:solidFill>
                <a:schemeClr val="accent2">
                  <a:lumMod val="50000"/>
                </a:schemeClr>
              </a:solidFill>
              <a:effectLst/>
              <a:cs typeface="+mn-ea"/>
              <a:sym typeface="+mn-lt"/>
            </a:endParaRPr>
          </a:p>
          <a:p>
            <a:pPr>
              <a:lnSpc>
                <a:spcPct val="150000"/>
              </a:lnSpc>
            </a:pPr>
            <a:r>
              <a:rPr lang="zh-CN" altLang="en-US" sz="2400" i="0" dirty="0">
                <a:solidFill>
                  <a:schemeClr val="accent2">
                    <a:lumMod val="50000"/>
                  </a:schemeClr>
                </a:solidFill>
                <a:effectLst/>
                <a:cs typeface="+mn-ea"/>
                <a:sym typeface="+mn-lt"/>
              </a:rPr>
              <a:t>大灣區蘊藏巨大機遇，對於港澳律師而言是一片新的天地</a:t>
            </a:r>
            <a:endParaRPr lang="en-US" altLang="zh-TW" sz="2400" i="0" dirty="0">
              <a:solidFill>
                <a:schemeClr val="accent2">
                  <a:lumMod val="50000"/>
                </a:schemeClr>
              </a:solidFill>
              <a:effectLst/>
              <a:cs typeface="+mn-ea"/>
              <a:sym typeface="+mn-lt"/>
            </a:endParaRPr>
          </a:p>
          <a:p>
            <a:pPr>
              <a:lnSpc>
                <a:spcPct val="150000"/>
              </a:lnSpc>
            </a:pPr>
            <a:r>
              <a:rPr lang="zh-CN" altLang="en-US" sz="2400" i="0" dirty="0">
                <a:solidFill>
                  <a:schemeClr val="accent2">
                    <a:lumMod val="50000"/>
                  </a:schemeClr>
                </a:solidFill>
                <a:effectLst/>
                <a:cs typeface="+mn-ea"/>
                <a:sym typeface="+mn-lt"/>
              </a:rPr>
              <a:t>港澳律師成為大灣區律師，將會助力大灣區法律服務的進步</a:t>
            </a:r>
            <a:endParaRPr lang="en-US" altLang="zh-TW" sz="2400" dirty="0">
              <a:solidFill>
                <a:schemeClr val="accent2">
                  <a:lumMod val="50000"/>
                </a:schemeClr>
              </a:solidFill>
            </a:endParaRPr>
          </a:p>
        </p:txBody>
      </p:sp>
      <p:sp>
        <p:nvSpPr>
          <p:cNvPr id="6" name="投影片編號版面配置區 5">
            <a:extLst>
              <a:ext uri="{FF2B5EF4-FFF2-40B4-BE49-F238E27FC236}">
                <a16:creationId xmlns:a16="http://schemas.microsoft.com/office/drawing/2014/main" id="{E591E77A-D051-AE46-AF2D-3A14536F2853}"/>
              </a:ext>
            </a:extLst>
          </p:cNvPr>
          <p:cNvSpPr>
            <a:spLocks noGrp="1"/>
          </p:cNvSpPr>
          <p:nvPr>
            <p:ph type="sldNum" sz="quarter" idx="12"/>
          </p:nvPr>
        </p:nvSpPr>
        <p:spPr/>
        <p:txBody>
          <a:bodyPr/>
          <a:lstStyle/>
          <a:p>
            <a:fld id="{239FD2C1-1C27-4DB1-B927-89BACEB38B32}" type="slidenum">
              <a:rPr lang="zh-CN" altLang="en-US" smtClean="0"/>
              <a:t>11</a:t>
            </a:fld>
            <a:endParaRPr lang="zh-CN" altLang="en-US"/>
          </a:p>
        </p:txBody>
      </p:sp>
      <p:sp>
        <p:nvSpPr>
          <p:cNvPr id="7" name="文字方塊 6">
            <a:extLst>
              <a:ext uri="{FF2B5EF4-FFF2-40B4-BE49-F238E27FC236}">
                <a16:creationId xmlns:a16="http://schemas.microsoft.com/office/drawing/2014/main" id="{3F842DB0-657A-C0DE-D4EB-CBFD8AABF270}"/>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4131592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3146FD2-919C-F483-1A82-1BA38556B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140" y="1210320"/>
            <a:ext cx="6739121" cy="5066655"/>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a:extLst>
              <a:ext uri="{FF2B5EF4-FFF2-40B4-BE49-F238E27FC236}">
                <a16:creationId xmlns:a16="http://schemas.microsoft.com/office/drawing/2014/main" id="{1F362B87-1441-4209-88B5-67D311C133B0}"/>
              </a:ext>
            </a:extLst>
          </p:cNvPr>
          <p:cNvSpPr txBox="1"/>
          <p:nvPr/>
        </p:nvSpPr>
        <p:spPr>
          <a:xfrm>
            <a:off x="1050735" y="366700"/>
            <a:ext cx="5747229" cy="584775"/>
          </a:xfrm>
          <a:prstGeom prst="rect">
            <a:avLst/>
          </a:prstGeom>
          <a:noFill/>
        </p:spPr>
        <p:txBody>
          <a:bodyPr wrap="square">
            <a:spAutoFit/>
          </a:bodyPr>
          <a:lstStyle/>
          <a:p>
            <a:r>
              <a:rPr lang="en-HK" altLang="zh-CN" sz="3200" i="0" dirty="0">
                <a:solidFill>
                  <a:srgbClr val="C2191F"/>
                </a:solidFill>
                <a:effectLst/>
                <a:cs typeface="+mn-ea"/>
                <a:sym typeface="+mn-lt"/>
              </a:rPr>
              <a:t> </a:t>
            </a:r>
            <a:r>
              <a:rPr lang="zh-CN" altLang="en-US" sz="3200" i="0" dirty="0">
                <a:solidFill>
                  <a:srgbClr val="C2191F"/>
                </a:solidFill>
                <a:effectLst/>
                <a:cs typeface="+mn-ea"/>
                <a:sym typeface="+mn-lt"/>
              </a:rPr>
              <a:t>中國國情</a:t>
            </a:r>
            <a:endParaRPr lang="zh-CN" altLang="en-US" sz="3200" dirty="0">
              <a:solidFill>
                <a:srgbClr val="C2191F"/>
              </a:solidFill>
              <a:cs typeface="+mn-ea"/>
              <a:sym typeface="+mn-lt"/>
            </a:endParaRPr>
          </a:p>
        </p:txBody>
      </p:sp>
      <p:grpSp>
        <p:nvGrpSpPr>
          <p:cNvPr id="25" name="组合 24">
            <a:extLst>
              <a:ext uri="{FF2B5EF4-FFF2-40B4-BE49-F238E27FC236}">
                <a16:creationId xmlns:a16="http://schemas.microsoft.com/office/drawing/2014/main" id="{F4C7F764-ACD1-4A27-A26C-8A087AB139BA}"/>
              </a:ext>
            </a:extLst>
          </p:cNvPr>
          <p:cNvGrpSpPr/>
          <p:nvPr/>
        </p:nvGrpSpPr>
        <p:grpSpPr>
          <a:xfrm flipH="1">
            <a:off x="11745317" y="471293"/>
            <a:ext cx="446683" cy="711200"/>
            <a:chOff x="357" y="492760"/>
            <a:chExt cx="446683" cy="711200"/>
          </a:xfrm>
          <a:solidFill>
            <a:srgbClr val="C2191F"/>
          </a:solidFill>
        </p:grpSpPr>
        <p:sp>
          <p:nvSpPr>
            <p:cNvPr id="27" name="矩形 26">
              <a:extLst>
                <a:ext uri="{FF2B5EF4-FFF2-40B4-BE49-F238E27FC236}">
                  <a16:creationId xmlns:a16="http://schemas.microsoft.com/office/drawing/2014/main" id="{27D67D6F-27D5-4440-9D74-2DBF393707E7}"/>
                </a:ext>
              </a:extLst>
            </p:cNvPr>
            <p:cNvSpPr/>
            <p:nvPr/>
          </p:nvSpPr>
          <p:spPr>
            <a:xfrm>
              <a:off x="357" y="492760"/>
              <a:ext cx="291741" cy="711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28" name="矩形 27">
              <a:extLst>
                <a:ext uri="{FF2B5EF4-FFF2-40B4-BE49-F238E27FC236}">
                  <a16:creationId xmlns:a16="http://schemas.microsoft.com/office/drawing/2014/main" id="{FC8BCD03-B147-4173-B7A1-5F5E76D753C2}"/>
                </a:ext>
              </a:extLst>
            </p:cNvPr>
            <p:cNvSpPr/>
            <p:nvPr/>
          </p:nvSpPr>
          <p:spPr>
            <a:xfrm>
              <a:off x="355600" y="492760"/>
              <a:ext cx="91440" cy="711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grpSp>
      <p:sp>
        <p:nvSpPr>
          <p:cNvPr id="4" name="TextBox 4">
            <a:extLst>
              <a:ext uri="{FF2B5EF4-FFF2-40B4-BE49-F238E27FC236}">
                <a16:creationId xmlns:a16="http://schemas.microsoft.com/office/drawing/2014/main" id="{593049A2-EC63-10C2-9450-1E71E2B1E638}"/>
              </a:ext>
            </a:extLst>
          </p:cNvPr>
          <p:cNvSpPr txBox="1"/>
          <p:nvPr/>
        </p:nvSpPr>
        <p:spPr>
          <a:xfrm>
            <a:off x="154778" y="6650615"/>
            <a:ext cx="1440159" cy="118430"/>
          </a:xfrm>
          <a:prstGeom prst="rect">
            <a:avLst/>
          </a:prstGeom>
          <a:noFill/>
        </p:spPr>
        <p:txBody>
          <a:bodyPr wrap="square" rtlCol="0">
            <a:spAutoFit/>
          </a:bodyPr>
          <a:lstStyle/>
          <a:p>
            <a:pPr>
              <a:lnSpc>
                <a:spcPct val="200000"/>
              </a:lnSpc>
            </a:pPr>
            <a:r>
              <a:rPr lang="zh-CN" altLang="en-US" sz="100" dirty="0">
                <a:solidFill>
                  <a:schemeClr val="bg1"/>
                </a:solidFill>
                <a:latin typeface="微软雅黑" panose="020B0503020204020204" pitchFamily="34" charset="-122"/>
              </a:rPr>
              <a:t>行业</a:t>
            </a:r>
            <a:r>
              <a:rPr lang="en-US" altLang="zh-CN" sz="100" dirty="0">
                <a:solidFill>
                  <a:schemeClr val="bg1"/>
                </a:solidFill>
                <a:latin typeface="微软雅黑" panose="020B0503020204020204" pitchFamily="34" charset="-122"/>
              </a:rPr>
              <a:t>PPT</a:t>
            </a:r>
            <a:r>
              <a:rPr lang="zh-CN" altLang="en-US" sz="100" dirty="0">
                <a:solidFill>
                  <a:schemeClr val="bg1"/>
                </a:solidFill>
                <a:latin typeface="微软雅黑" panose="020B0503020204020204" pitchFamily="34" charset="-122"/>
              </a:rPr>
              <a:t>模板</a:t>
            </a:r>
            <a:r>
              <a:rPr lang="en-US" altLang="zh-CN" sz="100" dirty="0">
                <a:solidFill>
                  <a:schemeClr val="bg1"/>
                </a:solidFill>
                <a:latin typeface="微软雅黑" panose="020B0503020204020204" pitchFamily="34" charset="-122"/>
              </a:rPr>
              <a:t>http://www.1ppt.com/hangye/</a:t>
            </a:r>
          </a:p>
        </p:txBody>
      </p:sp>
      <p:sp>
        <p:nvSpPr>
          <p:cNvPr id="70" name="文本框 12">
            <a:extLst>
              <a:ext uri="{FF2B5EF4-FFF2-40B4-BE49-F238E27FC236}">
                <a16:creationId xmlns:a16="http://schemas.microsoft.com/office/drawing/2014/main" id="{05C36745-EE90-3066-EA52-2A1BE4BDB807}"/>
              </a:ext>
            </a:extLst>
          </p:cNvPr>
          <p:cNvSpPr txBox="1"/>
          <p:nvPr/>
        </p:nvSpPr>
        <p:spPr>
          <a:xfrm>
            <a:off x="7938808" y="2332820"/>
            <a:ext cx="1011208" cy="338554"/>
          </a:xfrm>
          <a:prstGeom prst="rect">
            <a:avLst/>
          </a:prstGeom>
          <a:noFill/>
        </p:spPr>
        <p:txBody>
          <a:bodyPr wrap="square">
            <a:spAutoFit/>
          </a:bodyPr>
          <a:lstStyle/>
          <a:p>
            <a:r>
              <a:rPr lang="en-HK" altLang="zh-CN" sz="1600" b="0" i="0" dirty="0">
                <a:solidFill>
                  <a:schemeClr val="bg1"/>
                </a:solidFill>
                <a:effectLst/>
                <a:cs typeface="+mn-ea"/>
                <a:sym typeface="+mn-lt"/>
              </a:rPr>
              <a:t>1949</a:t>
            </a:r>
            <a:r>
              <a:rPr lang="zh-CN" altLang="en-US" sz="1600" b="0" i="0" dirty="0">
                <a:solidFill>
                  <a:schemeClr val="bg1"/>
                </a:solidFill>
                <a:effectLst/>
                <a:cs typeface="+mn-ea"/>
                <a:sym typeface="+mn-lt"/>
              </a:rPr>
              <a:t>年　</a:t>
            </a:r>
            <a:endParaRPr lang="zh-CN" altLang="en-US" sz="1600" dirty="0">
              <a:solidFill>
                <a:schemeClr val="bg1"/>
              </a:solidFill>
              <a:cs typeface="+mn-ea"/>
              <a:sym typeface="+mn-lt"/>
            </a:endParaRPr>
          </a:p>
        </p:txBody>
      </p:sp>
      <p:grpSp>
        <p:nvGrpSpPr>
          <p:cNvPr id="8" name="群組 7">
            <a:extLst>
              <a:ext uri="{FF2B5EF4-FFF2-40B4-BE49-F238E27FC236}">
                <a16:creationId xmlns:a16="http://schemas.microsoft.com/office/drawing/2014/main" id="{09F3D5EA-D292-AA00-376B-BEA1320FB6A2}"/>
              </a:ext>
            </a:extLst>
          </p:cNvPr>
          <p:cNvGrpSpPr/>
          <p:nvPr/>
        </p:nvGrpSpPr>
        <p:grpSpPr>
          <a:xfrm>
            <a:off x="5853308" y="965213"/>
            <a:ext cx="5984524" cy="5005349"/>
            <a:chOff x="5079070" y="1076635"/>
            <a:chExt cx="7124141" cy="5958505"/>
          </a:xfrm>
        </p:grpSpPr>
        <p:grpSp>
          <p:nvGrpSpPr>
            <p:cNvPr id="3" name="群組 2">
              <a:extLst>
                <a:ext uri="{FF2B5EF4-FFF2-40B4-BE49-F238E27FC236}">
                  <a16:creationId xmlns:a16="http://schemas.microsoft.com/office/drawing/2014/main" id="{5DF9F4EE-E89C-88C7-F240-89BFF5C65DD0}"/>
                </a:ext>
              </a:extLst>
            </p:cNvPr>
            <p:cNvGrpSpPr/>
            <p:nvPr/>
          </p:nvGrpSpPr>
          <p:grpSpPr>
            <a:xfrm>
              <a:off x="5079070" y="1076635"/>
              <a:ext cx="7124141" cy="5958505"/>
              <a:chOff x="5079070" y="1076635"/>
              <a:chExt cx="7124141" cy="5958505"/>
            </a:xfrm>
          </p:grpSpPr>
          <p:grpSp>
            <p:nvGrpSpPr>
              <p:cNvPr id="2" name="群組 1">
                <a:extLst>
                  <a:ext uri="{FF2B5EF4-FFF2-40B4-BE49-F238E27FC236}">
                    <a16:creationId xmlns:a16="http://schemas.microsoft.com/office/drawing/2014/main" id="{B36CD1FB-9719-384C-C438-859F91B5E6D3}"/>
                  </a:ext>
                </a:extLst>
              </p:cNvPr>
              <p:cNvGrpSpPr/>
              <p:nvPr/>
            </p:nvGrpSpPr>
            <p:grpSpPr>
              <a:xfrm>
                <a:off x="5079070" y="1076635"/>
                <a:ext cx="7124141" cy="5958505"/>
                <a:chOff x="5079070" y="1076635"/>
                <a:chExt cx="7124141" cy="5958505"/>
              </a:xfrm>
            </p:grpSpPr>
            <p:sp>
              <p:nvSpPr>
                <p:cNvPr id="7" name="文本框 7">
                  <a:extLst>
                    <a:ext uri="{FF2B5EF4-FFF2-40B4-BE49-F238E27FC236}">
                      <a16:creationId xmlns:a16="http://schemas.microsoft.com/office/drawing/2014/main" id="{F135A60B-3C4D-09C1-DD60-D458F6A38A76}"/>
                    </a:ext>
                  </a:extLst>
                </p:cNvPr>
                <p:cNvSpPr txBox="1"/>
                <p:nvPr/>
              </p:nvSpPr>
              <p:spPr>
                <a:xfrm>
                  <a:off x="5237847" y="1636181"/>
                  <a:ext cx="1995884" cy="831772"/>
                </a:xfrm>
                <a:prstGeom prst="rect">
                  <a:avLst/>
                </a:prstGeom>
                <a:noFill/>
              </p:spPr>
              <p:txBody>
                <a:bodyPr wrap="square">
                  <a:spAutoFit/>
                </a:bodyPr>
                <a:lstStyle/>
                <a:p>
                  <a:pPr>
                    <a:lnSpc>
                      <a:spcPct val="150000"/>
                    </a:lnSpc>
                  </a:pPr>
                  <a:r>
                    <a:rPr lang="en-US" altLang="zh-TW" sz="1400" dirty="0">
                      <a:solidFill>
                        <a:schemeClr val="tx1">
                          <a:lumMod val="85000"/>
                          <a:lumOff val="15000"/>
                        </a:schemeClr>
                      </a:solidFill>
                      <a:cs typeface="+mn-ea"/>
                      <a:sym typeface="+mn-lt"/>
                    </a:rPr>
                    <a:t>1,045</a:t>
                  </a:r>
                  <a:r>
                    <a:rPr lang="zh-TW" altLang="en-US" sz="1400" dirty="0">
                      <a:solidFill>
                        <a:schemeClr val="tx1">
                          <a:lumMod val="85000"/>
                          <a:lumOff val="15000"/>
                        </a:schemeClr>
                      </a:solidFill>
                      <a:cs typeface="+mn-ea"/>
                      <a:sym typeface="+mn-lt"/>
                    </a:rPr>
                    <a:t>萬平方千米</a:t>
                  </a:r>
                  <a:endParaRPr lang="en-US" altLang="zh-TW" sz="1400" dirty="0">
                    <a:solidFill>
                      <a:schemeClr val="tx1">
                        <a:lumMod val="85000"/>
                        <a:lumOff val="15000"/>
                      </a:schemeClr>
                    </a:solidFill>
                    <a:cs typeface="+mn-ea"/>
                    <a:sym typeface="+mn-lt"/>
                  </a:endParaRPr>
                </a:p>
                <a:p>
                  <a:pPr>
                    <a:lnSpc>
                      <a:spcPct val="150000"/>
                    </a:lnSpc>
                  </a:pPr>
                  <a:r>
                    <a:rPr lang="zh-CN" altLang="en-US" sz="1400" dirty="0">
                      <a:solidFill>
                        <a:schemeClr val="tx1">
                          <a:lumMod val="85000"/>
                          <a:lumOff val="15000"/>
                        </a:schemeClr>
                      </a:solidFill>
                      <a:cs typeface="+mn-ea"/>
                      <a:sym typeface="+mn-lt"/>
                    </a:rPr>
                    <a:t>（陸地及海洋面積）</a:t>
                  </a:r>
                  <a:endParaRPr lang="en-HK" altLang="zh-TW" sz="1400" dirty="0">
                    <a:solidFill>
                      <a:schemeClr val="tx1">
                        <a:lumMod val="85000"/>
                        <a:lumOff val="15000"/>
                      </a:schemeClr>
                    </a:solidFill>
                    <a:cs typeface="+mn-ea"/>
                    <a:sym typeface="+mn-lt"/>
                  </a:endParaRPr>
                </a:p>
              </p:txBody>
            </p:sp>
            <p:sp>
              <p:nvSpPr>
                <p:cNvPr id="33" name="文本框 8">
                  <a:extLst>
                    <a:ext uri="{FF2B5EF4-FFF2-40B4-BE49-F238E27FC236}">
                      <a16:creationId xmlns:a16="http://schemas.microsoft.com/office/drawing/2014/main" id="{2913F679-C0C6-A844-47D3-E578BEA52FCC}"/>
                    </a:ext>
                  </a:extLst>
                </p:cNvPr>
                <p:cNvSpPr txBox="1"/>
                <p:nvPr/>
              </p:nvSpPr>
              <p:spPr>
                <a:xfrm>
                  <a:off x="5079070" y="3893383"/>
                  <a:ext cx="1463248" cy="3141757"/>
                </a:xfrm>
                <a:prstGeom prst="rect">
                  <a:avLst/>
                </a:prstGeom>
                <a:noFill/>
              </p:spPr>
              <p:txBody>
                <a:bodyPr wrap="square">
                  <a:spAutoFit/>
                </a:bodyPr>
                <a:lstStyle/>
                <a:p>
                  <a:pPr>
                    <a:lnSpc>
                      <a:spcPct val="150000"/>
                    </a:lnSpc>
                  </a:pPr>
                  <a:r>
                    <a:rPr lang="zh-CN" altLang="en-US" sz="1400" dirty="0">
                      <a:solidFill>
                        <a:schemeClr val="tx1">
                          <a:lumMod val="85000"/>
                          <a:lumOff val="15000"/>
                        </a:schemeClr>
                      </a:solidFill>
                      <a:cs typeface="+mn-ea"/>
                      <a:sym typeface="+mn-lt"/>
                    </a:rPr>
                    <a:t>中</a:t>
                  </a:r>
                  <a:r>
                    <a:rPr lang="zh-TW" altLang="en-US" sz="1400" dirty="0">
                      <a:solidFill>
                        <a:schemeClr val="tx1">
                          <a:lumMod val="85000"/>
                          <a:lumOff val="15000"/>
                        </a:schemeClr>
                      </a:solidFill>
                      <a:cs typeface="+mn-ea"/>
                      <a:sym typeface="+mn-lt"/>
                    </a:rPr>
                    <a:t>華</a:t>
                  </a:r>
                  <a:r>
                    <a:rPr lang="zh-CN" altLang="en-US" sz="1400" dirty="0">
                      <a:solidFill>
                        <a:schemeClr val="tx1">
                          <a:lumMod val="85000"/>
                          <a:lumOff val="15000"/>
                        </a:schemeClr>
                      </a:solidFill>
                      <a:cs typeface="+mn-ea"/>
                      <a:sym typeface="+mn-lt"/>
                    </a:rPr>
                    <a:t>人民共和</a:t>
                  </a:r>
                  <a:r>
                    <a:rPr lang="zh-TW" altLang="en-US" sz="1400" dirty="0">
                      <a:solidFill>
                        <a:schemeClr val="tx1">
                          <a:lumMod val="85000"/>
                          <a:lumOff val="15000"/>
                        </a:schemeClr>
                      </a:solidFill>
                      <a:cs typeface="+mn-ea"/>
                      <a:sym typeface="+mn-lt"/>
                    </a:rPr>
                    <a:t>國</a:t>
                  </a:r>
                  <a:r>
                    <a:rPr lang="zh-CN" altLang="en-US" sz="1400" dirty="0">
                      <a:solidFill>
                        <a:schemeClr val="tx1">
                          <a:lumMod val="85000"/>
                          <a:lumOff val="15000"/>
                        </a:schemeClr>
                      </a:solidFill>
                      <a:cs typeface="+mn-ea"/>
                      <a:sym typeface="+mn-lt"/>
                    </a:rPr>
                    <a:t>是工人</a:t>
                  </a:r>
                  <a:r>
                    <a:rPr lang="zh-TW" altLang="en-US" sz="1400" dirty="0">
                      <a:solidFill>
                        <a:schemeClr val="tx1">
                          <a:lumMod val="85000"/>
                          <a:lumOff val="15000"/>
                        </a:schemeClr>
                      </a:solidFill>
                      <a:cs typeface="+mn-ea"/>
                      <a:sym typeface="+mn-lt"/>
                    </a:rPr>
                    <a:t>階級領導</a:t>
                  </a:r>
                  <a:r>
                    <a:rPr lang="zh-CN" altLang="en-US" sz="1400" dirty="0">
                      <a:solidFill>
                        <a:schemeClr val="tx1">
                          <a:lumMod val="85000"/>
                          <a:lumOff val="15000"/>
                        </a:schemeClr>
                      </a:solidFill>
                      <a:cs typeface="+mn-ea"/>
                      <a:sym typeface="+mn-lt"/>
                    </a:rPr>
                    <a:t>的、以工</a:t>
                  </a:r>
                  <a:r>
                    <a:rPr lang="zh-TW" altLang="en-US" sz="1400" dirty="0">
                      <a:solidFill>
                        <a:schemeClr val="tx1">
                          <a:lumMod val="85000"/>
                          <a:lumOff val="15000"/>
                        </a:schemeClr>
                      </a:solidFill>
                      <a:cs typeface="+mn-ea"/>
                      <a:sym typeface="+mn-lt"/>
                    </a:rPr>
                    <a:t>農聯</a:t>
                  </a:r>
                  <a:r>
                    <a:rPr lang="zh-CN" altLang="en-US" sz="1400" dirty="0">
                      <a:solidFill>
                        <a:schemeClr val="tx1">
                          <a:lumMod val="85000"/>
                          <a:lumOff val="15000"/>
                        </a:schemeClr>
                      </a:solidFill>
                      <a:cs typeface="+mn-ea"/>
                      <a:sym typeface="+mn-lt"/>
                    </a:rPr>
                    <a:t>盟</a:t>
                  </a:r>
                  <a:r>
                    <a:rPr lang="zh-TW" altLang="en-US" sz="1400" dirty="0">
                      <a:solidFill>
                        <a:schemeClr val="tx1">
                          <a:lumMod val="85000"/>
                          <a:lumOff val="15000"/>
                        </a:schemeClr>
                      </a:solidFill>
                      <a:cs typeface="+mn-ea"/>
                      <a:sym typeface="+mn-lt"/>
                    </a:rPr>
                    <a:t>為</a:t>
                  </a:r>
                  <a:r>
                    <a:rPr lang="zh-CN" altLang="en-US" sz="1400" dirty="0">
                      <a:solidFill>
                        <a:schemeClr val="tx1">
                          <a:lumMod val="85000"/>
                          <a:lumOff val="15000"/>
                        </a:schemeClr>
                      </a:solidFill>
                      <a:cs typeface="+mn-ea"/>
                      <a:sym typeface="+mn-lt"/>
                    </a:rPr>
                    <a:t>基</a:t>
                  </a:r>
                  <a:r>
                    <a:rPr lang="zh-TW" altLang="en-US" sz="1400" dirty="0">
                      <a:solidFill>
                        <a:schemeClr val="tx1">
                          <a:lumMod val="85000"/>
                          <a:lumOff val="15000"/>
                        </a:schemeClr>
                      </a:solidFill>
                      <a:cs typeface="+mn-ea"/>
                      <a:sym typeface="+mn-lt"/>
                    </a:rPr>
                    <a:t>楚</a:t>
                  </a:r>
                  <a:r>
                    <a:rPr lang="zh-CN" altLang="en-US" sz="1400" dirty="0">
                      <a:solidFill>
                        <a:schemeClr val="tx1">
                          <a:lumMod val="85000"/>
                          <a:lumOff val="15000"/>
                        </a:schemeClr>
                      </a:solidFill>
                      <a:cs typeface="+mn-ea"/>
                      <a:sym typeface="+mn-lt"/>
                    </a:rPr>
                    <a:t>的人民</a:t>
                  </a:r>
                  <a:r>
                    <a:rPr lang="zh-TW" altLang="en-US" sz="1400" dirty="0">
                      <a:solidFill>
                        <a:schemeClr val="tx1">
                          <a:lumMod val="85000"/>
                          <a:lumOff val="15000"/>
                        </a:schemeClr>
                      </a:solidFill>
                      <a:cs typeface="+mn-ea"/>
                      <a:sym typeface="+mn-lt"/>
                    </a:rPr>
                    <a:t>民主專</a:t>
                  </a:r>
                  <a:r>
                    <a:rPr lang="zh-CN" altLang="en-US" sz="1400" dirty="0">
                      <a:solidFill>
                        <a:schemeClr val="tx1">
                          <a:lumMod val="85000"/>
                          <a:lumOff val="15000"/>
                        </a:schemeClr>
                      </a:solidFill>
                      <a:cs typeface="+mn-ea"/>
                      <a:sym typeface="+mn-lt"/>
                    </a:rPr>
                    <a:t>政的社</a:t>
                  </a:r>
                  <a:r>
                    <a:rPr lang="zh-TW" altLang="en-US" sz="1400" dirty="0">
                      <a:solidFill>
                        <a:schemeClr val="tx1">
                          <a:lumMod val="85000"/>
                          <a:lumOff val="15000"/>
                        </a:schemeClr>
                      </a:solidFill>
                      <a:cs typeface="+mn-ea"/>
                      <a:sym typeface="+mn-lt"/>
                    </a:rPr>
                    <a:t>會主義國</a:t>
                  </a:r>
                  <a:r>
                    <a:rPr lang="zh-CN" altLang="en-US" sz="1400" dirty="0">
                      <a:solidFill>
                        <a:schemeClr val="tx1">
                          <a:lumMod val="85000"/>
                          <a:lumOff val="15000"/>
                        </a:schemeClr>
                      </a:solidFill>
                      <a:cs typeface="+mn-ea"/>
                      <a:sym typeface="+mn-lt"/>
                    </a:rPr>
                    <a:t>家。</a:t>
                  </a:r>
                </a:p>
              </p:txBody>
            </p:sp>
            <p:sp>
              <p:nvSpPr>
                <p:cNvPr id="43" name="文本框 9">
                  <a:extLst>
                    <a:ext uri="{FF2B5EF4-FFF2-40B4-BE49-F238E27FC236}">
                      <a16:creationId xmlns:a16="http://schemas.microsoft.com/office/drawing/2014/main" id="{446D43D0-2267-0272-9CF6-2D6A89845742}"/>
                    </a:ext>
                  </a:extLst>
                </p:cNvPr>
                <p:cNvSpPr txBox="1"/>
                <p:nvPr/>
              </p:nvSpPr>
              <p:spPr>
                <a:xfrm>
                  <a:off x="10390935" y="3864355"/>
                  <a:ext cx="1529794" cy="2372347"/>
                </a:xfrm>
                <a:prstGeom prst="rect">
                  <a:avLst/>
                </a:prstGeom>
                <a:noFill/>
              </p:spPr>
              <p:txBody>
                <a:bodyPr wrap="square">
                  <a:spAutoFit/>
                </a:bodyPr>
                <a:lstStyle/>
                <a:p>
                  <a:pPr>
                    <a:lnSpc>
                      <a:spcPct val="150000"/>
                    </a:lnSpc>
                  </a:pPr>
                  <a:r>
                    <a:rPr lang="zh-CN" altLang="en-US" sz="1400" dirty="0">
                      <a:solidFill>
                        <a:schemeClr val="tx1">
                          <a:lumMod val="85000"/>
                          <a:lumOff val="15000"/>
                        </a:schemeClr>
                      </a:solidFill>
                      <a:cs typeface="+mn-ea"/>
                      <a:sym typeface="+mn-lt"/>
                    </a:rPr>
                    <a:t>自</a:t>
                  </a:r>
                  <a:r>
                    <a:rPr lang="en-US" altLang="zh-CN" sz="1400" dirty="0">
                      <a:solidFill>
                        <a:schemeClr val="tx1">
                          <a:lumMod val="85000"/>
                          <a:lumOff val="15000"/>
                        </a:schemeClr>
                      </a:solidFill>
                      <a:cs typeface="+mn-ea"/>
                      <a:sym typeface="+mn-lt"/>
                    </a:rPr>
                    <a:t>1978</a:t>
                  </a:r>
                  <a:r>
                    <a:rPr lang="zh-CN" altLang="en-US" sz="1400" dirty="0">
                      <a:solidFill>
                        <a:schemeClr val="tx1">
                          <a:lumMod val="85000"/>
                          <a:lumOff val="15000"/>
                        </a:schemeClr>
                      </a:solidFill>
                      <a:cs typeface="+mn-ea"/>
                      <a:sym typeface="+mn-lt"/>
                    </a:rPr>
                    <a:t>年改革</a:t>
                  </a:r>
                  <a:r>
                    <a:rPr lang="zh-TW" altLang="en-US" sz="1400" dirty="0">
                      <a:solidFill>
                        <a:schemeClr val="tx1">
                          <a:lumMod val="85000"/>
                          <a:lumOff val="15000"/>
                        </a:schemeClr>
                      </a:solidFill>
                      <a:cs typeface="+mn-ea"/>
                      <a:sym typeface="+mn-lt"/>
                    </a:rPr>
                    <a:t>開</a:t>
                  </a:r>
                  <a:r>
                    <a:rPr lang="zh-CN" altLang="en-US" sz="1400" dirty="0">
                      <a:solidFill>
                        <a:schemeClr val="tx1">
                          <a:lumMod val="85000"/>
                          <a:lumOff val="15000"/>
                        </a:schemeClr>
                      </a:solidFill>
                      <a:cs typeface="+mn-ea"/>
                      <a:sym typeface="+mn-lt"/>
                    </a:rPr>
                    <a:t>放</a:t>
                  </a:r>
                  <a:r>
                    <a:rPr lang="zh-TW" altLang="en-US" sz="1400" dirty="0">
                      <a:solidFill>
                        <a:schemeClr val="tx1">
                          <a:lumMod val="85000"/>
                          <a:lumOff val="15000"/>
                        </a:schemeClr>
                      </a:solidFill>
                      <a:cs typeface="+mn-ea"/>
                      <a:sym typeface="+mn-lt"/>
                    </a:rPr>
                    <a:t>後</a:t>
                  </a:r>
                  <a:r>
                    <a:rPr lang="zh-CN" altLang="en-US" sz="1400" dirty="0">
                      <a:solidFill>
                        <a:schemeClr val="tx1">
                          <a:lumMod val="85000"/>
                          <a:lumOff val="15000"/>
                        </a:schemeClr>
                      </a:solidFill>
                      <a:cs typeface="+mn-ea"/>
                      <a:sym typeface="+mn-lt"/>
                    </a:rPr>
                    <a:t>，中</a:t>
                  </a:r>
                  <a:r>
                    <a:rPr lang="zh-TW" altLang="en-US" sz="1400" dirty="0">
                      <a:solidFill>
                        <a:schemeClr val="tx1">
                          <a:lumMod val="85000"/>
                          <a:lumOff val="15000"/>
                        </a:schemeClr>
                      </a:solidFill>
                      <a:cs typeface="+mn-ea"/>
                      <a:sym typeface="+mn-lt"/>
                    </a:rPr>
                    <a:t>國經濟</a:t>
                  </a:r>
                  <a:r>
                    <a:rPr lang="zh-CN" altLang="en-US" sz="1400" dirty="0">
                      <a:solidFill>
                        <a:schemeClr val="tx1">
                          <a:lumMod val="85000"/>
                          <a:lumOff val="15000"/>
                        </a:schemeClr>
                      </a:solidFill>
                      <a:cs typeface="+mn-ea"/>
                      <a:sym typeface="+mn-lt"/>
                    </a:rPr>
                    <a:t>增</a:t>
                  </a:r>
                  <a:r>
                    <a:rPr lang="zh-TW" altLang="en-US" sz="1400" dirty="0">
                      <a:solidFill>
                        <a:schemeClr val="tx1">
                          <a:lumMod val="85000"/>
                          <a:lumOff val="15000"/>
                        </a:schemeClr>
                      </a:solidFill>
                      <a:cs typeface="+mn-ea"/>
                      <a:sym typeface="+mn-lt"/>
                    </a:rPr>
                    <a:t>長</a:t>
                  </a:r>
                  <a:r>
                    <a:rPr lang="zh-CN" altLang="en-US" sz="1400" dirty="0">
                      <a:solidFill>
                        <a:schemeClr val="tx1">
                          <a:lumMod val="85000"/>
                          <a:lumOff val="15000"/>
                        </a:schemeClr>
                      </a:solidFill>
                      <a:cs typeface="+mn-ea"/>
                      <a:sym typeface="+mn-lt"/>
                    </a:rPr>
                    <a:t>很快，</a:t>
                  </a:r>
                  <a:r>
                    <a:rPr lang="zh-TW" altLang="en-US" sz="1400" dirty="0">
                      <a:solidFill>
                        <a:schemeClr val="tx1">
                          <a:lumMod val="85000"/>
                          <a:lumOff val="15000"/>
                        </a:schemeClr>
                      </a:solidFill>
                      <a:cs typeface="+mn-ea"/>
                      <a:sym typeface="+mn-lt"/>
                    </a:rPr>
                    <a:t>連續</a:t>
                  </a:r>
                  <a:r>
                    <a:rPr lang="zh-CN" altLang="en-US" sz="1400" dirty="0">
                      <a:solidFill>
                        <a:schemeClr val="tx1">
                          <a:lumMod val="85000"/>
                          <a:lumOff val="15000"/>
                        </a:schemeClr>
                      </a:solidFill>
                      <a:cs typeface="+mn-ea"/>
                      <a:sym typeface="+mn-lt"/>
                    </a:rPr>
                    <a:t>多年</a:t>
                  </a:r>
                  <a:r>
                    <a:rPr lang="en-US" altLang="zh-CN" sz="1400" dirty="0">
                      <a:solidFill>
                        <a:schemeClr val="tx1">
                          <a:lumMod val="85000"/>
                          <a:lumOff val="15000"/>
                        </a:schemeClr>
                      </a:solidFill>
                      <a:cs typeface="+mn-ea"/>
                      <a:sym typeface="+mn-lt"/>
                    </a:rPr>
                    <a:t>GDP</a:t>
                  </a:r>
                  <a:r>
                    <a:rPr lang="zh-CN" altLang="en-US" sz="1400" dirty="0">
                      <a:solidFill>
                        <a:schemeClr val="tx1">
                          <a:lumMod val="85000"/>
                          <a:lumOff val="15000"/>
                        </a:schemeClr>
                      </a:solidFill>
                      <a:cs typeface="+mn-ea"/>
                      <a:sym typeface="+mn-lt"/>
                    </a:rPr>
                    <a:t>增</a:t>
                  </a:r>
                  <a:r>
                    <a:rPr lang="zh-TW" altLang="en-US" sz="1400" dirty="0">
                      <a:solidFill>
                        <a:schemeClr val="tx1">
                          <a:lumMod val="85000"/>
                          <a:lumOff val="15000"/>
                        </a:schemeClr>
                      </a:solidFill>
                      <a:cs typeface="+mn-ea"/>
                      <a:sym typeface="+mn-lt"/>
                    </a:rPr>
                    <a:t>長</a:t>
                  </a:r>
                  <a:r>
                    <a:rPr lang="zh-CN" altLang="en-US" sz="1400" dirty="0">
                      <a:solidFill>
                        <a:schemeClr val="tx1">
                          <a:lumMod val="85000"/>
                          <a:lumOff val="15000"/>
                        </a:schemeClr>
                      </a:solidFill>
                      <a:cs typeface="+mn-ea"/>
                      <a:sym typeface="+mn-lt"/>
                    </a:rPr>
                    <a:t>率在</a:t>
                  </a:r>
                  <a:r>
                    <a:rPr lang="en-US" altLang="zh-CN" sz="1400" dirty="0">
                      <a:solidFill>
                        <a:schemeClr val="tx1">
                          <a:lumMod val="85000"/>
                          <a:lumOff val="15000"/>
                        </a:schemeClr>
                      </a:solidFill>
                      <a:cs typeface="+mn-ea"/>
                      <a:sym typeface="+mn-lt"/>
                    </a:rPr>
                    <a:t>8%</a:t>
                  </a:r>
                  <a:r>
                    <a:rPr lang="zh-CN" altLang="en-US" sz="1400" dirty="0">
                      <a:solidFill>
                        <a:schemeClr val="tx1">
                          <a:lumMod val="85000"/>
                          <a:lumOff val="15000"/>
                        </a:schemeClr>
                      </a:solidFill>
                      <a:cs typeface="+mn-ea"/>
                      <a:sym typeface="+mn-lt"/>
                    </a:rPr>
                    <a:t>～</a:t>
                  </a:r>
                  <a:r>
                    <a:rPr lang="en-US" altLang="zh-CN" sz="1400" dirty="0">
                      <a:solidFill>
                        <a:schemeClr val="tx1">
                          <a:lumMod val="85000"/>
                          <a:lumOff val="15000"/>
                        </a:schemeClr>
                      </a:solidFill>
                      <a:cs typeface="+mn-ea"/>
                      <a:sym typeface="+mn-lt"/>
                    </a:rPr>
                    <a:t>9%</a:t>
                  </a:r>
                  <a:endParaRPr lang="zh-CN" altLang="en-US" sz="1400" b="0" i="0" dirty="0">
                    <a:solidFill>
                      <a:schemeClr val="tx1">
                        <a:lumMod val="85000"/>
                        <a:lumOff val="15000"/>
                      </a:schemeClr>
                    </a:solidFill>
                    <a:effectLst/>
                    <a:cs typeface="+mn-ea"/>
                    <a:sym typeface="+mn-lt"/>
                  </a:endParaRPr>
                </a:p>
              </p:txBody>
            </p:sp>
            <p:grpSp>
              <p:nvGrpSpPr>
                <p:cNvPr id="44" name="组合 10">
                  <a:extLst>
                    <a:ext uri="{FF2B5EF4-FFF2-40B4-BE49-F238E27FC236}">
                      <a16:creationId xmlns:a16="http://schemas.microsoft.com/office/drawing/2014/main" id="{6033BFA1-5677-4A50-1BCD-9616F6362C34}"/>
                    </a:ext>
                  </a:extLst>
                </p:cNvPr>
                <p:cNvGrpSpPr/>
                <p:nvPr/>
              </p:nvGrpSpPr>
              <p:grpSpPr>
                <a:xfrm>
                  <a:off x="5402711" y="1076635"/>
                  <a:ext cx="1602223" cy="469876"/>
                  <a:chOff x="1043873" y="1714464"/>
                  <a:chExt cx="1602223" cy="469876"/>
                </a:xfrm>
              </p:grpSpPr>
              <p:sp>
                <p:nvSpPr>
                  <p:cNvPr id="45" name="矩形: 圆角 11">
                    <a:extLst>
                      <a:ext uri="{FF2B5EF4-FFF2-40B4-BE49-F238E27FC236}">
                        <a16:creationId xmlns:a16="http://schemas.microsoft.com/office/drawing/2014/main" id="{E2CDB744-D09D-A3C4-33B0-DAB339DB71A4}"/>
                      </a:ext>
                    </a:extLst>
                  </p:cNvPr>
                  <p:cNvSpPr/>
                  <p:nvPr/>
                </p:nvSpPr>
                <p:spPr>
                  <a:xfrm>
                    <a:off x="1043873" y="1722675"/>
                    <a:ext cx="1602223" cy="461665"/>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文本框 12">
                    <a:extLst>
                      <a:ext uri="{FF2B5EF4-FFF2-40B4-BE49-F238E27FC236}">
                        <a16:creationId xmlns:a16="http://schemas.microsoft.com/office/drawing/2014/main" id="{EC309B8D-FC75-89C4-EDE0-CF2D0182EF48}"/>
                      </a:ext>
                    </a:extLst>
                  </p:cNvPr>
                  <p:cNvSpPr txBox="1"/>
                  <p:nvPr/>
                </p:nvSpPr>
                <p:spPr>
                  <a:xfrm>
                    <a:off x="1320147" y="1714464"/>
                    <a:ext cx="1212661" cy="461665"/>
                  </a:xfrm>
                  <a:prstGeom prst="rect">
                    <a:avLst/>
                  </a:prstGeom>
                  <a:noFill/>
                </p:spPr>
                <p:txBody>
                  <a:bodyPr wrap="square">
                    <a:spAutoFit/>
                  </a:bodyPr>
                  <a:lstStyle/>
                  <a:p>
                    <a:r>
                      <a:rPr lang="zh-CN" altLang="en-US" sz="2400" b="0" i="0" dirty="0">
                        <a:solidFill>
                          <a:schemeClr val="bg1"/>
                        </a:solidFill>
                        <a:effectLst/>
                        <a:cs typeface="+mn-ea"/>
                        <a:sym typeface="+mn-lt"/>
                      </a:rPr>
                      <a:t>面積</a:t>
                    </a:r>
                    <a:endParaRPr lang="zh-CN" altLang="en-US" sz="2400" dirty="0">
                      <a:solidFill>
                        <a:schemeClr val="bg1"/>
                      </a:solidFill>
                      <a:cs typeface="+mn-ea"/>
                      <a:sym typeface="+mn-lt"/>
                    </a:endParaRPr>
                  </a:p>
                </p:txBody>
              </p:sp>
            </p:grpSp>
            <p:grpSp>
              <p:nvGrpSpPr>
                <p:cNvPr id="47" name="组合 14">
                  <a:extLst>
                    <a:ext uri="{FF2B5EF4-FFF2-40B4-BE49-F238E27FC236}">
                      <a16:creationId xmlns:a16="http://schemas.microsoft.com/office/drawing/2014/main" id="{67283865-77D0-E20B-BE20-D9FEE2C525A7}"/>
                    </a:ext>
                  </a:extLst>
                </p:cNvPr>
                <p:cNvGrpSpPr/>
                <p:nvPr/>
              </p:nvGrpSpPr>
              <p:grpSpPr>
                <a:xfrm>
                  <a:off x="5091058" y="3321894"/>
                  <a:ext cx="1619561" cy="469876"/>
                  <a:chOff x="1043873" y="1714464"/>
                  <a:chExt cx="1619561" cy="469876"/>
                </a:xfrm>
              </p:grpSpPr>
              <p:sp>
                <p:nvSpPr>
                  <p:cNvPr id="48" name="矩形: 圆角 15">
                    <a:extLst>
                      <a:ext uri="{FF2B5EF4-FFF2-40B4-BE49-F238E27FC236}">
                        <a16:creationId xmlns:a16="http://schemas.microsoft.com/office/drawing/2014/main" id="{D84E3BE8-B8C8-76C0-A74B-9CFA92CA39CF}"/>
                      </a:ext>
                    </a:extLst>
                  </p:cNvPr>
                  <p:cNvSpPr/>
                  <p:nvPr/>
                </p:nvSpPr>
                <p:spPr>
                  <a:xfrm>
                    <a:off x="1043873" y="1722675"/>
                    <a:ext cx="1602223" cy="461665"/>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文本框 17">
                    <a:extLst>
                      <a:ext uri="{FF2B5EF4-FFF2-40B4-BE49-F238E27FC236}">
                        <a16:creationId xmlns:a16="http://schemas.microsoft.com/office/drawing/2014/main" id="{0800DBEF-9224-002F-A3D7-8259F1B73986}"/>
                      </a:ext>
                    </a:extLst>
                  </p:cNvPr>
                  <p:cNvSpPr txBox="1"/>
                  <p:nvPr/>
                </p:nvSpPr>
                <p:spPr>
                  <a:xfrm>
                    <a:off x="1450773" y="1714464"/>
                    <a:ext cx="1212661" cy="461665"/>
                  </a:xfrm>
                  <a:prstGeom prst="rect">
                    <a:avLst/>
                  </a:prstGeom>
                  <a:noFill/>
                </p:spPr>
                <p:txBody>
                  <a:bodyPr wrap="square">
                    <a:spAutoFit/>
                  </a:bodyPr>
                  <a:lstStyle/>
                  <a:p>
                    <a:r>
                      <a:rPr lang="zh-CN" altLang="en-US" sz="2400" b="0" i="0" dirty="0">
                        <a:solidFill>
                          <a:schemeClr val="bg1"/>
                        </a:solidFill>
                        <a:effectLst/>
                        <a:cs typeface="+mn-ea"/>
                        <a:sym typeface="+mn-lt"/>
                      </a:rPr>
                      <a:t>政治</a:t>
                    </a:r>
                    <a:endParaRPr lang="zh-CN" altLang="en-US" sz="2400" dirty="0">
                      <a:solidFill>
                        <a:schemeClr val="bg1"/>
                      </a:solidFill>
                      <a:cs typeface="+mn-ea"/>
                      <a:sym typeface="+mn-lt"/>
                    </a:endParaRPr>
                  </a:p>
                </p:txBody>
              </p:sp>
            </p:grpSp>
            <p:grpSp>
              <p:nvGrpSpPr>
                <p:cNvPr id="50" name="组合 18">
                  <a:extLst>
                    <a:ext uri="{FF2B5EF4-FFF2-40B4-BE49-F238E27FC236}">
                      <a16:creationId xmlns:a16="http://schemas.microsoft.com/office/drawing/2014/main" id="{8BF7730F-DC75-86D9-AACE-8E24301885DC}"/>
                    </a:ext>
                  </a:extLst>
                </p:cNvPr>
                <p:cNvGrpSpPr/>
                <p:nvPr/>
              </p:nvGrpSpPr>
              <p:grpSpPr>
                <a:xfrm>
                  <a:off x="10015425" y="3319299"/>
                  <a:ext cx="1602223" cy="476302"/>
                  <a:chOff x="1043873" y="1714464"/>
                  <a:chExt cx="1602223" cy="476302"/>
                </a:xfrm>
              </p:grpSpPr>
              <p:sp>
                <p:nvSpPr>
                  <p:cNvPr id="51" name="矩形: 圆角 19">
                    <a:extLst>
                      <a:ext uri="{FF2B5EF4-FFF2-40B4-BE49-F238E27FC236}">
                        <a16:creationId xmlns:a16="http://schemas.microsoft.com/office/drawing/2014/main" id="{EF185D24-E567-D7B3-7E8D-7BDB1B6EFDCE}"/>
                      </a:ext>
                    </a:extLst>
                  </p:cNvPr>
                  <p:cNvSpPr/>
                  <p:nvPr/>
                </p:nvSpPr>
                <p:spPr>
                  <a:xfrm>
                    <a:off x="1043873" y="1722675"/>
                    <a:ext cx="1602223" cy="461665"/>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 name="文本框 20">
                    <a:extLst>
                      <a:ext uri="{FF2B5EF4-FFF2-40B4-BE49-F238E27FC236}">
                        <a16:creationId xmlns:a16="http://schemas.microsoft.com/office/drawing/2014/main" id="{1059B571-BB6C-D94B-0DF0-806F3D119A79}"/>
                      </a:ext>
                    </a:extLst>
                  </p:cNvPr>
                  <p:cNvSpPr txBox="1"/>
                  <p:nvPr/>
                </p:nvSpPr>
                <p:spPr>
                  <a:xfrm>
                    <a:off x="1320147" y="1714464"/>
                    <a:ext cx="1212661" cy="476302"/>
                  </a:xfrm>
                  <a:prstGeom prst="rect">
                    <a:avLst/>
                  </a:prstGeom>
                  <a:noFill/>
                </p:spPr>
                <p:txBody>
                  <a:bodyPr wrap="square">
                    <a:spAutoFit/>
                  </a:bodyPr>
                  <a:lstStyle/>
                  <a:p>
                    <a:r>
                      <a:rPr lang="zh-TW" altLang="en-US" sz="2000" dirty="0">
                        <a:solidFill>
                          <a:schemeClr val="bg1"/>
                        </a:solidFill>
                        <a:cs typeface="+mn-ea"/>
                        <a:sym typeface="+mn-lt"/>
                      </a:rPr>
                      <a:t>經濟</a:t>
                    </a:r>
                    <a:r>
                      <a:rPr lang="zh-CN" altLang="en-US" sz="2000" b="0" i="0" dirty="0">
                        <a:solidFill>
                          <a:schemeClr val="bg1"/>
                        </a:solidFill>
                        <a:effectLst/>
                        <a:cs typeface="+mn-ea"/>
                        <a:sym typeface="+mn-lt"/>
                      </a:rPr>
                      <a:t>　</a:t>
                    </a:r>
                    <a:endParaRPr lang="zh-CN" altLang="en-US" sz="2000" dirty="0">
                      <a:solidFill>
                        <a:schemeClr val="bg1"/>
                      </a:solidFill>
                      <a:cs typeface="+mn-ea"/>
                      <a:sym typeface="+mn-lt"/>
                    </a:endParaRPr>
                  </a:p>
                </p:txBody>
              </p:sp>
            </p:grpSp>
            <p:grpSp>
              <p:nvGrpSpPr>
                <p:cNvPr id="53" name="组合 21">
                  <a:extLst>
                    <a:ext uri="{FF2B5EF4-FFF2-40B4-BE49-F238E27FC236}">
                      <a16:creationId xmlns:a16="http://schemas.microsoft.com/office/drawing/2014/main" id="{04EE5A76-7CEC-251F-5A18-781558149205}"/>
                    </a:ext>
                  </a:extLst>
                </p:cNvPr>
                <p:cNvGrpSpPr/>
                <p:nvPr/>
              </p:nvGrpSpPr>
              <p:grpSpPr>
                <a:xfrm>
                  <a:off x="9926346" y="1101077"/>
                  <a:ext cx="1602223" cy="514002"/>
                  <a:chOff x="1619319" y="1738906"/>
                  <a:chExt cx="1602223" cy="514002"/>
                </a:xfrm>
              </p:grpSpPr>
              <p:sp>
                <p:nvSpPr>
                  <p:cNvPr id="54" name="矩形: 圆角 22">
                    <a:extLst>
                      <a:ext uri="{FF2B5EF4-FFF2-40B4-BE49-F238E27FC236}">
                        <a16:creationId xmlns:a16="http://schemas.microsoft.com/office/drawing/2014/main" id="{410283CC-25B5-8BB1-16AD-0CDA7F3C9F9E}"/>
                      </a:ext>
                    </a:extLst>
                  </p:cNvPr>
                  <p:cNvSpPr/>
                  <p:nvPr/>
                </p:nvSpPr>
                <p:spPr>
                  <a:xfrm>
                    <a:off x="1619319" y="1791243"/>
                    <a:ext cx="1602223" cy="461665"/>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5" name="文本框 23">
                    <a:extLst>
                      <a:ext uri="{FF2B5EF4-FFF2-40B4-BE49-F238E27FC236}">
                        <a16:creationId xmlns:a16="http://schemas.microsoft.com/office/drawing/2014/main" id="{BA6D40FE-FE5F-A4AA-6DFE-BC561E2CD368}"/>
                      </a:ext>
                    </a:extLst>
                  </p:cNvPr>
                  <p:cNvSpPr txBox="1"/>
                  <p:nvPr/>
                </p:nvSpPr>
                <p:spPr>
                  <a:xfrm>
                    <a:off x="1708398" y="1738906"/>
                    <a:ext cx="1212661" cy="476301"/>
                  </a:xfrm>
                  <a:prstGeom prst="rect">
                    <a:avLst/>
                  </a:prstGeom>
                  <a:noFill/>
                </p:spPr>
                <p:txBody>
                  <a:bodyPr wrap="square">
                    <a:spAutoFit/>
                  </a:bodyPr>
                  <a:lstStyle/>
                  <a:p>
                    <a:r>
                      <a:rPr lang="zh-CN" altLang="en-US" sz="2000" b="0" i="0" dirty="0">
                        <a:solidFill>
                          <a:schemeClr val="bg1"/>
                        </a:solidFill>
                        <a:effectLst/>
                        <a:cs typeface="+mn-ea"/>
                        <a:sym typeface="+mn-lt"/>
                      </a:rPr>
                      <a:t>行政區　</a:t>
                    </a:r>
                    <a:endParaRPr lang="zh-CN" altLang="en-US" sz="2000" dirty="0">
                      <a:solidFill>
                        <a:schemeClr val="bg1"/>
                      </a:solidFill>
                      <a:cs typeface="+mn-ea"/>
                      <a:sym typeface="+mn-lt"/>
                    </a:endParaRPr>
                  </a:p>
                </p:txBody>
              </p:sp>
            </p:grpSp>
            <p:sp>
              <p:nvSpPr>
                <p:cNvPr id="56" name="文本框 25">
                  <a:extLst>
                    <a:ext uri="{FF2B5EF4-FFF2-40B4-BE49-F238E27FC236}">
                      <a16:creationId xmlns:a16="http://schemas.microsoft.com/office/drawing/2014/main" id="{C12C2CBA-424F-6FBB-0DAE-D31CB0D89DE4}"/>
                    </a:ext>
                  </a:extLst>
                </p:cNvPr>
                <p:cNvSpPr txBox="1"/>
                <p:nvPr/>
              </p:nvSpPr>
              <p:spPr>
                <a:xfrm>
                  <a:off x="10007640" y="1643795"/>
                  <a:ext cx="2195571" cy="1602937"/>
                </a:xfrm>
                <a:prstGeom prst="rect">
                  <a:avLst/>
                </a:prstGeom>
                <a:noFill/>
              </p:spPr>
              <p:txBody>
                <a:bodyPr wrap="square">
                  <a:spAutoFit/>
                </a:bodyPr>
                <a:lstStyle/>
                <a:p>
                  <a:pPr>
                    <a:lnSpc>
                      <a:spcPct val="150000"/>
                    </a:lnSpc>
                  </a:pPr>
                  <a:r>
                    <a:rPr lang="en-US" altLang="zh-CN" sz="1400" dirty="0">
                      <a:solidFill>
                        <a:schemeClr val="tx1">
                          <a:lumMod val="85000"/>
                          <a:lumOff val="15000"/>
                        </a:schemeClr>
                      </a:solidFill>
                      <a:cs typeface="+mn-ea"/>
                      <a:sym typeface="+mn-lt"/>
                    </a:rPr>
                    <a:t>34</a:t>
                  </a:r>
                  <a:r>
                    <a:rPr lang="zh-TW" altLang="en-US" sz="1400" dirty="0">
                      <a:solidFill>
                        <a:schemeClr val="tx1">
                          <a:lumMod val="85000"/>
                          <a:lumOff val="15000"/>
                        </a:schemeClr>
                      </a:solidFill>
                      <a:cs typeface="+mn-ea"/>
                      <a:sym typeface="+mn-lt"/>
                    </a:rPr>
                    <a:t>個</a:t>
                  </a:r>
                  <a:r>
                    <a:rPr lang="zh-CN" altLang="en-US" sz="1400" dirty="0">
                      <a:solidFill>
                        <a:schemeClr val="tx1">
                          <a:lumMod val="85000"/>
                          <a:lumOff val="15000"/>
                        </a:schemeClr>
                      </a:solidFill>
                      <a:cs typeface="+mn-ea"/>
                      <a:sym typeface="+mn-lt"/>
                    </a:rPr>
                    <a:t>省级行政</a:t>
                  </a:r>
                  <a:r>
                    <a:rPr lang="zh-TW" altLang="en-US" sz="1400" dirty="0">
                      <a:solidFill>
                        <a:schemeClr val="tx1">
                          <a:lumMod val="85000"/>
                          <a:lumOff val="15000"/>
                        </a:schemeClr>
                      </a:solidFill>
                      <a:cs typeface="+mn-ea"/>
                      <a:sym typeface="+mn-lt"/>
                    </a:rPr>
                    <a:t>區</a:t>
                  </a:r>
                  <a:r>
                    <a:rPr lang="zh-CN" altLang="en-US" sz="1400" dirty="0">
                      <a:solidFill>
                        <a:schemeClr val="tx1">
                          <a:lumMod val="85000"/>
                          <a:lumOff val="15000"/>
                        </a:schemeClr>
                      </a:solidFill>
                      <a:cs typeface="+mn-ea"/>
                      <a:sym typeface="+mn-lt"/>
                    </a:rPr>
                    <a:t>：</a:t>
                  </a:r>
                  <a:r>
                    <a:rPr lang="en-US" altLang="zh-CN" sz="1400" dirty="0">
                      <a:solidFill>
                        <a:schemeClr val="tx1">
                          <a:lumMod val="85000"/>
                          <a:lumOff val="15000"/>
                        </a:schemeClr>
                      </a:solidFill>
                      <a:cs typeface="+mn-ea"/>
                      <a:sym typeface="+mn-lt"/>
                    </a:rPr>
                    <a:t>23</a:t>
                  </a:r>
                  <a:r>
                    <a:rPr lang="zh-TW" altLang="en-US" sz="1400" dirty="0">
                      <a:solidFill>
                        <a:schemeClr val="tx1">
                          <a:lumMod val="85000"/>
                          <a:lumOff val="15000"/>
                        </a:schemeClr>
                      </a:solidFill>
                      <a:cs typeface="+mn-ea"/>
                      <a:sym typeface="+mn-lt"/>
                    </a:rPr>
                    <a:t>個</a:t>
                  </a:r>
                  <a:r>
                    <a:rPr lang="zh-CN" altLang="en-US" sz="1400" dirty="0">
                      <a:solidFill>
                        <a:schemeClr val="tx1">
                          <a:lumMod val="85000"/>
                          <a:lumOff val="15000"/>
                        </a:schemeClr>
                      </a:solidFill>
                      <a:cs typeface="+mn-ea"/>
                      <a:sym typeface="+mn-lt"/>
                    </a:rPr>
                    <a:t>省、</a:t>
                  </a:r>
                  <a:r>
                    <a:rPr lang="en-US" altLang="zh-CN" sz="1400" dirty="0">
                      <a:solidFill>
                        <a:schemeClr val="tx1">
                          <a:lumMod val="85000"/>
                          <a:lumOff val="15000"/>
                        </a:schemeClr>
                      </a:solidFill>
                      <a:cs typeface="+mn-ea"/>
                      <a:sym typeface="+mn-lt"/>
                    </a:rPr>
                    <a:t>5</a:t>
                  </a:r>
                  <a:r>
                    <a:rPr lang="zh-TW" altLang="en-US" sz="1400" dirty="0">
                      <a:solidFill>
                        <a:schemeClr val="tx1">
                          <a:lumMod val="85000"/>
                          <a:lumOff val="15000"/>
                        </a:schemeClr>
                      </a:solidFill>
                      <a:cs typeface="+mn-ea"/>
                      <a:sym typeface="+mn-lt"/>
                    </a:rPr>
                    <a:t>個</a:t>
                  </a:r>
                  <a:r>
                    <a:rPr lang="zh-CN" altLang="en-US" sz="1400" dirty="0">
                      <a:solidFill>
                        <a:schemeClr val="tx1">
                          <a:lumMod val="85000"/>
                          <a:lumOff val="15000"/>
                        </a:schemeClr>
                      </a:solidFill>
                      <a:cs typeface="+mn-ea"/>
                      <a:sym typeface="+mn-lt"/>
                    </a:rPr>
                    <a:t>自治</a:t>
                  </a:r>
                  <a:r>
                    <a:rPr lang="zh-TW" altLang="en-US" sz="1400" dirty="0">
                      <a:solidFill>
                        <a:schemeClr val="tx1">
                          <a:lumMod val="85000"/>
                          <a:lumOff val="15000"/>
                        </a:schemeClr>
                      </a:solidFill>
                      <a:cs typeface="+mn-ea"/>
                      <a:sym typeface="+mn-lt"/>
                    </a:rPr>
                    <a:t>區</a:t>
                  </a:r>
                  <a:r>
                    <a:rPr lang="zh-CN" altLang="en-US" sz="1400" dirty="0">
                      <a:solidFill>
                        <a:schemeClr val="tx1">
                          <a:lumMod val="85000"/>
                          <a:lumOff val="15000"/>
                        </a:schemeClr>
                      </a:solidFill>
                      <a:cs typeface="+mn-ea"/>
                      <a:sym typeface="+mn-lt"/>
                    </a:rPr>
                    <a:t>、</a:t>
                  </a:r>
                  <a:r>
                    <a:rPr lang="en-US" altLang="zh-CN" sz="1400" dirty="0">
                      <a:solidFill>
                        <a:schemeClr val="tx1">
                          <a:lumMod val="85000"/>
                          <a:lumOff val="15000"/>
                        </a:schemeClr>
                      </a:solidFill>
                      <a:cs typeface="+mn-ea"/>
                      <a:sym typeface="+mn-lt"/>
                    </a:rPr>
                    <a:t>4</a:t>
                  </a:r>
                  <a:r>
                    <a:rPr lang="zh-TW" altLang="en-US" sz="1400" dirty="0">
                      <a:solidFill>
                        <a:schemeClr val="tx1">
                          <a:lumMod val="85000"/>
                          <a:lumOff val="15000"/>
                        </a:schemeClr>
                      </a:solidFill>
                      <a:cs typeface="+mn-ea"/>
                      <a:sym typeface="+mn-lt"/>
                    </a:rPr>
                    <a:t>個</a:t>
                  </a:r>
                  <a:r>
                    <a:rPr lang="zh-CN" altLang="en-US" sz="1400" dirty="0">
                      <a:solidFill>
                        <a:schemeClr val="tx1">
                          <a:lumMod val="85000"/>
                          <a:lumOff val="15000"/>
                        </a:schemeClr>
                      </a:solidFill>
                      <a:cs typeface="+mn-ea"/>
                      <a:sym typeface="+mn-lt"/>
                    </a:rPr>
                    <a:t>直</a:t>
                  </a:r>
                  <a:r>
                    <a:rPr lang="zh-TW" altLang="en-US" sz="1400" dirty="0">
                      <a:solidFill>
                        <a:schemeClr val="tx1">
                          <a:lumMod val="85000"/>
                          <a:lumOff val="15000"/>
                        </a:schemeClr>
                      </a:solidFill>
                      <a:cs typeface="+mn-ea"/>
                      <a:sym typeface="+mn-lt"/>
                    </a:rPr>
                    <a:t>轄</a:t>
                  </a:r>
                  <a:r>
                    <a:rPr lang="zh-CN" altLang="en-US" sz="1400" dirty="0">
                      <a:solidFill>
                        <a:schemeClr val="tx1">
                          <a:lumMod val="85000"/>
                          <a:lumOff val="15000"/>
                        </a:schemeClr>
                      </a:solidFill>
                      <a:cs typeface="+mn-ea"/>
                      <a:sym typeface="+mn-lt"/>
                    </a:rPr>
                    <a:t>市、</a:t>
                  </a:r>
                  <a:r>
                    <a:rPr lang="en-US" altLang="zh-CN" sz="1400" dirty="0">
                      <a:solidFill>
                        <a:schemeClr val="tx1">
                          <a:lumMod val="85000"/>
                          <a:lumOff val="15000"/>
                        </a:schemeClr>
                      </a:solidFill>
                      <a:cs typeface="+mn-ea"/>
                      <a:sym typeface="+mn-lt"/>
                    </a:rPr>
                    <a:t>2</a:t>
                  </a:r>
                  <a:r>
                    <a:rPr lang="zh-TW" altLang="en-US" sz="1400" dirty="0">
                      <a:solidFill>
                        <a:schemeClr val="tx1">
                          <a:lumMod val="85000"/>
                          <a:lumOff val="15000"/>
                        </a:schemeClr>
                      </a:solidFill>
                      <a:cs typeface="+mn-ea"/>
                      <a:sym typeface="+mn-lt"/>
                    </a:rPr>
                    <a:t>個</a:t>
                  </a:r>
                  <a:r>
                    <a:rPr lang="zh-CN" altLang="en-US" sz="1400" dirty="0">
                      <a:solidFill>
                        <a:schemeClr val="tx1">
                          <a:lumMod val="85000"/>
                          <a:lumOff val="15000"/>
                        </a:schemeClr>
                      </a:solidFill>
                      <a:cs typeface="+mn-ea"/>
                      <a:sym typeface="+mn-lt"/>
                    </a:rPr>
                    <a:t>特别行政</a:t>
                  </a:r>
                  <a:r>
                    <a:rPr lang="zh-TW" altLang="en-US" sz="1400" dirty="0">
                      <a:solidFill>
                        <a:schemeClr val="tx1">
                          <a:lumMod val="85000"/>
                          <a:lumOff val="15000"/>
                        </a:schemeClr>
                      </a:solidFill>
                      <a:cs typeface="+mn-ea"/>
                      <a:sym typeface="+mn-lt"/>
                    </a:rPr>
                    <a:t>區</a:t>
                  </a:r>
                  <a:r>
                    <a:rPr lang="zh-CN" altLang="en-US" sz="1400" dirty="0">
                      <a:solidFill>
                        <a:schemeClr val="tx1">
                          <a:lumMod val="85000"/>
                          <a:lumOff val="15000"/>
                        </a:schemeClr>
                      </a:solidFill>
                      <a:cs typeface="+mn-ea"/>
                      <a:sym typeface="+mn-lt"/>
                    </a:rPr>
                    <a:t>。首都是北京</a:t>
                  </a:r>
                  <a:endParaRPr lang="zh-CN" altLang="en-US" sz="1400" b="0" i="0" dirty="0">
                    <a:solidFill>
                      <a:schemeClr val="tx1">
                        <a:lumMod val="85000"/>
                        <a:lumOff val="15000"/>
                      </a:schemeClr>
                    </a:solidFill>
                    <a:effectLst/>
                    <a:cs typeface="+mn-ea"/>
                    <a:sym typeface="+mn-lt"/>
                  </a:endParaRPr>
                </a:p>
              </p:txBody>
            </p:sp>
            <p:grpSp>
              <p:nvGrpSpPr>
                <p:cNvPr id="57" name="组合 28">
                  <a:extLst>
                    <a:ext uri="{FF2B5EF4-FFF2-40B4-BE49-F238E27FC236}">
                      <a16:creationId xmlns:a16="http://schemas.microsoft.com/office/drawing/2014/main" id="{619EDBE1-DCB9-C794-1FA9-9F03EEAA4E80}"/>
                    </a:ext>
                  </a:extLst>
                </p:cNvPr>
                <p:cNvGrpSpPr/>
                <p:nvPr/>
              </p:nvGrpSpPr>
              <p:grpSpPr>
                <a:xfrm>
                  <a:off x="6462791" y="1799263"/>
                  <a:ext cx="3792606" cy="2936417"/>
                  <a:chOff x="773447" y="2783899"/>
                  <a:chExt cx="3262982" cy="2526357"/>
                </a:xfrm>
              </p:grpSpPr>
              <p:sp>
                <p:nvSpPr>
                  <p:cNvPr id="58" name="矩形 43">
                    <a:extLst>
                      <a:ext uri="{FF2B5EF4-FFF2-40B4-BE49-F238E27FC236}">
                        <a16:creationId xmlns:a16="http://schemas.microsoft.com/office/drawing/2014/main" id="{6A81C915-440D-8F11-C254-E4F7247F87E2}"/>
                      </a:ext>
                    </a:extLst>
                  </p:cNvPr>
                  <p:cNvSpPr/>
                  <p:nvPr/>
                </p:nvSpPr>
                <p:spPr>
                  <a:xfrm rot="19408062">
                    <a:off x="2515604" y="3003224"/>
                    <a:ext cx="895932" cy="2063703"/>
                  </a:xfrm>
                  <a:custGeom>
                    <a:avLst/>
                    <a:gdLst>
                      <a:gd name="connsiteX0" fmla="*/ 0 w 895922"/>
                      <a:gd name="connsiteY0" fmla="*/ 0 h 2063703"/>
                      <a:gd name="connsiteX1" fmla="*/ 895922 w 895922"/>
                      <a:gd name="connsiteY1" fmla="*/ 0 h 2063703"/>
                      <a:gd name="connsiteX2" fmla="*/ 895922 w 895922"/>
                      <a:gd name="connsiteY2" fmla="*/ 2063703 h 2063703"/>
                      <a:gd name="connsiteX3" fmla="*/ 0 w 895922"/>
                      <a:gd name="connsiteY3" fmla="*/ 2063703 h 2063703"/>
                      <a:gd name="connsiteX4" fmla="*/ 0 w 895922"/>
                      <a:gd name="connsiteY4" fmla="*/ 0 h 2063703"/>
                      <a:gd name="connsiteX0" fmla="*/ 0 w 895922"/>
                      <a:gd name="connsiteY0" fmla="*/ 0 h 2063703"/>
                      <a:gd name="connsiteX1" fmla="*/ 895922 w 895922"/>
                      <a:gd name="connsiteY1" fmla="*/ 0 h 2063703"/>
                      <a:gd name="connsiteX2" fmla="*/ 662162 w 895922"/>
                      <a:gd name="connsiteY2" fmla="*/ 1028907 h 2063703"/>
                      <a:gd name="connsiteX3" fmla="*/ 895922 w 895922"/>
                      <a:gd name="connsiteY3" fmla="*/ 2063703 h 2063703"/>
                      <a:gd name="connsiteX4" fmla="*/ 0 w 895922"/>
                      <a:gd name="connsiteY4" fmla="*/ 2063703 h 2063703"/>
                      <a:gd name="connsiteX5" fmla="*/ 0 w 895922"/>
                      <a:gd name="connsiteY5" fmla="*/ 0 h 2063703"/>
                      <a:gd name="connsiteX0" fmla="*/ 0 w 895922"/>
                      <a:gd name="connsiteY0" fmla="*/ 0 h 2063703"/>
                      <a:gd name="connsiteX1" fmla="*/ 895922 w 895922"/>
                      <a:gd name="connsiteY1" fmla="*/ 0 h 2063703"/>
                      <a:gd name="connsiteX2" fmla="*/ 662162 w 895922"/>
                      <a:gd name="connsiteY2" fmla="*/ 1028907 h 2063703"/>
                      <a:gd name="connsiteX3" fmla="*/ 895922 w 895922"/>
                      <a:gd name="connsiteY3" fmla="*/ 2063703 h 2063703"/>
                      <a:gd name="connsiteX4" fmla="*/ 0 w 895922"/>
                      <a:gd name="connsiteY4" fmla="*/ 2063703 h 2063703"/>
                      <a:gd name="connsiteX5" fmla="*/ 0 w 895922"/>
                      <a:gd name="connsiteY5" fmla="*/ 0 h 2063703"/>
                      <a:gd name="connsiteX0" fmla="*/ 0 w 895922"/>
                      <a:gd name="connsiteY0" fmla="*/ 0 h 2063703"/>
                      <a:gd name="connsiteX1" fmla="*/ 895922 w 895922"/>
                      <a:gd name="connsiteY1" fmla="*/ 0 h 2063703"/>
                      <a:gd name="connsiteX2" fmla="*/ 662162 w 895922"/>
                      <a:gd name="connsiteY2" fmla="*/ 1028907 h 2063703"/>
                      <a:gd name="connsiteX3" fmla="*/ 895922 w 895922"/>
                      <a:gd name="connsiteY3" fmla="*/ 2063703 h 2063703"/>
                      <a:gd name="connsiteX4" fmla="*/ 0 w 895922"/>
                      <a:gd name="connsiteY4" fmla="*/ 2063703 h 2063703"/>
                      <a:gd name="connsiteX5" fmla="*/ 0 w 895922"/>
                      <a:gd name="connsiteY5" fmla="*/ 0 h 2063703"/>
                      <a:gd name="connsiteX0" fmla="*/ 9 w 895931"/>
                      <a:gd name="connsiteY0" fmla="*/ 0 h 2063703"/>
                      <a:gd name="connsiteX1" fmla="*/ 895931 w 895931"/>
                      <a:gd name="connsiteY1" fmla="*/ 0 h 2063703"/>
                      <a:gd name="connsiteX2" fmla="*/ 662171 w 895931"/>
                      <a:gd name="connsiteY2" fmla="*/ 1028907 h 2063703"/>
                      <a:gd name="connsiteX3" fmla="*/ 895931 w 895931"/>
                      <a:gd name="connsiteY3" fmla="*/ 2063703 h 2063703"/>
                      <a:gd name="connsiteX4" fmla="*/ 9 w 895931"/>
                      <a:gd name="connsiteY4" fmla="*/ 2063703 h 2063703"/>
                      <a:gd name="connsiteX5" fmla="*/ 239403 w 895931"/>
                      <a:gd name="connsiteY5" fmla="*/ 1099447 h 2063703"/>
                      <a:gd name="connsiteX6" fmla="*/ 9 w 895931"/>
                      <a:gd name="connsiteY6" fmla="*/ 0 h 2063703"/>
                      <a:gd name="connsiteX0" fmla="*/ 10 w 895932"/>
                      <a:gd name="connsiteY0" fmla="*/ 0 h 2063703"/>
                      <a:gd name="connsiteX1" fmla="*/ 895932 w 895932"/>
                      <a:gd name="connsiteY1" fmla="*/ 0 h 2063703"/>
                      <a:gd name="connsiteX2" fmla="*/ 662172 w 895932"/>
                      <a:gd name="connsiteY2" fmla="*/ 1028907 h 2063703"/>
                      <a:gd name="connsiteX3" fmla="*/ 895932 w 895932"/>
                      <a:gd name="connsiteY3" fmla="*/ 2063703 h 2063703"/>
                      <a:gd name="connsiteX4" fmla="*/ 10 w 895932"/>
                      <a:gd name="connsiteY4" fmla="*/ 2063703 h 2063703"/>
                      <a:gd name="connsiteX5" fmla="*/ 239404 w 895932"/>
                      <a:gd name="connsiteY5" fmla="*/ 1099447 h 2063703"/>
                      <a:gd name="connsiteX6" fmla="*/ 10 w 895932"/>
                      <a:gd name="connsiteY6" fmla="*/ 0 h 206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932" h="2063703">
                        <a:moveTo>
                          <a:pt x="10" y="0"/>
                        </a:moveTo>
                        <a:lnTo>
                          <a:pt x="895932" y="0"/>
                        </a:lnTo>
                        <a:cubicBezTo>
                          <a:pt x="892480" y="349618"/>
                          <a:pt x="648193" y="347605"/>
                          <a:pt x="662172" y="1028907"/>
                        </a:cubicBezTo>
                        <a:cubicBezTo>
                          <a:pt x="676151" y="1710209"/>
                          <a:pt x="818012" y="1718771"/>
                          <a:pt x="895932" y="2063703"/>
                        </a:cubicBezTo>
                        <a:lnTo>
                          <a:pt x="10" y="2063703"/>
                        </a:lnTo>
                        <a:cubicBezTo>
                          <a:pt x="-1728" y="1739221"/>
                          <a:pt x="214863" y="1655878"/>
                          <a:pt x="239404" y="1099447"/>
                        </a:cubicBezTo>
                        <a:cubicBezTo>
                          <a:pt x="263945" y="543016"/>
                          <a:pt x="79808" y="366482"/>
                          <a:pt x="10"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59" name="矩形 43">
                    <a:extLst>
                      <a:ext uri="{FF2B5EF4-FFF2-40B4-BE49-F238E27FC236}">
                        <a16:creationId xmlns:a16="http://schemas.microsoft.com/office/drawing/2014/main" id="{DB804EFB-8B95-9684-F12F-409ECF9EC9D7}"/>
                      </a:ext>
                    </a:extLst>
                  </p:cNvPr>
                  <p:cNvSpPr/>
                  <p:nvPr/>
                </p:nvSpPr>
                <p:spPr>
                  <a:xfrm rot="16200000">
                    <a:off x="1974999" y="3682639"/>
                    <a:ext cx="895932" cy="2359302"/>
                  </a:xfrm>
                  <a:custGeom>
                    <a:avLst/>
                    <a:gdLst>
                      <a:gd name="connsiteX0" fmla="*/ 0 w 895922"/>
                      <a:gd name="connsiteY0" fmla="*/ 0 h 2063703"/>
                      <a:gd name="connsiteX1" fmla="*/ 895922 w 895922"/>
                      <a:gd name="connsiteY1" fmla="*/ 0 h 2063703"/>
                      <a:gd name="connsiteX2" fmla="*/ 895922 w 895922"/>
                      <a:gd name="connsiteY2" fmla="*/ 2063703 h 2063703"/>
                      <a:gd name="connsiteX3" fmla="*/ 0 w 895922"/>
                      <a:gd name="connsiteY3" fmla="*/ 2063703 h 2063703"/>
                      <a:gd name="connsiteX4" fmla="*/ 0 w 895922"/>
                      <a:gd name="connsiteY4" fmla="*/ 0 h 2063703"/>
                      <a:gd name="connsiteX0" fmla="*/ 0 w 895922"/>
                      <a:gd name="connsiteY0" fmla="*/ 0 h 2063703"/>
                      <a:gd name="connsiteX1" fmla="*/ 895922 w 895922"/>
                      <a:gd name="connsiteY1" fmla="*/ 0 h 2063703"/>
                      <a:gd name="connsiteX2" fmla="*/ 662162 w 895922"/>
                      <a:gd name="connsiteY2" fmla="*/ 1028907 h 2063703"/>
                      <a:gd name="connsiteX3" fmla="*/ 895922 w 895922"/>
                      <a:gd name="connsiteY3" fmla="*/ 2063703 h 2063703"/>
                      <a:gd name="connsiteX4" fmla="*/ 0 w 895922"/>
                      <a:gd name="connsiteY4" fmla="*/ 2063703 h 2063703"/>
                      <a:gd name="connsiteX5" fmla="*/ 0 w 895922"/>
                      <a:gd name="connsiteY5" fmla="*/ 0 h 2063703"/>
                      <a:gd name="connsiteX0" fmla="*/ 0 w 895922"/>
                      <a:gd name="connsiteY0" fmla="*/ 0 h 2063703"/>
                      <a:gd name="connsiteX1" fmla="*/ 895922 w 895922"/>
                      <a:gd name="connsiteY1" fmla="*/ 0 h 2063703"/>
                      <a:gd name="connsiteX2" fmla="*/ 662162 w 895922"/>
                      <a:gd name="connsiteY2" fmla="*/ 1028907 h 2063703"/>
                      <a:gd name="connsiteX3" fmla="*/ 895922 w 895922"/>
                      <a:gd name="connsiteY3" fmla="*/ 2063703 h 2063703"/>
                      <a:gd name="connsiteX4" fmla="*/ 0 w 895922"/>
                      <a:gd name="connsiteY4" fmla="*/ 2063703 h 2063703"/>
                      <a:gd name="connsiteX5" fmla="*/ 0 w 895922"/>
                      <a:gd name="connsiteY5" fmla="*/ 0 h 2063703"/>
                      <a:gd name="connsiteX0" fmla="*/ 0 w 895922"/>
                      <a:gd name="connsiteY0" fmla="*/ 0 h 2063703"/>
                      <a:gd name="connsiteX1" fmla="*/ 895922 w 895922"/>
                      <a:gd name="connsiteY1" fmla="*/ 0 h 2063703"/>
                      <a:gd name="connsiteX2" fmla="*/ 662162 w 895922"/>
                      <a:gd name="connsiteY2" fmla="*/ 1028907 h 2063703"/>
                      <a:gd name="connsiteX3" fmla="*/ 895922 w 895922"/>
                      <a:gd name="connsiteY3" fmla="*/ 2063703 h 2063703"/>
                      <a:gd name="connsiteX4" fmla="*/ 0 w 895922"/>
                      <a:gd name="connsiteY4" fmla="*/ 2063703 h 2063703"/>
                      <a:gd name="connsiteX5" fmla="*/ 0 w 895922"/>
                      <a:gd name="connsiteY5" fmla="*/ 0 h 2063703"/>
                      <a:gd name="connsiteX0" fmla="*/ 9 w 895931"/>
                      <a:gd name="connsiteY0" fmla="*/ 0 h 2063703"/>
                      <a:gd name="connsiteX1" fmla="*/ 895931 w 895931"/>
                      <a:gd name="connsiteY1" fmla="*/ 0 h 2063703"/>
                      <a:gd name="connsiteX2" fmla="*/ 662171 w 895931"/>
                      <a:gd name="connsiteY2" fmla="*/ 1028907 h 2063703"/>
                      <a:gd name="connsiteX3" fmla="*/ 895931 w 895931"/>
                      <a:gd name="connsiteY3" fmla="*/ 2063703 h 2063703"/>
                      <a:gd name="connsiteX4" fmla="*/ 9 w 895931"/>
                      <a:gd name="connsiteY4" fmla="*/ 2063703 h 2063703"/>
                      <a:gd name="connsiteX5" fmla="*/ 239403 w 895931"/>
                      <a:gd name="connsiteY5" fmla="*/ 1099447 h 2063703"/>
                      <a:gd name="connsiteX6" fmla="*/ 9 w 895931"/>
                      <a:gd name="connsiteY6" fmla="*/ 0 h 2063703"/>
                      <a:gd name="connsiteX0" fmla="*/ 10 w 895932"/>
                      <a:gd name="connsiteY0" fmla="*/ 0 h 2063703"/>
                      <a:gd name="connsiteX1" fmla="*/ 895932 w 895932"/>
                      <a:gd name="connsiteY1" fmla="*/ 0 h 2063703"/>
                      <a:gd name="connsiteX2" fmla="*/ 662172 w 895932"/>
                      <a:gd name="connsiteY2" fmla="*/ 1028907 h 2063703"/>
                      <a:gd name="connsiteX3" fmla="*/ 895932 w 895932"/>
                      <a:gd name="connsiteY3" fmla="*/ 2063703 h 2063703"/>
                      <a:gd name="connsiteX4" fmla="*/ 10 w 895932"/>
                      <a:gd name="connsiteY4" fmla="*/ 2063703 h 2063703"/>
                      <a:gd name="connsiteX5" fmla="*/ 239404 w 895932"/>
                      <a:gd name="connsiteY5" fmla="*/ 1099447 h 2063703"/>
                      <a:gd name="connsiteX6" fmla="*/ 10 w 895932"/>
                      <a:gd name="connsiteY6" fmla="*/ 0 h 206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932" h="2063703">
                        <a:moveTo>
                          <a:pt x="10" y="0"/>
                        </a:moveTo>
                        <a:lnTo>
                          <a:pt x="895932" y="0"/>
                        </a:lnTo>
                        <a:cubicBezTo>
                          <a:pt x="892480" y="349618"/>
                          <a:pt x="648193" y="347605"/>
                          <a:pt x="662172" y="1028907"/>
                        </a:cubicBezTo>
                        <a:cubicBezTo>
                          <a:pt x="676151" y="1710209"/>
                          <a:pt x="818012" y="1718771"/>
                          <a:pt x="895932" y="2063703"/>
                        </a:cubicBezTo>
                        <a:lnTo>
                          <a:pt x="10" y="2063703"/>
                        </a:lnTo>
                        <a:cubicBezTo>
                          <a:pt x="-1728" y="1739221"/>
                          <a:pt x="214863" y="1655878"/>
                          <a:pt x="239404" y="1099447"/>
                        </a:cubicBezTo>
                        <a:cubicBezTo>
                          <a:pt x="263945" y="543016"/>
                          <a:pt x="79808" y="366482"/>
                          <a:pt x="10"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60" name="矩形 43">
                    <a:extLst>
                      <a:ext uri="{FF2B5EF4-FFF2-40B4-BE49-F238E27FC236}">
                        <a16:creationId xmlns:a16="http://schemas.microsoft.com/office/drawing/2014/main" id="{04EC866B-E246-8F08-480D-49E1AFB0CC2F}"/>
                      </a:ext>
                    </a:extLst>
                  </p:cNvPr>
                  <p:cNvSpPr/>
                  <p:nvPr/>
                </p:nvSpPr>
                <p:spPr>
                  <a:xfrm rot="2191938" flipH="1">
                    <a:off x="1339768" y="3027929"/>
                    <a:ext cx="895932" cy="2063703"/>
                  </a:xfrm>
                  <a:custGeom>
                    <a:avLst/>
                    <a:gdLst>
                      <a:gd name="connsiteX0" fmla="*/ 0 w 895922"/>
                      <a:gd name="connsiteY0" fmla="*/ 0 h 2063703"/>
                      <a:gd name="connsiteX1" fmla="*/ 895922 w 895922"/>
                      <a:gd name="connsiteY1" fmla="*/ 0 h 2063703"/>
                      <a:gd name="connsiteX2" fmla="*/ 895922 w 895922"/>
                      <a:gd name="connsiteY2" fmla="*/ 2063703 h 2063703"/>
                      <a:gd name="connsiteX3" fmla="*/ 0 w 895922"/>
                      <a:gd name="connsiteY3" fmla="*/ 2063703 h 2063703"/>
                      <a:gd name="connsiteX4" fmla="*/ 0 w 895922"/>
                      <a:gd name="connsiteY4" fmla="*/ 0 h 2063703"/>
                      <a:gd name="connsiteX0" fmla="*/ 0 w 895922"/>
                      <a:gd name="connsiteY0" fmla="*/ 0 h 2063703"/>
                      <a:gd name="connsiteX1" fmla="*/ 895922 w 895922"/>
                      <a:gd name="connsiteY1" fmla="*/ 0 h 2063703"/>
                      <a:gd name="connsiteX2" fmla="*/ 662162 w 895922"/>
                      <a:gd name="connsiteY2" fmla="*/ 1028907 h 2063703"/>
                      <a:gd name="connsiteX3" fmla="*/ 895922 w 895922"/>
                      <a:gd name="connsiteY3" fmla="*/ 2063703 h 2063703"/>
                      <a:gd name="connsiteX4" fmla="*/ 0 w 895922"/>
                      <a:gd name="connsiteY4" fmla="*/ 2063703 h 2063703"/>
                      <a:gd name="connsiteX5" fmla="*/ 0 w 895922"/>
                      <a:gd name="connsiteY5" fmla="*/ 0 h 2063703"/>
                      <a:gd name="connsiteX0" fmla="*/ 0 w 895922"/>
                      <a:gd name="connsiteY0" fmla="*/ 0 h 2063703"/>
                      <a:gd name="connsiteX1" fmla="*/ 895922 w 895922"/>
                      <a:gd name="connsiteY1" fmla="*/ 0 h 2063703"/>
                      <a:gd name="connsiteX2" fmla="*/ 662162 w 895922"/>
                      <a:gd name="connsiteY2" fmla="*/ 1028907 h 2063703"/>
                      <a:gd name="connsiteX3" fmla="*/ 895922 w 895922"/>
                      <a:gd name="connsiteY3" fmla="*/ 2063703 h 2063703"/>
                      <a:gd name="connsiteX4" fmla="*/ 0 w 895922"/>
                      <a:gd name="connsiteY4" fmla="*/ 2063703 h 2063703"/>
                      <a:gd name="connsiteX5" fmla="*/ 0 w 895922"/>
                      <a:gd name="connsiteY5" fmla="*/ 0 h 2063703"/>
                      <a:gd name="connsiteX0" fmla="*/ 0 w 895922"/>
                      <a:gd name="connsiteY0" fmla="*/ 0 h 2063703"/>
                      <a:gd name="connsiteX1" fmla="*/ 895922 w 895922"/>
                      <a:gd name="connsiteY1" fmla="*/ 0 h 2063703"/>
                      <a:gd name="connsiteX2" fmla="*/ 662162 w 895922"/>
                      <a:gd name="connsiteY2" fmla="*/ 1028907 h 2063703"/>
                      <a:gd name="connsiteX3" fmla="*/ 895922 w 895922"/>
                      <a:gd name="connsiteY3" fmla="*/ 2063703 h 2063703"/>
                      <a:gd name="connsiteX4" fmla="*/ 0 w 895922"/>
                      <a:gd name="connsiteY4" fmla="*/ 2063703 h 2063703"/>
                      <a:gd name="connsiteX5" fmla="*/ 0 w 895922"/>
                      <a:gd name="connsiteY5" fmla="*/ 0 h 2063703"/>
                      <a:gd name="connsiteX0" fmla="*/ 9 w 895931"/>
                      <a:gd name="connsiteY0" fmla="*/ 0 h 2063703"/>
                      <a:gd name="connsiteX1" fmla="*/ 895931 w 895931"/>
                      <a:gd name="connsiteY1" fmla="*/ 0 h 2063703"/>
                      <a:gd name="connsiteX2" fmla="*/ 662171 w 895931"/>
                      <a:gd name="connsiteY2" fmla="*/ 1028907 h 2063703"/>
                      <a:gd name="connsiteX3" fmla="*/ 895931 w 895931"/>
                      <a:gd name="connsiteY3" fmla="*/ 2063703 h 2063703"/>
                      <a:gd name="connsiteX4" fmla="*/ 9 w 895931"/>
                      <a:gd name="connsiteY4" fmla="*/ 2063703 h 2063703"/>
                      <a:gd name="connsiteX5" fmla="*/ 239403 w 895931"/>
                      <a:gd name="connsiteY5" fmla="*/ 1099447 h 2063703"/>
                      <a:gd name="connsiteX6" fmla="*/ 9 w 895931"/>
                      <a:gd name="connsiteY6" fmla="*/ 0 h 2063703"/>
                      <a:gd name="connsiteX0" fmla="*/ 10 w 895932"/>
                      <a:gd name="connsiteY0" fmla="*/ 0 h 2063703"/>
                      <a:gd name="connsiteX1" fmla="*/ 895932 w 895932"/>
                      <a:gd name="connsiteY1" fmla="*/ 0 h 2063703"/>
                      <a:gd name="connsiteX2" fmla="*/ 662172 w 895932"/>
                      <a:gd name="connsiteY2" fmla="*/ 1028907 h 2063703"/>
                      <a:gd name="connsiteX3" fmla="*/ 895932 w 895932"/>
                      <a:gd name="connsiteY3" fmla="*/ 2063703 h 2063703"/>
                      <a:gd name="connsiteX4" fmla="*/ 10 w 895932"/>
                      <a:gd name="connsiteY4" fmla="*/ 2063703 h 2063703"/>
                      <a:gd name="connsiteX5" fmla="*/ 239404 w 895932"/>
                      <a:gd name="connsiteY5" fmla="*/ 1099447 h 2063703"/>
                      <a:gd name="connsiteX6" fmla="*/ 10 w 895932"/>
                      <a:gd name="connsiteY6" fmla="*/ 0 h 206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932" h="2063703">
                        <a:moveTo>
                          <a:pt x="10" y="0"/>
                        </a:moveTo>
                        <a:lnTo>
                          <a:pt x="895932" y="0"/>
                        </a:lnTo>
                        <a:cubicBezTo>
                          <a:pt x="892480" y="349618"/>
                          <a:pt x="648193" y="347605"/>
                          <a:pt x="662172" y="1028907"/>
                        </a:cubicBezTo>
                        <a:cubicBezTo>
                          <a:pt x="676151" y="1710209"/>
                          <a:pt x="818012" y="1718771"/>
                          <a:pt x="895932" y="2063703"/>
                        </a:cubicBezTo>
                        <a:lnTo>
                          <a:pt x="10" y="2063703"/>
                        </a:lnTo>
                        <a:cubicBezTo>
                          <a:pt x="-1728" y="1739221"/>
                          <a:pt x="214863" y="1655878"/>
                          <a:pt x="239404" y="1099447"/>
                        </a:cubicBezTo>
                        <a:cubicBezTo>
                          <a:pt x="263945" y="543016"/>
                          <a:pt x="79808" y="366482"/>
                          <a:pt x="10"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grpSp>
                <p:nvGrpSpPr>
                  <p:cNvPr id="61" name="组合 33">
                    <a:extLst>
                      <a:ext uri="{FF2B5EF4-FFF2-40B4-BE49-F238E27FC236}">
                        <a16:creationId xmlns:a16="http://schemas.microsoft.com/office/drawing/2014/main" id="{7719542F-202D-3804-96A2-738A16B2C53C}"/>
                      </a:ext>
                    </a:extLst>
                  </p:cNvPr>
                  <p:cNvGrpSpPr/>
                  <p:nvPr/>
                </p:nvGrpSpPr>
                <p:grpSpPr>
                  <a:xfrm>
                    <a:off x="1947386" y="2783899"/>
                    <a:ext cx="916648" cy="896632"/>
                    <a:chOff x="2818784" y="6172294"/>
                    <a:chExt cx="916648" cy="896632"/>
                  </a:xfrm>
                </p:grpSpPr>
                <p:sp>
                  <p:nvSpPr>
                    <p:cNvPr id="68" name="椭圆 40">
                      <a:extLst>
                        <a:ext uri="{FF2B5EF4-FFF2-40B4-BE49-F238E27FC236}">
                          <a16:creationId xmlns:a16="http://schemas.microsoft.com/office/drawing/2014/main" id="{28E5F137-4AA5-CAD3-3CD0-C36EE73634B2}"/>
                        </a:ext>
                      </a:extLst>
                    </p:cNvPr>
                    <p:cNvSpPr/>
                    <p:nvPr/>
                  </p:nvSpPr>
                  <p:spPr>
                    <a:xfrm>
                      <a:off x="2818784" y="6172294"/>
                      <a:ext cx="896632" cy="8966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69" name="文本框 41">
                      <a:extLst>
                        <a:ext uri="{FF2B5EF4-FFF2-40B4-BE49-F238E27FC236}">
                          <a16:creationId xmlns:a16="http://schemas.microsoft.com/office/drawing/2014/main" id="{C209C1DF-40E9-303C-0D18-EDA22B40E440}"/>
                        </a:ext>
                      </a:extLst>
                    </p:cNvPr>
                    <p:cNvSpPr txBox="1"/>
                    <p:nvPr/>
                  </p:nvSpPr>
                  <p:spPr>
                    <a:xfrm>
                      <a:off x="2838801" y="6252311"/>
                      <a:ext cx="896631" cy="409788"/>
                    </a:xfrm>
                    <a:prstGeom prst="rect">
                      <a:avLst/>
                    </a:prstGeom>
                    <a:noFill/>
                  </p:spPr>
                  <p:txBody>
                    <a:bodyPr wrap="square">
                      <a:spAutoFit/>
                    </a:bodyPr>
                    <a:lstStyle/>
                    <a:p>
                      <a:pPr algn="ctr"/>
                      <a:r>
                        <a:rPr lang="zh-CN" altLang="en-US" sz="2000" b="0" i="0" dirty="0">
                          <a:solidFill>
                            <a:schemeClr val="bg1"/>
                          </a:solidFill>
                          <a:effectLst/>
                          <a:cs typeface="+mn-ea"/>
                          <a:sym typeface="+mn-lt"/>
                        </a:rPr>
                        <a:t>建國</a:t>
                      </a:r>
                      <a:endParaRPr lang="zh-CN" altLang="en-US" sz="2000" dirty="0">
                        <a:solidFill>
                          <a:schemeClr val="bg1"/>
                        </a:solidFill>
                        <a:cs typeface="+mn-ea"/>
                        <a:sym typeface="+mn-lt"/>
                      </a:endParaRPr>
                    </a:p>
                  </p:txBody>
                </p:sp>
              </p:grpSp>
              <p:grpSp>
                <p:nvGrpSpPr>
                  <p:cNvPr id="62" name="组合 34">
                    <a:extLst>
                      <a:ext uri="{FF2B5EF4-FFF2-40B4-BE49-F238E27FC236}">
                        <a16:creationId xmlns:a16="http://schemas.microsoft.com/office/drawing/2014/main" id="{32805AE0-F497-549F-C123-6FBAB6464B5C}"/>
                      </a:ext>
                    </a:extLst>
                  </p:cNvPr>
                  <p:cNvGrpSpPr/>
                  <p:nvPr/>
                </p:nvGrpSpPr>
                <p:grpSpPr>
                  <a:xfrm>
                    <a:off x="773447" y="4410398"/>
                    <a:ext cx="915104" cy="896632"/>
                    <a:chOff x="2818784" y="6172294"/>
                    <a:chExt cx="915104" cy="896632"/>
                  </a:xfrm>
                </p:grpSpPr>
                <p:sp>
                  <p:nvSpPr>
                    <p:cNvPr id="66" name="椭圆 38">
                      <a:extLst>
                        <a:ext uri="{FF2B5EF4-FFF2-40B4-BE49-F238E27FC236}">
                          <a16:creationId xmlns:a16="http://schemas.microsoft.com/office/drawing/2014/main" id="{6FC31594-EE31-2CF1-A370-DCB6916D756D}"/>
                        </a:ext>
                      </a:extLst>
                    </p:cNvPr>
                    <p:cNvSpPr/>
                    <p:nvPr/>
                  </p:nvSpPr>
                  <p:spPr>
                    <a:xfrm>
                      <a:off x="2818784" y="6172294"/>
                      <a:ext cx="896632" cy="8966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67" name="文本框 39">
                      <a:extLst>
                        <a:ext uri="{FF2B5EF4-FFF2-40B4-BE49-F238E27FC236}">
                          <a16:creationId xmlns:a16="http://schemas.microsoft.com/office/drawing/2014/main" id="{E61A9645-4C80-A83F-29B1-273DCC187700}"/>
                        </a:ext>
                      </a:extLst>
                    </p:cNvPr>
                    <p:cNvSpPr txBox="1"/>
                    <p:nvPr/>
                  </p:nvSpPr>
                  <p:spPr>
                    <a:xfrm>
                      <a:off x="2837257" y="6253369"/>
                      <a:ext cx="896631" cy="409788"/>
                    </a:xfrm>
                    <a:prstGeom prst="rect">
                      <a:avLst/>
                    </a:prstGeom>
                    <a:noFill/>
                  </p:spPr>
                  <p:txBody>
                    <a:bodyPr wrap="square">
                      <a:spAutoFit/>
                    </a:bodyPr>
                    <a:lstStyle/>
                    <a:p>
                      <a:pPr algn="ctr"/>
                      <a:r>
                        <a:rPr lang="zh-CN" altLang="en-US" sz="2000" b="0" i="0" dirty="0">
                          <a:solidFill>
                            <a:schemeClr val="bg1"/>
                          </a:solidFill>
                          <a:effectLst/>
                          <a:cs typeface="+mn-ea"/>
                          <a:sym typeface="+mn-lt"/>
                        </a:rPr>
                        <a:t>民族</a:t>
                      </a:r>
                      <a:endParaRPr lang="zh-CN" altLang="en-US" sz="2000" dirty="0">
                        <a:solidFill>
                          <a:schemeClr val="bg1"/>
                        </a:solidFill>
                        <a:cs typeface="+mn-ea"/>
                        <a:sym typeface="+mn-lt"/>
                      </a:endParaRPr>
                    </a:p>
                  </p:txBody>
                </p:sp>
              </p:grpSp>
              <p:grpSp>
                <p:nvGrpSpPr>
                  <p:cNvPr id="63" name="组合 35">
                    <a:extLst>
                      <a:ext uri="{FF2B5EF4-FFF2-40B4-BE49-F238E27FC236}">
                        <a16:creationId xmlns:a16="http://schemas.microsoft.com/office/drawing/2014/main" id="{18C907FA-5B8A-7AD2-B39B-C15A1D28C114}"/>
                      </a:ext>
                    </a:extLst>
                  </p:cNvPr>
                  <p:cNvGrpSpPr/>
                  <p:nvPr/>
                </p:nvGrpSpPr>
                <p:grpSpPr>
                  <a:xfrm>
                    <a:off x="3121325" y="4410398"/>
                    <a:ext cx="915104" cy="896632"/>
                    <a:chOff x="2818784" y="6172294"/>
                    <a:chExt cx="915104" cy="896632"/>
                  </a:xfrm>
                </p:grpSpPr>
                <p:sp>
                  <p:nvSpPr>
                    <p:cNvPr id="64" name="椭圆 36">
                      <a:extLst>
                        <a:ext uri="{FF2B5EF4-FFF2-40B4-BE49-F238E27FC236}">
                          <a16:creationId xmlns:a16="http://schemas.microsoft.com/office/drawing/2014/main" id="{2D2FE5DD-6CAD-86AD-D94A-20B4207B2AD9}"/>
                        </a:ext>
                      </a:extLst>
                    </p:cNvPr>
                    <p:cNvSpPr/>
                    <p:nvPr/>
                  </p:nvSpPr>
                  <p:spPr>
                    <a:xfrm>
                      <a:off x="2818784" y="6172294"/>
                      <a:ext cx="896632" cy="8966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sp>
                  <p:nvSpPr>
                    <p:cNvPr id="65" name="文本框 37">
                      <a:extLst>
                        <a:ext uri="{FF2B5EF4-FFF2-40B4-BE49-F238E27FC236}">
                          <a16:creationId xmlns:a16="http://schemas.microsoft.com/office/drawing/2014/main" id="{16DF008D-2B28-C580-A19B-FD545E10CF7C}"/>
                        </a:ext>
                      </a:extLst>
                    </p:cNvPr>
                    <p:cNvSpPr txBox="1"/>
                    <p:nvPr/>
                  </p:nvSpPr>
                  <p:spPr>
                    <a:xfrm>
                      <a:off x="2837257" y="6253369"/>
                      <a:ext cx="896631" cy="409788"/>
                    </a:xfrm>
                    <a:prstGeom prst="rect">
                      <a:avLst/>
                    </a:prstGeom>
                    <a:noFill/>
                  </p:spPr>
                  <p:txBody>
                    <a:bodyPr wrap="square">
                      <a:spAutoFit/>
                    </a:bodyPr>
                    <a:lstStyle/>
                    <a:p>
                      <a:pPr algn="ctr"/>
                      <a:r>
                        <a:rPr lang="zh-CN" altLang="en-US" sz="2000" dirty="0">
                          <a:solidFill>
                            <a:schemeClr val="bg1"/>
                          </a:solidFill>
                          <a:cs typeface="+mn-ea"/>
                          <a:sym typeface="+mn-lt"/>
                        </a:rPr>
                        <a:t>人口</a:t>
                      </a:r>
                    </a:p>
                  </p:txBody>
                </p:sp>
              </p:grpSp>
            </p:grpSp>
            <p:sp>
              <p:nvSpPr>
                <p:cNvPr id="71" name="文本框 12">
                  <a:extLst>
                    <a:ext uri="{FF2B5EF4-FFF2-40B4-BE49-F238E27FC236}">
                      <a16:creationId xmlns:a16="http://schemas.microsoft.com/office/drawing/2014/main" id="{3B1B263B-C8EE-AC7E-BEBD-8A0A19CE143A}"/>
                    </a:ext>
                  </a:extLst>
                </p:cNvPr>
                <p:cNvSpPr txBox="1"/>
                <p:nvPr/>
              </p:nvSpPr>
              <p:spPr>
                <a:xfrm>
                  <a:off x="6649678" y="4197372"/>
                  <a:ext cx="1011209" cy="403024"/>
                </a:xfrm>
                <a:prstGeom prst="rect">
                  <a:avLst/>
                </a:prstGeom>
                <a:noFill/>
              </p:spPr>
              <p:txBody>
                <a:bodyPr wrap="square">
                  <a:spAutoFit/>
                </a:bodyPr>
                <a:lstStyle/>
                <a:p>
                  <a:r>
                    <a:rPr lang="en-HK" altLang="zh-CN" sz="1600" b="0" i="0" dirty="0">
                      <a:solidFill>
                        <a:schemeClr val="bg1"/>
                      </a:solidFill>
                      <a:effectLst/>
                      <a:cs typeface="+mn-ea"/>
                      <a:sym typeface="+mn-lt"/>
                    </a:rPr>
                    <a:t>56</a:t>
                  </a:r>
                  <a:r>
                    <a:rPr lang="zh-CN" altLang="en-US" sz="1600" b="0" i="0" dirty="0">
                      <a:solidFill>
                        <a:schemeClr val="bg1"/>
                      </a:solidFill>
                      <a:effectLst/>
                      <a:cs typeface="+mn-ea"/>
                      <a:sym typeface="+mn-lt"/>
                    </a:rPr>
                    <a:t>個　</a:t>
                  </a:r>
                  <a:endParaRPr lang="zh-CN" altLang="en-US" sz="1600" dirty="0">
                    <a:solidFill>
                      <a:schemeClr val="bg1"/>
                    </a:solidFill>
                    <a:cs typeface="+mn-ea"/>
                    <a:sym typeface="+mn-lt"/>
                  </a:endParaRPr>
                </a:p>
              </p:txBody>
            </p:sp>
            <p:sp>
              <p:nvSpPr>
                <p:cNvPr id="72" name="文本框 12">
                  <a:extLst>
                    <a:ext uri="{FF2B5EF4-FFF2-40B4-BE49-F238E27FC236}">
                      <a16:creationId xmlns:a16="http://schemas.microsoft.com/office/drawing/2014/main" id="{A5AA99CB-F7A5-18C1-9C96-7749A7B862B9}"/>
                    </a:ext>
                  </a:extLst>
                </p:cNvPr>
                <p:cNvSpPr txBox="1"/>
                <p:nvPr/>
              </p:nvSpPr>
              <p:spPr>
                <a:xfrm>
                  <a:off x="9306077" y="4260213"/>
                  <a:ext cx="1011209" cy="366386"/>
                </a:xfrm>
                <a:prstGeom prst="rect">
                  <a:avLst/>
                </a:prstGeom>
                <a:noFill/>
              </p:spPr>
              <p:txBody>
                <a:bodyPr wrap="square">
                  <a:spAutoFit/>
                </a:bodyPr>
                <a:lstStyle/>
                <a:p>
                  <a:r>
                    <a:rPr lang="zh-CN" altLang="en-US" sz="1400" dirty="0">
                      <a:solidFill>
                        <a:schemeClr val="bg1"/>
                      </a:solidFill>
                    </a:rPr>
                    <a:t>約</a:t>
                  </a:r>
                  <a:r>
                    <a:rPr lang="en-US" altLang="zh-CN" sz="1400" dirty="0">
                      <a:solidFill>
                        <a:schemeClr val="bg1"/>
                      </a:solidFill>
                    </a:rPr>
                    <a:t>14</a:t>
                  </a:r>
                  <a:r>
                    <a:rPr lang="zh-CN" altLang="en-US" sz="1400" dirty="0">
                      <a:solidFill>
                        <a:schemeClr val="bg1"/>
                      </a:solidFill>
                    </a:rPr>
                    <a:t>億</a:t>
                  </a:r>
                  <a:r>
                    <a:rPr lang="zh-CN" altLang="en-US" sz="1400" b="0" i="0" dirty="0">
                      <a:solidFill>
                        <a:schemeClr val="bg1"/>
                      </a:solidFill>
                      <a:effectLst/>
                      <a:cs typeface="+mn-ea"/>
                      <a:sym typeface="+mn-lt"/>
                    </a:rPr>
                    <a:t>　</a:t>
                  </a:r>
                  <a:endParaRPr lang="zh-CN" altLang="en-US" sz="1400" dirty="0">
                    <a:solidFill>
                      <a:schemeClr val="bg1"/>
                    </a:solidFill>
                    <a:cs typeface="+mn-ea"/>
                    <a:sym typeface="+mn-lt"/>
                  </a:endParaRPr>
                </a:p>
              </p:txBody>
            </p:sp>
            <p:grpSp>
              <p:nvGrpSpPr>
                <p:cNvPr id="74" name="组合 21">
                  <a:extLst>
                    <a:ext uri="{FF2B5EF4-FFF2-40B4-BE49-F238E27FC236}">
                      <a16:creationId xmlns:a16="http://schemas.microsoft.com/office/drawing/2014/main" id="{85803809-729E-186B-ACF5-7BE5E3350C88}"/>
                    </a:ext>
                  </a:extLst>
                </p:cNvPr>
                <p:cNvGrpSpPr/>
                <p:nvPr/>
              </p:nvGrpSpPr>
              <p:grpSpPr>
                <a:xfrm>
                  <a:off x="7631418" y="4732177"/>
                  <a:ext cx="1648592" cy="482605"/>
                  <a:chOff x="1043873" y="1722675"/>
                  <a:chExt cx="1648592" cy="482605"/>
                </a:xfrm>
              </p:grpSpPr>
              <p:sp>
                <p:nvSpPr>
                  <p:cNvPr id="75" name="矩形: 圆角 22">
                    <a:extLst>
                      <a:ext uri="{FF2B5EF4-FFF2-40B4-BE49-F238E27FC236}">
                        <a16:creationId xmlns:a16="http://schemas.microsoft.com/office/drawing/2014/main" id="{54262787-63FD-90E1-40B5-08C7E8B5C2EC}"/>
                      </a:ext>
                    </a:extLst>
                  </p:cNvPr>
                  <p:cNvSpPr/>
                  <p:nvPr/>
                </p:nvSpPr>
                <p:spPr>
                  <a:xfrm>
                    <a:off x="1043873" y="1722675"/>
                    <a:ext cx="1602223" cy="461665"/>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 name="文本框 23">
                    <a:extLst>
                      <a:ext uri="{FF2B5EF4-FFF2-40B4-BE49-F238E27FC236}">
                        <a16:creationId xmlns:a16="http://schemas.microsoft.com/office/drawing/2014/main" id="{0AB0A231-BDFA-D552-8C28-A2C92359EE45}"/>
                      </a:ext>
                    </a:extLst>
                  </p:cNvPr>
                  <p:cNvSpPr txBox="1"/>
                  <p:nvPr/>
                </p:nvSpPr>
                <p:spPr>
                  <a:xfrm>
                    <a:off x="1479804" y="1728978"/>
                    <a:ext cx="1212661" cy="476302"/>
                  </a:xfrm>
                  <a:prstGeom prst="rect">
                    <a:avLst/>
                  </a:prstGeom>
                  <a:noFill/>
                </p:spPr>
                <p:txBody>
                  <a:bodyPr wrap="square">
                    <a:spAutoFit/>
                  </a:bodyPr>
                  <a:lstStyle/>
                  <a:p>
                    <a:r>
                      <a:rPr lang="zh-CN" altLang="en-US" sz="2000" b="0" i="0" dirty="0">
                        <a:solidFill>
                          <a:schemeClr val="bg1"/>
                        </a:solidFill>
                        <a:effectLst/>
                        <a:cs typeface="+mn-ea"/>
                        <a:sym typeface="+mn-lt"/>
                      </a:rPr>
                      <a:t>科技　</a:t>
                    </a:r>
                    <a:endParaRPr lang="zh-CN" altLang="en-US" sz="2000" dirty="0">
                      <a:solidFill>
                        <a:schemeClr val="bg1"/>
                      </a:solidFill>
                      <a:cs typeface="+mn-ea"/>
                      <a:sym typeface="+mn-lt"/>
                    </a:endParaRPr>
                  </a:p>
                </p:txBody>
              </p:sp>
            </p:grpSp>
          </p:grpSp>
          <p:sp>
            <p:nvSpPr>
              <p:cNvPr id="77" name="文本框 25">
                <a:extLst>
                  <a:ext uri="{FF2B5EF4-FFF2-40B4-BE49-F238E27FC236}">
                    <a16:creationId xmlns:a16="http://schemas.microsoft.com/office/drawing/2014/main" id="{0D8903FC-5342-CF8E-5CC6-862BBB880F76}"/>
                  </a:ext>
                </a:extLst>
              </p:cNvPr>
              <p:cNvSpPr txBox="1"/>
              <p:nvPr/>
            </p:nvSpPr>
            <p:spPr>
              <a:xfrm>
                <a:off x="6797964" y="5241621"/>
                <a:ext cx="3342745" cy="1218232"/>
              </a:xfrm>
              <a:prstGeom prst="rect">
                <a:avLst/>
              </a:prstGeom>
              <a:noFill/>
            </p:spPr>
            <p:txBody>
              <a:bodyPr wrap="square">
                <a:spAutoFit/>
              </a:bodyPr>
              <a:lstStyle/>
              <a:p>
                <a:pPr>
                  <a:lnSpc>
                    <a:spcPct val="150000"/>
                  </a:lnSpc>
                </a:pPr>
                <a:r>
                  <a:rPr lang="zh-CN" altLang="en-US" sz="1400" dirty="0">
                    <a:solidFill>
                      <a:schemeClr val="tx1">
                        <a:lumMod val="85000"/>
                        <a:lumOff val="15000"/>
                      </a:schemeClr>
                    </a:solidFill>
                    <a:cs typeface="+mn-ea"/>
                    <a:sym typeface="+mn-lt"/>
                  </a:rPr>
                  <a:t>科</a:t>
                </a:r>
                <a:r>
                  <a:rPr lang="zh-TW" altLang="en-US" sz="1400" dirty="0">
                    <a:solidFill>
                      <a:schemeClr val="tx1">
                        <a:lumMod val="85000"/>
                        <a:lumOff val="15000"/>
                      </a:schemeClr>
                    </a:solidFill>
                    <a:cs typeface="+mn-ea"/>
                    <a:sym typeface="+mn-lt"/>
                  </a:rPr>
                  <a:t>學技術突飛猛進</a:t>
                </a:r>
                <a:r>
                  <a:rPr lang="zh-CN" altLang="en-US" sz="1400" dirty="0">
                    <a:solidFill>
                      <a:schemeClr val="tx1">
                        <a:lumMod val="85000"/>
                        <a:lumOff val="15000"/>
                      </a:schemeClr>
                    </a:solidFill>
                    <a:cs typeface="+mn-ea"/>
                    <a:sym typeface="+mn-lt"/>
                  </a:rPr>
                  <a:t>，在高科技</a:t>
                </a:r>
                <a:r>
                  <a:rPr lang="zh-TW" altLang="en-US" sz="1400" dirty="0">
                    <a:solidFill>
                      <a:schemeClr val="tx1">
                        <a:lumMod val="85000"/>
                        <a:lumOff val="15000"/>
                      </a:schemeClr>
                    </a:solidFill>
                    <a:cs typeface="+mn-ea"/>
                    <a:sym typeface="+mn-lt"/>
                  </a:rPr>
                  <a:t>領域</a:t>
                </a:r>
                <a:r>
                  <a:rPr lang="zh-CN" altLang="en-US" sz="1400" dirty="0">
                    <a:solidFill>
                      <a:schemeClr val="tx1">
                        <a:lumMod val="85000"/>
                        <a:lumOff val="15000"/>
                      </a:schemeClr>
                    </a:solidFill>
                    <a:cs typeface="+mn-ea"/>
                    <a:sym typeface="+mn-lt"/>
                  </a:rPr>
                  <a:t>，已有</a:t>
                </a:r>
                <a:r>
                  <a:rPr lang="en-US" altLang="zh-CN" sz="1400" dirty="0">
                    <a:solidFill>
                      <a:schemeClr val="tx1">
                        <a:lumMod val="85000"/>
                        <a:lumOff val="15000"/>
                      </a:schemeClr>
                    </a:solidFill>
                    <a:cs typeface="+mn-ea"/>
                    <a:sym typeface="+mn-lt"/>
                  </a:rPr>
                  <a:t>11%</a:t>
                </a:r>
                <a:r>
                  <a:rPr lang="zh-CN" altLang="en-US" sz="1400" dirty="0">
                    <a:solidFill>
                      <a:schemeClr val="tx1">
                        <a:lumMod val="85000"/>
                        <a:lumOff val="15000"/>
                      </a:schemeClr>
                    </a:solidFill>
                    <a:cs typeface="+mn-ea"/>
                    <a:sym typeface="+mn-lt"/>
                  </a:rPr>
                  <a:t>的</a:t>
                </a:r>
                <a:r>
                  <a:rPr lang="zh-TW" altLang="en-US" sz="1400" dirty="0">
                    <a:solidFill>
                      <a:schemeClr val="tx1">
                        <a:lumMod val="85000"/>
                        <a:lumOff val="15000"/>
                      </a:schemeClr>
                    </a:solidFill>
                    <a:cs typeface="+mn-ea"/>
                    <a:sym typeface="+mn-lt"/>
                  </a:rPr>
                  <a:t>領</a:t>
                </a:r>
                <a:r>
                  <a:rPr lang="zh-CN" altLang="en-US" sz="1400" dirty="0">
                    <a:solidFill>
                      <a:schemeClr val="tx1">
                        <a:lumMod val="85000"/>
                        <a:lumOff val="15000"/>
                      </a:schemeClr>
                    </a:solidFill>
                    <a:cs typeface="+mn-ea"/>
                    <a:sym typeface="+mn-lt"/>
                  </a:rPr>
                  <a:t>域居世界</a:t>
                </a:r>
                <a:r>
                  <a:rPr lang="zh-TW" altLang="en-US" sz="1400" dirty="0">
                    <a:solidFill>
                      <a:schemeClr val="tx1">
                        <a:lumMod val="85000"/>
                        <a:lumOff val="15000"/>
                      </a:schemeClr>
                    </a:solidFill>
                    <a:cs typeface="+mn-ea"/>
                    <a:sym typeface="+mn-lt"/>
                  </a:rPr>
                  <a:t>領</a:t>
                </a:r>
                <a:r>
                  <a:rPr lang="zh-CN" altLang="en-US" sz="1400" dirty="0">
                    <a:solidFill>
                      <a:schemeClr val="tx1">
                        <a:lumMod val="85000"/>
                        <a:lumOff val="15000"/>
                      </a:schemeClr>
                    </a:solidFill>
                    <a:cs typeface="+mn-ea"/>
                    <a:sym typeface="+mn-lt"/>
                  </a:rPr>
                  <a:t>先地位。</a:t>
                </a:r>
                <a:endParaRPr lang="zh-CN" altLang="en-US" sz="1400" b="0" i="0" dirty="0">
                  <a:solidFill>
                    <a:schemeClr val="tx1">
                      <a:lumMod val="85000"/>
                      <a:lumOff val="15000"/>
                    </a:schemeClr>
                  </a:solidFill>
                  <a:effectLst/>
                  <a:cs typeface="+mn-ea"/>
                  <a:sym typeface="+mn-lt"/>
                </a:endParaRPr>
              </a:p>
            </p:txBody>
          </p:sp>
        </p:grpSp>
        <p:sp>
          <p:nvSpPr>
            <p:cNvPr id="5" name="文本框 12">
              <a:extLst>
                <a:ext uri="{FF2B5EF4-FFF2-40B4-BE49-F238E27FC236}">
                  <a16:creationId xmlns:a16="http://schemas.microsoft.com/office/drawing/2014/main" id="{86F50F19-3295-7A51-75C1-594AE7889884}"/>
                </a:ext>
              </a:extLst>
            </p:cNvPr>
            <p:cNvSpPr txBox="1"/>
            <p:nvPr/>
          </p:nvSpPr>
          <p:spPr>
            <a:xfrm>
              <a:off x="7933729" y="2290584"/>
              <a:ext cx="1011209" cy="403024"/>
            </a:xfrm>
            <a:prstGeom prst="rect">
              <a:avLst/>
            </a:prstGeom>
            <a:noFill/>
          </p:spPr>
          <p:txBody>
            <a:bodyPr wrap="square">
              <a:spAutoFit/>
            </a:bodyPr>
            <a:lstStyle/>
            <a:p>
              <a:r>
                <a:rPr lang="en-US" altLang="zh-CN" sz="1600" b="0" i="0" dirty="0">
                  <a:solidFill>
                    <a:schemeClr val="bg1"/>
                  </a:solidFill>
                  <a:effectLst/>
                  <a:cs typeface="+mn-ea"/>
                  <a:sym typeface="+mn-lt"/>
                </a:rPr>
                <a:t>1949</a:t>
              </a:r>
              <a:r>
                <a:rPr lang="zh-CN" altLang="en-US" sz="1600" b="0" i="0" dirty="0">
                  <a:solidFill>
                    <a:schemeClr val="bg1"/>
                  </a:solidFill>
                  <a:effectLst/>
                  <a:cs typeface="+mn-ea"/>
                  <a:sym typeface="+mn-lt"/>
                </a:rPr>
                <a:t>年</a:t>
              </a:r>
              <a:endParaRPr lang="zh-CN" altLang="en-US" sz="1600" dirty="0">
                <a:solidFill>
                  <a:schemeClr val="bg1"/>
                </a:solidFill>
                <a:cs typeface="+mn-ea"/>
                <a:sym typeface="+mn-lt"/>
              </a:endParaRPr>
            </a:p>
          </p:txBody>
        </p:sp>
      </p:grpSp>
      <p:sp>
        <p:nvSpPr>
          <p:cNvPr id="9" name="投影片編號版面配置區 8">
            <a:extLst>
              <a:ext uri="{FF2B5EF4-FFF2-40B4-BE49-F238E27FC236}">
                <a16:creationId xmlns:a16="http://schemas.microsoft.com/office/drawing/2014/main" id="{5EE5CD58-2921-A205-BCC4-685028A38040}"/>
              </a:ext>
            </a:extLst>
          </p:cNvPr>
          <p:cNvSpPr>
            <a:spLocks noGrp="1"/>
          </p:cNvSpPr>
          <p:nvPr>
            <p:ph type="sldNum" sz="quarter" idx="12"/>
          </p:nvPr>
        </p:nvSpPr>
        <p:spPr/>
        <p:txBody>
          <a:bodyPr/>
          <a:lstStyle/>
          <a:p>
            <a:r>
              <a:rPr lang="zh-CN" altLang="en-US" dirty="0"/>
              <a:t> </a:t>
            </a:r>
            <a:fld id="{239FD2C1-1C27-4DB1-B927-89BACEB38B32}" type="slidenum">
              <a:rPr lang="zh-CN" altLang="en-US" smtClean="0"/>
              <a:t>12</a:t>
            </a:fld>
            <a:endParaRPr lang="zh-CN" altLang="en-US" dirty="0"/>
          </a:p>
        </p:txBody>
      </p:sp>
      <p:sp>
        <p:nvSpPr>
          <p:cNvPr id="10" name="文字方塊 9">
            <a:extLst>
              <a:ext uri="{FF2B5EF4-FFF2-40B4-BE49-F238E27FC236}">
                <a16:creationId xmlns:a16="http://schemas.microsoft.com/office/drawing/2014/main" id="{481D9EB3-E075-6ADB-6A16-C0B2BD747BEA}"/>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1610958234"/>
      </p:ext>
    </p:extLst>
  </p:cSld>
  <p:clrMapOvr>
    <a:masterClrMapping/>
  </p:clrMapOvr>
  <mc:AlternateContent xmlns:mc="http://schemas.openxmlformats.org/markup-compatibility/2006" xmlns:p14="http://schemas.microsoft.com/office/powerpoint/2010/main">
    <mc:Choice Requires="p14">
      <p:transition spd="slow" p14:dur="1300" advClick="0" advTm="2000">
        <p14:pan/>
      </p:transition>
    </mc:Choice>
    <mc:Fallback xmlns="">
      <p:transition spd="slow" advClick="0" advTm="2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1F362B87-1441-4209-88B5-67D311C133B0}"/>
              </a:ext>
            </a:extLst>
          </p:cNvPr>
          <p:cNvSpPr txBox="1"/>
          <p:nvPr/>
        </p:nvSpPr>
        <p:spPr>
          <a:xfrm>
            <a:off x="348771" y="242118"/>
            <a:ext cx="5747229" cy="584775"/>
          </a:xfrm>
          <a:prstGeom prst="rect">
            <a:avLst/>
          </a:prstGeom>
          <a:noFill/>
        </p:spPr>
        <p:txBody>
          <a:bodyPr wrap="square">
            <a:spAutoFit/>
          </a:bodyPr>
          <a:lstStyle/>
          <a:p>
            <a:r>
              <a:rPr lang="en-HK" altLang="zh-CN" sz="3200" i="0" dirty="0">
                <a:solidFill>
                  <a:srgbClr val="C2191F"/>
                </a:solidFill>
                <a:effectLst/>
                <a:cs typeface="+mn-ea"/>
                <a:sym typeface="+mn-lt"/>
              </a:rPr>
              <a:t> </a:t>
            </a:r>
            <a:r>
              <a:rPr lang="zh-CN" altLang="en-US" sz="3200" i="0" dirty="0">
                <a:solidFill>
                  <a:srgbClr val="C2191F"/>
                </a:solidFill>
                <a:effectLst/>
                <a:cs typeface="+mn-ea"/>
                <a:sym typeface="+mn-lt"/>
              </a:rPr>
              <a:t>中</a:t>
            </a:r>
            <a:r>
              <a:rPr lang="zh-TW" altLang="en-US" sz="3200" dirty="0">
                <a:solidFill>
                  <a:srgbClr val="C2191F"/>
                </a:solidFill>
                <a:cs typeface="+mn-ea"/>
                <a:sym typeface="+mn-lt"/>
              </a:rPr>
              <a:t>國</a:t>
            </a:r>
            <a:r>
              <a:rPr lang="zh-CN" altLang="en-US" sz="3200" dirty="0">
                <a:solidFill>
                  <a:srgbClr val="C2191F"/>
                </a:solidFill>
                <a:cs typeface="+mn-ea"/>
                <a:sym typeface="+mn-lt"/>
              </a:rPr>
              <a:t>近現代</a:t>
            </a:r>
            <a:r>
              <a:rPr lang="zh-CN" altLang="en-US" sz="3200" i="0" dirty="0">
                <a:solidFill>
                  <a:srgbClr val="C2191F"/>
                </a:solidFill>
                <a:effectLst/>
                <a:cs typeface="+mn-ea"/>
                <a:sym typeface="+mn-lt"/>
              </a:rPr>
              <a:t>重要里程碑</a:t>
            </a:r>
          </a:p>
        </p:txBody>
      </p:sp>
      <p:grpSp>
        <p:nvGrpSpPr>
          <p:cNvPr id="25" name="组合 24">
            <a:extLst>
              <a:ext uri="{FF2B5EF4-FFF2-40B4-BE49-F238E27FC236}">
                <a16:creationId xmlns:a16="http://schemas.microsoft.com/office/drawing/2014/main" id="{F4C7F764-ACD1-4A27-A26C-8A087AB139BA}"/>
              </a:ext>
            </a:extLst>
          </p:cNvPr>
          <p:cNvGrpSpPr/>
          <p:nvPr/>
        </p:nvGrpSpPr>
        <p:grpSpPr>
          <a:xfrm flipH="1">
            <a:off x="11745317" y="471293"/>
            <a:ext cx="446683" cy="711200"/>
            <a:chOff x="357" y="492760"/>
            <a:chExt cx="446683" cy="711200"/>
          </a:xfrm>
          <a:solidFill>
            <a:srgbClr val="C2191F"/>
          </a:solidFill>
        </p:grpSpPr>
        <p:sp>
          <p:nvSpPr>
            <p:cNvPr id="27" name="矩形 26">
              <a:extLst>
                <a:ext uri="{FF2B5EF4-FFF2-40B4-BE49-F238E27FC236}">
                  <a16:creationId xmlns:a16="http://schemas.microsoft.com/office/drawing/2014/main" id="{27D67D6F-27D5-4440-9D74-2DBF393707E7}"/>
                </a:ext>
              </a:extLst>
            </p:cNvPr>
            <p:cNvSpPr/>
            <p:nvPr/>
          </p:nvSpPr>
          <p:spPr>
            <a:xfrm>
              <a:off x="357" y="492760"/>
              <a:ext cx="291741" cy="711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28" name="矩形 27">
              <a:extLst>
                <a:ext uri="{FF2B5EF4-FFF2-40B4-BE49-F238E27FC236}">
                  <a16:creationId xmlns:a16="http://schemas.microsoft.com/office/drawing/2014/main" id="{FC8BCD03-B147-4173-B7A1-5F5E76D753C2}"/>
                </a:ext>
              </a:extLst>
            </p:cNvPr>
            <p:cNvSpPr/>
            <p:nvPr/>
          </p:nvSpPr>
          <p:spPr>
            <a:xfrm>
              <a:off x="355600" y="492760"/>
              <a:ext cx="91440" cy="711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grpSp>
      <p:pic>
        <p:nvPicPr>
          <p:cNvPr id="19" name="图片 18">
            <a:extLst>
              <a:ext uri="{FF2B5EF4-FFF2-40B4-BE49-F238E27FC236}">
                <a16:creationId xmlns:a16="http://schemas.microsoft.com/office/drawing/2014/main" id="{BED3457F-DE55-431D-A3A2-5B5C7D8708E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flipH="1">
            <a:off x="7873550" y="1182493"/>
            <a:ext cx="3459525" cy="6993452"/>
          </a:xfrm>
          <a:prstGeom prst="rect">
            <a:avLst/>
          </a:prstGeom>
        </p:spPr>
      </p:pic>
      <p:sp>
        <p:nvSpPr>
          <p:cNvPr id="7" name="投影片編號版面配置區 6">
            <a:extLst>
              <a:ext uri="{FF2B5EF4-FFF2-40B4-BE49-F238E27FC236}">
                <a16:creationId xmlns:a16="http://schemas.microsoft.com/office/drawing/2014/main" id="{D38087DF-87ED-27DA-33FC-8E5A1323524C}"/>
              </a:ext>
            </a:extLst>
          </p:cNvPr>
          <p:cNvSpPr>
            <a:spLocks noGrp="1"/>
          </p:cNvSpPr>
          <p:nvPr>
            <p:ph type="sldNum" sz="quarter" idx="12"/>
          </p:nvPr>
        </p:nvSpPr>
        <p:spPr/>
        <p:txBody>
          <a:bodyPr/>
          <a:lstStyle/>
          <a:p>
            <a:fld id="{239FD2C1-1C27-4DB1-B927-89BACEB38B32}" type="slidenum">
              <a:rPr lang="zh-CN" altLang="en-US" smtClean="0"/>
              <a:t>13</a:t>
            </a:fld>
            <a:endParaRPr lang="zh-CN" altLang="en-US"/>
          </a:p>
        </p:txBody>
      </p:sp>
      <p:sp>
        <p:nvSpPr>
          <p:cNvPr id="2" name="文字方塊 1">
            <a:extLst>
              <a:ext uri="{FF2B5EF4-FFF2-40B4-BE49-F238E27FC236}">
                <a16:creationId xmlns:a16="http://schemas.microsoft.com/office/drawing/2014/main" id="{59F9A033-FBB4-75E6-2D32-57D01B2F5F03}"/>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graphicFrame>
        <p:nvGraphicFramePr>
          <p:cNvPr id="5" name="表格 4">
            <a:extLst>
              <a:ext uri="{FF2B5EF4-FFF2-40B4-BE49-F238E27FC236}">
                <a16:creationId xmlns:a16="http://schemas.microsoft.com/office/drawing/2014/main" id="{1114D206-4462-7AAC-DEEF-28012552A328}"/>
              </a:ext>
            </a:extLst>
          </p:cNvPr>
          <p:cNvGraphicFramePr>
            <a:graphicFrameLocks noGrp="1"/>
          </p:cNvGraphicFramePr>
          <p:nvPr>
            <p:extLst>
              <p:ext uri="{D42A27DB-BD31-4B8C-83A1-F6EECF244321}">
                <p14:modId xmlns:p14="http://schemas.microsoft.com/office/powerpoint/2010/main" val="1827213188"/>
              </p:ext>
            </p:extLst>
          </p:nvPr>
        </p:nvGraphicFramePr>
        <p:xfrm>
          <a:off x="211264" y="1012769"/>
          <a:ext cx="8574653" cy="5526143"/>
        </p:xfrm>
        <a:graphic>
          <a:graphicData uri="http://schemas.openxmlformats.org/drawingml/2006/table">
            <a:tbl>
              <a:tblPr/>
              <a:tblGrid>
                <a:gridCol w="775597">
                  <a:extLst>
                    <a:ext uri="{9D8B030D-6E8A-4147-A177-3AD203B41FA5}">
                      <a16:colId xmlns:a16="http://schemas.microsoft.com/office/drawing/2014/main" val="2356456710"/>
                    </a:ext>
                  </a:extLst>
                </a:gridCol>
                <a:gridCol w="7799056">
                  <a:extLst>
                    <a:ext uri="{9D8B030D-6E8A-4147-A177-3AD203B41FA5}">
                      <a16:colId xmlns:a16="http://schemas.microsoft.com/office/drawing/2014/main" val="3119038178"/>
                    </a:ext>
                  </a:extLst>
                </a:gridCol>
              </a:tblGrid>
              <a:tr h="323164">
                <a:tc>
                  <a:txBody>
                    <a:bodyPr/>
                    <a:lstStyle/>
                    <a:p>
                      <a:pPr algn="l" rtl="0" fontAlgn="ctr"/>
                      <a:r>
                        <a:rPr lang="zh-HK" altLang="en-US" sz="1700" b="1" i="0" u="none" strike="noStrike">
                          <a:solidFill>
                            <a:srgbClr val="FFFFFF"/>
                          </a:solidFill>
                          <a:effectLst/>
                          <a:latin typeface="微软雅黑" panose="020B0503020204020204" pitchFamily="34" charset="-122"/>
                          <a:ea typeface="微软雅黑" panose="020B0503020204020204" pitchFamily="34" charset="-122"/>
                        </a:rPr>
                        <a:t>年份</a:t>
                      </a: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0000"/>
                    </a:solidFill>
                  </a:tcPr>
                </a:tc>
                <a:tc>
                  <a:txBody>
                    <a:bodyPr/>
                    <a:lstStyle/>
                    <a:p>
                      <a:pPr algn="l" rtl="0" fontAlgn="ctr"/>
                      <a:r>
                        <a:rPr lang="zh-HK" altLang="en-US" sz="1700" b="1" i="0" u="none" strike="noStrike">
                          <a:solidFill>
                            <a:srgbClr val="FFFFFF"/>
                          </a:solidFill>
                          <a:effectLst/>
                          <a:latin typeface="微软雅黑" panose="020B0503020204020204" pitchFamily="34" charset="-122"/>
                          <a:ea typeface="微软雅黑" panose="020B0503020204020204" pitchFamily="34" charset="-122"/>
                        </a:rPr>
                        <a:t>事件</a:t>
                      </a: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0000"/>
                    </a:solidFill>
                  </a:tcPr>
                </a:tc>
                <a:extLst>
                  <a:ext uri="{0D108BD9-81ED-4DB2-BD59-A6C34878D82A}">
                    <a16:rowId xmlns:a16="http://schemas.microsoft.com/office/drawing/2014/main" val="1368361672"/>
                  </a:ext>
                </a:extLst>
              </a:tr>
              <a:tr h="258533">
                <a:tc>
                  <a:txBody>
                    <a:bodyPr/>
                    <a:lstStyle/>
                    <a:p>
                      <a:pPr algn="l" rtl="0" fontAlgn="ctr"/>
                      <a:r>
                        <a:rPr lang="en-US" altLang="zh-HK" sz="1300" b="0" i="0" u="none" strike="noStrike">
                          <a:solidFill>
                            <a:srgbClr val="C2191F"/>
                          </a:solidFill>
                          <a:effectLst/>
                          <a:latin typeface="Arial" panose="020B0604020202020204" pitchFamily="34" charset="0"/>
                          <a:ea typeface="新細明體" panose="02020500000000000000" pitchFamily="18" charset="-120"/>
                        </a:rPr>
                        <a:t>1840</a:t>
                      </a:r>
                      <a:r>
                        <a:rPr lang="zh-HK" altLang="en-US" sz="1300" b="0" i="0" u="none" strike="noStrike">
                          <a:solidFill>
                            <a:srgbClr val="C2191F"/>
                          </a:solidFill>
                          <a:effectLst/>
                          <a:latin typeface="微软雅黑" panose="020B0503020204020204" pitchFamily="34" charset="-122"/>
                          <a:ea typeface="微软雅黑" panose="020B0503020204020204" pitchFamily="34" charset="-122"/>
                        </a:rPr>
                        <a:t>年</a:t>
                      </a:r>
                      <a:endParaRPr lang="zh-HK" altLang="en-US" sz="1300" b="0" i="0" u="none" strike="noStrike">
                        <a:solidFill>
                          <a:srgbClr val="C2191F"/>
                        </a:solidFill>
                        <a:effectLst/>
                        <a:latin typeface="Arial" panose="020B0604020202020204" pitchFamily="34" charset="0"/>
                        <a:ea typeface="新細明體" panose="02020500000000000000" pitchFamily="18" charset="-120"/>
                      </a:endParaRP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ct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鴉片戰爭爆發，</a:t>
                      </a:r>
                      <a:r>
                        <a:rPr lang="en-US" altLang="zh-TW" sz="1300" b="0" i="0" u="none" strike="noStrike">
                          <a:solidFill>
                            <a:srgbClr val="C2191F"/>
                          </a:solidFill>
                          <a:effectLst/>
                          <a:latin typeface="Arial" panose="020B0604020202020204" pitchFamily="34" charset="0"/>
                          <a:ea typeface="微软雅黑" panose="020B0503020204020204" pitchFamily="34" charset="-122"/>
                        </a:rPr>
                        <a:t>1842</a:t>
                      </a: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年中國與英國簽訂</a:t>
                      </a:r>
                      <a:r>
                        <a:rPr lang="en-US" altLang="zh-TW" sz="1300" b="0" i="0" u="none" strike="noStrike">
                          <a:solidFill>
                            <a:srgbClr val="C2191F"/>
                          </a:solidFill>
                          <a:effectLst/>
                          <a:latin typeface="微软雅黑" panose="020B0503020204020204" pitchFamily="34" charset="-122"/>
                          <a:ea typeface="微软雅黑" panose="020B0503020204020204" pitchFamily="34" charset="-122"/>
                        </a:rPr>
                        <a:t>《</a:t>
                      </a: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南京條約</a:t>
                      </a:r>
                      <a:r>
                        <a:rPr lang="en-US" altLang="zh-TW" sz="1300" b="0" i="0" u="none" strike="noStrike">
                          <a:solidFill>
                            <a:srgbClr val="C2191F"/>
                          </a:solidFill>
                          <a:effectLst/>
                          <a:latin typeface="微软雅黑" panose="020B0503020204020204" pitchFamily="34" charset="-122"/>
                          <a:ea typeface="微软雅黑" panose="020B0503020204020204" pitchFamily="34" charset="-122"/>
                        </a:rPr>
                        <a:t>》</a:t>
                      </a: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，割讓香港</a:t>
                      </a: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123060032"/>
                  </a:ext>
                </a:extLst>
              </a:tr>
              <a:tr h="247761">
                <a:tc>
                  <a:txBody>
                    <a:bodyPr/>
                    <a:lstStyle/>
                    <a:p>
                      <a:pPr algn="l" rtl="0" fontAlgn="ctr"/>
                      <a:r>
                        <a:rPr lang="en-US" altLang="zh-HK" sz="1300" b="0" i="0" u="none" strike="noStrike">
                          <a:solidFill>
                            <a:srgbClr val="C2191F"/>
                          </a:solidFill>
                          <a:effectLst/>
                          <a:latin typeface="Arial" panose="020B0604020202020204" pitchFamily="34" charset="0"/>
                          <a:ea typeface="新細明體" panose="02020500000000000000" pitchFamily="18" charset="-120"/>
                        </a:rPr>
                        <a:t>1895</a:t>
                      </a:r>
                      <a:r>
                        <a:rPr lang="zh-HK" altLang="en-US" sz="1300" b="0" i="0" u="none" strike="noStrike">
                          <a:solidFill>
                            <a:srgbClr val="C2191F"/>
                          </a:solidFill>
                          <a:effectLst/>
                          <a:latin typeface="微软雅黑" panose="020B0503020204020204" pitchFamily="34" charset="-122"/>
                          <a:ea typeface="微软雅黑" panose="020B0503020204020204" pitchFamily="34" charset="-122"/>
                        </a:rPr>
                        <a:t>年</a:t>
                      </a:r>
                      <a:endParaRPr lang="zh-HK" altLang="en-US" sz="1300" b="0" i="0" u="none" strike="noStrike">
                        <a:solidFill>
                          <a:srgbClr val="C2191F"/>
                        </a:solidFill>
                        <a:effectLst/>
                        <a:latin typeface="Arial" panose="020B0604020202020204" pitchFamily="34" charset="0"/>
                        <a:ea typeface="新細明體" panose="02020500000000000000" pitchFamily="18" charset="-120"/>
                      </a:endParaRP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ct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中日甲午戰爭後，中日簽訂</a:t>
                      </a:r>
                      <a:r>
                        <a:rPr lang="en-US" altLang="zh-TW" sz="1300" b="0" i="0" u="none" strike="noStrike">
                          <a:solidFill>
                            <a:srgbClr val="C2191F"/>
                          </a:solidFill>
                          <a:effectLst/>
                          <a:latin typeface="微软雅黑" panose="020B0503020204020204" pitchFamily="34" charset="-122"/>
                          <a:ea typeface="微软雅黑" panose="020B0503020204020204" pitchFamily="34" charset="-122"/>
                        </a:rPr>
                        <a:t>《</a:t>
                      </a: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馬關條約</a:t>
                      </a:r>
                      <a:r>
                        <a:rPr lang="en-US" altLang="zh-TW" sz="1300" b="0" i="0" u="none" strike="noStrike">
                          <a:solidFill>
                            <a:srgbClr val="C2191F"/>
                          </a:solidFill>
                          <a:effectLst/>
                          <a:latin typeface="微软雅黑" panose="020B0503020204020204" pitchFamily="34" charset="-122"/>
                          <a:ea typeface="微软雅黑" panose="020B0503020204020204" pitchFamily="34" charset="-122"/>
                        </a:rPr>
                        <a:t>》</a:t>
                      </a: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，割讓台灣省</a:t>
                      </a: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634600076"/>
                  </a:ext>
                </a:extLst>
              </a:tr>
              <a:tr h="247761">
                <a:tc>
                  <a:txBody>
                    <a:bodyPr/>
                    <a:lstStyle/>
                    <a:p>
                      <a:pPr algn="l" rtl="0" fontAlgn="ctr"/>
                      <a:r>
                        <a:rPr lang="en-US" altLang="zh-HK" sz="1300" b="0" i="0" u="none" strike="noStrike">
                          <a:solidFill>
                            <a:srgbClr val="C2191F"/>
                          </a:solidFill>
                          <a:effectLst/>
                          <a:latin typeface="Arial" panose="020B0604020202020204" pitchFamily="34" charset="0"/>
                          <a:ea typeface="新細明體" panose="02020500000000000000" pitchFamily="18" charset="-120"/>
                        </a:rPr>
                        <a:t>1900</a:t>
                      </a:r>
                      <a:r>
                        <a:rPr lang="zh-HK" altLang="en-US" sz="1300" b="0" i="0" u="none" strike="noStrike">
                          <a:solidFill>
                            <a:srgbClr val="C2191F"/>
                          </a:solidFill>
                          <a:effectLst/>
                          <a:latin typeface="微软雅黑" panose="020B0503020204020204" pitchFamily="34" charset="-122"/>
                          <a:ea typeface="微软雅黑" panose="020B0503020204020204" pitchFamily="34" charset="-122"/>
                        </a:rPr>
                        <a:t>年</a:t>
                      </a:r>
                      <a:endParaRPr lang="zh-HK" altLang="en-US" sz="1300" b="0" i="0" u="none" strike="noStrike">
                        <a:solidFill>
                          <a:srgbClr val="C2191F"/>
                        </a:solidFill>
                        <a:effectLst/>
                        <a:latin typeface="Arial" panose="020B0604020202020204" pitchFamily="34" charset="0"/>
                        <a:ea typeface="新細明體" panose="02020500000000000000" pitchFamily="18" charset="-120"/>
                      </a:endParaRP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ct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八國聯軍侵華，翌年與中國簽訂</a:t>
                      </a:r>
                      <a:r>
                        <a:rPr lang="en-US" altLang="zh-TW" sz="1300" b="0" i="0" u="none" strike="noStrike">
                          <a:solidFill>
                            <a:srgbClr val="C2191F"/>
                          </a:solidFill>
                          <a:effectLst/>
                          <a:latin typeface="微软雅黑" panose="020B0503020204020204" pitchFamily="34" charset="-122"/>
                          <a:ea typeface="微软雅黑" panose="020B0503020204020204" pitchFamily="34" charset="-122"/>
                        </a:rPr>
                        <a:t>《</a:t>
                      </a: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辛丑條約</a:t>
                      </a:r>
                      <a:r>
                        <a:rPr lang="en-US" altLang="zh-TW" sz="1300" b="0" i="0" u="none" strike="noStrike">
                          <a:solidFill>
                            <a:srgbClr val="C2191F"/>
                          </a:solidFill>
                          <a:effectLst/>
                          <a:latin typeface="微软雅黑" panose="020B0503020204020204" pitchFamily="34" charset="-122"/>
                          <a:ea typeface="微软雅黑" panose="020B0503020204020204" pitchFamily="34" charset="-122"/>
                        </a:rPr>
                        <a:t>》</a:t>
                      </a: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，中國向各國賠款</a:t>
                      </a:r>
                      <a:r>
                        <a:rPr lang="en-US" altLang="zh-TW" sz="1300" b="0" i="0" u="none" strike="noStrike">
                          <a:solidFill>
                            <a:srgbClr val="C2191F"/>
                          </a:solidFill>
                          <a:effectLst/>
                          <a:latin typeface="Arial" panose="020B0604020202020204" pitchFamily="34" charset="0"/>
                          <a:ea typeface="微软雅黑" panose="020B0503020204020204" pitchFamily="34" charset="-122"/>
                        </a:rPr>
                        <a:t>4.5</a:t>
                      </a: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億兩白銀</a:t>
                      </a: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857425975"/>
                  </a:ext>
                </a:extLst>
              </a:tr>
              <a:tr h="247761">
                <a:tc>
                  <a:txBody>
                    <a:bodyPr/>
                    <a:lstStyle/>
                    <a:p>
                      <a:pPr algn="l" rtl="0" fontAlgn="ctr"/>
                      <a:r>
                        <a:rPr lang="en-US" altLang="zh-HK" sz="1300" b="0" i="0" u="none" strike="noStrike">
                          <a:solidFill>
                            <a:srgbClr val="C2191F"/>
                          </a:solidFill>
                          <a:effectLst/>
                          <a:latin typeface="Arial" panose="020B0604020202020204" pitchFamily="34" charset="0"/>
                          <a:ea typeface="新細明體" panose="02020500000000000000" pitchFamily="18" charset="-120"/>
                        </a:rPr>
                        <a:t>1919</a:t>
                      </a:r>
                      <a:r>
                        <a:rPr lang="zh-HK" altLang="en-US" sz="1300" b="0" i="0" u="none" strike="noStrike">
                          <a:solidFill>
                            <a:srgbClr val="C2191F"/>
                          </a:solidFill>
                          <a:effectLst/>
                          <a:latin typeface="微软雅黑" panose="020B0503020204020204" pitchFamily="34" charset="-122"/>
                          <a:ea typeface="微软雅黑" panose="020B0503020204020204" pitchFamily="34" charset="-122"/>
                        </a:rPr>
                        <a:t>年</a:t>
                      </a:r>
                      <a:endParaRPr lang="zh-HK" altLang="en-US" sz="1300" b="0" i="0" u="none" strike="noStrike">
                        <a:solidFill>
                          <a:srgbClr val="C2191F"/>
                        </a:solidFill>
                        <a:effectLst/>
                        <a:latin typeface="Arial" panose="020B0604020202020204" pitchFamily="34" charset="0"/>
                        <a:ea typeface="新細明體" panose="02020500000000000000" pitchFamily="18" charset="-120"/>
                      </a:endParaRP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ct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第一次世界大戰結束後，巴黎和會不顧中方要求，把德國在山東的特權轉讓給日本</a:t>
                      </a: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97332414"/>
                  </a:ext>
                </a:extLst>
              </a:tr>
              <a:tr h="247761">
                <a:tc>
                  <a:txBody>
                    <a:bodyPr/>
                    <a:lstStyle/>
                    <a:p>
                      <a:pPr algn="l" rtl="0" fontAlgn="ctr"/>
                      <a:r>
                        <a:rPr lang="en-US" altLang="zh-HK" sz="1300" b="0" i="0" u="none" strike="noStrike">
                          <a:solidFill>
                            <a:srgbClr val="C2191F"/>
                          </a:solidFill>
                          <a:effectLst/>
                          <a:latin typeface="Arial" panose="020B0604020202020204" pitchFamily="34" charset="0"/>
                          <a:ea typeface="新細明體" panose="02020500000000000000" pitchFamily="18" charset="-120"/>
                        </a:rPr>
                        <a:t>1921</a:t>
                      </a:r>
                      <a:r>
                        <a:rPr lang="zh-HK" altLang="en-US" sz="1300" b="0" i="0" u="none" strike="noStrike">
                          <a:solidFill>
                            <a:srgbClr val="C2191F"/>
                          </a:solidFill>
                          <a:effectLst/>
                          <a:latin typeface="Microsoft JhengHei" panose="020B0604030504040204" pitchFamily="34" charset="-120"/>
                          <a:ea typeface="Microsoft JhengHei" panose="020B0604030504040204" pitchFamily="34" charset="-120"/>
                        </a:rPr>
                        <a:t>年</a:t>
                      </a:r>
                      <a:endParaRPr lang="zh-HK" altLang="en-US" sz="1300" b="0" i="0" u="none" strike="noStrike">
                        <a:solidFill>
                          <a:srgbClr val="C2191F"/>
                        </a:solidFill>
                        <a:effectLst/>
                        <a:latin typeface="Arial" panose="020B0604020202020204" pitchFamily="34" charset="0"/>
                        <a:ea typeface="新細明體" panose="02020500000000000000" pitchFamily="18" charset="-120"/>
                      </a:endParaRP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ct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中國共產黨成立</a:t>
                      </a: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64657020"/>
                  </a:ext>
                </a:extLst>
              </a:tr>
              <a:tr h="247761">
                <a:tc>
                  <a:txBody>
                    <a:bodyPr/>
                    <a:lstStyle/>
                    <a:p>
                      <a:pPr algn="l" rtl="0" fontAlgn="ctr"/>
                      <a:r>
                        <a:rPr lang="en-US" altLang="zh-HK" sz="1300" b="0" i="0" u="none" strike="noStrike">
                          <a:solidFill>
                            <a:srgbClr val="C2191F"/>
                          </a:solidFill>
                          <a:effectLst/>
                          <a:latin typeface="Arial" panose="020B0604020202020204" pitchFamily="34" charset="0"/>
                          <a:ea typeface="新細明體" panose="02020500000000000000" pitchFamily="18" charset="-120"/>
                        </a:rPr>
                        <a:t>1931</a:t>
                      </a:r>
                      <a:r>
                        <a:rPr lang="zh-HK" altLang="en-US" sz="1300" b="0" i="0" u="none" strike="noStrike">
                          <a:solidFill>
                            <a:srgbClr val="C2191F"/>
                          </a:solidFill>
                          <a:effectLst/>
                          <a:latin typeface="Microsoft JhengHei" panose="020B0604030504040204" pitchFamily="34" charset="-120"/>
                          <a:ea typeface="Microsoft JhengHei" panose="020B0604030504040204" pitchFamily="34" charset="-120"/>
                        </a:rPr>
                        <a:t>年</a:t>
                      </a:r>
                      <a:endParaRPr lang="zh-HK" altLang="en-US" sz="1300" b="0" i="0" u="none" strike="noStrike">
                        <a:solidFill>
                          <a:srgbClr val="C2191F"/>
                        </a:solidFill>
                        <a:effectLst/>
                        <a:latin typeface="Arial" panose="020B0604020202020204" pitchFamily="34" charset="0"/>
                        <a:ea typeface="新細明體" panose="02020500000000000000" pitchFamily="18" charset="-120"/>
                      </a:endParaRP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ct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中國抗日戰爭爆發，直到</a:t>
                      </a:r>
                      <a:r>
                        <a:rPr lang="en-US" altLang="zh-TW" sz="1300" b="0" i="0" u="none" strike="noStrike">
                          <a:solidFill>
                            <a:srgbClr val="C2191F"/>
                          </a:solidFill>
                          <a:effectLst/>
                          <a:latin typeface="微软雅黑" panose="020B0503020204020204" pitchFamily="34" charset="-122"/>
                          <a:ea typeface="微软雅黑" panose="020B0503020204020204" pitchFamily="34" charset="-122"/>
                        </a:rPr>
                        <a:t>1945</a:t>
                      </a: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年抗戰勝利</a:t>
                      </a: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73546627"/>
                  </a:ext>
                </a:extLst>
              </a:tr>
              <a:tr h="247761">
                <a:tc>
                  <a:txBody>
                    <a:bodyPr/>
                    <a:lstStyle/>
                    <a:p>
                      <a:pPr algn="l" rtl="0" fontAlgn="ctr"/>
                      <a:r>
                        <a:rPr lang="en-US" altLang="zh-HK" sz="1300" b="0" i="0" u="none" strike="noStrike">
                          <a:solidFill>
                            <a:srgbClr val="C2191F"/>
                          </a:solidFill>
                          <a:effectLst/>
                          <a:latin typeface="Arial" panose="020B0604020202020204" pitchFamily="34" charset="0"/>
                          <a:ea typeface="新細明體" panose="02020500000000000000" pitchFamily="18" charset="-120"/>
                        </a:rPr>
                        <a:t>1949</a:t>
                      </a:r>
                      <a:r>
                        <a:rPr lang="zh-HK" altLang="en-US" sz="1300" b="0" i="0" u="none" strike="noStrike">
                          <a:solidFill>
                            <a:srgbClr val="C2191F"/>
                          </a:solidFill>
                          <a:effectLst/>
                          <a:latin typeface="微软雅黑" panose="020B0503020204020204" pitchFamily="34" charset="-122"/>
                          <a:ea typeface="微软雅黑" panose="020B0503020204020204" pitchFamily="34" charset="-122"/>
                        </a:rPr>
                        <a:t>年</a:t>
                      </a:r>
                      <a:endParaRPr lang="zh-HK" altLang="en-US" sz="1300" b="0" i="0" u="none" strike="noStrike">
                        <a:solidFill>
                          <a:srgbClr val="C2191F"/>
                        </a:solidFill>
                        <a:effectLst/>
                        <a:latin typeface="Arial" panose="020B0604020202020204" pitchFamily="34" charset="0"/>
                        <a:ea typeface="新細明體" panose="02020500000000000000" pitchFamily="18" charset="-120"/>
                      </a:endParaRP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ctr"/>
                      <a:r>
                        <a:rPr lang="zh-HK" altLang="en-US" sz="1300" b="0" i="0" u="none" strike="noStrike">
                          <a:solidFill>
                            <a:srgbClr val="C2191F"/>
                          </a:solidFill>
                          <a:effectLst/>
                          <a:latin typeface="微软雅黑" panose="020B0503020204020204" pitchFamily="34" charset="-122"/>
                          <a:ea typeface="微软雅黑" panose="020B0503020204020204" pitchFamily="34" charset="-122"/>
                        </a:rPr>
                        <a:t>新中國成立</a:t>
                      </a: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874975988"/>
                  </a:ext>
                </a:extLst>
              </a:tr>
              <a:tr h="247761">
                <a:tc>
                  <a:txBody>
                    <a:bodyPr/>
                    <a:lstStyle/>
                    <a:p>
                      <a:pPr algn="l" rtl="0" fontAlgn="ctr"/>
                      <a:r>
                        <a:rPr lang="en-US" altLang="zh-HK" sz="1300" b="0" i="0" u="none" strike="noStrike">
                          <a:solidFill>
                            <a:srgbClr val="C2191F"/>
                          </a:solidFill>
                          <a:effectLst/>
                          <a:latin typeface="Arial" panose="020B0604020202020204" pitchFamily="34" charset="0"/>
                          <a:ea typeface="新細明體" panose="02020500000000000000" pitchFamily="18" charset="-120"/>
                        </a:rPr>
                        <a:t>1971</a:t>
                      </a:r>
                      <a:r>
                        <a:rPr lang="zh-HK" altLang="en-US" sz="1300" b="0" i="0" u="none" strike="noStrike">
                          <a:solidFill>
                            <a:srgbClr val="C2191F"/>
                          </a:solidFill>
                          <a:effectLst/>
                          <a:latin typeface="微软雅黑" panose="020B0503020204020204" pitchFamily="34" charset="-122"/>
                          <a:ea typeface="微软雅黑" panose="020B0503020204020204" pitchFamily="34" charset="-122"/>
                        </a:rPr>
                        <a:t>年</a:t>
                      </a:r>
                      <a:endParaRPr lang="zh-HK" altLang="en-US" sz="1300" b="0" i="0" u="none" strike="noStrike">
                        <a:solidFill>
                          <a:srgbClr val="C2191F"/>
                        </a:solidFill>
                        <a:effectLst/>
                        <a:latin typeface="Arial" panose="020B0604020202020204" pitchFamily="34" charset="0"/>
                        <a:ea typeface="新細明體" panose="02020500000000000000" pitchFamily="18" charset="-120"/>
                      </a:endParaRP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ct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人均</a:t>
                      </a:r>
                      <a:r>
                        <a:rPr lang="en-US" altLang="zh-TW" sz="1300" b="0" i="0" u="none" strike="noStrike">
                          <a:solidFill>
                            <a:srgbClr val="C2191F"/>
                          </a:solidFill>
                          <a:effectLst/>
                          <a:latin typeface="Arial" panose="020B0604020202020204" pitchFamily="34" charset="0"/>
                          <a:ea typeface="微软雅黑" panose="020B0503020204020204" pitchFamily="34" charset="-122"/>
                        </a:rPr>
                        <a:t>GDP</a:t>
                      </a: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約</a:t>
                      </a:r>
                      <a:r>
                        <a:rPr lang="en-US" altLang="zh-TW" sz="1300" b="0" i="0" u="none" strike="noStrike">
                          <a:solidFill>
                            <a:srgbClr val="C2191F"/>
                          </a:solidFill>
                          <a:effectLst/>
                          <a:latin typeface="Arial" panose="020B0604020202020204" pitchFamily="34" charset="0"/>
                          <a:ea typeface="微软雅黑" panose="020B0503020204020204" pitchFamily="34" charset="-122"/>
                        </a:rPr>
                        <a:t>118</a:t>
                      </a: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美元（約</a:t>
                      </a:r>
                      <a:r>
                        <a:rPr lang="en-US" altLang="zh-TW" sz="1300" b="0" i="0" u="none" strike="noStrike">
                          <a:solidFill>
                            <a:srgbClr val="C2191F"/>
                          </a:solidFill>
                          <a:effectLst/>
                          <a:latin typeface="Arial" panose="020B0604020202020204" pitchFamily="34" charset="0"/>
                          <a:ea typeface="微软雅黑" panose="020B0503020204020204" pitchFamily="34" charset="-122"/>
                        </a:rPr>
                        <a:t>826</a:t>
                      </a: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人民幣）</a:t>
                      </a: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552459202"/>
                  </a:ext>
                </a:extLst>
              </a:tr>
              <a:tr h="247761">
                <a:tc>
                  <a:txBody>
                    <a:bodyPr/>
                    <a:lstStyle/>
                    <a:p>
                      <a:pPr algn="l" rtl="0" fontAlgn="ctr"/>
                      <a:r>
                        <a:rPr lang="en-US" altLang="zh-HK" sz="1300" b="0" i="0" u="none" strike="noStrike">
                          <a:solidFill>
                            <a:srgbClr val="C2191F"/>
                          </a:solidFill>
                          <a:effectLst/>
                          <a:latin typeface="Arial" panose="020B0604020202020204" pitchFamily="34" charset="0"/>
                          <a:ea typeface="新細明體" panose="02020500000000000000" pitchFamily="18" charset="-120"/>
                        </a:rPr>
                        <a:t>1978</a:t>
                      </a:r>
                      <a:r>
                        <a:rPr lang="zh-HK" altLang="en-US" sz="1300" b="0" i="0" u="none" strike="noStrike">
                          <a:solidFill>
                            <a:srgbClr val="C2191F"/>
                          </a:solidFill>
                          <a:effectLst/>
                          <a:latin typeface="微软雅黑" panose="020B0503020204020204" pitchFamily="34" charset="-122"/>
                          <a:ea typeface="微软雅黑" panose="020B0503020204020204" pitchFamily="34" charset="-122"/>
                        </a:rPr>
                        <a:t>年</a:t>
                      </a:r>
                      <a:endParaRPr lang="zh-HK" altLang="en-US" sz="1300" b="0" i="0" u="none" strike="noStrike">
                        <a:solidFill>
                          <a:srgbClr val="C2191F"/>
                        </a:solidFill>
                        <a:effectLst/>
                        <a:latin typeface="Arial" panose="020B0604020202020204" pitchFamily="34" charset="0"/>
                        <a:ea typeface="新細明體" panose="02020500000000000000" pitchFamily="18" charset="-120"/>
                      </a:endParaRP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ct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中國實行改革開放</a:t>
                      </a: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974134450"/>
                  </a:ext>
                </a:extLst>
              </a:tr>
              <a:tr h="247761">
                <a:tc>
                  <a:txBody>
                    <a:bodyPr/>
                    <a:lstStyle/>
                    <a:p>
                      <a:pPr algn="l" rtl="0" fontAlgn="ctr"/>
                      <a:r>
                        <a:rPr lang="en-US" altLang="zh-HK" sz="1300" b="0" i="0" u="none" strike="noStrike">
                          <a:solidFill>
                            <a:srgbClr val="C2191F"/>
                          </a:solidFill>
                          <a:effectLst/>
                          <a:latin typeface="Arial" panose="020B0604020202020204" pitchFamily="34" charset="0"/>
                          <a:ea typeface="新細明體" panose="02020500000000000000" pitchFamily="18" charset="-120"/>
                        </a:rPr>
                        <a:t>1984</a:t>
                      </a:r>
                      <a:r>
                        <a:rPr lang="zh-HK" altLang="en-US" sz="1300" b="0" i="0" u="none" strike="noStrike">
                          <a:solidFill>
                            <a:srgbClr val="C2191F"/>
                          </a:solidFill>
                          <a:effectLst/>
                          <a:latin typeface="微软雅黑" panose="020B0503020204020204" pitchFamily="34" charset="-122"/>
                          <a:ea typeface="微软雅黑" panose="020B0503020204020204" pitchFamily="34" charset="-122"/>
                        </a:rPr>
                        <a:t>年</a:t>
                      </a:r>
                      <a:endParaRPr lang="zh-HK" altLang="en-US" sz="1300" b="0" i="0" u="none" strike="noStrike">
                        <a:solidFill>
                          <a:srgbClr val="C2191F"/>
                        </a:solidFill>
                        <a:effectLst/>
                        <a:latin typeface="Arial" panose="020B0604020202020204" pitchFamily="34" charset="0"/>
                        <a:ea typeface="新細明體" panose="02020500000000000000" pitchFamily="18" charset="-120"/>
                      </a:endParaRP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ct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中英簽訂中英聯合聲明</a:t>
                      </a: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455888799"/>
                  </a:ext>
                </a:extLst>
              </a:tr>
              <a:tr h="247761">
                <a:tc>
                  <a:txBody>
                    <a:bodyPr/>
                    <a:lstStyle/>
                    <a:p>
                      <a:pPr algn="l" rtl="0" fontAlgn="ctr"/>
                      <a:r>
                        <a:rPr lang="en-US" altLang="zh-HK" sz="1300" b="0" i="0" u="none" strike="noStrike">
                          <a:solidFill>
                            <a:srgbClr val="C2191F"/>
                          </a:solidFill>
                          <a:effectLst/>
                          <a:latin typeface="Arial" panose="020B0604020202020204" pitchFamily="34" charset="0"/>
                          <a:ea typeface="新細明體" panose="02020500000000000000" pitchFamily="18" charset="-120"/>
                        </a:rPr>
                        <a:t>1987</a:t>
                      </a:r>
                      <a:r>
                        <a:rPr lang="zh-HK" altLang="en-US" sz="1300" b="0" i="0" u="none" strike="noStrike">
                          <a:solidFill>
                            <a:srgbClr val="C2191F"/>
                          </a:solidFill>
                          <a:effectLst/>
                          <a:latin typeface="微软雅黑" panose="020B0503020204020204" pitchFamily="34" charset="-122"/>
                          <a:ea typeface="微软雅黑" panose="020B0503020204020204" pitchFamily="34" charset="-122"/>
                        </a:rPr>
                        <a:t>年</a:t>
                      </a:r>
                      <a:endParaRPr lang="zh-HK" altLang="en-US" sz="1300" b="0" i="0" u="none" strike="noStrike">
                        <a:solidFill>
                          <a:srgbClr val="C2191F"/>
                        </a:solidFill>
                        <a:effectLst/>
                        <a:latin typeface="Arial" panose="020B0604020202020204" pitchFamily="34" charset="0"/>
                        <a:ea typeface="新細明體" panose="02020500000000000000" pitchFamily="18" charset="-120"/>
                      </a:endParaRP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ct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鄧小平提出人民生活達到小康水平目標</a:t>
                      </a: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440266408"/>
                  </a:ext>
                </a:extLst>
              </a:tr>
              <a:tr h="247761">
                <a:tc>
                  <a:txBody>
                    <a:bodyPr/>
                    <a:lstStyle/>
                    <a:p>
                      <a:pPr algn="l" rtl="0" fontAlgn="ctr"/>
                      <a:r>
                        <a:rPr lang="en-US" altLang="zh-HK" sz="1300" b="0" i="0" u="none" strike="noStrike">
                          <a:solidFill>
                            <a:srgbClr val="C2191F"/>
                          </a:solidFill>
                          <a:effectLst/>
                          <a:latin typeface="Arial" panose="020B0604020202020204" pitchFamily="34" charset="0"/>
                          <a:ea typeface="新細明體" panose="02020500000000000000" pitchFamily="18" charset="-120"/>
                        </a:rPr>
                        <a:t>1989</a:t>
                      </a:r>
                      <a:r>
                        <a:rPr lang="zh-HK" altLang="en-US" sz="1300" b="0" i="0" u="none" strike="noStrike">
                          <a:solidFill>
                            <a:srgbClr val="C2191F"/>
                          </a:solidFill>
                          <a:effectLst/>
                          <a:latin typeface="微软雅黑" panose="020B0503020204020204" pitchFamily="34" charset="-122"/>
                          <a:ea typeface="微软雅黑" panose="020B0503020204020204" pitchFamily="34" charset="-122"/>
                        </a:rPr>
                        <a:t>年</a:t>
                      </a:r>
                      <a:endParaRPr lang="zh-HK" altLang="en-US" sz="1300" b="0" i="0" u="none" strike="noStrike">
                        <a:solidFill>
                          <a:srgbClr val="C2191F"/>
                        </a:solidFill>
                        <a:effectLst/>
                        <a:latin typeface="Arial" panose="020B0604020202020204" pitchFamily="34" charset="0"/>
                        <a:ea typeface="新細明體" panose="02020500000000000000" pitchFamily="18" charset="-120"/>
                      </a:endParaRP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ct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內地掀起顏色革命不成功，但顏色革命在其他國家陸續展開</a:t>
                      </a: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180045286"/>
                  </a:ext>
                </a:extLst>
              </a:tr>
              <a:tr h="247761">
                <a:tc>
                  <a:txBody>
                    <a:bodyPr/>
                    <a:lstStyle/>
                    <a:p>
                      <a:pPr algn="l" rtl="0" fontAlgn="ctr"/>
                      <a:r>
                        <a:rPr lang="en-US" altLang="zh-HK" sz="1300" b="0" i="0" u="none" strike="noStrike">
                          <a:solidFill>
                            <a:srgbClr val="C2191F"/>
                          </a:solidFill>
                          <a:effectLst/>
                          <a:latin typeface="Arial" panose="020B0604020202020204" pitchFamily="34" charset="0"/>
                          <a:ea typeface="新細明體" panose="02020500000000000000" pitchFamily="18" charset="-120"/>
                        </a:rPr>
                        <a:t>1990</a:t>
                      </a:r>
                      <a:r>
                        <a:rPr lang="zh-HK" altLang="en-US" sz="1300" b="0" i="0" u="none" strike="noStrike">
                          <a:solidFill>
                            <a:srgbClr val="C2191F"/>
                          </a:solidFill>
                          <a:effectLst/>
                          <a:latin typeface="微软雅黑" panose="020B0503020204020204" pitchFamily="34" charset="-122"/>
                          <a:ea typeface="微软雅黑" panose="020B0503020204020204" pitchFamily="34" charset="-122"/>
                        </a:rPr>
                        <a:t>年</a:t>
                      </a:r>
                      <a:endParaRPr lang="zh-HK" altLang="en-US" sz="1300" b="0" i="0" u="none" strike="noStrike">
                        <a:solidFill>
                          <a:srgbClr val="C2191F"/>
                        </a:solidFill>
                        <a:effectLst/>
                        <a:latin typeface="Arial" panose="020B0604020202020204" pitchFamily="34" charset="0"/>
                        <a:ea typeface="新細明體" panose="02020500000000000000" pitchFamily="18" charset="-120"/>
                      </a:endParaRP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ct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人均</a:t>
                      </a:r>
                      <a:r>
                        <a:rPr lang="en-US" altLang="zh-TW" sz="1300" b="0" i="0" u="none" strike="noStrike">
                          <a:solidFill>
                            <a:srgbClr val="C2191F"/>
                          </a:solidFill>
                          <a:effectLst/>
                          <a:latin typeface="Arial" panose="020B0604020202020204" pitchFamily="34" charset="0"/>
                          <a:ea typeface="微软雅黑" panose="020B0503020204020204" pitchFamily="34" charset="-122"/>
                        </a:rPr>
                        <a:t>GDP</a:t>
                      </a: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約</a:t>
                      </a:r>
                      <a:r>
                        <a:rPr lang="en-US" altLang="zh-TW" sz="1300" b="0" i="0" u="none" strike="noStrike">
                          <a:solidFill>
                            <a:srgbClr val="C2191F"/>
                          </a:solidFill>
                          <a:effectLst/>
                          <a:latin typeface="Arial" panose="020B0604020202020204" pitchFamily="34" charset="0"/>
                          <a:ea typeface="微软雅黑" panose="020B0503020204020204" pitchFamily="34" charset="-122"/>
                        </a:rPr>
                        <a:t>500</a:t>
                      </a: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美元（約</a:t>
                      </a:r>
                      <a:r>
                        <a:rPr lang="en-US" altLang="zh-TW" sz="1300" b="0" i="0" u="none" strike="noStrike">
                          <a:solidFill>
                            <a:srgbClr val="C2191F"/>
                          </a:solidFill>
                          <a:effectLst/>
                          <a:latin typeface="Arial" panose="020B0604020202020204" pitchFamily="34" charset="0"/>
                          <a:ea typeface="微软雅黑" panose="020B0503020204020204" pitchFamily="34" charset="-122"/>
                        </a:rPr>
                        <a:t>3,500</a:t>
                      </a: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人民幣）</a:t>
                      </a: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098521473"/>
                  </a:ext>
                </a:extLst>
              </a:tr>
              <a:tr h="247761">
                <a:tc>
                  <a:txBody>
                    <a:bodyPr/>
                    <a:lstStyle/>
                    <a:p>
                      <a:pPr algn="l" rtl="0" fontAlgn="ctr"/>
                      <a:r>
                        <a:rPr lang="en-US" altLang="zh-HK" sz="1300" b="0" i="0" u="none" strike="noStrike">
                          <a:solidFill>
                            <a:srgbClr val="C2191F"/>
                          </a:solidFill>
                          <a:effectLst/>
                          <a:latin typeface="Arial" panose="020B0604020202020204" pitchFamily="34" charset="0"/>
                          <a:ea typeface="新細明體" panose="02020500000000000000" pitchFamily="18" charset="-120"/>
                        </a:rPr>
                        <a:t>1997</a:t>
                      </a:r>
                      <a:r>
                        <a:rPr lang="zh-HK" altLang="en-US" sz="1300" b="0" i="0" u="none" strike="noStrike">
                          <a:solidFill>
                            <a:srgbClr val="C2191F"/>
                          </a:solidFill>
                          <a:effectLst/>
                          <a:latin typeface="微软雅黑" panose="020B0503020204020204" pitchFamily="34" charset="-122"/>
                          <a:ea typeface="微软雅黑" panose="020B0503020204020204" pitchFamily="34" charset="-122"/>
                        </a:rPr>
                        <a:t>年</a:t>
                      </a:r>
                      <a:endParaRPr lang="zh-HK" altLang="en-US" sz="1300" b="0" i="0" u="none" strike="noStrike">
                        <a:solidFill>
                          <a:srgbClr val="C2191F"/>
                        </a:solidFill>
                        <a:effectLst/>
                        <a:latin typeface="Arial" panose="020B0604020202020204" pitchFamily="34" charset="0"/>
                        <a:ea typeface="新細明體" panose="02020500000000000000" pitchFamily="18" charset="-120"/>
                      </a:endParaRP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ctr"/>
                      <a:r>
                        <a:rPr lang="zh-HK" altLang="en-US" sz="1300" b="0" i="0" u="none" strike="noStrike">
                          <a:solidFill>
                            <a:srgbClr val="C2191F"/>
                          </a:solidFill>
                          <a:effectLst/>
                          <a:latin typeface="微软雅黑" panose="020B0503020204020204" pitchFamily="34" charset="-122"/>
                          <a:ea typeface="微软雅黑" panose="020B0503020204020204" pitchFamily="34" charset="-122"/>
                        </a:rPr>
                        <a:t>香港回歸</a:t>
                      </a: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193868480"/>
                  </a:ext>
                </a:extLst>
              </a:tr>
              <a:tr h="247761">
                <a:tc>
                  <a:txBody>
                    <a:bodyPr/>
                    <a:lstStyle/>
                    <a:p>
                      <a:pPr algn="l" rtl="0" fontAlgn="ctr"/>
                      <a:r>
                        <a:rPr lang="en-US" altLang="zh-HK" sz="1300" b="0" i="0" u="none" strike="noStrike">
                          <a:solidFill>
                            <a:srgbClr val="C2191F"/>
                          </a:solidFill>
                          <a:effectLst/>
                          <a:latin typeface="Arial" panose="020B0604020202020204" pitchFamily="34" charset="0"/>
                          <a:ea typeface="新細明體" panose="02020500000000000000" pitchFamily="18" charset="-120"/>
                        </a:rPr>
                        <a:t>2000</a:t>
                      </a:r>
                      <a:r>
                        <a:rPr lang="zh-HK" altLang="en-US" sz="1300" b="0" i="0" u="none" strike="noStrike">
                          <a:solidFill>
                            <a:srgbClr val="C2191F"/>
                          </a:solidFill>
                          <a:effectLst/>
                          <a:latin typeface="微软雅黑" panose="020B0503020204020204" pitchFamily="34" charset="-122"/>
                          <a:ea typeface="微软雅黑" panose="020B0503020204020204" pitchFamily="34" charset="-122"/>
                        </a:rPr>
                        <a:t>年</a:t>
                      </a:r>
                      <a:endParaRPr lang="zh-HK" altLang="en-US" sz="1300" b="0" i="0" u="none" strike="noStrike">
                        <a:solidFill>
                          <a:srgbClr val="C2191F"/>
                        </a:solidFill>
                        <a:effectLst/>
                        <a:latin typeface="Arial" panose="020B0604020202020204" pitchFamily="34" charset="0"/>
                        <a:ea typeface="新細明體" panose="02020500000000000000" pitchFamily="18" charset="-120"/>
                      </a:endParaRP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ct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中國加入</a:t>
                      </a:r>
                      <a:r>
                        <a:rPr lang="en-US" altLang="zh-TW" sz="1300" b="0" i="0" u="none" strike="noStrike">
                          <a:solidFill>
                            <a:srgbClr val="C2191F"/>
                          </a:solidFill>
                          <a:effectLst/>
                          <a:latin typeface="Arial" panose="020B0604020202020204" pitchFamily="34" charset="0"/>
                          <a:ea typeface="微软雅黑" panose="020B0503020204020204" pitchFamily="34" charset="-122"/>
                        </a:rPr>
                        <a:t>WTO</a:t>
                      </a: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，人均</a:t>
                      </a:r>
                      <a:r>
                        <a:rPr lang="en-US" altLang="zh-TW" sz="1300" b="0" i="0" u="none" strike="noStrike">
                          <a:solidFill>
                            <a:srgbClr val="C2191F"/>
                          </a:solidFill>
                          <a:effectLst/>
                          <a:latin typeface="Arial" panose="020B0604020202020204" pitchFamily="34" charset="0"/>
                          <a:ea typeface="微软雅黑" panose="020B0503020204020204" pitchFamily="34" charset="-122"/>
                        </a:rPr>
                        <a:t>GDP949</a:t>
                      </a: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美元（約</a:t>
                      </a:r>
                      <a:r>
                        <a:rPr lang="en-US" altLang="zh-TW" sz="1300" b="0" i="0" u="none" strike="noStrike">
                          <a:solidFill>
                            <a:srgbClr val="C2191F"/>
                          </a:solidFill>
                          <a:effectLst/>
                          <a:latin typeface="Arial" panose="020B0604020202020204" pitchFamily="34" charset="0"/>
                          <a:ea typeface="微软雅黑" panose="020B0503020204020204" pitchFamily="34" charset="-122"/>
                        </a:rPr>
                        <a:t>6,640</a:t>
                      </a:r>
                      <a:r>
                        <a:rPr lang="zh-TW" altLang="en-US" sz="1300" b="0" i="0" u="none" strike="noStrike">
                          <a:solidFill>
                            <a:srgbClr val="C2191F"/>
                          </a:solidFill>
                          <a:effectLst/>
                          <a:latin typeface="微软雅黑" panose="020B0503020204020204" pitchFamily="34" charset="-122"/>
                          <a:ea typeface="微软雅黑" panose="020B0503020204020204" pitchFamily="34" charset="-122"/>
                        </a:rPr>
                        <a:t>人民幣）</a:t>
                      </a: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370001499"/>
                  </a:ext>
                </a:extLst>
              </a:tr>
              <a:tr h="247761">
                <a:tc>
                  <a:txBody>
                    <a:bodyPr/>
                    <a:lstStyle/>
                    <a:p>
                      <a:pPr algn="l" rtl="0" fontAlgn="ctr"/>
                      <a:r>
                        <a:rPr lang="en-US" altLang="zh-HK" sz="1300" b="0" i="0" u="none" strike="noStrike">
                          <a:solidFill>
                            <a:srgbClr val="C2191F"/>
                          </a:solidFill>
                          <a:effectLst/>
                          <a:latin typeface="Arial" panose="020B0604020202020204" pitchFamily="34" charset="0"/>
                          <a:ea typeface="新細明體" panose="02020500000000000000" pitchFamily="18" charset="-120"/>
                        </a:rPr>
                        <a:t>2017</a:t>
                      </a:r>
                      <a:r>
                        <a:rPr lang="zh-HK" altLang="en-US" sz="1300" b="0" i="0" u="none" strike="noStrike">
                          <a:solidFill>
                            <a:srgbClr val="C2191F"/>
                          </a:solidFill>
                          <a:effectLst/>
                          <a:latin typeface="微软雅黑" panose="020B0503020204020204" pitchFamily="34" charset="-122"/>
                          <a:ea typeface="微软雅黑" panose="020B0503020204020204" pitchFamily="34" charset="-122"/>
                        </a:rPr>
                        <a:t>年</a:t>
                      </a:r>
                      <a:endParaRPr lang="zh-HK" altLang="en-US" sz="1300" b="0" i="0" u="none" strike="noStrike">
                        <a:solidFill>
                          <a:srgbClr val="C2191F"/>
                        </a:solidFill>
                        <a:effectLst/>
                        <a:latin typeface="Arial" panose="020B0604020202020204" pitchFamily="34" charset="0"/>
                        <a:ea typeface="新細明體" panose="02020500000000000000" pitchFamily="18" charset="-120"/>
                      </a:endParaRP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ctr"/>
                      <a:r>
                        <a:rPr lang="zh-TW" altLang="en-US" sz="1300" b="0" i="0" u="none" strike="noStrike" dirty="0">
                          <a:solidFill>
                            <a:srgbClr val="C2191F"/>
                          </a:solidFill>
                          <a:effectLst/>
                          <a:latin typeface="微软雅黑" panose="020B0503020204020204" pitchFamily="34" charset="-122"/>
                          <a:ea typeface="微软雅黑" panose="020B0503020204020204" pitchFamily="34" charset="-122"/>
                        </a:rPr>
                        <a:t>人均</a:t>
                      </a:r>
                      <a:r>
                        <a:rPr lang="en-US" altLang="zh-TW" sz="1300" b="0" i="0" u="none" strike="noStrike" dirty="0">
                          <a:solidFill>
                            <a:srgbClr val="C2191F"/>
                          </a:solidFill>
                          <a:effectLst/>
                          <a:latin typeface="Arial" panose="020B0604020202020204" pitchFamily="34" charset="0"/>
                          <a:ea typeface="微软雅黑" panose="020B0503020204020204" pitchFamily="34" charset="-122"/>
                        </a:rPr>
                        <a:t>GDP</a:t>
                      </a:r>
                      <a:r>
                        <a:rPr lang="zh-TW" altLang="en-US" sz="1300" b="0" i="0" u="none" strike="noStrike" dirty="0">
                          <a:solidFill>
                            <a:srgbClr val="C2191F"/>
                          </a:solidFill>
                          <a:effectLst/>
                          <a:latin typeface="微软雅黑" panose="020B0503020204020204" pitchFamily="34" charset="-122"/>
                          <a:ea typeface="微软雅黑" panose="020B0503020204020204" pitchFamily="34" charset="-122"/>
                        </a:rPr>
                        <a:t>為</a:t>
                      </a:r>
                      <a:r>
                        <a:rPr lang="en-US" altLang="zh-TW" sz="1300" b="0" i="0" u="none" strike="noStrike" dirty="0">
                          <a:solidFill>
                            <a:srgbClr val="C2191F"/>
                          </a:solidFill>
                          <a:effectLst/>
                          <a:latin typeface="Arial" panose="020B0604020202020204" pitchFamily="34" charset="0"/>
                          <a:ea typeface="微软雅黑" panose="020B0503020204020204" pitchFamily="34" charset="-122"/>
                        </a:rPr>
                        <a:t>8,836</a:t>
                      </a:r>
                      <a:r>
                        <a:rPr lang="zh-TW" altLang="en-US" sz="1300" b="0" i="0" u="none" strike="noStrike" dirty="0">
                          <a:solidFill>
                            <a:srgbClr val="C2191F"/>
                          </a:solidFill>
                          <a:effectLst/>
                          <a:latin typeface="微软雅黑" panose="020B0503020204020204" pitchFamily="34" charset="-122"/>
                          <a:ea typeface="微软雅黑" panose="020B0503020204020204" pitchFamily="34" charset="-122"/>
                        </a:rPr>
                        <a:t>美元（約</a:t>
                      </a:r>
                      <a:r>
                        <a:rPr lang="en-US" altLang="zh-TW" sz="1300" b="0" i="0" u="none" strike="noStrike" dirty="0">
                          <a:solidFill>
                            <a:srgbClr val="C2191F"/>
                          </a:solidFill>
                          <a:effectLst/>
                          <a:latin typeface="Arial" panose="020B0604020202020204" pitchFamily="34" charset="0"/>
                          <a:ea typeface="微软雅黑" panose="020B0503020204020204" pitchFamily="34" charset="-122"/>
                        </a:rPr>
                        <a:t>61,800</a:t>
                      </a:r>
                      <a:r>
                        <a:rPr lang="zh-TW" altLang="en-US" sz="1300" b="0" i="0" u="none" strike="noStrike" dirty="0">
                          <a:solidFill>
                            <a:srgbClr val="C2191F"/>
                          </a:solidFill>
                          <a:effectLst/>
                          <a:latin typeface="微软雅黑" panose="020B0503020204020204" pitchFamily="34" charset="-122"/>
                          <a:ea typeface="微软雅黑" panose="020B0503020204020204" pitchFamily="34" charset="-122"/>
                        </a:rPr>
                        <a:t>人民幣）</a:t>
                      </a: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757055171"/>
                  </a:ext>
                </a:extLst>
              </a:tr>
              <a:tr h="247761">
                <a:tc>
                  <a:txBody>
                    <a:bodyPr/>
                    <a:lstStyle/>
                    <a:p>
                      <a:pPr algn="l" rtl="0" fontAlgn="ctr"/>
                      <a:r>
                        <a:rPr lang="en-US" altLang="zh-HK" sz="1300" b="0" i="0" u="none" strike="noStrike">
                          <a:solidFill>
                            <a:srgbClr val="C2191F"/>
                          </a:solidFill>
                          <a:effectLst/>
                          <a:latin typeface="Arial" panose="020B0604020202020204" pitchFamily="34" charset="0"/>
                          <a:ea typeface="新細明體" panose="02020500000000000000" pitchFamily="18" charset="-120"/>
                        </a:rPr>
                        <a:t>2021</a:t>
                      </a:r>
                      <a:r>
                        <a:rPr lang="zh-HK" altLang="en-US" sz="1300" b="0" i="0" u="none" strike="noStrike">
                          <a:solidFill>
                            <a:srgbClr val="C2191F"/>
                          </a:solidFill>
                          <a:effectLst/>
                          <a:latin typeface="微软雅黑" panose="020B0503020204020204" pitchFamily="34" charset="-122"/>
                          <a:ea typeface="微软雅黑" panose="020B0503020204020204" pitchFamily="34" charset="-122"/>
                        </a:rPr>
                        <a:t>年</a:t>
                      </a:r>
                      <a:endParaRPr lang="zh-HK" altLang="en-US" sz="1300" b="0" i="0" u="none" strike="noStrike">
                        <a:solidFill>
                          <a:srgbClr val="C2191F"/>
                        </a:solidFill>
                        <a:effectLst/>
                        <a:latin typeface="Arial" panose="020B0604020202020204" pitchFamily="34" charset="0"/>
                        <a:ea typeface="新細明體" panose="02020500000000000000" pitchFamily="18" charset="-120"/>
                      </a:endParaRP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ctr"/>
                      <a:r>
                        <a:rPr lang="zh-TW" altLang="en-US" sz="1300" b="0" i="0" u="none" strike="noStrike" dirty="0">
                          <a:solidFill>
                            <a:srgbClr val="C2191F"/>
                          </a:solidFill>
                          <a:effectLst/>
                          <a:latin typeface="微软雅黑" panose="020B0503020204020204" pitchFamily="34" charset="-122"/>
                          <a:ea typeface="微软雅黑" panose="020B0503020204020204" pitchFamily="34" charset="-122"/>
                        </a:rPr>
                        <a:t>中國宣佈脫貧</a:t>
                      </a:r>
                      <a:r>
                        <a:rPr lang="zh-CN" altLang="en-US" sz="1300" b="0" i="0" u="none" strike="noStrike" dirty="0">
                          <a:solidFill>
                            <a:srgbClr val="C2191F"/>
                          </a:solidFill>
                          <a:effectLst/>
                          <a:latin typeface="微软雅黑" panose="020B0503020204020204" pitchFamily="34" charset="-122"/>
                          <a:ea typeface="微软雅黑" panose="020B0503020204020204" pitchFamily="34" charset="-122"/>
                        </a:rPr>
                        <a:t>，</a:t>
                      </a:r>
                      <a:r>
                        <a:rPr lang="zh-TW" altLang="en-US" sz="1300" b="0" i="0" u="none" strike="noStrike" dirty="0">
                          <a:solidFill>
                            <a:srgbClr val="C2191F"/>
                          </a:solidFill>
                          <a:effectLst/>
                          <a:latin typeface="微软雅黑" panose="020B0503020204020204" pitchFamily="34" charset="-122"/>
                          <a:ea typeface="微软雅黑" panose="020B0503020204020204" pitchFamily="34" charset="-122"/>
                        </a:rPr>
                        <a:t>人均</a:t>
                      </a:r>
                      <a:r>
                        <a:rPr lang="en-US" altLang="zh-TW" sz="1300" b="0" i="0" u="none" strike="noStrike" dirty="0">
                          <a:solidFill>
                            <a:srgbClr val="C2191F"/>
                          </a:solidFill>
                          <a:effectLst/>
                          <a:latin typeface="微软雅黑" panose="020B0503020204020204" pitchFamily="34" charset="-122"/>
                          <a:ea typeface="微软雅黑" panose="020B0503020204020204" pitchFamily="34" charset="-122"/>
                        </a:rPr>
                        <a:t>GDP</a:t>
                      </a:r>
                      <a:r>
                        <a:rPr lang="zh-TW" altLang="en-US" sz="1300" b="0" i="0" u="none" strike="noStrike" dirty="0">
                          <a:solidFill>
                            <a:srgbClr val="C2191F"/>
                          </a:solidFill>
                          <a:effectLst/>
                          <a:latin typeface="微软雅黑" panose="020B0503020204020204" pitchFamily="34" charset="-122"/>
                          <a:ea typeface="微软雅黑" panose="020B0503020204020204" pitchFamily="34" charset="-122"/>
                        </a:rPr>
                        <a:t>約為</a:t>
                      </a:r>
                      <a:r>
                        <a:rPr lang="en-US" altLang="zh-TW" sz="1300" b="0" i="0" u="none" strike="noStrike" dirty="0">
                          <a:solidFill>
                            <a:srgbClr val="C2191F"/>
                          </a:solidFill>
                          <a:effectLst/>
                          <a:latin typeface="微软雅黑" panose="020B0503020204020204" pitchFamily="34" charset="-122"/>
                          <a:ea typeface="微软雅黑" panose="020B0503020204020204" pitchFamily="34" charset="-122"/>
                        </a:rPr>
                        <a:t>11,379</a:t>
                      </a:r>
                      <a:r>
                        <a:rPr lang="zh-TW" altLang="en-US" sz="1300" b="0" i="0" u="none" strike="noStrike" dirty="0">
                          <a:solidFill>
                            <a:srgbClr val="C2191F"/>
                          </a:solidFill>
                          <a:effectLst/>
                          <a:latin typeface="微软雅黑" panose="020B0503020204020204" pitchFamily="34" charset="-122"/>
                          <a:ea typeface="微软雅黑" panose="020B0503020204020204" pitchFamily="34" charset="-122"/>
                        </a:rPr>
                        <a:t>美元（約</a:t>
                      </a:r>
                      <a:r>
                        <a:rPr lang="en-US" altLang="zh-TW" sz="1300" b="0" i="0" u="none" strike="noStrike" dirty="0">
                          <a:solidFill>
                            <a:srgbClr val="C2191F"/>
                          </a:solidFill>
                          <a:effectLst/>
                          <a:latin typeface="微软雅黑" panose="020B0503020204020204" pitchFamily="34" charset="-122"/>
                          <a:ea typeface="微软雅黑" panose="020B0503020204020204" pitchFamily="34" charset="-122"/>
                        </a:rPr>
                        <a:t>79,600</a:t>
                      </a:r>
                      <a:r>
                        <a:rPr lang="zh-TW" altLang="en-US" sz="1300" b="0" i="0" u="none" strike="noStrike" dirty="0">
                          <a:solidFill>
                            <a:srgbClr val="C2191F"/>
                          </a:solidFill>
                          <a:effectLst/>
                          <a:latin typeface="微软雅黑" panose="020B0503020204020204" pitchFamily="34" charset="-122"/>
                          <a:ea typeface="微软雅黑" panose="020B0503020204020204" pitchFamily="34" charset="-122"/>
                        </a:rPr>
                        <a:t>人民幣），總值</a:t>
                      </a:r>
                      <a:r>
                        <a:rPr lang="en-US" altLang="zh-TW" sz="1300" b="0" i="0" u="none" strike="noStrike" dirty="0">
                          <a:solidFill>
                            <a:srgbClr val="C2191F"/>
                          </a:solidFill>
                          <a:effectLst/>
                          <a:latin typeface="微软雅黑" panose="020B0503020204020204" pitchFamily="34" charset="-122"/>
                          <a:ea typeface="微软雅黑" panose="020B0503020204020204" pitchFamily="34" charset="-122"/>
                        </a:rPr>
                        <a:t>160,718</a:t>
                      </a:r>
                      <a:r>
                        <a:rPr lang="zh-TW" altLang="en-US" sz="1300" b="0" i="0" u="none" strike="noStrike" dirty="0">
                          <a:solidFill>
                            <a:srgbClr val="C2191F"/>
                          </a:solidFill>
                          <a:effectLst/>
                          <a:latin typeface="微软雅黑" panose="020B0503020204020204" pitchFamily="34" charset="-122"/>
                          <a:ea typeface="微软雅黑" panose="020B0503020204020204" pitchFamily="34" charset="-122"/>
                        </a:rPr>
                        <a:t>億美元（約</a:t>
                      </a:r>
                      <a:r>
                        <a:rPr lang="en-US" altLang="zh-TW" sz="1300" b="0" i="0" u="none" strike="noStrike" dirty="0">
                          <a:solidFill>
                            <a:srgbClr val="C2191F"/>
                          </a:solidFill>
                          <a:effectLst/>
                          <a:latin typeface="微软雅黑" panose="020B0503020204020204" pitchFamily="34" charset="-122"/>
                          <a:ea typeface="微软雅黑" panose="020B0503020204020204" pitchFamily="34" charset="-122"/>
                        </a:rPr>
                        <a:t>112</a:t>
                      </a:r>
                      <a:r>
                        <a:rPr lang="zh-TW" altLang="en-US" sz="1300" b="0" i="0" u="none" strike="noStrike" dirty="0">
                          <a:solidFill>
                            <a:srgbClr val="C2191F"/>
                          </a:solidFill>
                          <a:effectLst/>
                          <a:latin typeface="微软雅黑" panose="020B0503020204020204" pitchFamily="34" charset="-122"/>
                          <a:ea typeface="微软雅黑" panose="020B0503020204020204" pitchFamily="34" charset="-122"/>
                        </a:rPr>
                        <a:t>萬億人民幣）</a:t>
                      </a: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703228588"/>
                  </a:ext>
                </a:extLst>
              </a:tr>
              <a:tr h="247761">
                <a:tc>
                  <a:txBody>
                    <a:bodyPr/>
                    <a:lstStyle/>
                    <a:p>
                      <a:pPr algn="l" rtl="0" fontAlgn="ctr"/>
                      <a:r>
                        <a:rPr lang="en-US" altLang="zh-HK" sz="1300" b="0" i="0" u="none" strike="noStrike">
                          <a:solidFill>
                            <a:srgbClr val="C2191F"/>
                          </a:solidFill>
                          <a:effectLst/>
                          <a:latin typeface="Arial" panose="020B0604020202020204" pitchFamily="34" charset="0"/>
                          <a:ea typeface="新細明體" panose="02020500000000000000" pitchFamily="18" charset="-120"/>
                        </a:rPr>
                        <a:t>2022</a:t>
                      </a:r>
                      <a:r>
                        <a:rPr lang="zh-HK" altLang="en-US" sz="1300" b="0" i="0" u="none" strike="noStrike">
                          <a:solidFill>
                            <a:srgbClr val="C2191F"/>
                          </a:solidFill>
                          <a:effectLst/>
                          <a:latin typeface="新細明體" panose="02020500000000000000" pitchFamily="18" charset="-120"/>
                          <a:ea typeface="新細明體" panose="02020500000000000000" pitchFamily="18" charset="-120"/>
                        </a:rPr>
                        <a:t>年</a:t>
                      </a:r>
                      <a:endParaRPr lang="zh-HK" altLang="en-US" sz="1300" b="0" i="0" u="none" strike="noStrike">
                        <a:solidFill>
                          <a:srgbClr val="C2191F"/>
                        </a:solidFill>
                        <a:effectLst/>
                        <a:latin typeface="Arial" panose="020B0604020202020204" pitchFamily="34" charset="0"/>
                        <a:ea typeface="新細明體" panose="02020500000000000000" pitchFamily="18" charset="-120"/>
                      </a:endParaRP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rtl="0" fontAlgn="ctr"/>
                      <a:r>
                        <a:rPr lang="zh-TW" altLang="en-US" sz="1300" b="0" i="0" u="none" strike="noStrike" dirty="0">
                          <a:solidFill>
                            <a:srgbClr val="C2191F"/>
                          </a:solidFill>
                          <a:effectLst/>
                          <a:latin typeface="微软雅黑" panose="020B0503020204020204" pitchFamily="34" charset="-122"/>
                          <a:ea typeface="微软雅黑" panose="020B0503020204020204" pitchFamily="34" charset="-122"/>
                        </a:rPr>
                        <a:t>中國共產黨第二十次全國代表大會。人均</a:t>
                      </a:r>
                      <a:r>
                        <a:rPr lang="en-US" altLang="zh-TW" sz="1300" b="0" i="0" u="none" strike="noStrike" dirty="0">
                          <a:solidFill>
                            <a:srgbClr val="C2191F"/>
                          </a:solidFill>
                          <a:effectLst/>
                          <a:latin typeface="微软雅黑" panose="020B0503020204020204" pitchFamily="34" charset="-122"/>
                          <a:ea typeface="微软雅黑" panose="020B0503020204020204" pitchFamily="34" charset="-122"/>
                        </a:rPr>
                        <a:t>GDP</a:t>
                      </a:r>
                      <a:r>
                        <a:rPr lang="zh-TW" altLang="en-US" sz="1300" b="0" i="0" u="none" strike="noStrike" dirty="0">
                          <a:solidFill>
                            <a:srgbClr val="C2191F"/>
                          </a:solidFill>
                          <a:effectLst/>
                          <a:latin typeface="微软雅黑" panose="020B0503020204020204" pitchFamily="34" charset="-122"/>
                          <a:ea typeface="微软雅黑" panose="020B0503020204020204" pitchFamily="34" charset="-122"/>
                        </a:rPr>
                        <a:t>人均</a:t>
                      </a:r>
                      <a:r>
                        <a:rPr lang="en-US" altLang="zh-TW" sz="1300" b="0" i="0" u="none" strike="noStrike" dirty="0">
                          <a:solidFill>
                            <a:srgbClr val="C2191F"/>
                          </a:solidFill>
                          <a:effectLst/>
                          <a:latin typeface="微软雅黑" panose="020B0503020204020204" pitchFamily="34" charset="-122"/>
                          <a:ea typeface="微软雅黑" panose="020B0503020204020204" pitchFamily="34" charset="-122"/>
                        </a:rPr>
                        <a:t>GDP</a:t>
                      </a:r>
                      <a:r>
                        <a:rPr lang="zh-TW" altLang="en-US" sz="1300" b="0" i="0" u="none" strike="noStrike" dirty="0">
                          <a:solidFill>
                            <a:srgbClr val="C2191F"/>
                          </a:solidFill>
                          <a:effectLst/>
                          <a:latin typeface="微软雅黑" panose="020B0503020204020204" pitchFamily="34" charset="-122"/>
                          <a:ea typeface="微软雅黑" panose="020B0503020204020204" pitchFamily="34" charset="-122"/>
                        </a:rPr>
                        <a:t>為</a:t>
                      </a:r>
                      <a:r>
                        <a:rPr lang="en-US" altLang="zh-TW" sz="1300" b="0" i="0" u="none" strike="noStrike" dirty="0">
                          <a:solidFill>
                            <a:srgbClr val="C2191F"/>
                          </a:solidFill>
                          <a:effectLst/>
                          <a:latin typeface="微软雅黑" panose="020B0503020204020204" pitchFamily="34" charset="-122"/>
                          <a:ea typeface="微软雅黑" panose="020B0503020204020204" pitchFamily="34" charset="-122"/>
                        </a:rPr>
                        <a:t>12,741</a:t>
                      </a:r>
                      <a:r>
                        <a:rPr lang="zh-TW" altLang="en-US" sz="1300" b="0" i="0" u="none" strike="noStrike" dirty="0">
                          <a:solidFill>
                            <a:srgbClr val="C2191F"/>
                          </a:solidFill>
                          <a:effectLst/>
                          <a:latin typeface="微软雅黑" panose="020B0503020204020204" pitchFamily="34" charset="-122"/>
                          <a:ea typeface="微软雅黑" panose="020B0503020204020204" pitchFamily="34" charset="-122"/>
                        </a:rPr>
                        <a:t>美元（約</a:t>
                      </a:r>
                      <a:r>
                        <a:rPr lang="en-US" altLang="zh-TW" sz="1300" b="0" i="0" u="none" strike="noStrike" dirty="0">
                          <a:solidFill>
                            <a:srgbClr val="C2191F"/>
                          </a:solidFill>
                          <a:effectLst/>
                          <a:latin typeface="微软雅黑" panose="020B0503020204020204" pitchFamily="34" charset="-122"/>
                          <a:ea typeface="微软雅黑" panose="020B0503020204020204" pitchFamily="34" charset="-122"/>
                        </a:rPr>
                        <a:t>85,698</a:t>
                      </a:r>
                      <a:r>
                        <a:rPr lang="zh-TW" altLang="en-US" sz="1300" b="0" i="0" u="none" strike="noStrike" dirty="0">
                          <a:solidFill>
                            <a:srgbClr val="C2191F"/>
                          </a:solidFill>
                          <a:effectLst/>
                          <a:latin typeface="微软雅黑" panose="020B0503020204020204" pitchFamily="34" charset="-122"/>
                          <a:ea typeface="微软雅黑" panose="020B0503020204020204" pitchFamily="34" charset="-122"/>
                        </a:rPr>
                        <a:t>元人民幣）</a:t>
                      </a: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075850066"/>
                  </a:ext>
                </a:extLst>
              </a:tr>
              <a:tr h="484748">
                <a:tc>
                  <a:txBody>
                    <a:bodyPr/>
                    <a:lstStyle/>
                    <a:p>
                      <a:pPr algn="l" rtl="0" fontAlgn="ctr"/>
                      <a:r>
                        <a:rPr lang="en-US" altLang="zh-HK" sz="1300" b="0" i="0" u="none" strike="noStrike">
                          <a:solidFill>
                            <a:srgbClr val="FFFFFF"/>
                          </a:solidFill>
                          <a:effectLst/>
                          <a:latin typeface="Arial" panose="020B0604020202020204" pitchFamily="34" charset="0"/>
                          <a:ea typeface="新細明體" panose="02020500000000000000" pitchFamily="18" charset="-120"/>
                        </a:rPr>
                        <a:t>2035</a:t>
                      </a:r>
                      <a:r>
                        <a:rPr lang="zh-HK" altLang="en-US" sz="1300" b="0" i="0" u="none" strike="noStrike">
                          <a:solidFill>
                            <a:srgbClr val="FFFFFF"/>
                          </a:solidFill>
                          <a:effectLst/>
                          <a:latin typeface="新細明體" panose="02020500000000000000" pitchFamily="18" charset="-120"/>
                          <a:ea typeface="新細明體" panose="02020500000000000000" pitchFamily="18" charset="-120"/>
                        </a:rPr>
                        <a:t>年</a:t>
                      </a:r>
                      <a:endParaRPr lang="zh-HK" altLang="en-US" sz="1300" b="0" i="0" u="none" strike="noStrike">
                        <a:solidFill>
                          <a:srgbClr val="FFFFFF"/>
                        </a:solidFill>
                        <a:effectLst/>
                        <a:latin typeface="Arial" panose="020B0604020202020204" pitchFamily="34" charset="0"/>
                        <a:ea typeface="新細明體" panose="02020500000000000000" pitchFamily="18" charset="-120"/>
                      </a:endParaRP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lgn="l" rtl="0" fontAlgn="ctr"/>
                      <a:r>
                        <a:rPr lang="zh-TW" altLang="en-US" sz="1300" b="0" i="0" u="none" strike="noStrike" dirty="0">
                          <a:solidFill>
                            <a:srgbClr val="FFFFFF"/>
                          </a:solidFill>
                          <a:effectLst/>
                          <a:latin typeface="微软雅黑" panose="020B0503020204020204" pitchFamily="34" charset="-122"/>
                          <a:ea typeface="微软雅黑" panose="020B0503020204020204" pitchFamily="34" charset="-122"/>
                        </a:rPr>
                        <a:t>基本實現社會主義現代化遠景目標，包括展望</a:t>
                      </a:r>
                      <a:r>
                        <a:rPr lang="en-US" altLang="zh-TW" sz="1300" b="0" i="0" u="none" strike="noStrike" dirty="0">
                          <a:solidFill>
                            <a:srgbClr val="FFFFFF"/>
                          </a:solidFill>
                          <a:effectLst/>
                          <a:latin typeface="微软雅黑" panose="020B0503020204020204" pitchFamily="34" charset="-122"/>
                          <a:ea typeface="微软雅黑" panose="020B0503020204020204" pitchFamily="34" charset="-122"/>
                        </a:rPr>
                        <a:t>2035</a:t>
                      </a:r>
                      <a:r>
                        <a:rPr lang="zh-TW" altLang="en-US" sz="1300" b="0" i="0" u="none" strike="noStrike" dirty="0">
                          <a:solidFill>
                            <a:srgbClr val="FFFFFF"/>
                          </a:solidFill>
                          <a:effectLst/>
                          <a:latin typeface="微软雅黑" panose="020B0503020204020204" pitchFamily="34" charset="-122"/>
                          <a:ea typeface="微软雅黑" panose="020B0503020204020204" pitchFamily="34" charset="-122"/>
                        </a:rPr>
                        <a:t>年中國經濟實力、科技實力、綜合國力將大幅躍升，經濟總量和城鄉居民人均收入將再邁上新的大台階，關鍵核心技術實現重大突破，進入創新型國家前列。</a:t>
                      </a: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extLst>
                  <a:ext uri="{0D108BD9-81ED-4DB2-BD59-A6C34878D82A}">
                    <a16:rowId xmlns:a16="http://schemas.microsoft.com/office/drawing/2014/main" val="463532763"/>
                  </a:ext>
                </a:extLst>
              </a:tr>
              <a:tr h="247761">
                <a:tc>
                  <a:txBody>
                    <a:bodyPr/>
                    <a:lstStyle/>
                    <a:p>
                      <a:pPr algn="l" rtl="0" fontAlgn="ctr"/>
                      <a:r>
                        <a:rPr lang="en-US" altLang="zh-HK" sz="1300" b="0" i="0" u="none" strike="noStrike">
                          <a:solidFill>
                            <a:srgbClr val="FFFFFF"/>
                          </a:solidFill>
                          <a:effectLst/>
                          <a:latin typeface="Arial" panose="020B0604020202020204" pitchFamily="34" charset="0"/>
                          <a:ea typeface="新細明體" panose="02020500000000000000" pitchFamily="18" charset="-120"/>
                        </a:rPr>
                        <a:t>2049</a:t>
                      </a:r>
                      <a:r>
                        <a:rPr lang="zh-HK" altLang="en-US" sz="1300" b="0" i="0" u="none" strike="noStrike">
                          <a:solidFill>
                            <a:srgbClr val="FFFFFF"/>
                          </a:solidFill>
                          <a:effectLst/>
                          <a:latin typeface="新細明體" panose="02020500000000000000" pitchFamily="18" charset="-120"/>
                          <a:ea typeface="新細明體" panose="02020500000000000000" pitchFamily="18" charset="-120"/>
                        </a:rPr>
                        <a:t>年</a:t>
                      </a:r>
                      <a:endParaRPr lang="zh-HK" altLang="en-US" sz="1300" b="0" i="0" u="none" strike="noStrike">
                        <a:solidFill>
                          <a:srgbClr val="FFFFFF"/>
                        </a:solidFill>
                        <a:effectLst/>
                        <a:latin typeface="Arial" panose="020B0604020202020204" pitchFamily="34" charset="0"/>
                        <a:ea typeface="新細明體" panose="02020500000000000000" pitchFamily="18" charset="-120"/>
                      </a:endParaRP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tc>
                  <a:txBody>
                    <a:bodyPr/>
                    <a:lstStyle/>
                    <a:p>
                      <a:pPr algn="l" rtl="0" fontAlgn="ctr"/>
                      <a:r>
                        <a:rPr lang="zh-TW" altLang="en-US" sz="1300" b="0" i="0" u="none" strike="noStrike" dirty="0">
                          <a:solidFill>
                            <a:srgbClr val="FFFFFF"/>
                          </a:solidFill>
                          <a:effectLst/>
                          <a:latin typeface="微软雅黑" panose="020B0503020204020204" pitchFamily="34" charset="-122"/>
                          <a:ea typeface="微软雅黑" panose="020B0503020204020204" pitchFamily="34" charset="-122"/>
                        </a:rPr>
                        <a:t>把中國建成富強民主文明和諧的社會主義現代化國家。</a:t>
                      </a:r>
                    </a:p>
                  </a:txBody>
                  <a:tcPr marL="10772" marR="10772" marT="1077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7D31"/>
                    </a:solidFill>
                  </a:tcPr>
                </a:tc>
                <a:extLst>
                  <a:ext uri="{0D108BD9-81ED-4DB2-BD59-A6C34878D82A}">
                    <a16:rowId xmlns:a16="http://schemas.microsoft.com/office/drawing/2014/main" val="4198041461"/>
                  </a:ext>
                </a:extLst>
              </a:tr>
            </a:tbl>
          </a:graphicData>
        </a:graphic>
      </p:graphicFrame>
    </p:spTree>
    <p:extLst>
      <p:ext uri="{BB962C8B-B14F-4D97-AF65-F5344CB8AC3E}">
        <p14:creationId xmlns:p14="http://schemas.microsoft.com/office/powerpoint/2010/main" val="1386566456"/>
      </p:ext>
    </p:extLst>
  </p:cSld>
  <p:clrMapOvr>
    <a:masterClrMapping/>
  </p:clrMapOvr>
  <mc:AlternateContent xmlns:mc="http://schemas.openxmlformats.org/markup-compatibility/2006" xmlns:p14="http://schemas.microsoft.com/office/powerpoint/2010/main">
    <mc:Choice Requires="p14">
      <p:transition spd="slow" p14:dur="1300" advClick="0" advTm="2000">
        <p14:pan/>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E503498A-FE00-FF58-D630-A4DF90C6CBA3}"/>
              </a:ext>
            </a:extLst>
          </p:cNvPr>
          <p:cNvGrpSpPr/>
          <p:nvPr/>
        </p:nvGrpSpPr>
        <p:grpSpPr>
          <a:xfrm>
            <a:off x="822876" y="1233402"/>
            <a:ext cx="7066611" cy="5245457"/>
            <a:chOff x="1808480" y="1193755"/>
            <a:chExt cx="6710903" cy="4814775"/>
          </a:xfrm>
        </p:grpSpPr>
        <p:pic>
          <p:nvPicPr>
            <p:cNvPr id="3" name="圖片 2" descr="一張含有 文字, 螢幕擷取畫面, 字型, 數字 的圖片&#10;&#10;自動產生的描述">
              <a:extLst>
                <a:ext uri="{FF2B5EF4-FFF2-40B4-BE49-F238E27FC236}">
                  <a16:creationId xmlns:a16="http://schemas.microsoft.com/office/drawing/2014/main" id="{4E483BC6-4C98-FFDB-277D-C07584F4E7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480" y="1193755"/>
              <a:ext cx="6710903" cy="4814775"/>
            </a:xfrm>
            <a:prstGeom prst="rect">
              <a:avLst/>
            </a:prstGeom>
          </p:spPr>
        </p:pic>
        <p:sp>
          <p:nvSpPr>
            <p:cNvPr id="4" name="矩形 3">
              <a:extLst>
                <a:ext uri="{FF2B5EF4-FFF2-40B4-BE49-F238E27FC236}">
                  <a16:creationId xmlns:a16="http://schemas.microsoft.com/office/drawing/2014/main" id="{7A20F4D0-15A2-A9E8-6E82-8BEA76880F7B}"/>
                </a:ext>
              </a:extLst>
            </p:cNvPr>
            <p:cNvSpPr/>
            <p:nvPr/>
          </p:nvSpPr>
          <p:spPr>
            <a:xfrm>
              <a:off x="3027680" y="5212080"/>
              <a:ext cx="5293360" cy="2946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 name="矩形 4">
              <a:extLst>
                <a:ext uri="{FF2B5EF4-FFF2-40B4-BE49-F238E27FC236}">
                  <a16:creationId xmlns:a16="http://schemas.microsoft.com/office/drawing/2014/main" id="{12B999ED-0385-0B41-4C67-D87AA3A79814}"/>
                </a:ext>
              </a:extLst>
            </p:cNvPr>
            <p:cNvSpPr/>
            <p:nvPr/>
          </p:nvSpPr>
          <p:spPr>
            <a:xfrm>
              <a:off x="1950720" y="5516925"/>
              <a:ext cx="3342640" cy="2946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6" name="文字方塊 5">
            <a:extLst>
              <a:ext uri="{FF2B5EF4-FFF2-40B4-BE49-F238E27FC236}">
                <a16:creationId xmlns:a16="http://schemas.microsoft.com/office/drawing/2014/main" id="{89412CD5-B7CF-FA0A-0C5B-929D25CA0240}"/>
              </a:ext>
            </a:extLst>
          </p:cNvPr>
          <p:cNvSpPr txBox="1"/>
          <p:nvPr/>
        </p:nvSpPr>
        <p:spPr>
          <a:xfrm>
            <a:off x="763024" y="510999"/>
            <a:ext cx="8032968" cy="646331"/>
          </a:xfrm>
          <a:prstGeom prst="rect">
            <a:avLst/>
          </a:prstGeom>
          <a:noFill/>
        </p:spPr>
        <p:txBody>
          <a:bodyPr wrap="none" rtlCol="0">
            <a:spAutoFit/>
          </a:bodyPr>
          <a:lstStyle/>
          <a:p>
            <a:r>
              <a:rPr lang="zh-CN" altLang="en-US" sz="3600" dirty="0">
                <a:solidFill>
                  <a:srgbClr val="FF0000"/>
                </a:solidFill>
              </a:rPr>
              <a:t>中華人民共和國</a:t>
            </a:r>
            <a:r>
              <a:rPr lang="en-US" altLang="zh-CN" sz="3600" dirty="0">
                <a:solidFill>
                  <a:srgbClr val="FF0000"/>
                </a:solidFill>
              </a:rPr>
              <a:t>《</a:t>
            </a:r>
            <a:r>
              <a:rPr lang="zh-CN" altLang="en-US" sz="3600" dirty="0">
                <a:solidFill>
                  <a:srgbClr val="FF0000"/>
                </a:solidFill>
              </a:rPr>
              <a:t>憲法</a:t>
            </a:r>
            <a:r>
              <a:rPr lang="en-US" altLang="zh-CN" sz="3600" dirty="0">
                <a:solidFill>
                  <a:srgbClr val="FF0000"/>
                </a:solidFill>
              </a:rPr>
              <a:t>》</a:t>
            </a:r>
            <a:r>
              <a:rPr lang="zh-CN" altLang="en-US" sz="3600" dirty="0">
                <a:solidFill>
                  <a:srgbClr val="FF0000"/>
                </a:solidFill>
              </a:rPr>
              <a:t>序言（節選）</a:t>
            </a:r>
            <a:endParaRPr lang="zh-HK" altLang="en-US" sz="3600" dirty="0">
              <a:solidFill>
                <a:srgbClr val="FF0000"/>
              </a:solidFill>
            </a:endParaRPr>
          </a:p>
        </p:txBody>
      </p:sp>
      <p:pic>
        <p:nvPicPr>
          <p:cNvPr id="1026" name="Picture 2">
            <a:extLst>
              <a:ext uri="{FF2B5EF4-FFF2-40B4-BE49-F238E27FC236}">
                <a16:creationId xmlns:a16="http://schemas.microsoft.com/office/drawing/2014/main" id="{0EC20449-DD7D-07A0-5CE1-9ACC2546D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9487" y="1674750"/>
            <a:ext cx="3780264" cy="4257412"/>
          </a:xfrm>
          <a:prstGeom prst="rect">
            <a:avLst/>
          </a:prstGeom>
          <a:noFill/>
          <a:effectLst>
            <a:outerShdw blurRad="50800" dist="190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投影片編號版面配置區 8">
            <a:extLst>
              <a:ext uri="{FF2B5EF4-FFF2-40B4-BE49-F238E27FC236}">
                <a16:creationId xmlns:a16="http://schemas.microsoft.com/office/drawing/2014/main" id="{35E2C134-6576-0B31-E94B-8F4D1D1E4BA4}"/>
              </a:ext>
            </a:extLst>
          </p:cNvPr>
          <p:cNvSpPr>
            <a:spLocks noGrp="1"/>
          </p:cNvSpPr>
          <p:nvPr>
            <p:ph type="sldNum" sz="quarter" idx="12"/>
          </p:nvPr>
        </p:nvSpPr>
        <p:spPr/>
        <p:txBody>
          <a:bodyPr/>
          <a:lstStyle/>
          <a:p>
            <a:fld id="{239FD2C1-1C27-4DB1-B927-89BACEB38B32}" type="slidenum">
              <a:rPr lang="zh-CN" altLang="en-US" smtClean="0"/>
              <a:t>14</a:t>
            </a:fld>
            <a:endParaRPr lang="zh-CN" altLang="en-US"/>
          </a:p>
        </p:txBody>
      </p:sp>
      <p:sp>
        <p:nvSpPr>
          <p:cNvPr id="7" name="文字方塊 6">
            <a:extLst>
              <a:ext uri="{FF2B5EF4-FFF2-40B4-BE49-F238E27FC236}">
                <a16:creationId xmlns:a16="http://schemas.microsoft.com/office/drawing/2014/main" id="{2A0933F7-7E77-30C7-04AD-39550EE0A556}"/>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3707896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8FEC976F-B765-DBB3-EBC3-A1774C507F2D}"/>
              </a:ext>
            </a:extLst>
          </p:cNvPr>
          <p:cNvGrpSpPr/>
          <p:nvPr/>
        </p:nvGrpSpPr>
        <p:grpSpPr>
          <a:xfrm>
            <a:off x="952" y="0"/>
            <a:ext cx="12190095" cy="6858000"/>
            <a:chOff x="952" y="0"/>
            <a:chExt cx="12190095" cy="6858000"/>
          </a:xfrm>
        </p:grpSpPr>
        <p:pic>
          <p:nvPicPr>
            <p:cNvPr id="5" name="圖片 4" descr="一張含有 文字 的圖片&#10;&#10;自動產生的描述">
              <a:extLst>
                <a:ext uri="{FF2B5EF4-FFF2-40B4-BE49-F238E27FC236}">
                  <a16:creationId xmlns:a16="http://schemas.microsoft.com/office/drawing/2014/main" id="{6E167D7D-C6B0-D688-EB55-B9C1937912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 y="0"/>
              <a:ext cx="12190095" cy="6858000"/>
            </a:xfrm>
            <a:prstGeom prst="rect">
              <a:avLst/>
            </a:prstGeom>
          </p:spPr>
        </p:pic>
        <p:sp>
          <p:nvSpPr>
            <p:cNvPr id="2" name="矩形 1">
              <a:extLst>
                <a:ext uri="{FF2B5EF4-FFF2-40B4-BE49-F238E27FC236}">
                  <a16:creationId xmlns:a16="http://schemas.microsoft.com/office/drawing/2014/main" id="{9C4C0847-AC47-8757-6E8E-B54A60125EC8}"/>
                </a:ext>
              </a:extLst>
            </p:cNvPr>
            <p:cNvSpPr/>
            <p:nvPr/>
          </p:nvSpPr>
          <p:spPr>
            <a:xfrm>
              <a:off x="6452755" y="4530436"/>
              <a:ext cx="135081" cy="1350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4" name="投影片編號版面配置區 3">
            <a:extLst>
              <a:ext uri="{FF2B5EF4-FFF2-40B4-BE49-F238E27FC236}">
                <a16:creationId xmlns:a16="http://schemas.microsoft.com/office/drawing/2014/main" id="{1EDC3CDD-DEB2-2C23-4482-E1807C7D2BDC}"/>
              </a:ext>
            </a:extLst>
          </p:cNvPr>
          <p:cNvSpPr>
            <a:spLocks noGrp="1"/>
          </p:cNvSpPr>
          <p:nvPr>
            <p:ph type="sldNum" sz="quarter" idx="12"/>
          </p:nvPr>
        </p:nvSpPr>
        <p:spPr/>
        <p:txBody>
          <a:bodyPr/>
          <a:lstStyle/>
          <a:p>
            <a:fld id="{239FD2C1-1C27-4DB1-B927-89BACEB38B32}" type="slidenum">
              <a:rPr lang="zh-CN" altLang="en-US" smtClean="0"/>
              <a:t>15</a:t>
            </a:fld>
            <a:endParaRPr lang="zh-CN" altLang="en-US"/>
          </a:p>
        </p:txBody>
      </p:sp>
      <p:sp>
        <p:nvSpPr>
          <p:cNvPr id="6" name="文字方塊 5">
            <a:extLst>
              <a:ext uri="{FF2B5EF4-FFF2-40B4-BE49-F238E27FC236}">
                <a16:creationId xmlns:a16="http://schemas.microsoft.com/office/drawing/2014/main" id="{6D867EF0-3186-E4F5-166B-601223417D60}"/>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1485821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E1BD1565-DC7A-CC73-C849-180B68E9B77D}"/>
              </a:ext>
            </a:extLst>
          </p:cNvPr>
          <p:cNvSpPr>
            <a:spLocks noGrp="1"/>
          </p:cNvSpPr>
          <p:nvPr>
            <p:ph type="sldNum" sz="quarter" idx="12"/>
          </p:nvPr>
        </p:nvSpPr>
        <p:spPr/>
        <p:txBody>
          <a:bodyPr/>
          <a:lstStyle/>
          <a:p>
            <a:fld id="{239FD2C1-1C27-4DB1-B927-89BACEB38B32}" type="slidenum">
              <a:rPr lang="zh-CN" altLang="en-US" smtClean="0"/>
              <a:t>16</a:t>
            </a:fld>
            <a:endParaRPr lang="zh-CN" altLang="en-US"/>
          </a:p>
        </p:txBody>
      </p:sp>
      <p:sp>
        <p:nvSpPr>
          <p:cNvPr id="2" name="標題 1">
            <a:extLst>
              <a:ext uri="{FF2B5EF4-FFF2-40B4-BE49-F238E27FC236}">
                <a16:creationId xmlns:a16="http://schemas.microsoft.com/office/drawing/2014/main" id="{53E93B63-9CC3-8E4B-2761-5164A472B35C}"/>
              </a:ext>
            </a:extLst>
          </p:cNvPr>
          <p:cNvSpPr>
            <a:spLocks noGrp="1"/>
          </p:cNvSpPr>
          <p:nvPr>
            <p:ph type="title"/>
          </p:nvPr>
        </p:nvSpPr>
        <p:spPr>
          <a:xfrm>
            <a:off x="200847" y="2521801"/>
            <a:ext cx="5416152" cy="1107224"/>
          </a:xfrm>
        </p:spPr>
        <p:txBody>
          <a:bodyPr rtlCol="0">
            <a:normAutofit fontScale="90000"/>
          </a:bodyPr>
          <a:lstStyle/>
          <a:p>
            <a:pPr algn="ctr" rtl="0"/>
            <a:r>
              <a:rPr lang="zh-CN" altLang="en-US" dirty="0"/>
              <a:t>中華人民共和國</a:t>
            </a:r>
            <a:r>
              <a:rPr lang="en-US" altLang="zh-CN" dirty="0"/>
              <a:t/>
            </a:r>
            <a:br>
              <a:rPr lang="en-US" altLang="zh-CN" dirty="0"/>
            </a:br>
            <a:r>
              <a:rPr lang="zh-CN" altLang="en-US" dirty="0"/>
              <a:t>香港特別行政區</a:t>
            </a:r>
            <a:r>
              <a:rPr lang="en-US" altLang="zh-CN" dirty="0"/>
              <a:t/>
            </a:r>
            <a:br>
              <a:rPr lang="en-US" altLang="zh-CN" dirty="0"/>
            </a:br>
            <a:r>
              <a:rPr lang="en-US" altLang="zh-CN" dirty="0"/>
              <a:t>《</a:t>
            </a:r>
            <a:r>
              <a:rPr lang="zh-CN" altLang="en-US" dirty="0"/>
              <a:t>基本法</a:t>
            </a:r>
            <a:r>
              <a:rPr lang="en-US" altLang="zh-CN" dirty="0"/>
              <a:t>》</a:t>
            </a:r>
            <a:endParaRPr lang="en-US" altLang="zh-TW" dirty="0"/>
          </a:p>
        </p:txBody>
      </p:sp>
      <p:pic>
        <p:nvPicPr>
          <p:cNvPr id="2050" name="Picture 2" descr="基本法》案例資料庫- 主頁">
            <a:extLst>
              <a:ext uri="{FF2B5EF4-FFF2-40B4-BE49-F238E27FC236}">
                <a16:creationId xmlns:a16="http://schemas.microsoft.com/office/drawing/2014/main" id="{923807F0-6B86-431D-6917-C1EC16F5F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6999" y="847725"/>
            <a:ext cx="5203614" cy="4181475"/>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8A0C7721-4587-3022-C6AF-BFEBEC22E397}"/>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1385068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D705F42-6727-C698-DD12-569F11F91EA2}"/>
              </a:ext>
            </a:extLst>
          </p:cNvPr>
          <p:cNvSpPr>
            <a:spLocks noGrp="1"/>
          </p:cNvSpPr>
          <p:nvPr>
            <p:ph type="sldNum" sz="quarter" idx="12"/>
          </p:nvPr>
        </p:nvSpPr>
        <p:spPr/>
        <p:txBody>
          <a:bodyPr/>
          <a:lstStyle/>
          <a:p>
            <a:fld id="{239FD2C1-1C27-4DB1-B927-89BACEB38B32}" type="slidenum">
              <a:rPr lang="zh-CN" altLang="en-US" smtClean="0"/>
              <a:t>17</a:t>
            </a:fld>
            <a:endParaRPr lang="zh-CN" altLang="en-US"/>
          </a:p>
        </p:txBody>
      </p:sp>
      <p:pic>
        <p:nvPicPr>
          <p:cNvPr id="4" name="圖片 3" descr="一張含有 文字, 字型, 螢幕擷取畫面, 文件 的圖片&#10;&#10;自動產生的描述">
            <a:extLst>
              <a:ext uri="{FF2B5EF4-FFF2-40B4-BE49-F238E27FC236}">
                <a16:creationId xmlns:a16="http://schemas.microsoft.com/office/drawing/2014/main" id="{3C94D3D0-4A6B-05A8-8212-B3A0913A3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482" y="0"/>
            <a:ext cx="9695035" cy="6858000"/>
          </a:xfrm>
          <a:prstGeom prst="rect">
            <a:avLst/>
          </a:prstGeom>
        </p:spPr>
      </p:pic>
      <p:sp>
        <p:nvSpPr>
          <p:cNvPr id="3" name="文字方塊 2">
            <a:extLst>
              <a:ext uri="{FF2B5EF4-FFF2-40B4-BE49-F238E27FC236}">
                <a16:creationId xmlns:a16="http://schemas.microsoft.com/office/drawing/2014/main" id="{566BD5D0-7613-A072-ED7B-24081EE10F4E}"/>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1775362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FE8776-A9A9-D2E1-9947-57614ED287FA}"/>
              </a:ext>
            </a:extLst>
          </p:cNvPr>
          <p:cNvSpPr>
            <a:spLocks noGrp="1"/>
          </p:cNvSpPr>
          <p:nvPr>
            <p:ph type="title"/>
          </p:nvPr>
        </p:nvSpPr>
        <p:spPr>
          <a:xfrm>
            <a:off x="7909560" y="576072"/>
            <a:ext cx="3657600" cy="2194560"/>
          </a:xfrm>
        </p:spPr>
        <p:txBody>
          <a:bodyPr anchor="b">
            <a:normAutofit/>
          </a:bodyPr>
          <a:lstStyle/>
          <a:p>
            <a:r>
              <a:rPr lang="en-US" altLang="zh-CN" dirty="0"/>
              <a:t>《</a:t>
            </a:r>
            <a:r>
              <a:rPr lang="zh-CN" altLang="en-US" dirty="0"/>
              <a:t>中華人民共和國</a:t>
            </a:r>
            <a:r>
              <a:rPr lang="en-US" altLang="zh-CN" dirty="0"/>
              <a:t/>
            </a:r>
            <a:br>
              <a:rPr lang="en-US" altLang="zh-CN" dirty="0"/>
            </a:br>
            <a:r>
              <a:rPr lang="zh-CN" altLang="en-US" dirty="0"/>
              <a:t>國家安全法</a:t>
            </a:r>
            <a:r>
              <a:rPr lang="en-US" altLang="zh-CN" dirty="0"/>
              <a:t>》</a:t>
            </a:r>
            <a:endParaRPr lang="zh-HK" altLang="en-US" dirty="0"/>
          </a:p>
        </p:txBody>
      </p:sp>
      <p:pic>
        <p:nvPicPr>
          <p:cNvPr id="1028" name="Picture 4">
            <a:extLst>
              <a:ext uri="{FF2B5EF4-FFF2-40B4-BE49-F238E27FC236}">
                <a16:creationId xmlns:a16="http://schemas.microsoft.com/office/drawing/2014/main" id="{81BBA58F-BB8A-82F0-DF06-8B519691FBCD}"/>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8064231" y="2991204"/>
            <a:ext cx="2344366" cy="3426096"/>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a:extLst>
              <a:ext uri="{FF2B5EF4-FFF2-40B4-BE49-F238E27FC236}">
                <a16:creationId xmlns:a16="http://schemas.microsoft.com/office/drawing/2014/main" id="{E11119CF-ADF4-44CC-BD69-0FDE8CF5F2EA}"/>
              </a:ext>
            </a:extLst>
          </p:cNvPr>
          <p:cNvSpPr>
            <a:spLocks noGrp="1"/>
          </p:cNvSpPr>
          <p:nvPr>
            <p:ph type="sldNum" sz="quarter" idx="12"/>
          </p:nvPr>
        </p:nvSpPr>
        <p:spPr/>
        <p:txBody>
          <a:bodyPr/>
          <a:lstStyle/>
          <a:p>
            <a:fld id="{239FD2C1-1C27-4DB1-B927-89BACEB38B32}" type="slidenum">
              <a:rPr lang="zh-CN" altLang="en-US" smtClean="0"/>
              <a:t>18</a:t>
            </a:fld>
            <a:endParaRPr lang="zh-CN" altLang="en-US"/>
          </a:p>
        </p:txBody>
      </p:sp>
      <p:pic>
        <p:nvPicPr>
          <p:cNvPr id="6" name="圖片 5" descr="一張含有 文字, 螢幕擷取畫面, 數字, 圖表 的圖片&#10;&#10;自動產生的描述">
            <a:extLst>
              <a:ext uri="{FF2B5EF4-FFF2-40B4-BE49-F238E27FC236}">
                <a16:creationId xmlns:a16="http://schemas.microsoft.com/office/drawing/2014/main" id="{64648F75-5068-1DF6-A9A3-57D835A5B45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8200" y="0"/>
            <a:ext cx="4850578" cy="6858000"/>
          </a:xfrm>
          <a:prstGeom prst="rect">
            <a:avLst/>
          </a:prstGeom>
        </p:spPr>
      </p:pic>
      <p:sp>
        <p:nvSpPr>
          <p:cNvPr id="3" name="文字方塊 2">
            <a:extLst>
              <a:ext uri="{FF2B5EF4-FFF2-40B4-BE49-F238E27FC236}">
                <a16:creationId xmlns:a16="http://schemas.microsoft.com/office/drawing/2014/main" id="{5144E966-DF56-DD23-6E75-FB1E8B98B46A}"/>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404369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ECC07320-C2CA-4E29-8481-9D9E143C7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71FE8776-A9A9-D2E1-9947-57614ED287FA}"/>
              </a:ext>
            </a:extLst>
          </p:cNvPr>
          <p:cNvSpPr>
            <a:spLocks noGrp="1"/>
          </p:cNvSpPr>
          <p:nvPr>
            <p:ph type="title"/>
          </p:nvPr>
        </p:nvSpPr>
        <p:spPr>
          <a:xfrm>
            <a:off x="7186654" y="752972"/>
            <a:ext cx="4808544" cy="3692028"/>
          </a:xfrm>
          <a:noFill/>
        </p:spPr>
        <p:txBody>
          <a:bodyPr vert="horz" lIns="91440" tIns="45720" rIns="91440" bIns="45720" rtlCol="0" anchor="b">
            <a:normAutofit/>
          </a:bodyPr>
          <a:lstStyle/>
          <a:p>
            <a:r>
              <a:rPr lang="zh-CN" altLang="en-US" sz="4400" dirty="0"/>
              <a:t>國家利益</a:t>
            </a:r>
            <a:r>
              <a:rPr lang="en-US" altLang="zh-CN" sz="4400" dirty="0"/>
              <a:t/>
            </a:r>
            <a:br>
              <a:rPr lang="en-US" altLang="zh-CN" sz="4400" dirty="0"/>
            </a:br>
            <a:r>
              <a:rPr lang="zh-CN" altLang="en-US" sz="4400" dirty="0"/>
              <a:t>與</a:t>
            </a:r>
            <a:r>
              <a:rPr lang="en-US" altLang="zh-CN" sz="4400" dirty="0"/>
              <a:t/>
            </a:r>
            <a:br>
              <a:rPr lang="en-US" altLang="zh-CN" sz="4400" dirty="0"/>
            </a:br>
            <a:r>
              <a:rPr lang="zh-CN" altLang="en-US" sz="4400" dirty="0"/>
              <a:t>總體國家安全觀</a:t>
            </a:r>
            <a:endParaRPr lang="en-US" altLang="zh-HK" sz="4400" dirty="0"/>
          </a:p>
        </p:txBody>
      </p:sp>
      <p:pic>
        <p:nvPicPr>
          <p:cNvPr id="3" name="圖片 2">
            <a:extLst>
              <a:ext uri="{FF2B5EF4-FFF2-40B4-BE49-F238E27FC236}">
                <a16:creationId xmlns:a16="http://schemas.microsoft.com/office/drawing/2014/main" id="{7B69EEE5-B15D-77AC-3144-3EC6F212DE0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1" b="1928"/>
          <a:stretch/>
        </p:blipFill>
        <p:spPr>
          <a:xfrm>
            <a:off x="20" y="10"/>
            <a:ext cx="6992881" cy="6857990"/>
          </a:xfrm>
          <a:prstGeom prst="rect">
            <a:avLst/>
          </a:prstGeom>
        </p:spPr>
      </p:pic>
      <p:sp>
        <p:nvSpPr>
          <p:cNvPr id="4" name="投影片編號版面配置區 3">
            <a:extLst>
              <a:ext uri="{FF2B5EF4-FFF2-40B4-BE49-F238E27FC236}">
                <a16:creationId xmlns:a16="http://schemas.microsoft.com/office/drawing/2014/main" id="{FE23729B-E625-DDDC-9332-55E7CB6B63C2}"/>
              </a:ext>
            </a:extLst>
          </p:cNvPr>
          <p:cNvSpPr>
            <a:spLocks noGrp="1"/>
          </p:cNvSpPr>
          <p:nvPr>
            <p:ph type="sldNum" sz="quarter" idx="12"/>
          </p:nvPr>
        </p:nvSpPr>
        <p:spPr/>
        <p:txBody>
          <a:bodyPr/>
          <a:lstStyle/>
          <a:p>
            <a:fld id="{239FD2C1-1C27-4DB1-B927-89BACEB38B32}" type="slidenum">
              <a:rPr lang="zh-CN" altLang="en-US" smtClean="0"/>
              <a:t>19</a:t>
            </a:fld>
            <a:endParaRPr lang="zh-CN" altLang="en-US"/>
          </a:p>
        </p:txBody>
      </p:sp>
      <p:sp>
        <p:nvSpPr>
          <p:cNvPr id="5" name="文字方塊 4">
            <a:extLst>
              <a:ext uri="{FF2B5EF4-FFF2-40B4-BE49-F238E27FC236}">
                <a16:creationId xmlns:a16="http://schemas.microsoft.com/office/drawing/2014/main" id="{FAA62CCE-AB10-FAF6-974D-52954ABFA23A}"/>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292784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A39A94-24C0-3660-170A-733EE0EC0941}"/>
              </a:ext>
            </a:extLst>
          </p:cNvPr>
          <p:cNvSpPr>
            <a:spLocks noGrp="1"/>
          </p:cNvSpPr>
          <p:nvPr>
            <p:ph type="title"/>
          </p:nvPr>
        </p:nvSpPr>
        <p:spPr>
          <a:xfrm>
            <a:off x="838200" y="0"/>
            <a:ext cx="10515600" cy="1325563"/>
          </a:xfrm>
        </p:spPr>
        <p:txBody>
          <a:bodyPr/>
          <a:lstStyle/>
          <a:p>
            <a:r>
              <a:rPr lang="en-HK" altLang="zh-CN" sz="4400" i="0" dirty="0">
                <a:solidFill>
                  <a:srgbClr val="C2191F"/>
                </a:solidFill>
                <a:effectLst/>
                <a:cs typeface="+mn-ea"/>
                <a:sym typeface="+mn-lt"/>
              </a:rPr>
              <a:t> </a:t>
            </a:r>
            <a:r>
              <a:rPr lang="zh-CN" altLang="en-US" sz="4400" i="0" dirty="0">
                <a:solidFill>
                  <a:srgbClr val="C2191F"/>
                </a:solidFill>
                <a:effectLst/>
                <a:cs typeface="+mn-ea"/>
                <a:sym typeface="+mn-lt"/>
              </a:rPr>
              <a:t>講座內容</a:t>
            </a:r>
            <a:endParaRPr lang="zh-CN" altLang="en-US" sz="4400" dirty="0">
              <a:solidFill>
                <a:srgbClr val="C2191F"/>
              </a:solidFill>
              <a:cs typeface="+mn-ea"/>
              <a:sym typeface="+mn-lt"/>
            </a:endParaRPr>
          </a:p>
        </p:txBody>
      </p:sp>
      <p:sp>
        <p:nvSpPr>
          <p:cNvPr id="3" name="內容版面配置區 2">
            <a:extLst>
              <a:ext uri="{FF2B5EF4-FFF2-40B4-BE49-F238E27FC236}">
                <a16:creationId xmlns:a16="http://schemas.microsoft.com/office/drawing/2014/main" id="{FD037C54-04A6-2E79-B16C-BE8982CCA4D9}"/>
              </a:ext>
            </a:extLst>
          </p:cNvPr>
          <p:cNvSpPr>
            <a:spLocks noGrp="1"/>
          </p:cNvSpPr>
          <p:nvPr>
            <p:ph idx="1"/>
          </p:nvPr>
        </p:nvSpPr>
        <p:spPr>
          <a:xfrm>
            <a:off x="942974" y="2114551"/>
            <a:ext cx="9953625" cy="2305050"/>
          </a:xfrm>
        </p:spPr>
        <p:txBody>
          <a:bodyPr>
            <a:noAutofit/>
          </a:bodyPr>
          <a:lstStyle/>
          <a:p>
            <a:r>
              <a:rPr lang="zh-TW" altLang="en-US" sz="2400" i="0" dirty="0">
                <a:solidFill>
                  <a:schemeClr val="accent2">
                    <a:lumMod val="50000"/>
                  </a:schemeClr>
                </a:solidFill>
                <a:effectLst/>
                <a:cs typeface="+mn-ea"/>
                <a:sym typeface="+mn-lt"/>
              </a:rPr>
              <a:t>香港融入國家發展大局</a:t>
            </a:r>
            <a:endParaRPr lang="en-US" altLang="zh-TW" sz="2400" i="0" dirty="0">
              <a:solidFill>
                <a:schemeClr val="accent2">
                  <a:lumMod val="50000"/>
                </a:schemeClr>
              </a:solidFill>
              <a:effectLst/>
              <a:cs typeface="+mn-ea"/>
              <a:sym typeface="+mn-lt"/>
            </a:endParaRPr>
          </a:p>
          <a:p>
            <a:pPr marL="266700" indent="0">
              <a:buNone/>
            </a:pPr>
            <a:r>
              <a:rPr lang="zh-TW" altLang="en-US" sz="2400" i="0" dirty="0">
                <a:solidFill>
                  <a:schemeClr val="accent2">
                    <a:lumMod val="50000"/>
                  </a:schemeClr>
                </a:solidFill>
                <a:effectLst/>
                <a:cs typeface="+mn-ea"/>
                <a:sym typeface="+mn-lt"/>
              </a:rPr>
              <a:t>－從法律專業工作者的視野看大灣區的發展機遇</a:t>
            </a:r>
            <a:endParaRPr lang="en-US" altLang="zh-CN" sz="2400" i="0" dirty="0">
              <a:solidFill>
                <a:schemeClr val="accent2">
                  <a:lumMod val="50000"/>
                </a:schemeClr>
              </a:solidFill>
              <a:effectLst/>
              <a:cs typeface="+mn-ea"/>
              <a:sym typeface="+mn-lt"/>
            </a:endParaRPr>
          </a:p>
          <a:p>
            <a:pPr marL="0" indent="0">
              <a:buNone/>
            </a:pPr>
            <a:endParaRPr lang="en-US" altLang="zh-TW" sz="2400" dirty="0">
              <a:solidFill>
                <a:schemeClr val="accent2">
                  <a:lumMod val="50000"/>
                </a:schemeClr>
              </a:solidFill>
            </a:endParaRPr>
          </a:p>
          <a:p>
            <a:r>
              <a:rPr lang="zh-TW" altLang="en-US" sz="2400" dirty="0">
                <a:solidFill>
                  <a:schemeClr val="accent2">
                    <a:lumMod val="50000"/>
                  </a:schemeClr>
                </a:solidFill>
              </a:rPr>
              <a:t>維護國家安全的重要性</a:t>
            </a:r>
            <a:endParaRPr lang="zh-HK" altLang="en-US" sz="2400" dirty="0">
              <a:solidFill>
                <a:schemeClr val="accent2">
                  <a:lumMod val="50000"/>
                </a:schemeClr>
              </a:solidFill>
            </a:endParaRPr>
          </a:p>
        </p:txBody>
      </p:sp>
      <p:sp>
        <p:nvSpPr>
          <p:cNvPr id="6" name="投影片編號版面配置區 5">
            <a:extLst>
              <a:ext uri="{FF2B5EF4-FFF2-40B4-BE49-F238E27FC236}">
                <a16:creationId xmlns:a16="http://schemas.microsoft.com/office/drawing/2014/main" id="{E591E77A-D051-AE46-AF2D-3A14536F2853}"/>
              </a:ext>
            </a:extLst>
          </p:cNvPr>
          <p:cNvSpPr>
            <a:spLocks noGrp="1"/>
          </p:cNvSpPr>
          <p:nvPr>
            <p:ph type="sldNum" sz="quarter" idx="12"/>
          </p:nvPr>
        </p:nvSpPr>
        <p:spPr/>
        <p:txBody>
          <a:bodyPr/>
          <a:lstStyle/>
          <a:p>
            <a:fld id="{239FD2C1-1C27-4DB1-B927-89BACEB38B32}" type="slidenum">
              <a:rPr lang="zh-CN" altLang="en-US" smtClean="0"/>
              <a:t>2</a:t>
            </a:fld>
            <a:endParaRPr lang="zh-CN" altLang="en-US"/>
          </a:p>
        </p:txBody>
      </p:sp>
      <p:sp>
        <p:nvSpPr>
          <p:cNvPr id="7" name="文字方塊 6">
            <a:extLst>
              <a:ext uri="{FF2B5EF4-FFF2-40B4-BE49-F238E27FC236}">
                <a16:creationId xmlns:a16="http://schemas.microsoft.com/office/drawing/2014/main" id="{3F842DB0-657A-C0DE-D4EB-CBFD8AABF270}"/>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3475053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217439" y="920188"/>
            <a:ext cx="4264647" cy="1600200"/>
          </a:xfrm>
        </p:spPr>
        <p:txBody>
          <a:bodyPr rtlCol="0">
            <a:normAutofit/>
          </a:bodyPr>
          <a:lstStyle/>
          <a:p>
            <a:pPr rtl="0"/>
            <a:r>
              <a:rPr lang="en-US" altLang="zh-CN" dirty="0"/>
              <a:t>《</a:t>
            </a:r>
            <a:r>
              <a:rPr lang="zh-CN" altLang="en-US" dirty="0"/>
              <a:t>港區維護國家安全法</a:t>
            </a:r>
            <a:r>
              <a:rPr lang="en-US" altLang="zh-CN" dirty="0"/>
              <a:t>》</a:t>
            </a:r>
            <a:endParaRPr lang="en-US" altLang="zh-TW" dirty="0"/>
          </a:p>
        </p:txBody>
      </p:sp>
      <p:pic>
        <p:nvPicPr>
          <p:cNvPr id="7" name="圖片 6">
            <a:extLst>
              <a:ext uri="{FF2B5EF4-FFF2-40B4-BE49-F238E27FC236}">
                <a16:creationId xmlns:a16="http://schemas.microsoft.com/office/drawing/2014/main" id="{E6CE1D93-88B9-5D50-055E-DE1878B9B0BF}"/>
              </a:ext>
            </a:extLst>
          </p:cNvPr>
          <p:cNvPicPr>
            <a:picLocks noChangeAspect="1"/>
          </p:cNvPicPr>
          <p:nvPr/>
        </p:nvPicPr>
        <p:blipFill>
          <a:blip r:embed="rId3"/>
          <a:stretch>
            <a:fillRect/>
          </a:stretch>
        </p:blipFill>
        <p:spPr>
          <a:xfrm>
            <a:off x="1279743" y="11134"/>
            <a:ext cx="4816257" cy="6835732"/>
          </a:xfrm>
          <a:prstGeom prst="rect">
            <a:avLst/>
          </a:prstGeom>
        </p:spPr>
      </p:pic>
      <p:pic>
        <p:nvPicPr>
          <p:cNvPr id="2050" name="Picture 2" descr="B[正版]中华人民共和国香港特别行政区维护国家安全法人民出版社香港国安法港区国安法报价_参数_图片_视频_怎么样_问答-苏宁易购">
            <a:extLst>
              <a:ext uri="{FF2B5EF4-FFF2-40B4-BE49-F238E27FC236}">
                <a16:creationId xmlns:a16="http://schemas.microsoft.com/office/drawing/2014/main" id="{BA99AC10-14DB-C74D-AD0D-2DB38EBEDDDB}"/>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7913152" y="2996118"/>
            <a:ext cx="2612176" cy="3751462"/>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a:extLst>
              <a:ext uri="{FF2B5EF4-FFF2-40B4-BE49-F238E27FC236}">
                <a16:creationId xmlns:a16="http://schemas.microsoft.com/office/drawing/2014/main" id="{A1F58C92-D13C-983E-B3A6-05E75B0E5C25}"/>
              </a:ext>
            </a:extLst>
          </p:cNvPr>
          <p:cNvSpPr>
            <a:spLocks noGrp="1"/>
          </p:cNvSpPr>
          <p:nvPr>
            <p:ph type="sldNum" sz="quarter" idx="12"/>
          </p:nvPr>
        </p:nvSpPr>
        <p:spPr/>
        <p:txBody>
          <a:bodyPr/>
          <a:lstStyle/>
          <a:p>
            <a:fld id="{239FD2C1-1C27-4DB1-B927-89BACEB38B32}" type="slidenum">
              <a:rPr lang="zh-CN" altLang="en-US" smtClean="0"/>
              <a:t>20</a:t>
            </a:fld>
            <a:endParaRPr lang="zh-CN" altLang="en-US"/>
          </a:p>
        </p:txBody>
      </p:sp>
      <p:sp>
        <p:nvSpPr>
          <p:cNvPr id="4" name="文字方塊 3">
            <a:extLst>
              <a:ext uri="{FF2B5EF4-FFF2-40B4-BE49-F238E27FC236}">
                <a16:creationId xmlns:a16="http://schemas.microsoft.com/office/drawing/2014/main" id="{9E2C00DA-4419-4972-A848-C1C82A5BA478}"/>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261482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A46C03BD-50A9-3F1E-65BD-47877C57A8F6}"/>
              </a:ext>
            </a:extLst>
          </p:cNvPr>
          <p:cNvSpPr>
            <a:spLocks noGrp="1"/>
          </p:cNvSpPr>
          <p:nvPr>
            <p:ph type="sldNum" sz="quarter" idx="12"/>
          </p:nvPr>
        </p:nvSpPr>
        <p:spPr/>
        <p:txBody>
          <a:bodyPr/>
          <a:lstStyle/>
          <a:p>
            <a:fld id="{239FD2C1-1C27-4DB1-B927-89BACEB38B32}" type="slidenum">
              <a:rPr lang="zh-CN" altLang="en-US" smtClean="0"/>
              <a:t>21</a:t>
            </a:fld>
            <a:endParaRPr lang="zh-CN" altLang="en-US"/>
          </a:p>
        </p:txBody>
      </p:sp>
      <p:sp>
        <p:nvSpPr>
          <p:cNvPr id="3" name="矩形 2">
            <a:extLst>
              <a:ext uri="{FF2B5EF4-FFF2-40B4-BE49-F238E27FC236}">
                <a16:creationId xmlns:a16="http://schemas.microsoft.com/office/drawing/2014/main" id="{0F06038D-92A6-6F91-FCA3-585ECF907B5E}"/>
              </a:ext>
            </a:extLst>
          </p:cNvPr>
          <p:cNvSpPr/>
          <p:nvPr/>
        </p:nvSpPr>
        <p:spPr>
          <a:xfrm>
            <a:off x="2428875" y="4260850"/>
            <a:ext cx="241300" cy="11112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HK" altLang="en-US"/>
          </a:p>
        </p:txBody>
      </p:sp>
      <p:sp>
        <p:nvSpPr>
          <p:cNvPr id="4" name="文字方塊 3">
            <a:extLst>
              <a:ext uri="{FF2B5EF4-FFF2-40B4-BE49-F238E27FC236}">
                <a16:creationId xmlns:a16="http://schemas.microsoft.com/office/drawing/2014/main" id="{A2657CA8-9079-33C1-6DA1-ABFF4B5E517D}"/>
              </a:ext>
            </a:extLst>
          </p:cNvPr>
          <p:cNvSpPr txBox="1"/>
          <p:nvPr/>
        </p:nvSpPr>
        <p:spPr>
          <a:xfrm>
            <a:off x="2508250" y="4113713"/>
            <a:ext cx="441146" cy="169277"/>
          </a:xfrm>
          <a:prstGeom prst="rect">
            <a:avLst/>
          </a:prstGeom>
          <a:noFill/>
        </p:spPr>
        <p:txBody>
          <a:bodyPr wrap="none" rtlCol="0">
            <a:spAutoFit/>
          </a:bodyPr>
          <a:lstStyle/>
          <a:p>
            <a:r>
              <a:rPr lang="zh-CN" altLang="en-US" sz="500" b="1" u="sng" dirty="0"/>
              <a:t>特區政府</a:t>
            </a:r>
            <a:endParaRPr lang="zh-HK" altLang="en-US" sz="500" b="1" u="sng" dirty="0"/>
          </a:p>
        </p:txBody>
      </p:sp>
      <p:cxnSp>
        <p:nvCxnSpPr>
          <p:cNvPr id="7" name="直線接點 6">
            <a:extLst>
              <a:ext uri="{FF2B5EF4-FFF2-40B4-BE49-F238E27FC236}">
                <a16:creationId xmlns:a16="http://schemas.microsoft.com/office/drawing/2014/main" id="{6BC11A49-93FC-1357-70F4-EBF072C7E246}"/>
              </a:ext>
            </a:extLst>
          </p:cNvPr>
          <p:cNvCxnSpPr/>
          <p:nvPr/>
        </p:nvCxnSpPr>
        <p:spPr>
          <a:xfrm>
            <a:off x="2670175" y="4702175"/>
            <a:ext cx="9207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3D2F783B-576F-C259-E694-695DD83AAD7A}"/>
              </a:ext>
            </a:extLst>
          </p:cNvPr>
          <p:cNvSpPr/>
          <p:nvPr/>
        </p:nvSpPr>
        <p:spPr>
          <a:xfrm>
            <a:off x="5321300" y="5886450"/>
            <a:ext cx="454025" cy="15557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HK" altLang="en-US"/>
          </a:p>
        </p:txBody>
      </p:sp>
      <p:sp>
        <p:nvSpPr>
          <p:cNvPr id="9" name="文字方塊 8">
            <a:extLst>
              <a:ext uri="{FF2B5EF4-FFF2-40B4-BE49-F238E27FC236}">
                <a16:creationId xmlns:a16="http://schemas.microsoft.com/office/drawing/2014/main" id="{9BCE9A57-90CC-E6B1-E117-D73CFEE77264}"/>
              </a:ext>
            </a:extLst>
          </p:cNvPr>
          <p:cNvSpPr txBox="1"/>
          <p:nvPr/>
        </p:nvSpPr>
        <p:spPr>
          <a:xfrm>
            <a:off x="5704926" y="5870575"/>
            <a:ext cx="646331" cy="184666"/>
          </a:xfrm>
          <a:prstGeom prst="rect">
            <a:avLst/>
          </a:prstGeom>
          <a:noFill/>
        </p:spPr>
        <p:txBody>
          <a:bodyPr wrap="none" rtlCol="0">
            <a:spAutoFit/>
          </a:bodyPr>
          <a:lstStyle/>
          <a:p>
            <a:r>
              <a:rPr lang="zh-CN" altLang="en-US" sz="600" b="1" dirty="0"/>
              <a:t>國安案件審訊</a:t>
            </a:r>
            <a:endParaRPr lang="zh-HK" altLang="en-US" sz="600" b="1" dirty="0"/>
          </a:p>
        </p:txBody>
      </p:sp>
      <p:pic>
        <p:nvPicPr>
          <p:cNvPr id="12" name="圖片 11" descr="一張含有 文字, 字型, 文件, 平行 的圖片&#10;&#10;自動產生的描述">
            <a:extLst>
              <a:ext uri="{FF2B5EF4-FFF2-40B4-BE49-F238E27FC236}">
                <a16:creationId xmlns:a16="http://schemas.microsoft.com/office/drawing/2014/main" id="{4834AEA9-B834-7E6B-7E9E-9C189BDC2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901" y="0"/>
            <a:ext cx="9696198" cy="6858000"/>
          </a:xfrm>
          <a:prstGeom prst="rect">
            <a:avLst/>
          </a:prstGeom>
        </p:spPr>
      </p:pic>
      <p:sp>
        <p:nvSpPr>
          <p:cNvPr id="5" name="文字方塊 4">
            <a:extLst>
              <a:ext uri="{FF2B5EF4-FFF2-40B4-BE49-F238E27FC236}">
                <a16:creationId xmlns:a16="http://schemas.microsoft.com/office/drawing/2014/main" id="{68DAEE0F-CC3F-A937-6013-E78B2BA96A75}"/>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1506693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7CBFCD1F-544C-61D6-D728-926A3AFE850B}"/>
              </a:ext>
            </a:extLst>
          </p:cNvPr>
          <p:cNvSpPr>
            <a:spLocks noGrp="1"/>
          </p:cNvSpPr>
          <p:nvPr>
            <p:ph type="title"/>
          </p:nvPr>
        </p:nvSpPr>
        <p:spPr/>
        <p:txBody>
          <a:bodyPr/>
          <a:lstStyle/>
          <a:p>
            <a:r>
              <a:rPr lang="zh-CN" altLang="en-US" dirty="0"/>
              <a:t>國家安全案件常見罪行</a:t>
            </a:r>
            <a:endParaRPr lang="zh-HK" altLang="en-US" dirty="0"/>
          </a:p>
        </p:txBody>
      </p:sp>
      <p:grpSp>
        <p:nvGrpSpPr>
          <p:cNvPr id="9" name="群組 8">
            <a:extLst>
              <a:ext uri="{FF2B5EF4-FFF2-40B4-BE49-F238E27FC236}">
                <a16:creationId xmlns:a16="http://schemas.microsoft.com/office/drawing/2014/main" id="{07D6C8B7-77FC-A313-1D1D-70A57CBCFC38}"/>
              </a:ext>
            </a:extLst>
          </p:cNvPr>
          <p:cNvGrpSpPr/>
          <p:nvPr/>
        </p:nvGrpSpPr>
        <p:grpSpPr>
          <a:xfrm>
            <a:off x="-272780" y="706787"/>
            <a:ext cx="7387570" cy="5718810"/>
            <a:chOff x="-1" y="487278"/>
            <a:chExt cx="7387570" cy="5718810"/>
          </a:xfrm>
        </p:grpSpPr>
        <p:graphicFrame>
          <p:nvGraphicFramePr>
            <p:cNvPr id="2" name="資料庫圖表 1">
              <a:extLst>
                <a:ext uri="{FF2B5EF4-FFF2-40B4-BE49-F238E27FC236}">
                  <a16:creationId xmlns:a16="http://schemas.microsoft.com/office/drawing/2014/main" id="{B65ECABF-6165-C8FA-9794-1EF5DAF81FC7}"/>
                </a:ext>
              </a:extLst>
            </p:cNvPr>
            <p:cNvGraphicFramePr/>
            <p:nvPr>
              <p:extLst>
                <p:ext uri="{D42A27DB-BD31-4B8C-83A1-F6EECF244321}">
                  <p14:modId xmlns:p14="http://schemas.microsoft.com/office/powerpoint/2010/main" val="298372028"/>
                </p:ext>
              </p:extLst>
            </p:nvPr>
          </p:nvGraphicFramePr>
          <p:xfrm>
            <a:off x="-1" y="487278"/>
            <a:ext cx="5233482" cy="57188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星形: 六角 2">
              <a:extLst>
                <a:ext uri="{FF2B5EF4-FFF2-40B4-BE49-F238E27FC236}">
                  <a16:creationId xmlns:a16="http://schemas.microsoft.com/office/drawing/2014/main" id="{2192114E-E1EF-9F6F-922A-C01CB59A71A8}"/>
                </a:ext>
              </a:extLst>
            </p:cNvPr>
            <p:cNvSpPr/>
            <p:nvPr/>
          </p:nvSpPr>
          <p:spPr>
            <a:xfrm>
              <a:off x="4901523" y="3893291"/>
              <a:ext cx="2266547" cy="1511014"/>
            </a:xfrm>
            <a:prstGeom prst="star6">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CN" dirty="0">
                  <a:latin typeface="KaiTi" panose="02010609060101010101" pitchFamily="49" charset="-122"/>
                  <a:ea typeface="KaiTi" panose="02010609060101010101" pitchFamily="49" charset="-122"/>
                </a:rPr>
                <a:t>《</a:t>
              </a:r>
              <a:r>
                <a:rPr lang="zh-CN" altLang="en-US" dirty="0">
                  <a:latin typeface="KaiTi" panose="02010609060101010101" pitchFamily="49" charset="-122"/>
                  <a:ea typeface="KaiTi" panose="02010609060101010101" pitchFamily="49" charset="-122"/>
                </a:rPr>
                <a:t>公安條例</a:t>
              </a:r>
              <a:r>
                <a:rPr lang="en-US" altLang="zh-CN" dirty="0">
                  <a:latin typeface="KaiTi" panose="02010609060101010101" pitchFamily="49" charset="-122"/>
                  <a:ea typeface="KaiTi" panose="02010609060101010101" pitchFamily="49" charset="-122"/>
                </a:rPr>
                <a:t>》</a:t>
              </a:r>
              <a:endParaRPr lang="zh-HK" altLang="en-US" dirty="0">
                <a:latin typeface="KaiTi" panose="02010609060101010101" pitchFamily="49" charset="-122"/>
                <a:ea typeface="KaiTi" panose="02010609060101010101" pitchFamily="49" charset="-122"/>
              </a:endParaRPr>
            </a:p>
          </p:txBody>
        </p:sp>
        <p:sp>
          <p:nvSpPr>
            <p:cNvPr id="7" name="星形: 六角 6">
              <a:extLst>
                <a:ext uri="{FF2B5EF4-FFF2-40B4-BE49-F238E27FC236}">
                  <a16:creationId xmlns:a16="http://schemas.microsoft.com/office/drawing/2014/main" id="{62430468-7F64-43FB-5AC7-5C4AB6B59350}"/>
                </a:ext>
              </a:extLst>
            </p:cNvPr>
            <p:cNvSpPr/>
            <p:nvPr/>
          </p:nvSpPr>
          <p:spPr>
            <a:xfrm>
              <a:off x="4747787" y="2525691"/>
              <a:ext cx="1845011" cy="1511014"/>
            </a:xfrm>
            <a:prstGeom prst="star6">
              <a:avLst/>
            </a:prstGeom>
            <a:solidFill>
              <a:srgbClr val="00B0F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CN" dirty="0">
                  <a:latin typeface="KaiTi" panose="02010609060101010101" pitchFamily="49" charset="-122"/>
                  <a:ea typeface="KaiTi" panose="02010609060101010101" pitchFamily="49" charset="-122"/>
                </a:rPr>
                <a:t>《</a:t>
              </a:r>
              <a:r>
                <a:rPr lang="zh-CN" altLang="en-US" dirty="0">
                  <a:latin typeface="KaiTi" panose="02010609060101010101" pitchFamily="49" charset="-122"/>
                  <a:ea typeface="KaiTi" panose="02010609060101010101" pitchFamily="49" charset="-122"/>
                </a:rPr>
                <a:t>刑事罪行條例</a:t>
              </a:r>
              <a:r>
                <a:rPr lang="en-US" altLang="zh-CN" dirty="0">
                  <a:latin typeface="KaiTi" panose="02010609060101010101" pitchFamily="49" charset="-122"/>
                  <a:ea typeface="KaiTi" panose="02010609060101010101" pitchFamily="49" charset="-122"/>
                </a:rPr>
                <a:t>》</a:t>
              </a:r>
              <a:endParaRPr lang="zh-HK" altLang="en-US" dirty="0">
                <a:latin typeface="KaiTi" panose="02010609060101010101" pitchFamily="49" charset="-122"/>
                <a:ea typeface="KaiTi" panose="02010609060101010101" pitchFamily="49" charset="-122"/>
              </a:endParaRPr>
            </a:p>
          </p:txBody>
        </p:sp>
        <p:sp>
          <p:nvSpPr>
            <p:cNvPr id="8" name="星形: 六角 7">
              <a:extLst>
                <a:ext uri="{FF2B5EF4-FFF2-40B4-BE49-F238E27FC236}">
                  <a16:creationId xmlns:a16="http://schemas.microsoft.com/office/drawing/2014/main" id="{55FEA550-3BE9-5086-DA37-B27C1817704F}"/>
                </a:ext>
              </a:extLst>
            </p:cNvPr>
            <p:cNvSpPr/>
            <p:nvPr/>
          </p:nvSpPr>
          <p:spPr>
            <a:xfrm>
              <a:off x="5312333" y="838692"/>
              <a:ext cx="2075236" cy="1770432"/>
            </a:xfrm>
            <a:prstGeom prst="star6">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CN" dirty="0">
                  <a:latin typeface="KaiTi" panose="02010609060101010101" pitchFamily="49" charset="-122"/>
                  <a:ea typeface="KaiTi" panose="02010609060101010101" pitchFamily="49" charset="-122"/>
                </a:rPr>
                <a:t>《</a:t>
              </a:r>
              <a:r>
                <a:rPr lang="zh-CN" altLang="en-US" dirty="0">
                  <a:latin typeface="KaiTi" panose="02010609060101010101" pitchFamily="49" charset="-122"/>
                  <a:ea typeface="KaiTi" panose="02010609060101010101" pitchFamily="49" charset="-122"/>
                </a:rPr>
                <a:t>港區維護國家安全法</a:t>
              </a:r>
              <a:r>
                <a:rPr lang="en-US" altLang="zh-CN" dirty="0">
                  <a:latin typeface="KaiTi" panose="02010609060101010101" pitchFamily="49" charset="-122"/>
                  <a:ea typeface="KaiTi" panose="02010609060101010101" pitchFamily="49" charset="-122"/>
                </a:rPr>
                <a:t>》</a:t>
              </a:r>
              <a:endParaRPr lang="zh-HK" altLang="en-US" dirty="0">
                <a:latin typeface="KaiTi" panose="02010609060101010101" pitchFamily="49" charset="-122"/>
                <a:ea typeface="KaiTi" panose="02010609060101010101" pitchFamily="49" charset="-122"/>
              </a:endParaRPr>
            </a:p>
          </p:txBody>
        </p:sp>
      </p:grpSp>
      <p:sp>
        <p:nvSpPr>
          <p:cNvPr id="6" name="投影片編號版面配置區 3">
            <a:extLst>
              <a:ext uri="{FF2B5EF4-FFF2-40B4-BE49-F238E27FC236}">
                <a16:creationId xmlns:a16="http://schemas.microsoft.com/office/drawing/2014/main" id="{8A4552E2-6AE8-C404-4BAD-A126F1FDE798}"/>
              </a:ext>
            </a:extLst>
          </p:cNvPr>
          <p:cNvSpPr txBox="1">
            <a:spLocks/>
          </p:cNvSpPr>
          <p:nvPr/>
        </p:nvSpPr>
        <p:spPr>
          <a:xfrm>
            <a:off x="86106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400" dirty="0">
                <a:solidFill>
                  <a:schemeClr val="bg2"/>
                </a:solidFill>
              </a:rPr>
              <a:t>13</a:t>
            </a:r>
            <a:endParaRPr lang="zh-CN" altLang="en-US" sz="1400" dirty="0">
              <a:solidFill>
                <a:schemeClr val="bg2"/>
              </a:solidFill>
            </a:endParaRPr>
          </a:p>
        </p:txBody>
      </p:sp>
      <p:sp>
        <p:nvSpPr>
          <p:cNvPr id="5" name="標題 3">
            <a:extLst>
              <a:ext uri="{FF2B5EF4-FFF2-40B4-BE49-F238E27FC236}">
                <a16:creationId xmlns:a16="http://schemas.microsoft.com/office/drawing/2014/main" id="{E7C22D70-03D4-A78C-E650-B59CDBA6D253}"/>
              </a:ext>
            </a:extLst>
          </p:cNvPr>
          <p:cNvSpPr txBox="1">
            <a:spLocks/>
          </p:cNvSpPr>
          <p:nvPr/>
        </p:nvSpPr>
        <p:spPr>
          <a:xfrm>
            <a:off x="7909559" y="2033699"/>
            <a:ext cx="4006215" cy="236216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600" b="1" kern="1200">
                <a:solidFill>
                  <a:schemeClr val="bg1"/>
                </a:solidFill>
                <a:latin typeface="Microsoft JhengHei UI" panose="020B0604030504040204" pitchFamily="34" charset="-120"/>
                <a:ea typeface="Microsoft JhengHei UI" panose="020B0604030504040204" pitchFamily="34" charset="-120"/>
                <a:cs typeface="+mj-cs"/>
              </a:defRPr>
            </a:lvl1pPr>
          </a:lstStyle>
          <a:p>
            <a:r>
              <a:rPr lang="en-US" altLang="zh-CN" dirty="0"/>
              <a:t>2019</a:t>
            </a:r>
            <a:r>
              <a:rPr lang="zh-CN" altLang="en-US" dirty="0"/>
              <a:t>反修例事件常見罪行</a:t>
            </a:r>
            <a:endParaRPr lang="zh-HK" altLang="en-US" dirty="0"/>
          </a:p>
        </p:txBody>
      </p:sp>
      <p:sp>
        <p:nvSpPr>
          <p:cNvPr id="10" name="文字方塊 9">
            <a:extLst>
              <a:ext uri="{FF2B5EF4-FFF2-40B4-BE49-F238E27FC236}">
                <a16:creationId xmlns:a16="http://schemas.microsoft.com/office/drawing/2014/main" id="{F46C699B-FFAE-447A-5F56-3C19F8128E61}"/>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136492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DCD3B2-146F-EF8B-2BB0-DEA45413A510}"/>
              </a:ext>
            </a:extLst>
          </p:cNvPr>
          <p:cNvSpPr>
            <a:spLocks noGrp="1"/>
          </p:cNvSpPr>
          <p:nvPr>
            <p:ph type="title"/>
          </p:nvPr>
        </p:nvSpPr>
        <p:spPr/>
        <p:txBody>
          <a:bodyPr>
            <a:normAutofit/>
          </a:bodyPr>
          <a:lstStyle/>
          <a:p>
            <a:r>
              <a:rPr lang="zh-CN" altLang="en-US" sz="2800" dirty="0"/>
              <a:t>香港首宗國安案件</a:t>
            </a:r>
            <a:r>
              <a:rPr lang="en-US" altLang="zh-CN" sz="2000" dirty="0"/>
              <a:t/>
            </a:r>
            <a:br>
              <a:rPr lang="en-US" altLang="zh-CN" sz="2000" dirty="0"/>
            </a:br>
            <a:r>
              <a:rPr lang="en-US" altLang="zh-CN" sz="2000" dirty="0"/>
              <a:t/>
            </a:r>
            <a:br>
              <a:rPr lang="en-US" altLang="zh-CN" sz="2000" dirty="0"/>
            </a:br>
            <a:r>
              <a:rPr lang="en-US" altLang="zh-CN" sz="4000" dirty="0"/>
              <a:t/>
            </a:r>
            <a:br>
              <a:rPr lang="en-US" altLang="zh-CN" sz="4000" dirty="0"/>
            </a:br>
            <a:r>
              <a:rPr lang="zh-CN" altLang="en-US" sz="4000" dirty="0"/>
              <a:t>唐英傑案</a:t>
            </a:r>
            <a:endParaRPr lang="zh-HK" altLang="en-US" sz="4000" dirty="0"/>
          </a:p>
        </p:txBody>
      </p:sp>
      <p:pic>
        <p:nvPicPr>
          <p:cNvPr id="4098" name="Picture 2" descr="違國安案不設陪審團唐英傑上訴無功- 香港- 香港文匯網">
            <a:extLst>
              <a:ext uri="{FF2B5EF4-FFF2-40B4-BE49-F238E27FC236}">
                <a16:creationId xmlns:a16="http://schemas.microsoft.com/office/drawing/2014/main" id="{18BE5575-C6B7-1E3D-F4F2-7EDC9AA8C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9560" y="3073940"/>
            <a:ext cx="2761683" cy="321576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有片）國安首犯唐英傑煽動分裂國家及恐怖活動罪成- 港聞- 點新聞">
            <a:extLst>
              <a:ext uri="{FF2B5EF4-FFF2-40B4-BE49-F238E27FC236}">
                <a16:creationId xmlns:a16="http://schemas.microsoft.com/office/drawing/2014/main" id="{CAA1889E-A24D-C5C2-4864-03693F22D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205" y="4790901"/>
            <a:ext cx="3822468" cy="19112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表格 3">
            <a:extLst>
              <a:ext uri="{FF2B5EF4-FFF2-40B4-BE49-F238E27FC236}">
                <a16:creationId xmlns:a16="http://schemas.microsoft.com/office/drawing/2014/main" id="{5E45FDBA-FA37-B444-1E5F-29CB9D5BACD2}"/>
              </a:ext>
            </a:extLst>
          </p:cNvPr>
          <p:cNvGraphicFramePr>
            <a:graphicFrameLocks noGrp="1"/>
          </p:cNvGraphicFramePr>
          <p:nvPr>
            <p:extLst>
              <p:ext uri="{D42A27DB-BD31-4B8C-83A1-F6EECF244321}">
                <p14:modId xmlns:p14="http://schemas.microsoft.com/office/powerpoint/2010/main" val="781051116"/>
              </p:ext>
            </p:extLst>
          </p:nvPr>
        </p:nvGraphicFramePr>
        <p:xfrm>
          <a:off x="0" y="155863"/>
          <a:ext cx="7270069" cy="4459059"/>
        </p:xfrm>
        <a:graphic>
          <a:graphicData uri="http://schemas.openxmlformats.org/drawingml/2006/table">
            <a:tbl>
              <a:tblPr firstRow="1" bandRow="1">
                <a:tableStyleId>{5C22544A-7EE6-4342-B048-85BDC9FD1C3A}</a:tableStyleId>
              </a:tblPr>
              <a:tblGrid>
                <a:gridCol w="1963882">
                  <a:extLst>
                    <a:ext uri="{9D8B030D-6E8A-4147-A177-3AD203B41FA5}">
                      <a16:colId xmlns:a16="http://schemas.microsoft.com/office/drawing/2014/main" val="2009101564"/>
                    </a:ext>
                  </a:extLst>
                </a:gridCol>
                <a:gridCol w="5306187">
                  <a:extLst>
                    <a:ext uri="{9D8B030D-6E8A-4147-A177-3AD203B41FA5}">
                      <a16:colId xmlns:a16="http://schemas.microsoft.com/office/drawing/2014/main" val="2945925583"/>
                    </a:ext>
                  </a:extLst>
                </a:gridCol>
              </a:tblGrid>
              <a:tr h="365953">
                <a:tc>
                  <a:txBody>
                    <a:bodyPr/>
                    <a:lstStyle/>
                    <a:p>
                      <a:r>
                        <a:rPr lang="zh-CN" altLang="en-US" sz="1800" dirty="0"/>
                        <a:t>時間</a:t>
                      </a:r>
                      <a:endParaRPr lang="zh-HK" altLang="en-US" sz="1800" dirty="0"/>
                    </a:p>
                  </a:txBody>
                  <a:tcPr marL="90235" marR="90235" marT="45117" marB="45117"/>
                </a:tc>
                <a:tc>
                  <a:txBody>
                    <a:bodyPr/>
                    <a:lstStyle/>
                    <a:p>
                      <a:r>
                        <a:rPr lang="zh-CN" altLang="en-US" sz="1800" dirty="0"/>
                        <a:t>事件</a:t>
                      </a:r>
                      <a:endParaRPr lang="zh-HK" altLang="en-US" sz="1800" dirty="0"/>
                    </a:p>
                  </a:txBody>
                  <a:tcPr marL="90235" marR="90235" marT="45117" marB="45117"/>
                </a:tc>
                <a:extLst>
                  <a:ext uri="{0D108BD9-81ED-4DB2-BD59-A6C34878D82A}">
                    <a16:rowId xmlns:a16="http://schemas.microsoft.com/office/drawing/2014/main" val="1412388153"/>
                  </a:ext>
                </a:extLst>
              </a:tr>
              <a:tr h="6316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K" sz="1800" dirty="0">
                          <a:latin typeface="Microsoft JhengHei UI" panose="020B0604030504040204" pitchFamily="34" charset="-120"/>
                          <a:ea typeface="Microsoft JhengHei UI" panose="020B0604030504040204" pitchFamily="34" charset="-120"/>
                        </a:rPr>
                        <a:t>2020</a:t>
                      </a:r>
                      <a:r>
                        <a:rPr lang="zh-CN" altLang="en-US" sz="1800" dirty="0">
                          <a:latin typeface="Microsoft JhengHei UI" panose="020B0604030504040204" pitchFamily="34" charset="-120"/>
                          <a:ea typeface="Microsoft JhengHei UI" panose="020B0604030504040204" pitchFamily="34" charset="-120"/>
                        </a:rPr>
                        <a:t>年</a:t>
                      </a:r>
                      <a:r>
                        <a:rPr lang="en-US" altLang="zh-CN" sz="1800" dirty="0">
                          <a:latin typeface="Microsoft JhengHei UI" panose="020B0604030504040204" pitchFamily="34" charset="-120"/>
                          <a:ea typeface="Microsoft JhengHei UI" panose="020B0604030504040204" pitchFamily="34" charset="-120"/>
                        </a:rPr>
                        <a:t>6</a:t>
                      </a:r>
                      <a:r>
                        <a:rPr lang="zh-CN" altLang="en-US" sz="1800" dirty="0">
                          <a:latin typeface="Microsoft JhengHei UI" panose="020B0604030504040204" pitchFamily="34" charset="-120"/>
                          <a:ea typeface="Microsoft JhengHei UI" panose="020B0604030504040204" pitchFamily="34" charset="-120"/>
                        </a:rPr>
                        <a:t>月</a:t>
                      </a:r>
                      <a:r>
                        <a:rPr lang="en-US" altLang="zh-CN" sz="1800" dirty="0">
                          <a:latin typeface="Microsoft JhengHei UI" panose="020B0604030504040204" pitchFamily="34" charset="-120"/>
                          <a:ea typeface="Microsoft JhengHei UI" panose="020B0604030504040204" pitchFamily="34" charset="-120"/>
                        </a:rPr>
                        <a:t>30</a:t>
                      </a:r>
                      <a:r>
                        <a:rPr lang="zh-CN" altLang="en-US" sz="1800" dirty="0">
                          <a:latin typeface="Microsoft JhengHei UI" panose="020B0604030504040204" pitchFamily="34" charset="-120"/>
                          <a:ea typeface="Microsoft JhengHei UI" panose="020B0604030504040204" pitchFamily="34" charset="-120"/>
                        </a:rPr>
                        <a:t>日</a:t>
                      </a:r>
                      <a:endParaRPr lang="zh-HK" altLang="en-US" sz="1800" dirty="0">
                        <a:latin typeface="Microsoft JhengHei UI" panose="020B0604030504040204" pitchFamily="34" charset="-120"/>
                        <a:ea typeface="Microsoft JhengHei UI" panose="020B0604030504040204" pitchFamily="34" charset="-120"/>
                      </a:endParaRPr>
                    </a:p>
                  </a:txBody>
                  <a:tcPr marL="90235" marR="90235" marT="45117" marB="45117"/>
                </a:tc>
                <a:tc>
                  <a:txBody>
                    <a:bodyPr/>
                    <a:lstStyle/>
                    <a:p>
                      <a:r>
                        <a:rPr lang="en-US" altLang="zh-CN" sz="1800" dirty="0">
                          <a:latin typeface="Microsoft JhengHei UI" panose="020B0604030504040204" pitchFamily="34" charset="-120"/>
                          <a:ea typeface="Microsoft JhengHei UI" panose="020B0604030504040204" pitchFamily="34" charset="-120"/>
                        </a:rPr>
                        <a:t>《</a:t>
                      </a:r>
                      <a:r>
                        <a:rPr lang="zh-CN" altLang="en-US" sz="1800" dirty="0">
                          <a:latin typeface="Microsoft JhengHei UI" panose="020B0604030504040204" pitchFamily="34" charset="-120"/>
                          <a:ea typeface="Microsoft JhengHei UI" panose="020B0604030504040204" pitchFamily="34" charset="-120"/>
                        </a:rPr>
                        <a:t>港區維護國家安全法</a:t>
                      </a:r>
                      <a:r>
                        <a:rPr lang="en-US" altLang="zh-CN" sz="1800" dirty="0">
                          <a:latin typeface="Microsoft JhengHei UI" panose="020B0604030504040204" pitchFamily="34" charset="-120"/>
                          <a:ea typeface="Microsoft JhengHei UI" panose="020B0604030504040204" pitchFamily="34" charset="-120"/>
                        </a:rPr>
                        <a:t>》</a:t>
                      </a:r>
                      <a:r>
                        <a:rPr lang="zh-CN" altLang="en-US" sz="1800" dirty="0">
                          <a:latin typeface="Microsoft JhengHei UI" panose="020B0604030504040204" pitchFamily="34" charset="-120"/>
                          <a:ea typeface="Microsoft JhengHei UI" panose="020B0604030504040204" pitchFamily="34" charset="-120"/>
                        </a:rPr>
                        <a:t>生效</a:t>
                      </a:r>
                      <a:endParaRPr lang="en-US" altLang="zh-CN" sz="1800" dirty="0">
                        <a:latin typeface="Microsoft JhengHei UI" panose="020B0604030504040204" pitchFamily="34" charset="-120"/>
                        <a:ea typeface="Microsoft JhengHei UI" panose="020B0604030504040204" pitchFamily="34" charset="-120"/>
                      </a:endParaRPr>
                    </a:p>
                  </a:txBody>
                  <a:tcPr marL="90235" marR="90235" marT="45117" marB="45117"/>
                </a:tc>
                <a:extLst>
                  <a:ext uri="{0D108BD9-81ED-4DB2-BD59-A6C34878D82A}">
                    <a16:rowId xmlns:a16="http://schemas.microsoft.com/office/drawing/2014/main" val="3211389707"/>
                  </a:ext>
                </a:extLst>
              </a:tr>
              <a:tr h="6316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K" sz="1800" dirty="0">
                          <a:latin typeface="Microsoft JhengHei UI" panose="020B0604030504040204" pitchFamily="34" charset="-120"/>
                          <a:ea typeface="Microsoft JhengHei UI" panose="020B0604030504040204" pitchFamily="34" charset="-120"/>
                        </a:rPr>
                        <a:t>2020</a:t>
                      </a:r>
                      <a:r>
                        <a:rPr lang="zh-CN" altLang="en-US" sz="1800" dirty="0">
                          <a:latin typeface="Microsoft JhengHei UI" panose="020B0604030504040204" pitchFamily="34" charset="-120"/>
                          <a:ea typeface="Microsoft JhengHei UI" panose="020B0604030504040204" pitchFamily="34" charset="-120"/>
                        </a:rPr>
                        <a:t>年</a:t>
                      </a:r>
                      <a:r>
                        <a:rPr lang="en-US" altLang="zh-CN" sz="1800" dirty="0">
                          <a:latin typeface="Microsoft JhengHei UI" panose="020B0604030504040204" pitchFamily="34" charset="-120"/>
                          <a:ea typeface="Microsoft JhengHei UI" panose="020B0604030504040204" pitchFamily="34" charset="-120"/>
                        </a:rPr>
                        <a:t>7</a:t>
                      </a:r>
                      <a:r>
                        <a:rPr lang="zh-CN" altLang="en-US" sz="1800" dirty="0">
                          <a:latin typeface="Microsoft JhengHei UI" panose="020B0604030504040204" pitchFamily="34" charset="-120"/>
                          <a:ea typeface="Microsoft JhengHei UI" panose="020B0604030504040204" pitchFamily="34" charset="-120"/>
                        </a:rPr>
                        <a:t>月</a:t>
                      </a:r>
                      <a:r>
                        <a:rPr lang="en-US" altLang="zh-CN" sz="1800" dirty="0">
                          <a:latin typeface="Microsoft JhengHei UI" panose="020B0604030504040204" pitchFamily="34" charset="-120"/>
                          <a:ea typeface="Microsoft JhengHei UI" panose="020B0604030504040204" pitchFamily="34" charset="-120"/>
                        </a:rPr>
                        <a:t>1</a:t>
                      </a:r>
                      <a:r>
                        <a:rPr lang="zh-CN" altLang="en-US" sz="1800" dirty="0">
                          <a:latin typeface="Microsoft JhengHei UI" panose="020B0604030504040204" pitchFamily="34" charset="-120"/>
                          <a:ea typeface="Microsoft JhengHei UI" panose="020B0604030504040204" pitchFamily="34" charset="-120"/>
                        </a:rPr>
                        <a:t>日</a:t>
                      </a:r>
                      <a:endParaRPr lang="zh-HK" altLang="en-US" sz="1800" dirty="0">
                        <a:latin typeface="Microsoft JhengHei UI" panose="020B0604030504040204" pitchFamily="34" charset="-120"/>
                        <a:ea typeface="Microsoft JhengHei UI" panose="020B0604030504040204" pitchFamily="34" charset="-120"/>
                      </a:endParaRPr>
                    </a:p>
                  </a:txBody>
                  <a:tcPr marL="90235" marR="90235" marT="45117" marB="45117"/>
                </a:tc>
                <a:tc>
                  <a:txBody>
                    <a:bodyPr/>
                    <a:lstStyle/>
                    <a:p>
                      <a:r>
                        <a:rPr lang="zh-CN" altLang="en-US" sz="1800" b="1" dirty="0">
                          <a:latin typeface="Microsoft JhengHei UI" panose="020B0604030504040204" pitchFamily="34" charset="-120"/>
                          <a:ea typeface="Microsoft JhengHei UI" panose="020B0604030504040204" pitchFamily="34" charset="-120"/>
                        </a:rPr>
                        <a:t>唐英傑</a:t>
                      </a:r>
                      <a:r>
                        <a:rPr lang="zh-TW" altLang="en-US" sz="1800" dirty="0">
                          <a:latin typeface="Microsoft JhengHei UI" panose="020B0604030504040204" pitchFamily="34" charset="-120"/>
                          <a:ea typeface="Microsoft JhengHei UI" panose="020B0604030504040204" pitchFamily="34" charset="-120"/>
                        </a:rPr>
                        <a:t>駕駛插有「光時」旗幟電單車衝擊警方防線，並撞傷三名警員</a:t>
                      </a:r>
                      <a:r>
                        <a:rPr lang="zh-CN" altLang="en-US" sz="1800" dirty="0">
                          <a:latin typeface="Microsoft JhengHei UI" panose="020B0604030504040204" pitchFamily="34" charset="-120"/>
                          <a:ea typeface="Microsoft JhengHei UI" panose="020B0604030504040204" pitchFamily="34" charset="-120"/>
                        </a:rPr>
                        <a:t>，隨即被警方拘捕</a:t>
                      </a:r>
                      <a:endParaRPr lang="en-US" altLang="zh-CN" sz="1800" dirty="0">
                        <a:latin typeface="Microsoft JhengHei UI" panose="020B0604030504040204" pitchFamily="34" charset="-120"/>
                        <a:ea typeface="Microsoft JhengHei UI" panose="020B0604030504040204" pitchFamily="34" charset="-120"/>
                      </a:endParaRPr>
                    </a:p>
                  </a:txBody>
                  <a:tcPr marL="90235" marR="90235" marT="45117" marB="45117"/>
                </a:tc>
                <a:extLst>
                  <a:ext uri="{0D108BD9-81ED-4DB2-BD59-A6C34878D82A}">
                    <a16:rowId xmlns:a16="http://schemas.microsoft.com/office/drawing/2014/main" val="2529431954"/>
                  </a:ext>
                </a:extLst>
              </a:tr>
              <a:tr h="631645">
                <a:tc>
                  <a:txBody>
                    <a:bodyPr/>
                    <a:lstStyle/>
                    <a:p>
                      <a:r>
                        <a:rPr lang="en-US" altLang="zh-HK" sz="1800" dirty="0">
                          <a:latin typeface="Microsoft JhengHei UI" panose="020B0604030504040204" pitchFamily="34" charset="-120"/>
                          <a:ea typeface="Microsoft JhengHei UI" panose="020B0604030504040204" pitchFamily="34" charset="-120"/>
                        </a:rPr>
                        <a:t>2021</a:t>
                      </a:r>
                      <a:r>
                        <a:rPr lang="zh-HK" altLang="en-US" sz="1800" dirty="0">
                          <a:latin typeface="Microsoft JhengHei UI" panose="020B0604030504040204" pitchFamily="34" charset="-120"/>
                          <a:ea typeface="Microsoft JhengHei UI" panose="020B0604030504040204" pitchFamily="34" charset="-120"/>
                        </a:rPr>
                        <a:t>年</a:t>
                      </a:r>
                      <a:r>
                        <a:rPr lang="en-US" altLang="zh-HK" sz="1800" dirty="0">
                          <a:latin typeface="Microsoft JhengHei UI" panose="020B0604030504040204" pitchFamily="34" charset="-120"/>
                          <a:ea typeface="Microsoft JhengHei UI" panose="020B0604030504040204" pitchFamily="34" charset="-120"/>
                        </a:rPr>
                        <a:t>2</a:t>
                      </a:r>
                      <a:r>
                        <a:rPr lang="zh-HK" altLang="en-US" sz="1800" dirty="0">
                          <a:latin typeface="Microsoft JhengHei UI" panose="020B0604030504040204" pitchFamily="34" charset="-120"/>
                          <a:ea typeface="Microsoft JhengHei UI" panose="020B0604030504040204" pitchFamily="34" charset="-120"/>
                        </a:rPr>
                        <a:t>月</a:t>
                      </a:r>
                      <a:r>
                        <a:rPr lang="en-US" altLang="zh-HK" sz="1800" dirty="0">
                          <a:latin typeface="Microsoft JhengHei UI" panose="020B0604030504040204" pitchFamily="34" charset="-120"/>
                          <a:ea typeface="Microsoft JhengHei UI" panose="020B0604030504040204" pitchFamily="34" charset="-120"/>
                        </a:rPr>
                        <a:t>5</a:t>
                      </a:r>
                      <a:r>
                        <a:rPr lang="zh-HK" altLang="en-US" sz="1800" dirty="0">
                          <a:latin typeface="Microsoft JhengHei UI" panose="020B0604030504040204" pitchFamily="34" charset="-120"/>
                          <a:ea typeface="Microsoft JhengHei UI" panose="020B0604030504040204" pitchFamily="34" charset="-120"/>
                        </a:rPr>
                        <a:t>日</a:t>
                      </a:r>
                    </a:p>
                  </a:txBody>
                  <a:tcPr marL="90235" marR="90235" marT="45117" marB="4511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kern="1200" dirty="0">
                          <a:solidFill>
                            <a:schemeClr val="tx1"/>
                          </a:solidFill>
                          <a:effectLst/>
                          <a:latin typeface="Microsoft JhengHei UI" panose="020B0604030504040204" pitchFamily="34" charset="-120"/>
                          <a:ea typeface="Microsoft JhengHei UI" panose="020B0604030504040204" pitchFamily="34" charset="-120"/>
                          <a:cs typeface="+mn-cs"/>
                        </a:rPr>
                        <a:t>律政司司長指令此案由三名法官在	高等法院原訟庭審訊</a:t>
                      </a:r>
                      <a:r>
                        <a:rPr lang="en-US" altLang="zh-TW" sz="1800" b="0" i="0" kern="1200" dirty="0">
                          <a:solidFill>
                            <a:schemeClr val="tx1"/>
                          </a:solidFill>
                          <a:effectLst/>
                          <a:latin typeface="Microsoft JhengHei UI" panose="020B0604030504040204" pitchFamily="34" charset="-120"/>
                          <a:ea typeface="Microsoft JhengHei UI" panose="020B0604030504040204" pitchFamily="34" charset="-120"/>
                          <a:cs typeface="+mn-cs"/>
                        </a:rPr>
                        <a:t>,</a:t>
                      </a:r>
                      <a:r>
                        <a:rPr lang="zh-TW" altLang="en-US" sz="1800" b="0" i="0" kern="1200" dirty="0">
                          <a:solidFill>
                            <a:schemeClr val="tx1"/>
                          </a:solidFill>
                          <a:effectLst/>
                          <a:latin typeface="Microsoft JhengHei UI" panose="020B0604030504040204" pitchFamily="34" charset="-120"/>
                          <a:ea typeface="Microsoft JhengHei UI" panose="020B0604030504040204" pitchFamily="34" charset="-120"/>
                          <a:cs typeface="+mn-cs"/>
                        </a:rPr>
                        <a:t>而毋須由陪審團審理 </a:t>
                      </a:r>
                    </a:p>
                  </a:txBody>
                  <a:tcPr marL="90235" marR="90235" marT="45117" marB="45117"/>
                </a:tc>
                <a:extLst>
                  <a:ext uri="{0D108BD9-81ED-4DB2-BD59-A6C34878D82A}">
                    <a16:rowId xmlns:a16="http://schemas.microsoft.com/office/drawing/2014/main" val="2946969814"/>
                  </a:ext>
                </a:extLst>
              </a:tr>
              <a:tr h="631645">
                <a:tc>
                  <a:txBody>
                    <a:bodyPr/>
                    <a:lstStyle/>
                    <a:p>
                      <a:r>
                        <a:rPr lang="en-US" altLang="zh-HK" sz="1800" dirty="0">
                          <a:latin typeface="Microsoft JhengHei UI" panose="020B0604030504040204" pitchFamily="34" charset="-120"/>
                          <a:ea typeface="Microsoft JhengHei UI" panose="020B0604030504040204" pitchFamily="34" charset="-120"/>
                        </a:rPr>
                        <a:t>2021</a:t>
                      </a:r>
                      <a:r>
                        <a:rPr lang="zh-HK" altLang="en-US" sz="1800" dirty="0">
                          <a:latin typeface="Microsoft JhengHei UI" panose="020B0604030504040204" pitchFamily="34" charset="-120"/>
                          <a:ea typeface="Microsoft JhengHei UI" panose="020B0604030504040204" pitchFamily="34" charset="-120"/>
                        </a:rPr>
                        <a:t>年</a:t>
                      </a:r>
                      <a:r>
                        <a:rPr lang="en-US" altLang="zh-HK" sz="1800" dirty="0">
                          <a:latin typeface="Microsoft JhengHei UI" panose="020B0604030504040204" pitchFamily="34" charset="-120"/>
                          <a:ea typeface="Microsoft JhengHei UI" panose="020B0604030504040204" pitchFamily="34" charset="-120"/>
                        </a:rPr>
                        <a:t>4</a:t>
                      </a:r>
                      <a:r>
                        <a:rPr lang="zh-HK" altLang="en-US" sz="1800" dirty="0">
                          <a:latin typeface="Microsoft JhengHei UI" panose="020B0604030504040204" pitchFamily="34" charset="-120"/>
                          <a:ea typeface="Microsoft JhengHei UI" panose="020B0604030504040204" pitchFamily="34" charset="-120"/>
                        </a:rPr>
                        <a:t>月</a:t>
                      </a:r>
                      <a:r>
                        <a:rPr lang="en-US" altLang="zh-HK" sz="1800" dirty="0">
                          <a:latin typeface="Microsoft JhengHei UI" panose="020B0604030504040204" pitchFamily="34" charset="-120"/>
                          <a:ea typeface="Microsoft JhengHei UI" panose="020B0604030504040204" pitchFamily="34" charset="-120"/>
                        </a:rPr>
                        <a:t>7</a:t>
                      </a:r>
                      <a:r>
                        <a:rPr lang="zh-HK" altLang="en-US" sz="1800" dirty="0">
                          <a:latin typeface="Microsoft JhengHei UI" panose="020B0604030504040204" pitchFamily="34" charset="-120"/>
                          <a:ea typeface="Microsoft JhengHei UI" panose="020B0604030504040204" pitchFamily="34" charset="-120"/>
                        </a:rPr>
                        <a:t>日 </a:t>
                      </a:r>
                    </a:p>
                  </a:txBody>
                  <a:tcPr marL="90235" marR="90235" marT="45117" marB="4511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0" i="0" kern="1200" dirty="0">
                          <a:solidFill>
                            <a:schemeClr val="tx1"/>
                          </a:solidFill>
                          <a:effectLst/>
                          <a:latin typeface="Microsoft JhengHei UI" panose="020B0604030504040204" pitchFamily="34" charset="-120"/>
                          <a:ea typeface="Microsoft JhengHei UI" panose="020B0604030504040204" pitchFamily="34" charset="-120"/>
                          <a:cs typeface="+mn-cs"/>
                        </a:rPr>
                        <a:t>被告人申請司法覆核</a:t>
                      </a:r>
                      <a:r>
                        <a:rPr lang="en-US" altLang="zh-TW" sz="1800" b="0" i="0" kern="1200" dirty="0">
                          <a:solidFill>
                            <a:schemeClr val="tx1"/>
                          </a:solidFill>
                          <a:effectLst/>
                          <a:latin typeface="Microsoft JhengHei UI" panose="020B0604030504040204" pitchFamily="34" charset="-120"/>
                          <a:ea typeface="Microsoft JhengHei UI" panose="020B0604030504040204" pitchFamily="34" charset="-120"/>
                          <a:cs typeface="+mn-cs"/>
                        </a:rPr>
                        <a:t>,</a:t>
                      </a:r>
                      <a:r>
                        <a:rPr lang="zh-TW" altLang="en-US" sz="1800" b="0" i="0" kern="1200" dirty="0">
                          <a:solidFill>
                            <a:schemeClr val="tx1"/>
                          </a:solidFill>
                          <a:effectLst/>
                          <a:latin typeface="Microsoft JhengHei UI" panose="020B0604030504040204" pitchFamily="34" charset="-120"/>
                          <a:ea typeface="Microsoft JhengHei UI" panose="020B0604030504040204" pitchFamily="34" charset="-120"/>
                          <a:cs typeface="+mn-cs"/>
                        </a:rPr>
                        <a:t>企圖推反此決定但申請失敗</a:t>
                      </a:r>
                      <a:r>
                        <a:rPr lang="en-US" altLang="zh-TW" sz="1800" b="0" i="0" kern="1200" dirty="0">
                          <a:solidFill>
                            <a:schemeClr val="tx1"/>
                          </a:solidFill>
                          <a:effectLst/>
                          <a:latin typeface="Microsoft JhengHei UI" panose="020B0604030504040204" pitchFamily="34" charset="-120"/>
                          <a:ea typeface="Microsoft JhengHei UI" panose="020B0604030504040204" pitchFamily="34" charset="-120"/>
                          <a:cs typeface="+mn-cs"/>
                        </a:rPr>
                        <a:t>,</a:t>
                      </a:r>
                      <a:r>
                        <a:rPr lang="zh-TW" altLang="en-US" sz="1800" b="0" i="0" kern="1200" dirty="0">
                          <a:solidFill>
                            <a:schemeClr val="tx1"/>
                          </a:solidFill>
                          <a:effectLst/>
                          <a:latin typeface="Microsoft JhengHei UI" panose="020B0604030504040204" pitchFamily="34" charset="-120"/>
                          <a:ea typeface="Microsoft JhengHei UI" panose="020B0604030504040204" pitchFamily="34" charset="-120"/>
                          <a:cs typeface="+mn-cs"/>
                        </a:rPr>
                        <a:t>其後上訢申請亦失敗</a:t>
                      </a:r>
                      <a:endParaRPr lang="en-US" altLang="zh-TW" sz="1800" dirty="0">
                        <a:latin typeface="Microsoft JhengHei UI" panose="020B0604030504040204" pitchFamily="34" charset="-120"/>
                        <a:ea typeface="Microsoft JhengHei UI" panose="020B0604030504040204" pitchFamily="34" charset="-120"/>
                      </a:endParaRPr>
                    </a:p>
                  </a:txBody>
                  <a:tcPr marL="90235" marR="90235" marT="45117" marB="45117"/>
                </a:tc>
                <a:extLst>
                  <a:ext uri="{0D108BD9-81ED-4DB2-BD59-A6C34878D82A}">
                    <a16:rowId xmlns:a16="http://schemas.microsoft.com/office/drawing/2014/main" val="1734361889"/>
                  </a:ext>
                </a:extLst>
              </a:tr>
              <a:tr h="902350">
                <a:tc>
                  <a:txBody>
                    <a:bodyPr/>
                    <a:lstStyle/>
                    <a:p>
                      <a:r>
                        <a:rPr lang="en-US" altLang="zh-HK" sz="1800" dirty="0">
                          <a:latin typeface="Microsoft JhengHei UI" panose="020B0604030504040204" pitchFamily="34" charset="-120"/>
                          <a:ea typeface="Microsoft JhengHei UI" panose="020B0604030504040204" pitchFamily="34" charset="-120"/>
                        </a:rPr>
                        <a:t>2021</a:t>
                      </a:r>
                      <a:r>
                        <a:rPr lang="zh-CN" altLang="en-US" sz="1800" dirty="0">
                          <a:latin typeface="Microsoft JhengHei UI" panose="020B0604030504040204" pitchFamily="34" charset="-120"/>
                          <a:ea typeface="Microsoft JhengHei UI" panose="020B0604030504040204" pitchFamily="34" charset="-120"/>
                        </a:rPr>
                        <a:t>年</a:t>
                      </a:r>
                      <a:r>
                        <a:rPr lang="en-US" altLang="zh-CN" sz="1800" dirty="0">
                          <a:latin typeface="Microsoft JhengHei UI" panose="020B0604030504040204" pitchFamily="34" charset="-120"/>
                          <a:ea typeface="Microsoft JhengHei UI" panose="020B0604030504040204" pitchFamily="34" charset="-120"/>
                        </a:rPr>
                        <a:t>7</a:t>
                      </a:r>
                      <a:r>
                        <a:rPr lang="zh-CN" altLang="en-US" sz="1800" dirty="0">
                          <a:latin typeface="Microsoft JhengHei UI" panose="020B0604030504040204" pitchFamily="34" charset="-120"/>
                          <a:ea typeface="Microsoft JhengHei UI" panose="020B0604030504040204" pitchFamily="34" charset="-120"/>
                        </a:rPr>
                        <a:t>月</a:t>
                      </a:r>
                      <a:r>
                        <a:rPr lang="en-US" altLang="zh-CN" sz="1800" dirty="0">
                          <a:latin typeface="Microsoft JhengHei UI" panose="020B0604030504040204" pitchFamily="34" charset="-120"/>
                          <a:ea typeface="Microsoft JhengHei UI" panose="020B0604030504040204" pitchFamily="34" charset="-120"/>
                        </a:rPr>
                        <a:t>30</a:t>
                      </a:r>
                      <a:r>
                        <a:rPr lang="zh-CN" altLang="en-US" sz="1800" dirty="0">
                          <a:latin typeface="Microsoft JhengHei UI" panose="020B0604030504040204" pitchFamily="34" charset="-120"/>
                          <a:ea typeface="Microsoft JhengHei UI" panose="020B0604030504040204" pitchFamily="34" charset="-120"/>
                        </a:rPr>
                        <a:t>日</a:t>
                      </a:r>
                      <a:endParaRPr lang="zh-HK" altLang="en-US" sz="1800" dirty="0">
                        <a:latin typeface="Microsoft JhengHei UI" panose="020B0604030504040204" pitchFamily="34" charset="-120"/>
                        <a:ea typeface="Microsoft JhengHei UI" panose="020B0604030504040204" pitchFamily="34" charset="-120"/>
                      </a:endParaRPr>
                    </a:p>
                  </a:txBody>
                  <a:tcPr marL="90235" marR="90235" marT="45117" marB="4511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b="0" i="0" kern="1200" dirty="0">
                          <a:solidFill>
                            <a:schemeClr val="tx1"/>
                          </a:solidFill>
                          <a:effectLst/>
                          <a:latin typeface="Microsoft JhengHei UI" panose="020B0604030504040204" pitchFamily="34" charset="-120"/>
                          <a:ea typeface="Microsoft JhengHei UI" panose="020B0604030504040204" pitchFamily="34" charset="-120"/>
                          <a:cs typeface="+mn-cs"/>
                        </a:rPr>
                        <a:t>高等法院國安指定法官</a:t>
                      </a:r>
                      <a:r>
                        <a:rPr lang="zh-TW" altLang="en-US" sz="1800" b="0" i="0" kern="1200" dirty="0">
                          <a:solidFill>
                            <a:schemeClr val="tx1"/>
                          </a:solidFill>
                          <a:effectLst/>
                          <a:latin typeface="Microsoft JhengHei UI" panose="020B0604030504040204" pitchFamily="34" charset="-120"/>
                          <a:ea typeface="Microsoft JhengHei UI" panose="020B0604030504040204" pitchFamily="34" charset="-120"/>
                          <a:cs typeface="+mn-cs"/>
                        </a:rPr>
                        <a:t>杜麗冰、彭寶琴及陳嘉信裁定</a:t>
                      </a:r>
                      <a:r>
                        <a:rPr lang="zh-CN" altLang="en-US" sz="1800" b="0" i="0" kern="1200" dirty="0">
                          <a:solidFill>
                            <a:schemeClr val="tx1"/>
                          </a:solidFill>
                          <a:effectLst/>
                          <a:latin typeface="Microsoft JhengHei UI" panose="020B0604030504040204" pitchFamily="34" charset="-120"/>
                          <a:ea typeface="Microsoft JhengHei UI" panose="020B0604030504040204" pitchFamily="34" charset="-120"/>
                          <a:cs typeface="+mn-cs"/>
                        </a:rPr>
                        <a:t>唐英傑</a:t>
                      </a:r>
                      <a:r>
                        <a:rPr lang="zh-TW" altLang="en-US" sz="1800" b="1" i="0" kern="1200" dirty="0">
                          <a:solidFill>
                            <a:schemeClr val="tx1"/>
                          </a:solidFill>
                          <a:effectLst/>
                          <a:latin typeface="Microsoft JhengHei UI" panose="020B0604030504040204" pitchFamily="34" charset="-120"/>
                          <a:ea typeface="Microsoft JhengHei UI" panose="020B0604030504040204" pitchFamily="34" charset="-120"/>
                          <a:cs typeface="+mn-cs"/>
                        </a:rPr>
                        <a:t>煽動他人分裂國家</a:t>
                      </a:r>
                      <a:r>
                        <a:rPr lang="zh-TW" altLang="en-US" sz="1800" b="0" i="0" kern="1200" dirty="0">
                          <a:solidFill>
                            <a:schemeClr val="tx1"/>
                          </a:solidFill>
                          <a:effectLst/>
                          <a:latin typeface="Microsoft JhengHei UI" panose="020B0604030504040204" pitchFamily="34" charset="-120"/>
                          <a:ea typeface="Microsoft JhengHei UI" panose="020B0604030504040204" pitchFamily="34" charset="-120"/>
                          <a:cs typeface="+mn-cs"/>
                        </a:rPr>
                        <a:t>及</a:t>
                      </a:r>
                      <a:r>
                        <a:rPr lang="zh-TW" altLang="en-US" sz="1800" b="1" i="0" kern="1200" dirty="0">
                          <a:solidFill>
                            <a:schemeClr val="tx1"/>
                          </a:solidFill>
                          <a:effectLst/>
                          <a:latin typeface="Microsoft JhengHei UI" panose="020B0604030504040204" pitchFamily="34" charset="-120"/>
                          <a:ea typeface="Microsoft JhengHei UI" panose="020B0604030504040204" pitchFamily="34" charset="-120"/>
                          <a:cs typeface="+mn-cs"/>
                        </a:rPr>
                        <a:t>恐怖活動</a:t>
                      </a:r>
                      <a:r>
                        <a:rPr lang="zh-TW" altLang="en-US" sz="1800" b="0" i="0" kern="1200" dirty="0">
                          <a:solidFill>
                            <a:schemeClr val="tx1"/>
                          </a:solidFill>
                          <a:effectLst/>
                          <a:latin typeface="Microsoft JhengHei UI" panose="020B0604030504040204" pitchFamily="34" charset="-120"/>
                          <a:ea typeface="Microsoft JhengHei UI" panose="020B0604030504040204" pitchFamily="34" charset="-120"/>
                          <a:cs typeface="+mn-cs"/>
                        </a:rPr>
                        <a:t>兩罪均罪成</a:t>
                      </a:r>
                      <a:r>
                        <a:rPr lang="zh-TW" altLang="en-US" sz="1800" dirty="0">
                          <a:latin typeface="Microsoft JhengHei UI" panose="020B0604030504040204" pitchFamily="34" charset="-120"/>
                          <a:ea typeface="Microsoft JhengHei UI" panose="020B0604030504040204" pitchFamily="34" charset="-120"/>
                        </a:rPr>
                        <a:t>，共判監</a:t>
                      </a:r>
                      <a:r>
                        <a:rPr lang="en-US" altLang="zh-TW" sz="1800" dirty="0">
                          <a:latin typeface="Microsoft JhengHei UI" panose="020B0604030504040204" pitchFamily="34" charset="-120"/>
                          <a:ea typeface="Microsoft JhengHei UI" panose="020B0604030504040204" pitchFamily="34" charset="-120"/>
                        </a:rPr>
                        <a:t>9</a:t>
                      </a:r>
                      <a:r>
                        <a:rPr lang="zh-TW" altLang="en-US" sz="1800" dirty="0">
                          <a:latin typeface="Microsoft JhengHei UI" panose="020B0604030504040204" pitchFamily="34" charset="-120"/>
                          <a:ea typeface="Microsoft JhengHei UI" panose="020B0604030504040204" pitchFamily="34" charset="-120"/>
                        </a:rPr>
                        <a:t>年，另取消其駕駛資格</a:t>
                      </a:r>
                      <a:r>
                        <a:rPr lang="en-US" altLang="zh-TW" sz="1800" dirty="0">
                          <a:latin typeface="Microsoft JhengHei UI" panose="020B0604030504040204" pitchFamily="34" charset="-120"/>
                          <a:ea typeface="Microsoft JhengHei UI" panose="020B0604030504040204" pitchFamily="34" charset="-120"/>
                        </a:rPr>
                        <a:t>10</a:t>
                      </a:r>
                      <a:r>
                        <a:rPr lang="zh-TW" altLang="en-US" sz="1800" dirty="0">
                          <a:latin typeface="Microsoft JhengHei UI" panose="020B0604030504040204" pitchFamily="34" charset="-120"/>
                          <a:ea typeface="Microsoft JhengHei UI" panose="020B0604030504040204" pitchFamily="34" charset="-120"/>
                        </a:rPr>
                        <a:t>年。</a:t>
                      </a:r>
                      <a:endParaRPr lang="en-US" altLang="zh-TW" sz="1800" dirty="0">
                        <a:latin typeface="Microsoft JhengHei UI" panose="020B0604030504040204" pitchFamily="34" charset="-120"/>
                        <a:ea typeface="Microsoft JhengHei UI" panose="020B0604030504040204" pitchFamily="34" charset="-120"/>
                      </a:endParaRPr>
                    </a:p>
                  </a:txBody>
                  <a:tcPr marL="90235" marR="90235" marT="45117" marB="45117"/>
                </a:tc>
                <a:extLst>
                  <a:ext uri="{0D108BD9-81ED-4DB2-BD59-A6C34878D82A}">
                    <a16:rowId xmlns:a16="http://schemas.microsoft.com/office/drawing/2014/main" val="1755041"/>
                  </a:ext>
                </a:extLst>
              </a:tr>
              <a:tr h="631645">
                <a:tc>
                  <a:txBody>
                    <a:bodyPr/>
                    <a:lstStyle/>
                    <a:p>
                      <a:r>
                        <a:rPr lang="en-US" altLang="zh-HK" sz="1800" dirty="0">
                          <a:latin typeface="Microsoft JhengHei UI" panose="020B0604030504040204" pitchFamily="34" charset="-120"/>
                          <a:ea typeface="Microsoft JhengHei UI" panose="020B0604030504040204" pitchFamily="34" charset="-120"/>
                        </a:rPr>
                        <a:t>2022</a:t>
                      </a:r>
                      <a:r>
                        <a:rPr lang="zh-CN" altLang="en-US" sz="1800" dirty="0">
                          <a:latin typeface="Microsoft JhengHei UI" panose="020B0604030504040204" pitchFamily="34" charset="-120"/>
                          <a:ea typeface="Microsoft JhengHei UI" panose="020B0604030504040204" pitchFamily="34" charset="-120"/>
                        </a:rPr>
                        <a:t>年</a:t>
                      </a:r>
                      <a:r>
                        <a:rPr lang="en-US" altLang="zh-CN" sz="1800" dirty="0">
                          <a:latin typeface="Microsoft JhengHei UI" panose="020B0604030504040204" pitchFamily="34" charset="-120"/>
                          <a:ea typeface="Microsoft JhengHei UI" panose="020B0604030504040204" pitchFamily="34" charset="-120"/>
                        </a:rPr>
                        <a:t>1</a:t>
                      </a:r>
                      <a:r>
                        <a:rPr lang="zh-CN" altLang="en-US" sz="1800" dirty="0">
                          <a:latin typeface="Microsoft JhengHei UI" panose="020B0604030504040204" pitchFamily="34" charset="-120"/>
                          <a:ea typeface="Microsoft JhengHei UI" panose="020B0604030504040204" pitchFamily="34" charset="-120"/>
                        </a:rPr>
                        <a:t>月</a:t>
                      </a:r>
                      <a:r>
                        <a:rPr lang="en-US" altLang="zh-CN" sz="1800" dirty="0">
                          <a:latin typeface="Microsoft JhengHei UI" panose="020B0604030504040204" pitchFamily="34" charset="-120"/>
                          <a:ea typeface="Microsoft JhengHei UI" panose="020B0604030504040204" pitchFamily="34" charset="-120"/>
                        </a:rPr>
                        <a:t>13</a:t>
                      </a:r>
                      <a:r>
                        <a:rPr lang="zh-CN" altLang="en-US" sz="1800" dirty="0">
                          <a:latin typeface="Microsoft JhengHei UI" panose="020B0604030504040204" pitchFamily="34" charset="-120"/>
                          <a:ea typeface="Microsoft JhengHei UI" panose="020B0604030504040204" pitchFamily="34" charset="-120"/>
                        </a:rPr>
                        <a:t>日</a:t>
                      </a:r>
                      <a:endParaRPr lang="zh-HK" altLang="en-US" sz="1800" dirty="0">
                        <a:latin typeface="Microsoft JhengHei UI" panose="020B0604030504040204" pitchFamily="34" charset="-120"/>
                        <a:ea typeface="Microsoft JhengHei UI" panose="020B0604030504040204" pitchFamily="34" charset="-120"/>
                      </a:endParaRPr>
                    </a:p>
                  </a:txBody>
                  <a:tcPr marL="90235" marR="90235" marT="45117" marB="45117"/>
                </a:tc>
                <a:tc>
                  <a:txBody>
                    <a:bodyPr/>
                    <a:lstStyle/>
                    <a:p>
                      <a:r>
                        <a:rPr lang="zh-CN" altLang="en-US" sz="1800" dirty="0">
                          <a:latin typeface="Microsoft JhengHei UI" panose="020B0604030504040204" pitchFamily="34" charset="-120"/>
                          <a:ea typeface="Microsoft JhengHei UI" panose="020B0604030504040204" pitchFamily="34" charset="-120"/>
                        </a:rPr>
                        <a:t>唐英傑放棄上訴</a:t>
                      </a:r>
                      <a:endParaRPr lang="en-US" altLang="zh-CN" sz="1800" dirty="0">
                        <a:latin typeface="Microsoft JhengHei UI" panose="020B0604030504040204" pitchFamily="34" charset="-120"/>
                        <a:ea typeface="Microsoft JhengHei UI" panose="020B0604030504040204" pitchFamily="34" charset="-120"/>
                      </a:endParaRPr>
                    </a:p>
                  </a:txBody>
                  <a:tcPr marL="90235" marR="90235" marT="45117" marB="45117"/>
                </a:tc>
                <a:extLst>
                  <a:ext uri="{0D108BD9-81ED-4DB2-BD59-A6C34878D82A}">
                    <a16:rowId xmlns:a16="http://schemas.microsoft.com/office/drawing/2014/main" val="1776538631"/>
                  </a:ext>
                </a:extLst>
              </a:tr>
            </a:tbl>
          </a:graphicData>
        </a:graphic>
      </p:graphicFrame>
      <p:pic>
        <p:nvPicPr>
          <p:cNvPr id="4" name="Picture 3">
            <a:extLst>
              <a:ext uri="{FF2B5EF4-FFF2-40B4-BE49-F238E27FC236}">
                <a16:creationId xmlns:a16="http://schemas.microsoft.com/office/drawing/2014/main" id="{C8074CAA-2190-D4E8-9229-EC15105371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5973" y="4780511"/>
            <a:ext cx="3115421" cy="192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投影片編號版面配置區 3">
            <a:extLst>
              <a:ext uri="{FF2B5EF4-FFF2-40B4-BE49-F238E27FC236}">
                <a16:creationId xmlns:a16="http://schemas.microsoft.com/office/drawing/2014/main" id="{DF2056A1-D1AE-3E7D-46A2-D216C504FDB7}"/>
              </a:ext>
            </a:extLst>
          </p:cNvPr>
          <p:cNvSpPr txBox="1">
            <a:spLocks/>
          </p:cNvSpPr>
          <p:nvPr/>
        </p:nvSpPr>
        <p:spPr>
          <a:xfrm>
            <a:off x="86106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400" dirty="0">
                <a:solidFill>
                  <a:schemeClr val="bg2"/>
                </a:solidFill>
              </a:rPr>
              <a:t>14</a:t>
            </a:r>
            <a:endParaRPr lang="zh-CN" altLang="en-US" sz="1400" dirty="0">
              <a:solidFill>
                <a:schemeClr val="bg2"/>
              </a:solidFill>
            </a:endParaRPr>
          </a:p>
        </p:txBody>
      </p:sp>
      <p:sp>
        <p:nvSpPr>
          <p:cNvPr id="6" name="文字方塊 5">
            <a:extLst>
              <a:ext uri="{FF2B5EF4-FFF2-40B4-BE49-F238E27FC236}">
                <a16:creationId xmlns:a16="http://schemas.microsoft.com/office/drawing/2014/main" id="{DC21ED20-E134-BD16-F590-F8BDCE314C5B}"/>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20615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DCD3B2-146F-EF8B-2BB0-DEA45413A510}"/>
              </a:ext>
            </a:extLst>
          </p:cNvPr>
          <p:cNvSpPr>
            <a:spLocks noGrp="1"/>
          </p:cNvSpPr>
          <p:nvPr>
            <p:ph type="title"/>
          </p:nvPr>
        </p:nvSpPr>
        <p:spPr/>
        <p:txBody>
          <a:bodyPr>
            <a:normAutofit/>
          </a:bodyPr>
          <a:lstStyle/>
          <a:p>
            <a:r>
              <a:rPr lang="zh-CN" altLang="en-US" sz="2800" dirty="0"/>
              <a:t>香港首宗國安案件</a:t>
            </a:r>
            <a:r>
              <a:rPr lang="en-US" altLang="zh-CN" sz="2000" dirty="0"/>
              <a:t/>
            </a:r>
            <a:br>
              <a:rPr lang="en-US" altLang="zh-CN" sz="2000" dirty="0"/>
            </a:br>
            <a:r>
              <a:rPr lang="en-US" altLang="zh-CN" sz="2000" dirty="0"/>
              <a:t/>
            </a:r>
            <a:br>
              <a:rPr lang="en-US" altLang="zh-CN" sz="2000" dirty="0"/>
            </a:br>
            <a:r>
              <a:rPr lang="en-US" altLang="zh-CN" sz="4000" dirty="0"/>
              <a:t/>
            </a:r>
            <a:br>
              <a:rPr lang="en-US" altLang="zh-CN" sz="4000" dirty="0"/>
            </a:br>
            <a:r>
              <a:rPr lang="zh-CN" altLang="en-US" sz="4000" dirty="0"/>
              <a:t>唐英傑案</a:t>
            </a:r>
            <a:endParaRPr lang="zh-HK" altLang="en-US" sz="4000" dirty="0"/>
          </a:p>
        </p:txBody>
      </p:sp>
      <p:pic>
        <p:nvPicPr>
          <p:cNvPr id="4098" name="Picture 2" descr="違國安案不設陪審團唐英傑上訴無功- 香港- 香港文匯網">
            <a:extLst>
              <a:ext uri="{FF2B5EF4-FFF2-40B4-BE49-F238E27FC236}">
                <a16:creationId xmlns:a16="http://schemas.microsoft.com/office/drawing/2014/main" id="{18BE5575-C6B7-1E3D-F4F2-7EDC9AA8C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9560" y="3073940"/>
            <a:ext cx="2761683" cy="3215760"/>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descr="一張含有 文字 的圖片&#10;&#10;自動產生的描述">
            <a:extLst>
              <a:ext uri="{FF2B5EF4-FFF2-40B4-BE49-F238E27FC236}">
                <a16:creationId xmlns:a16="http://schemas.microsoft.com/office/drawing/2014/main" id="{784CEBB0-45A5-8CDB-4C18-2B5A780F32DD}"/>
              </a:ext>
            </a:extLst>
          </p:cNvPr>
          <p:cNvPicPr>
            <a:picLocks noChangeAspect="1"/>
          </p:cNvPicPr>
          <p:nvPr/>
        </p:nvPicPr>
        <p:blipFill>
          <a:blip r:embed="rId3"/>
          <a:stretch>
            <a:fillRect/>
          </a:stretch>
        </p:blipFill>
        <p:spPr>
          <a:xfrm>
            <a:off x="0" y="-1"/>
            <a:ext cx="6630147" cy="5223753"/>
          </a:xfrm>
          <a:prstGeom prst="rect">
            <a:avLst/>
          </a:prstGeom>
        </p:spPr>
      </p:pic>
      <p:sp>
        <p:nvSpPr>
          <p:cNvPr id="3" name="投影片編號版面配置區 3">
            <a:extLst>
              <a:ext uri="{FF2B5EF4-FFF2-40B4-BE49-F238E27FC236}">
                <a16:creationId xmlns:a16="http://schemas.microsoft.com/office/drawing/2014/main" id="{14D8F4D8-CEC4-6A50-103C-24B0A3BE0E10}"/>
              </a:ext>
            </a:extLst>
          </p:cNvPr>
          <p:cNvSpPr txBox="1">
            <a:spLocks/>
          </p:cNvSpPr>
          <p:nvPr/>
        </p:nvSpPr>
        <p:spPr>
          <a:xfrm>
            <a:off x="86106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400" dirty="0">
                <a:solidFill>
                  <a:schemeClr val="bg2"/>
                </a:solidFill>
              </a:rPr>
              <a:t>15</a:t>
            </a:r>
            <a:endParaRPr lang="zh-CN" altLang="en-US" sz="1400" dirty="0">
              <a:solidFill>
                <a:schemeClr val="bg2"/>
              </a:solidFill>
            </a:endParaRPr>
          </a:p>
        </p:txBody>
      </p:sp>
      <p:sp>
        <p:nvSpPr>
          <p:cNvPr id="5" name="文字方塊 4">
            <a:extLst>
              <a:ext uri="{FF2B5EF4-FFF2-40B4-BE49-F238E27FC236}">
                <a16:creationId xmlns:a16="http://schemas.microsoft.com/office/drawing/2014/main" id="{92B51E2A-D222-6174-4870-34B809CEEEDA}"/>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302068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DCD3B2-146F-EF8B-2BB0-DEA45413A510}"/>
              </a:ext>
            </a:extLst>
          </p:cNvPr>
          <p:cNvSpPr>
            <a:spLocks noGrp="1"/>
          </p:cNvSpPr>
          <p:nvPr>
            <p:ph type="title"/>
          </p:nvPr>
        </p:nvSpPr>
        <p:spPr/>
        <p:txBody>
          <a:bodyPr>
            <a:normAutofit/>
          </a:bodyPr>
          <a:lstStyle/>
          <a:p>
            <a:r>
              <a:rPr lang="zh-CN" altLang="en-US" sz="2800" dirty="0"/>
              <a:t>香港首宗國安案件</a:t>
            </a:r>
            <a:r>
              <a:rPr lang="en-US" altLang="zh-CN" sz="2000" dirty="0"/>
              <a:t/>
            </a:r>
            <a:br>
              <a:rPr lang="en-US" altLang="zh-CN" sz="2000" dirty="0"/>
            </a:br>
            <a:r>
              <a:rPr lang="en-US" altLang="zh-CN" sz="2000" dirty="0"/>
              <a:t/>
            </a:r>
            <a:br>
              <a:rPr lang="en-US" altLang="zh-CN" sz="2000" dirty="0"/>
            </a:br>
            <a:r>
              <a:rPr lang="en-US" altLang="zh-CN" sz="4000" dirty="0"/>
              <a:t/>
            </a:r>
            <a:br>
              <a:rPr lang="en-US" altLang="zh-CN" sz="4000" dirty="0"/>
            </a:br>
            <a:r>
              <a:rPr lang="zh-CN" altLang="en-US" sz="4000" dirty="0"/>
              <a:t>唐英傑案</a:t>
            </a:r>
            <a:endParaRPr lang="zh-HK" altLang="en-US" sz="4000" dirty="0"/>
          </a:p>
        </p:txBody>
      </p:sp>
      <p:pic>
        <p:nvPicPr>
          <p:cNvPr id="4098" name="Picture 2" descr="違國安案不設陪審團唐英傑上訴無功- 香港- 香港文匯網">
            <a:extLst>
              <a:ext uri="{FF2B5EF4-FFF2-40B4-BE49-F238E27FC236}">
                <a16:creationId xmlns:a16="http://schemas.microsoft.com/office/drawing/2014/main" id="{18BE5575-C6B7-1E3D-F4F2-7EDC9AA8C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9560" y="3073940"/>
            <a:ext cx="2761683" cy="321576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群組 5">
            <a:extLst>
              <a:ext uri="{FF2B5EF4-FFF2-40B4-BE49-F238E27FC236}">
                <a16:creationId xmlns:a16="http://schemas.microsoft.com/office/drawing/2014/main" id="{EFEE897E-2D96-90A6-B740-62E2E01889C7}"/>
              </a:ext>
            </a:extLst>
          </p:cNvPr>
          <p:cNvGrpSpPr/>
          <p:nvPr/>
        </p:nvGrpSpPr>
        <p:grpSpPr>
          <a:xfrm>
            <a:off x="1196503" y="1"/>
            <a:ext cx="4312261" cy="6857999"/>
            <a:chOff x="1" y="0"/>
            <a:chExt cx="4312261" cy="6857999"/>
          </a:xfrm>
        </p:grpSpPr>
        <p:pic>
          <p:nvPicPr>
            <p:cNvPr id="7" name="圖片 6" descr="一張含有 文字 的圖片&#10;&#10;自動產生的描述">
              <a:extLst>
                <a:ext uri="{FF2B5EF4-FFF2-40B4-BE49-F238E27FC236}">
                  <a16:creationId xmlns:a16="http://schemas.microsoft.com/office/drawing/2014/main" id="{362BF1CC-DC1D-EF53-5D4F-B67549F64F33}"/>
                </a:ext>
              </a:extLst>
            </p:cNvPr>
            <p:cNvPicPr>
              <a:picLocks noChangeAspect="1"/>
            </p:cNvPicPr>
            <p:nvPr/>
          </p:nvPicPr>
          <p:blipFill>
            <a:blip r:embed="rId3"/>
            <a:stretch>
              <a:fillRect/>
            </a:stretch>
          </p:blipFill>
          <p:spPr>
            <a:xfrm>
              <a:off x="1" y="0"/>
              <a:ext cx="4228434" cy="3172776"/>
            </a:xfrm>
            <a:prstGeom prst="rect">
              <a:avLst/>
            </a:prstGeom>
          </p:spPr>
        </p:pic>
        <p:pic>
          <p:nvPicPr>
            <p:cNvPr id="5" name="圖片 4" descr="一張含有 文字, 戶外, 收據 的圖片&#10;&#10;自動產生的描述">
              <a:extLst>
                <a:ext uri="{FF2B5EF4-FFF2-40B4-BE49-F238E27FC236}">
                  <a16:creationId xmlns:a16="http://schemas.microsoft.com/office/drawing/2014/main" id="{880CD99A-0829-C248-545C-44382CA803A8}"/>
                </a:ext>
              </a:extLst>
            </p:cNvPr>
            <p:cNvPicPr>
              <a:picLocks noChangeAspect="1"/>
            </p:cNvPicPr>
            <p:nvPr/>
          </p:nvPicPr>
          <p:blipFill>
            <a:blip r:embed="rId4"/>
            <a:stretch>
              <a:fillRect/>
            </a:stretch>
          </p:blipFill>
          <p:spPr>
            <a:xfrm>
              <a:off x="83828" y="3094811"/>
              <a:ext cx="4228434" cy="3763188"/>
            </a:xfrm>
            <a:prstGeom prst="rect">
              <a:avLst/>
            </a:prstGeom>
          </p:spPr>
        </p:pic>
      </p:grpSp>
      <p:sp>
        <p:nvSpPr>
          <p:cNvPr id="3" name="投影片編號版面配置區 3">
            <a:extLst>
              <a:ext uri="{FF2B5EF4-FFF2-40B4-BE49-F238E27FC236}">
                <a16:creationId xmlns:a16="http://schemas.microsoft.com/office/drawing/2014/main" id="{8BE04DEA-8E00-AEBF-6CAD-869F353E527C}"/>
              </a:ext>
            </a:extLst>
          </p:cNvPr>
          <p:cNvSpPr txBox="1">
            <a:spLocks/>
          </p:cNvSpPr>
          <p:nvPr/>
        </p:nvSpPr>
        <p:spPr>
          <a:xfrm>
            <a:off x="86106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400" dirty="0">
                <a:solidFill>
                  <a:schemeClr val="bg2"/>
                </a:solidFill>
              </a:rPr>
              <a:t>16</a:t>
            </a:r>
            <a:endParaRPr lang="zh-CN" altLang="en-US" sz="1400" dirty="0">
              <a:solidFill>
                <a:schemeClr val="bg2"/>
              </a:solidFill>
            </a:endParaRPr>
          </a:p>
        </p:txBody>
      </p:sp>
      <p:sp>
        <p:nvSpPr>
          <p:cNvPr id="4" name="文字方塊 3">
            <a:extLst>
              <a:ext uri="{FF2B5EF4-FFF2-40B4-BE49-F238E27FC236}">
                <a16:creationId xmlns:a16="http://schemas.microsoft.com/office/drawing/2014/main" id="{DDB49F84-9DFA-0E87-331A-A5B702E18629}"/>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192491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DCD3B2-146F-EF8B-2BB0-DEA45413A510}"/>
              </a:ext>
            </a:extLst>
          </p:cNvPr>
          <p:cNvSpPr>
            <a:spLocks noGrp="1"/>
          </p:cNvSpPr>
          <p:nvPr>
            <p:ph type="title"/>
          </p:nvPr>
        </p:nvSpPr>
        <p:spPr/>
        <p:txBody>
          <a:bodyPr>
            <a:normAutofit/>
          </a:bodyPr>
          <a:lstStyle/>
          <a:p>
            <a:r>
              <a:rPr lang="en-US" altLang="zh-CN" sz="2000" dirty="0"/>
              <a:t/>
            </a:r>
            <a:br>
              <a:rPr lang="en-US" altLang="zh-CN" sz="2000" dirty="0"/>
            </a:br>
            <a:r>
              <a:rPr lang="en-US" altLang="zh-CN" sz="2000" dirty="0"/>
              <a:t/>
            </a:r>
            <a:br>
              <a:rPr lang="en-US" altLang="zh-CN" sz="2000" dirty="0"/>
            </a:br>
            <a:r>
              <a:rPr lang="en-US" altLang="zh-CN" sz="4000" dirty="0"/>
              <a:t/>
            </a:r>
            <a:br>
              <a:rPr lang="en-US" altLang="zh-CN" sz="4000" dirty="0"/>
            </a:br>
            <a:r>
              <a:rPr lang="zh-CN" altLang="en-US" sz="4000" dirty="0"/>
              <a:t>黎智英案</a:t>
            </a:r>
            <a:endParaRPr lang="zh-HK" altLang="en-US" sz="4000" dirty="0"/>
          </a:p>
        </p:txBody>
      </p:sp>
      <p:pic>
        <p:nvPicPr>
          <p:cNvPr id="1026" name="Picture 2" descr="黎智英涉欺詐案表證成立8·24結案陳詞- 香港- 香港文匯網">
            <a:extLst>
              <a:ext uri="{FF2B5EF4-FFF2-40B4-BE49-F238E27FC236}">
                <a16:creationId xmlns:a16="http://schemas.microsoft.com/office/drawing/2014/main" id="{1519B232-EE7C-DA41-1AFB-BED28691963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85075" y="3248151"/>
            <a:ext cx="4248488" cy="28305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表格 3">
            <a:extLst>
              <a:ext uri="{FF2B5EF4-FFF2-40B4-BE49-F238E27FC236}">
                <a16:creationId xmlns:a16="http://schemas.microsoft.com/office/drawing/2014/main" id="{5896DB64-65EC-5F67-6C18-D349BB415341}"/>
              </a:ext>
            </a:extLst>
          </p:cNvPr>
          <p:cNvGraphicFramePr>
            <a:graphicFrameLocks noGrp="1"/>
          </p:cNvGraphicFramePr>
          <p:nvPr>
            <p:extLst>
              <p:ext uri="{D42A27DB-BD31-4B8C-83A1-F6EECF244321}">
                <p14:modId xmlns:p14="http://schemas.microsoft.com/office/powerpoint/2010/main" val="4061943437"/>
              </p:ext>
            </p:extLst>
          </p:nvPr>
        </p:nvGraphicFramePr>
        <p:xfrm>
          <a:off x="0" y="292692"/>
          <a:ext cx="6898511" cy="6075680"/>
        </p:xfrm>
        <a:graphic>
          <a:graphicData uri="http://schemas.openxmlformats.org/drawingml/2006/table">
            <a:tbl>
              <a:tblPr firstRow="1" bandRow="1">
                <a:tableStyleId>{BC89EF96-8CEA-46FF-86C4-4CE0E7609802}</a:tableStyleId>
              </a:tblPr>
              <a:tblGrid>
                <a:gridCol w="1812748">
                  <a:extLst>
                    <a:ext uri="{9D8B030D-6E8A-4147-A177-3AD203B41FA5}">
                      <a16:colId xmlns:a16="http://schemas.microsoft.com/office/drawing/2014/main" val="1908928812"/>
                    </a:ext>
                  </a:extLst>
                </a:gridCol>
                <a:gridCol w="5085763">
                  <a:extLst>
                    <a:ext uri="{9D8B030D-6E8A-4147-A177-3AD203B41FA5}">
                      <a16:colId xmlns:a16="http://schemas.microsoft.com/office/drawing/2014/main" val="1524569761"/>
                    </a:ext>
                  </a:extLst>
                </a:gridCol>
              </a:tblGrid>
              <a:tr h="370840">
                <a:tc>
                  <a:txBody>
                    <a:bodyPr/>
                    <a:lstStyle/>
                    <a:p>
                      <a:r>
                        <a:rPr lang="zh-CN" altLang="en-US" sz="1600">
                          <a:latin typeface="Microsoft JhengHei UI" panose="020B0604030504040204" pitchFamily="34" charset="-120"/>
                          <a:ea typeface="Microsoft JhengHei UI" panose="020B0604030504040204" pitchFamily="34" charset="-120"/>
                        </a:rPr>
                        <a:t>時間</a:t>
                      </a:r>
                      <a:endParaRPr lang="zh-HK" altLang="en-US" sz="1600" dirty="0">
                        <a:latin typeface="Microsoft JhengHei UI" panose="020B0604030504040204" pitchFamily="34" charset="-120"/>
                        <a:ea typeface="Microsoft JhengHei UI" panose="020B0604030504040204" pitchFamily="34" charset="-120"/>
                      </a:endParaRPr>
                    </a:p>
                  </a:txBody>
                  <a:tcPr/>
                </a:tc>
                <a:tc>
                  <a:txBody>
                    <a:bodyPr/>
                    <a:lstStyle/>
                    <a:p>
                      <a:r>
                        <a:rPr lang="zh-CN" altLang="en-US" sz="1600">
                          <a:latin typeface="Microsoft JhengHei UI" panose="020B0604030504040204" pitchFamily="34" charset="-120"/>
                          <a:ea typeface="Microsoft JhengHei UI" panose="020B0604030504040204" pitchFamily="34" charset="-120"/>
                        </a:rPr>
                        <a:t>事件</a:t>
                      </a:r>
                      <a:endParaRPr lang="zh-HK" altLang="en-US" sz="1600" dirty="0">
                        <a:latin typeface="Microsoft JhengHei UI" panose="020B0604030504040204" pitchFamily="34" charset="-120"/>
                        <a:ea typeface="Microsoft JhengHei UI" panose="020B0604030504040204" pitchFamily="34" charset="-120"/>
                      </a:endParaRPr>
                    </a:p>
                  </a:txBody>
                  <a:tcPr/>
                </a:tc>
                <a:extLst>
                  <a:ext uri="{0D108BD9-81ED-4DB2-BD59-A6C34878D82A}">
                    <a16:rowId xmlns:a16="http://schemas.microsoft.com/office/drawing/2014/main" val="34267439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K" sz="1600" dirty="0">
                          <a:latin typeface="Microsoft JhengHei UI" panose="020B0604030504040204" pitchFamily="34" charset="-120"/>
                          <a:ea typeface="Microsoft JhengHei UI" panose="020B0604030504040204" pitchFamily="34" charset="-120"/>
                        </a:rPr>
                        <a:t>2020</a:t>
                      </a:r>
                      <a:r>
                        <a:rPr lang="zh-CN" altLang="en-US" sz="1600" dirty="0">
                          <a:latin typeface="Microsoft JhengHei UI" panose="020B0604030504040204" pitchFamily="34" charset="-120"/>
                          <a:ea typeface="Microsoft JhengHei UI" panose="020B0604030504040204" pitchFamily="34" charset="-120"/>
                        </a:rPr>
                        <a:t>年</a:t>
                      </a:r>
                      <a:r>
                        <a:rPr lang="en-US" altLang="zh-CN" sz="1600" dirty="0">
                          <a:latin typeface="Microsoft JhengHei UI" panose="020B0604030504040204" pitchFamily="34" charset="-120"/>
                          <a:ea typeface="Microsoft JhengHei UI" panose="020B0604030504040204" pitchFamily="34" charset="-120"/>
                        </a:rPr>
                        <a:t>8</a:t>
                      </a:r>
                      <a:r>
                        <a:rPr lang="zh-CN" altLang="en-US" sz="1600" dirty="0">
                          <a:latin typeface="Microsoft JhengHei UI" panose="020B0604030504040204" pitchFamily="34" charset="-120"/>
                          <a:ea typeface="Microsoft JhengHei UI" panose="020B0604030504040204" pitchFamily="34" charset="-120"/>
                        </a:rPr>
                        <a:t>月</a:t>
                      </a:r>
                      <a:r>
                        <a:rPr lang="en-US" altLang="zh-CN" sz="1600" dirty="0">
                          <a:latin typeface="Microsoft JhengHei UI" panose="020B0604030504040204" pitchFamily="34" charset="-120"/>
                          <a:ea typeface="Microsoft JhengHei UI" panose="020B0604030504040204" pitchFamily="34" charset="-120"/>
                        </a:rPr>
                        <a:t>10</a:t>
                      </a:r>
                      <a:r>
                        <a:rPr lang="zh-CN" altLang="en-US" sz="1600" dirty="0">
                          <a:latin typeface="Microsoft JhengHei UI" panose="020B0604030504040204" pitchFamily="34" charset="-120"/>
                          <a:ea typeface="Microsoft JhengHei UI" panose="020B0604030504040204" pitchFamily="34" charset="-120"/>
                        </a:rPr>
                        <a:t>日</a:t>
                      </a:r>
                      <a:endParaRPr lang="zh-HK" altLang="en-US" sz="1600" dirty="0">
                        <a:latin typeface="Microsoft JhengHei UI" panose="020B0604030504040204" pitchFamily="34" charset="-120"/>
                        <a:ea typeface="Microsoft JhengHei UI"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a:highlight>
                            <a:srgbClr val="FFFF00"/>
                          </a:highlight>
                          <a:latin typeface="Microsoft JhengHei UI" panose="020B0604030504040204" pitchFamily="34" charset="-120"/>
                          <a:ea typeface="Microsoft JhengHei UI" panose="020B0604030504040204" pitchFamily="34" charset="-120"/>
                        </a:rPr>
                        <a:t>【</a:t>
                      </a:r>
                      <a:r>
                        <a:rPr lang="zh-CN" altLang="en-US" sz="1600" b="1">
                          <a:highlight>
                            <a:srgbClr val="FFFF00"/>
                          </a:highlight>
                          <a:latin typeface="Microsoft JhengHei UI" panose="020B0604030504040204" pitchFamily="34" charset="-120"/>
                          <a:ea typeface="Microsoft JhengHei UI" panose="020B0604030504040204" pitchFamily="34" charset="-120"/>
                        </a:rPr>
                        <a:t>拘捕</a:t>
                      </a:r>
                      <a:r>
                        <a:rPr lang="en-US" altLang="zh-CN" sz="1600">
                          <a:highlight>
                            <a:srgbClr val="FFFF00"/>
                          </a:highlight>
                          <a:latin typeface="Microsoft JhengHei UI" panose="020B0604030504040204" pitchFamily="34" charset="-120"/>
                          <a:ea typeface="Microsoft JhengHei UI" panose="020B0604030504040204" pitchFamily="34" charset="-120"/>
                        </a:rPr>
                        <a:t>】</a:t>
                      </a:r>
                      <a:endParaRPr lang="en-US" altLang="zh-TW" sz="1600">
                        <a:highlight>
                          <a:srgbClr val="FFFF00"/>
                        </a:highlight>
                        <a:latin typeface="Microsoft JhengHei UI" panose="020B0604030504040204" pitchFamily="34" charset="-120"/>
                        <a:ea typeface="Microsoft JhengHei U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a:latin typeface="Microsoft JhengHei UI" panose="020B0604030504040204" pitchFamily="34" charset="-120"/>
                          <a:ea typeface="Microsoft JhengHei UI" panose="020B0604030504040204" pitchFamily="34" charset="-120"/>
                        </a:rPr>
                        <a:t>香港警務處國家安全處搜查壹傳媒集團總部暨香港</a:t>
                      </a:r>
                      <a:r>
                        <a:rPr lang="en-US" altLang="zh-TW" sz="1600">
                          <a:latin typeface="Microsoft JhengHei UI" panose="020B0604030504040204" pitchFamily="34" charset="-120"/>
                          <a:ea typeface="Microsoft JhengHei UI" panose="020B0604030504040204" pitchFamily="34" charset="-120"/>
                        </a:rPr>
                        <a:t>《</a:t>
                      </a:r>
                      <a:r>
                        <a:rPr lang="zh-TW" altLang="en-US" sz="1600">
                          <a:latin typeface="Microsoft JhengHei UI" panose="020B0604030504040204" pitchFamily="34" charset="-120"/>
                          <a:ea typeface="Microsoft JhengHei UI" panose="020B0604030504040204" pitchFamily="34" charset="-120"/>
                        </a:rPr>
                        <a:t>蘋果日報</a:t>
                      </a:r>
                      <a:r>
                        <a:rPr lang="en-US" altLang="zh-TW" sz="1600">
                          <a:latin typeface="Microsoft JhengHei UI" panose="020B0604030504040204" pitchFamily="34" charset="-120"/>
                          <a:ea typeface="Microsoft JhengHei UI" panose="020B0604030504040204" pitchFamily="34" charset="-120"/>
                        </a:rPr>
                        <a:t>》</a:t>
                      </a:r>
                      <a:r>
                        <a:rPr lang="zh-TW" altLang="en-US" sz="1600">
                          <a:latin typeface="Microsoft JhengHei UI" panose="020B0604030504040204" pitchFamily="34" charset="-120"/>
                          <a:ea typeface="Microsoft JhengHei UI" panose="020B0604030504040204" pitchFamily="34" charset="-120"/>
                        </a:rPr>
                        <a:t>，拘捕公司董事</a:t>
                      </a:r>
                      <a:r>
                        <a:rPr lang="zh-TW" altLang="en-US" sz="1600" b="1">
                          <a:latin typeface="Microsoft JhengHei UI" panose="020B0604030504040204" pitchFamily="34" charset="-120"/>
                          <a:ea typeface="Microsoft JhengHei UI" panose="020B0604030504040204" pitchFamily="34" charset="-120"/>
                        </a:rPr>
                        <a:t>黎智英</a:t>
                      </a:r>
                      <a:r>
                        <a:rPr lang="zh-TW" altLang="en-US" sz="1600">
                          <a:latin typeface="Microsoft JhengHei UI" panose="020B0604030504040204" pitchFamily="34" charset="-120"/>
                          <a:ea typeface="Microsoft JhengHei UI" panose="020B0604030504040204" pitchFamily="34" charset="-120"/>
                        </a:rPr>
                        <a:t>、行政總裁張劍虹</a:t>
                      </a:r>
                      <a:r>
                        <a:rPr lang="zh-CN" altLang="en-US" sz="1600">
                          <a:latin typeface="Microsoft JhengHei UI" panose="020B0604030504040204" pitchFamily="34" charset="-120"/>
                          <a:ea typeface="Microsoft JhengHei UI" panose="020B0604030504040204" pitchFamily="34" charset="-120"/>
                        </a:rPr>
                        <a:t>等人。</a:t>
                      </a:r>
                      <a:endParaRPr lang="en-US" altLang="zh-CN" sz="1600">
                        <a:latin typeface="Microsoft JhengHei UI" panose="020B0604030504040204" pitchFamily="34" charset="-120"/>
                        <a:ea typeface="Microsoft JhengHei U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600">
                        <a:latin typeface="Microsoft JhengHei UI" panose="020B0604030504040204" pitchFamily="34" charset="-120"/>
                        <a:ea typeface="Microsoft JhengHei U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a:latin typeface="Microsoft JhengHei UI" panose="020B0604030504040204" pitchFamily="34" charset="-120"/>
                          <a:ea typeface="Microsoft JhengHei UI" panose="020B0604030504040204" pitchFamily="34" charset="-120"/>
                        </a:rPr>
                        <a:t>黎智英被捕罪名為涉嫌違反</a:t>
                      </a:r>
                      <a:r>
                        <a:rPr lang="en-US" altLang="zh-TW" sz="1600">
                          <a:latin typeface="Microsoft JhengHei UI" panose="020B0604030504040204" pitchFamily="34" charset="-120"/>
                          <a:ea typeface="Microsoft JhengHei UI" panose="020B0604030504040204" pitchFamily="34" charset="-120"/>
                        </a:rPr>
                        <a:t>《</a:t>
                      </a:r>
                      <a:r>
                        <a:rPr lang="zh-TW" altLang="en-US" sz="1600">
                          <a:latin typeface="Microsoft JhengHei UI" panose="020B0604030504040204" pitchFamily="34" charset="-120"/>
                          <a:ea typeface="Microsoft JhengHei UI" panose="020B0604030504040204" pitchFamily="34" charset="-120"/>
                        </a:rPr>
                        <a:t>國安法</a:t>
                      </a:r>
                      <a:r>
                        <a:rPr lang="en-US" altLang="zh-TW" sz="1600">
                          <a:latin typeface="Microsoft JhengHei UI" panose="020B0604030504040204" pitchFamily="34" charset="-120"/>
                          <a:ea typeface="Microsoft JhengHei UI" panose="020B0604030504040204" pitchFamily="34" charset="-120"/>
                        </a:rPr>
                        <a:t>》</a:t>
                      </a:r>
                      <a:r>
                        <a:rPr lang="zh-TW" altLang="en-US" sz="1600">
                          <a:latin typeface="Microsoft JhengHei UI" panose="020B0604030504040204" pitchFamily="34" charset="-120"/>
                          <a:ea typeface="Microsoft JhengHei UI" panose="020B0604030504040204" pitchFamily="34" charset="-120"/>
                        </a:rPr>
                        <a:t>第</a:t>
                      </a:r>
                      <a:r>
                        <a:rPr lang="en-US" altLang="zh-TW" sz="1600">
                          <a:latin typeface="Microsoft JhengHei UI" panose="020B0604030504040204" pitchFamily="34" charset="-120"/>
                          <a:ea typeface="Microsoft JhengHei UI" panose="020B0604030504040204" pitchFamily="34" charset="-120"/>
                        </a:rPr>
                        <a:t>29</a:t>
                      </a:r>
                      <a:r>
                        <a:rPr lang="zh-TW" altLang="en-US" sz="1600">
                          <a:latin typeface="Microsoft JhengHei UI" panose="020B0604030504040204" pitchFamily="34" charset="-120"/>
                          <a:ea typeface="Microsoft JhengHei UI" panose="020B0604030504040204" pitchFamily="34" charset="-120"/>
                        </a:rPr>
                        <a:t>條中，</a:t>
                      </a:r>
                      <a:r>
                        <a:rPr lang="zh-TW" altLang="en-US" sz="1600" b="1">
                          <a:latin typeface="Microsoft JhengHei UI" panose="020B0604030504040204" pitchFamily="34" charset="-120"/>
                          <a:ea typeface="Microsoft JhengHei UI" panose="020B0604030504040204" pitchFamily="34" charset="-120"/>
                        </a:rPr>
                        <a:t>勾結外國或者境外勢力危害國家安全罪</a:t>
                      </a:r>
                      <a:r>
                        <a:rPr lang="zh-TW" altLang="en-US" sz="1600">
                          <a:latin typeface="Microsoft JhengHei UI" panose="020B0604030504040204" pitchFamily="34" charset="-120"/>
                          <a:ea typeface="Microsoft JhengHei UI" panose="020B0604030504040204" pitchFamily="34" charset="-120"/>
                        </a:rPr>
                        <a:t>，另涉及串謀欺詐及煽動罪。</a:t>
                      </a:r>
                      <a:endParaRPr lang="zh-HK" altLang="en-US" sz="1600">
                        <a:latin typeface="Microsoft JhengHei UI" panose="020B0604030504040204" pitchFamily="34" charset="-120"/>
                        <a:ea typeface="Microsoft JhengHei UI" panose="020B0604030504040204" pitchFamily="34" charset="-120"/>
                      </a:endParaRPr>
                    </a:p>
                    <a:p>
                      <a:endParaRPr lang="zh-HK" altLang="en-US" sz="1600" dirty="0">
                        <a:latin typeface="Microsoft JhengHei UI" panose="020B0604030504040204" pitchFamily="34" charset="-120"/>
                        <a:ea typeface="Microsoft JhengHei UI" panose="020B0604030504040204" pitchFamily="34" charset="-120"/>
                      </a:endParaRPr>
                    </a:p>
                  </a:txBody>
                  <a:tcPr/>
                </a:tc>
                <a:extLst>
                  <a:ext uri="{0D108BD9-81ED-4DB2-BD59-A6C34878D82A}">
                    <a16:rowId xmlns:a16="http://schemas.microsoft.com/office/drawing/2014/main" val="18441278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K" sz="1600">
                          <a:latin typeface="Microsoft JhengHei UI" panose="020B0604030504040204" pitchFamily="34" charset="-120"/>
                          <a:ea typeface="Microsoft JhengHei UI" panose="020B0604030504040204" pitchFamily="34" charset="-120"/>
                        </a:rPr>
                        <a:t>2020</a:t>
                      </a:r>
                      <a:r>
                        <a:rPr lang="zh-HK" altLang="en-US" sz="1600">
                          <a:latin typeface="Microsoft JhengHei UI" panose="020B0604030504040204" pitchFamily="34" charset="-120"/>
                          <a:ea typeface="Microsoft JhengHei UI" panose="020B0604030504040204" pitchFamily="34" charset="-120"/>
                        </a:rPr>
                        <a:t>年</a:t>
                      </a:r>
                      <a:r>
                        <a:rPr lang="en-US" altLang="zh-HK" sz="1600">
                          <a:latin typeface="Microsoft JhengHei UI" panose="020B0604030504040204" pitchFamily="34" charset="-120"/>
                          <a:ea typeface="Microsoft JhengHei UI" panose="020B0604030504040204" pitchFamily="34" charset="-120"/>
                        </a:rPr>
                        <a:t>12</a:t>
                      </a:r>
                      <a:r>
                        <a:rPr lang="zh-HK" altLang="en-US" sz="1600">
                          <a:latin typeface="Microsoft JhengHei UI" panose="020B0604030504040204" pitchFamily="34" charset="-120"/>
                          <a:ea typeface="Microsoft JhengHei UI" panose="020B0604030504040204" pitchFamily="34" charset="-120"/>
                        </a:rPr>
                        <a:t>月</a:t>
                      </a:r>
                      <a:r>
                        <a:rPr lang="en-US" altLang="zh-HK" sz="1600">
                          <a:latin typeface="Microsoft JhengHei UI" panose="020B0604030504040204" pitchFamily="34" charset="-120"/>
                          <a:ea typeface="Microsoft JhengHei UI" panose="020B0604030504040204" pitchFamily="34" charset="-120"/>
                        </a:rPr>
                        <a:t>23</a:t>
                      </a:r>
                      <a:r>
                        <a:rPr lang="zh-HK" altLang="en-US" sz="1600">
                          <a:latin typeface="Microsoft JhengHei UI" panose="020B0604030504040204" pitchFamily="34" charset="-120"/>
                          <a:ea typeface="Microsoft JhengHei UI" panose="020B0604030504040204" pitchFamily="34" charset="-120"/>
                        </a:rPr>
                        <a:t>日</a:t>
                      </a:r>
                      <a:endParaRPr lang="zh-HK" altLang="en-US" sz="1600" dirty="0">
                        <a:latin typeface="Microsoft JhengHei UI" panose="020B0604030504040204" pitchFamily="34" charset="-120"/>
                        <a:ea typeface="Microsoft JhengHei UI" panose="020B0604030504040204" pitchFamily="34" charset="-120"/>
                      </a:endParaRPr>
                    </a:p>
                  </a:txBody>
                  <a:tcPr/>
                </a:tc>
                <a:tc>
                  <a:txBody>
                    <a:bodyPr/>
                    <a:lstStyle/>
                    <a:p>
                      <a:r>
                        <a:rPr lang="en-US" altLang="zh-CN" sz="1600" b="1" dirty="0">
                          <a:highlight>
                            <a:srgbClr val="FFFF00"/>
                          </a:highlight>
                          <a:latin typeface="Microsoft JhengHei UI" panose="020B0604030504040204" pitchFamily="34" charset="-120"/>
                          <a:ea typeface="Microsoft JhengHei UI" panose="020B0604030504040204" pitchFamily="34" charset="-120"/>
                        </a:rPr>
                        <a:t>【</a:t>
                      </a:r>
                      <a:r>
                        <a:rPr lang="zh-CN" altLang="en-US" sz="1600" b="1" dirty="0">
                          <a:highlight>
                            <a:srgbClr val="FFFF00"/>
                          </a:highlight>
                          <a:latin typeface="Microsoft JhengHei UI" panose="020B0604030504040204" pitchFamily="34" charset="-120"/>
                          <a:ea typeface="Microsoft JhengHei UI" panose="020B0604030504040204" pitchFamily="34" charset="-120"/>
                        </a:rPr>
                        <a:t>保釋</a:t>
                      </a:r>
                      <a:r>
                        <a:rPr lang="en-US" altLang="zh-CN" sz="1600" b="1" dirty="0">
                          <a:highlight>
                            <a:srgbClr val="FFFF00"/>
                          </a:highlight>
                          <a:latin typeface="Microsoft JhengHei UI" panose="020B0604030504040204" pitchFamily="34" charset="-120"/>
                          <a:ea typeface="Microsoft JhengHei UI" panose="020B0604030504040204" pitchFamily="34" charset="-120"/>
                        </a:rPr>
                        <a:t>】</a:t>
                      </a:r>
                    </a:p>
                    <a:p>
                      <a:r>
                        <a:rPr lang="zh-CN" altLang="en-US" sz="1600" dirty="0">
                          <a:latin typeface="Microsoft JhengHei UI" panose="020B0604030504040204" pitchFamily="34" charset="-120"/>
                          <a:ea typeface="Microsoft JhengHei UI" panose="020B0604030504040204" pitchFamily="34" charset="-120"/>
                        </a:rPr>
                        <a:t>國安指定法官李運騰</a:t>
                      </a:r>
                      <a:r>
                        <a:rPr lang="zh-TW" altLang="en-US" sz="1600" dirty="0">
                          <a:latin typeface="Microsoft JhengHei UI" panose="020B0604030504040204" pitchFamily="34" charset="-120"/>
                          <a:ea typeface="Microsoft JhengHei UI" panose="020B0604030504040204" pitchFamily="34" charset="-120"/>
                        </a:rPr>
                        <a:t>批准</a:t>
                      </a:r>
                      <a:r>
                        <a:rPr lang="zh-CN" altLang="en-US" sz="1600" dirty="0">
                          <a:latin typeface="Microsoft JhengHei UI" panose="020B0604030504040204" pitchFamily="34" charset="-120"/>
                          <a:ea typeface="Microsoft JhengHei UI" panose="020B0604030504040204" pitchFamily="34" charset="-120"/>
                        </a:rPr>
                        <a:t>黎智英</a:t>
                      </a:r>
                      <a:r>
                        <a:rPr lang="zh-TW" altLang="en-US" sz="1600" dirty="0">
                          <a:latin typeface="Microsoft JhengHei UI" panose="020B0604030504040204" pitchFamily="34" charset="-120"/>
                          <a:ea typeface="Microsoft JhengHei UI" panose="020B0604030504040204" pitchFamily="34" charset="-120"/>
                        </a:rPr>
                        <a:t>以現金港幣</a:t>
                      </a:r>
                      <a:r>
                        <a:rPr lang="en-US" altLang="zh-TW" sz="1600" dirty="0">
                          <a:latin typeface="Microsoft JhengHei UI" panose="020B0604030504040204" pitchFamily="34" charset="-120"/>
                          <a:ea typeface="Microsoft JhengHei UI" panose="020B0604030504040204" pitchFamily="34" charset="-120"/>
                        </a:rPr>
                        <a:t>1,000</a:t>
                      </a:r>
                      <a:r>
                        <a:rPr lang="zh-TW" altLang="en-US" sz="1600" dirty="0">
                          <a:latin typeface="Microsoft JhengHei UI" panose="020B0604030504040204" pitchFamily="34" charset="-120"/>
                          <a:ea typeface="Microsoft JhengHei UI" panose="020B0604030504040204" pitchFamily="34" charset="-120"/>
                        </a:rPr>
                        <a:t>萬元保釋</a:t>
                      </a:r>
                      <a:r>
                        <a:rPr lang="zh-CN" altLang="en-US" sz="1600" dirty="0">
                          <a:latin typeface="Microsoft JhengHei UI" panose="020B0604030504040204" pitchFamily="34" charset="-120"/>
                          <a:ea typeface="Microsoft JhengHei UI" panose="020B0604030504040204" pitchFamily="34" charset="-120"/>
                        </a:rPr>
                        <a:t>，律政司上訴</a:t>
                      </a:r>
                      <a:endParaRPr lang="zh-HK" altLang="en-US" sz="1600" dirty="0">
                        <a:latin typeface="Microsoft JhengHei UI" panose="020B0604030504040204" pitchFamily="34" charset="-120"/>
                        <a:ea typeface="Microsoft JhengHei UI" panose="020B0604030504040204" pitchFamily="34" charset="-120"/>
                      </a:endParaRPr>
                    </a:p>
                  </a:txBody>
                  <a:tcPr/>
                </a:tc>
                <a:extLst>
                  <a:ext uri="{0D108BD9-81ED-4DB2-BD59-A6C34878D82A}">
                    <a16:rowId xmlns:a16="http://schemas.microsoft.com/office/drawing/2014/main" val="4081217063"/>
                  </a:ext>
                </a:extLst>
              </a:tr>
              <a:tr h="370840">
                <a:tc>
                  <a:txBody>
                    <a:bodyPr/>
                    <a:lstStyle/>
                    <a:p>
                      <a:r>
                        <a:rPr lang="en-US" altLang="zh-HK" sz="1600">
                          <a:latin typeface="Microsoft JhengHei UI" panose="020B0604030504040204" pitchFamily="34" charset="-120"/>
                          <a:ea typeface="Microsoft JhengHei UI" panose="020B0604030504040204" pitchFamily="34" charset="-120"/>
                        </a:rPr>
                        <a:t>2021</a:t>
                      </a:r>
                      <a:r>
                        <a:rPr lang="zh-HK" altLang="en-US" sz="1600">
                          <a:latin typeface="Microsoft JhengHei UI" panose="020B0604030504040204" pitchFamily="34" charset="-120"/>
                          <a:ea typeface="Microsoft JhengHei UI" panose="020B0604030504040204" pitchFamily="34" charset="-120"/>
                        </a:rPr>
                        <a:t>年</a:t>
                      </a:r>
                      <a:r>
                        <a:rPr lang="en-US" altLang="zh-HK" sz="1600">
                          <a:latin typeface="Microsoft JhengHei UI" panose="020B0604030504040204" pitchFamily="34" charset="-120"/>
                          <a:ea typeface="Microsoft JhengHei UI" panose="020B0604030504040204" pitchFamily="34" charset="-120"/>
                        </a:rPr>
                        <a:t>2</a:t>
                      </a:r>
                      <a:r>
                        <a:rPr lang="zh-HK" altLang="en-US" sz="1600">
                          <a:latin typeface="Microsoft JhengHei UI" panose="020B0604030504040204" pitchFamily="34" charset="-120"/>
                          <a:ea typeface="Microsoft JhengHei UI" panose="020B0604030504040204" pitchFamily="34" charset="-120"/>
                        </a:rPr>
                        <a:t>月</a:t>
                      </a:r>
                      <a:r>
                        <a:rPr lang="en-US" altLang="zh-HK" sz="1600">
                          <a:latin typeface="Microsoft JhengHei UI" panose="020B0604030504040204" pitchFamily="34" charset="-120"/>
                          <a:ea typeface="Microsoft JhengHei UI" panose="020B0604030504040204" pitchFamily="34" charset="-120"/>
                        </a:rPr>
                        <a:t>9</a:t>
                      </a:r>
                      <a:r>
                        <a:rPr lang="zh-HK" altLang="en-US" sz="1600">
                          <a:latin typeface="Microsoft JhengHei UI" panose="020B0604030504040204" pitchFamily="34" charset="-120"/>
                          <a:ea typeface="Microsoft JhengHei UI" panose="020B0604030504040204" pitchFamily="34" charset="-120"/>
                        </a:rPr>
                        <a:t>日</a:t>
                      </a:r>
                      <a:endParaRPr lang="zh-HK" altLang="en-US" sz="1600" dirty="0">
                        <a:latin typeface="Microsoft JhengHei UI" panose="020B0604030504040204" pitchFamily="34" charset="-120"/>
                        <a:ea typeface="Microsoft JhengHei UI" panose="020B0604030504040204" pitchFamily="34" charset="-120"/>
                      </a:endParaRPr>
                    </a:p>
                  </a:txBody>
                  <a:tcPr/>
                </a:tc>
                <a:tc>
                  <a:txBody>
                    <a:bodyPr/>
                    <a:lstStyle/>
                    <a:p>
                      <a:r>
                        <a:rPr lang="zh-CN" altLang="en-US" sz="1600">
                          <a:latin typeface="Microsoft JhengHei UI" panose="020B0604030504040204" pitchFamily="34" charset="-120"/>
                          <a:ea typeface="Microsoft JhengHei UI" panose="020B0604030504040204" pitchFamily="34" charset="-120"/>
                        </a:rPr>
                        <a:t>終審法院裁定律政司得值，恢復收押黎智英</a:t>
                      </a:r>
                      <a:endParaRPr lang="zh-HK" altLang="en-US" sz="1600" dirty="0">
                        <a:latin typeface="Microsoft JhengHei UI" panose="020B0604030504040204" pitchFamily="34" charset="-120"/>
                        <a:ea typeface="Microsoft JhengHei UI" panose="020B0604030504040204" pitchFamily="34" charset="-120"/>
                      </a:endParaRPr>
                    </a:p>
                  </a:txBody>
                  <a:tcPr/>
                </a:tc>
                <a:extLst>
                  <a:ext uri="{0D108BD9-81ED-4DB2-BD59-A6C34878D82A}">
                    <a16:rowId xmlns:a16="http://schemas.microsoft.com/office/drawing/2014/main" val="1155158171"/>
                  </a:ext>
                </a:extLst>
              </a:tr>
              <a:tr h="370840">
                <a:tc>
                  <a:txBody>
                    <a:bodyPr/>
                    <a:lstStyle/>
                    <a:p>
                      <a:r>
                        <a:rPr lang="en-US" altLang="zh-HK" sz="1600">
                          <a:latin typeface="Microsoft JhengHei UI" panose="020B0604030504040204" pitchFamily="34" charset="-120"/>
                          <a:ea typeface="Microsoft JhengHei UI" panose="020B0604030504040204" pitchFamily="34" charset="-120"/>
                        </a:rPr>
                        <a:t>2022</a:t>
                      </a:r>
                      <a:r>
                        <a:rPr lang="zh-CN" altLang="en-US" sz="1600">
                          <a:latin typeface="Microsoft JhengHei UI" panose="020B0604030504040204" pitchFamily="34" charset="-120"/>
                          <a:ea typeface="Microsoft JhengHei UI" panose="020B0604030504040204" pitchFamily="34" charset="-120"/>
                        </a:rPr>
                        <a:t>年</a:t>
                      </a:r>
                      <a:r>
                        <a:rPr lang="en-US" altLang="zh-CN" sz="1600">
                          <a:latin typeface="Microsoft JhengHei UI" panose="020B0604030504040204" pitchFamily="34" charset="-120"/>
                          <a:ea typeface="Microsoft JhengHei UI" panose="020B0604030504040204" pitchFamily="34" charset="-120"/>
                        </a:rPr>
                        <a:t>11</a:t>
                      </a:r>
                      <a:r>
                        <a:rPr lang="zh-CN" altLang="en-US" sz="1600">
                          <a:latin typeface="Microsoft JhengHei UI" panose="020B0604030504040204" pitchFamily="34" charset="-120"/>
                          <a:ea typeface="Microsoft JhengHei UI" panose="020B0604030504040204" pitchFamily="34" charset="-120"/>
                        </a:rPr>
                        <a:t>月</a:t>
                      </a:r>
                      <a:r>
                        <a:rPr lang="en-US" altLang="zh-CN" sz="1600">
                          <a:latin typeface="Microsoft JhengHei UI" panose="020B0604030504040204" pitchFamily="34" charset="-120"/>
                          <a:ea typeface="Microsoft JhengHei UI" panose="020B0604030504040204" pitchFamily="34" charset="-120"/>
                        </a:rPr>
                        <a:t>28</a:t>
                      </a:r>
                      <a:r>
                        <a:rPr lang="zh-CN" altLang="en-US" sz="1600">
                          <a:latin typeface="Microsoft JhengHei UI" panose="020B0604030504040204" pitchFamily="34" charset="-120"/>
                          <a:ea typeface="Microsoft JhengHei UI" panose="020B0604030504040204" pitchFamily="34" charset="-120"/>
                        </a:rPr>
                        <a:t>日</a:t>
                      </a:r>
                      <a:endParaRPr lang="zh-HK" altLang="en-US" sz="1600" dirty="0">
                        <a:latin typeface="Microsoft JhengHei UI" panose="020B0604030504040204" pitchFamily="34" charset="-120"/>
                        <a:ea typeface="Microsoft JhengHei UI" panose="020B0604030504040204" pitchFamily="34" charset="-120"/>
                      </a:endParaRPr>
                    </a:p>
                  </a:txBody>
                  <a:tcPr/>
                </a:tc>
                <a:tc>
                  <a:txBody>
                    <a:bodyPr/>
                    <a:lstStyle/>
                    <a:p>
                      <a:r>
                        <a:rPr lang="en-US" altLang="zh-CN" sz="1600" b="1">
                          <a:highlight>
                            <a:srgbClr val="FFFF00"/>
                          </a:highlight>
                          <a:latin typeface="Microsoft JhengHei UI" panose="020B0604030504040204" pitchFamily="34" charset="-120"/>
                          <a:ea typeface="Microsoft JhengHei UI" panose="020B0604030504040204" pitchFamily="34" charset="-120"/>
                        </a:rPr>
                        <a:t>【</a:t>
                      </a:r>
                      <a:r>
                        <a:rPr lang="zh-CN" altLang="en-US" sz="1600" b="1">
                          <a:highlight>
                            <a:srgbClr val="FFFF00"/>
                          </a:highlight>
                          <a:latin typeface="Microsoft JhengHei UI" panose="020B0604030504040204" pitchFamily="34" charset="-120"/>
                          <a:ea typeface="Microsoft JhengHei UI" panose="020B0604030504040204" pitchFamily="34" charset="-120"/>
                        </a:rPr>
                        <a:t>聘用外籍大律師</a:t>
                      </a:r>
                      <a:r>
                        <a:rPr lang="en-US" altLang="zh-CN" sz="1600" b="1">
                          <a:highlight>
                            <a:srgbClr val="FFFF00"/>
                          </a:highlight>
                          <a:latin typeface="Microsoft JhengHei UI" panose="020B0604030504040204" pitchFamily="34" charset="-120"/>
                          <a:ea typeface="Microsoft JhengHei UI" panose="020B0604030504040204" pitchFamily="34" charset="-120"/>
                        </a:rPr>
                        <a:t>】</a:t>
                      </a:r>
                    </a:p>
                    <a:p>
                      <a:r>
                        <a:rPr lang="zh-CN" altLang="en-US" sz="1600" b="1">
                          <a:latin typeface="Microsoft JhengHei UI" panose="020B0604030504040204" pitchFamily="34" charset="-120"/>
                          <a:ea typeface="Microsoft JhengHei UI" panose="020B0604030504040204" pitchFamily="34" charset="-120"/>
                        </a:rPr>
                        <a:t>終審法院</a:t>
                      </a:r>
                      <a:r>
                        <a:rPr lang="zh-TW" altLang="en-US" sz="1600">
                          <a:latin typeface="Microsoft JhengHei UI" panose="020B0604030504040204" pitchFamily="34" charset="-120"/>
                          <a:ea typeface="Microsoft JhengHei UI" panose="020B0604030504040204" pitchFamily="34" charset="-120"/>
                        </a:rPr>
                        <a:t>拒絕律政司</a:t>
                      </a:r>
                      <a:r>
                        <a:rPr lang="zh-CN" altLang="en-US" sz="1600">
                          <a:latin typeface="Microsoft JhengHei UI" panose="020B0604030504040204" pitchFamily="34" charset="-120"/>
                          <a:ea typeface="Microsoft JhengHei UI" panose="020B0604030504040204" pitchFamily="34" charset="-120"/>
                        </a:rPr>
                        <a:t>就黎智英聘用外籍律師</a:t>
                      </a:r>
                      <a:r>
                        <a:rPr lang="zh-TW" altLang="en-US" sz="1600">
                          <a:latin typeface="Microsoft JhengHei UI" panose="020B0604030504040204" pitchFamily="34" charset="-120"/>
                          <a:ea typeface="Microsoft JhengHei UI" panose="020B0604030504040204" pitchFamily="34" charset="-120"/>
                        </a:rPr>
                        <a:t>的</a:t>
                      </a:r>
                      <a:r>
                        <a:rPr lang="zh-CN" altLang="en-US" sz="1600">
                          <a:latin typeface="Microsoft JhengHei UI" panose="020B0604030504040204" pitchFamily="34" charset="-120"/>
                          <a:ea typeface="Microsoft JhengHei UI" panose="020B0604030504040204" pitchFamily="34" charset="-120"/>
                        </a:rPr>
                        <a:t>上訴</a:t>
                      </a:r>
                      <a:r>
                        <a:rPr lang="zh-TW" altLang="en-US" sz="1600">
                          <a:latin typeface="Microsoft JhengHei UI" panose="020B0604030504040204" pitchFamily="34" charset="-120"/>
                          <a:ea typeface="Microsoft JhengHei UI" panose="020B0604030504040204" pitchFamily="34" charset="-120"/>
                        </a:rPr>
                        <a:t>申請</a:t>
                      </a:r>
                      <a:endParaRPr lang="en-US" altLang="zh-TW" sz="1600">
                        <a:latin typeface="Microsoft JhengHei UI" panose="020B0604030504040204" pitchFamily="34" charset="-120"/>
                        <a:ea typeface="Microsoft JhengHei UI" panose="020B0604030504040204" pitchFamily="34" charset="-120"/>
                      </a:endParaRPr>
                    </a:p>
                    <a:p>
                      <a:endParaRPr lang="en-US" altLang="zh-HK" sz="1600">
                        <a:latin typeface="Microsoft JhengHei UI" panose="020B0604030504040204" pitchFamily="34" charset="-120"/>
                        <a:ea typeface="Microsoft JhengHei UI" panose="020B0604030504040204" pitchFamily="34" charset="-120"/>
                      </a:endParaRPr>
                    </a:p>
                    <a:p>
                      <a:r>
                        <a:rPr lang="zh-CN" altLang="en-US" sz="1600">
                          <a:latin typeface="Microsoft JhengHei UI" panose="020B0604030504040204" pitchFamily="34" charset="-120"/>
                          <a:ea typeface="Microsoft JhengHei UI" panose="020B0604030504040204" pitchFamily="34" charset="-120"/>
                        </a:rPr>
                        <a:t>傍晚，</a:t>
                      </a:r>
                      <a:r>
                        <a:rPr lang="zh-CN" altLang="en-US" sz="1600" b="1">
                          <a:latin typeface="Microsoft JhengHei UI" panose="020B0604030504040204" pitchFamily="34" charset="-120"/>
                          <a:ea typeface="Microsoft JhengHei UI" panose="020B0604030504040204" pitchFamily="34" charset="-120"/>
                        </a:rPr>
                        <a:t>行政長官</a:t>
                      </a:r>
                      <a:r>
                        <a:rPr lang="zh-CN" altLang="en-US" sz="1600">
                          <a:latin typeface="Microsoft JhengHei UI" panose="020B0604030504040204" pitchFamily="34" charset="-120"/>
                          <a:ea typeface="Microsoft JhengHei UI" panose="020B0604030504040204" pitchFamily="34" charset="-120"/>
                        </a:rPr>
                        <a:t>李家超</a:t>
                      </a:r>
                      <a:r>
                        <a:rPr lang="zh-TW" altLang="en-US" sz="1600">
                          <a:latin typeface="Microsoft JhengHei UI" panose="020B0604030504040204" pitchFamily="34" charset="-120"/>
                          <a:ea typeface="Microsoft JhengHei UI" panose="020B0604030504040204" pitchFamily="34" charset="-120"/>
                        </a:rPr>
                        <a:t>向中央人民政府提交報告並建議提請全國人大常委會根據</a:t>
                      </a:r>
                      <a:r>
                        <a:rPr lang="en-US" altLang="zh-TW" sz="1600">
                          <a:latin typeface="Microsoft JhengHei UI" panose="020B0604030504040204" pitchFamily="34" charset="-120"/>
                          <a:ea typeface="Microsoft JhengHei UI" panose="020B0604030504040204" pitchFamily="34" charset="-120"/>
                        </a:rPr>
                        <a:t>《</a:t>
                      </a:r>
                      <a:r>
                        <a:rPr lang="zh-TW" altLang="en-US" sz="1600">
                          <a:latin typeface="Microsoft JhengHei UI" panose="020B0604030504040204" pitchFamily="34" charset="-120"/>
                          <a:ea typeface="Microsoft JhengHei UI" panose="020B0604030504040204" pitchFamily="34" charset="-120"/>
                        </a:rPr>
                        <a:t>香港國安法</a:t>
                      </a:r>
                      <a:r>
                        <a:rPr lang="en-US" altLang="zh-TW" sz="1600">
                          <a:latin typeface="Microsoft JhengHei UI" panose="020B0604030504040204" pitchFamily="34" charset="-120"/>
                          <a:ea typeface="Microsoft JhengHei UI" panose="020B0604030504040204" pitchFamily="34" charset="-120"/>
                        </a:rPr>
                        <a:t>》</a:t>
                      </a:r>
                      <a:r>
                        <a:rPr lang="zh-TW" altLang="en-US" sz="1600">
                          <a:latin typeface="Microsoft JhengHei UI" panose="020B0604030504040204" pitchFamily="34" charset="-120"/>
                          <a:ea typeface="Microsoft JhengHei UI" panose="020B0604030504040204" pitchFamily="34" charset="-120"/>
                        </a:rPr>
                        <a:t>作出解釋</a:t>
                      </a:r>
                      <a:endParaRPr lang="zh-HK" altLang="en-US" sz="1600" dirty="0">
                        <a:latin typeface="Microsoft JhengHei UI" panose="020B0604030504040204" pitchFamily="34" charset="-120"/>
                        <a:ea typeface="Microsoft JhengHei UI" panose="020B0604030504040204" pitchFamily="34" charset="-120"/>
                      </a:endParaRPr>
                    </a:p>
                  </a:txBody>
                  <a:tcPr/>
                </a:tc>
                <a:extLst>
                  <a:ext uri="{0D108BD9-81ED-4DB2-BD59-A6C34878D82A}">
                    <a16:rowId xmlns:a16="http://schemas.microsoft.com/office/drawing/2014/main" val="9977034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K" sz="1600" kern="1200" dirty="0">
                          <a:solidFill>
                            <a:schemeClr val="tx1"/>
                          </a:solidFill>
                          <a:latin typeface="Microsoft JhengHei UI" panose="020B0604030504040204" pitchFamily="34" charset="-120"/>
                          <a:ea typeface="Microsoft JhengHei UI" panose="020B0604030504040204" pitchFamily="34" charset="-120"/>
                          <a:cs typeface="+mn-cs"/>
                        </a:rPr>
                        <a:t>2022</a:t>
                      </a:r>
                      <a:r>
                        <a:rPr lang="zh-HK" altLang="en-US" sz="1600" kern="1200" dirty="0">
                          <a:solidFill>
                            <a:schemeClr val="tx1"/>
                          </a:solidFill>
                          <a:latin typeface="Microsoft JhengHei UI" panose="020B0604030504040204" pitchFamily="34" charset="-120"/>
                          <a:ea typeface="Microsoft JhengHei UI" panose="020B0604030504040204" pitchFamily="34" charset="-120"/>
                          <a:cs typeface="+mn-cs"/>
                        </a:rPr>
                        <a:t>年</a:t>
                      </a:r>
                      <a:r>
                        <a:rPr lang="en-US" altLang="zh-HK" sz="1600" kern="1200" dirty="0">
                          <a:solidFill>
                            <a:schemeClr val="tx1"/>
                          </a:solidFill>
                          <a:latin typeface="Microsoft JhengHei UI" panose="020B0604030504040204" pitchFamily="34" charset="-120"/>
                          <a:ea typeface="Microsoft JhengHei UI" panose="020B0604030504040204" pitchFamily="34" charset="-120"/>
                          <a:cs typeface="+mn-cs"/>
                        </a:rPr>
                        <a:t>12</a:t>
                      </a:r>
                      <a:r>
                        <a:rPr lang="zh-HK" altLang="en-US" sz="1600" kern="1200" dirty="0">
                          <a:solidFill>
                            <a:schemeClr val="tx1"/>
                          </a:solidFill>
                          <a:latin typeface="Microsoft JhengHei UI" panose="020B0604030504040204" pitchFamily="34" charset="-120"/>
                          <a:ea typeface="Microsoft JhengHei UI" panose="020B0604030504040204" pitchFamily="34" charset="-120"/>
                          <a:cs typeface="+mn-cs"/>
                        </a:rPr>
                        <a:t>月</a:t>
                      </a:r>
                      <a:r>
                        <a:rPr lang="en-US" altLang="zh-HK" sz="1600" kern="1200" dirty="0">
                          <a:solidFill>
                            <a:schemeClr val="tx1"/>
                          </a:solidFill>
                          <a:latin typeface="Microsoft JhengHei UI" panose="020B0604030504040204" pitchFamily="34" charset="-120"/>
                          <a:ea typeface="Microsoft JhengHei UI" panose="020B0604030504040204" pitchFamily="34" charset="-120"/>
                          <a:cs typeface="+mn-cs"/>
                        </a:rPr>
                        <a:t>30</a:t>
                      </a:r>
                      <a:r>
                        <a:rPr lang="zh-HK" altLang="en-US" sz="1600" kern="1200" dirty="0">
                          <a:solidFill>
                            <a:schemeClr val="tx1"/>
                          </a:solidFill>
                          <a:latin typeface="Microsoft JhengHei UI" panose="020B0604030504040204" pitchFamily="34" charset="-120"/>
                          <a:ea typeface="Microsoft JhengHei UI" panose="020B0604030504040204" pitchFamily="34" charset="-120"/>
                          <a:cs typeface="+mn-cs"/>
                        </a:rPr>
                        <a:t>日</a:t>
                      </a:r>
                    </a:p>
                  </a:txBody>
                  <a:tcPr/>
                </a:tc>
                <a:tc>
                  <a:txBody>
                    <a:bodyPr/>
                    <a:lstStyle/>
                    <a:p>
                      <a:r>
                        <a:rPr lang="zh-CN" altLang="en-US" sz="1600" b="1">
                          <a:latin typeface="Microsoft JhengHei UI" panose="020B0604030504040204" pitchFamily="34" charset="-120"/>
                          <a:ea typeface="Microsoft JhengHei UI" panose="020B0604030504040204" pitchFamily="34" charset="-120"/>
                        </a:rPr>
                        <a:t>人大常委會</a:t>
                      </a:r>
                      <a:r>
                        <a:rPr lang="zh-CN" altLang="en-US" sz="1600">
                          <a:latin typeface="Microsoft JhengHei UI" panose="020B0604030504040204" pitchFamily="34" charset="-120"/>
                          <a:ea typeface="Microsoft JhengHei UI" panose="020B0604030504040204" pitchFamily="34" charset="-120"/>
                        </a:rPr>
                        <a:t>釋法，聘用海外律師處理問題</a:t>
                      </a:r>
                      <a:r>
                        <a:rPr lang="zh-TW" altLang="en-US" sz="1600">
                          <a:latin typeface="Microsoft JhengHei UI" panose="020B0604030504040204" pitchFamily="34" charset="-120"/>
                          <a:ea typeface="Microsoft JhengHei UI" panose="020B0604030504040204" pitchFamily="34" charset="-120"/>
                        </a:rPr>
                        <a:t>應當取得行政長官發出的證明書</a:t>
                      </a:r>
                      <a:endParaRPr lang="zh-HK" altLang="en-US" sz="1600" dirty="0">
                        <a:latin typeface="Microsoft JhengHei UI" panose="020B0604030504040204" pitchFamily="34" charset="-120"/>
                        <a:ea typeface="Microsoft JhengHei UI" panose="020B0604030504040204" pitchFamily="34" charset="-120"/>
                      </a:endParaRPr>
                    </a:p>
                  </a:txBody>
                  <a:tcPr/>
                </a:tc>
                <a:extLst>
                  <a:ext uri="{0D108BD9-81ED-4DB2-BD59-A6C34878D82A}">
                    <a16:rowId xmlns:a16="http://schemas.microsoft.com/office/drawing/2014/main" val="30926079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K" sz="1600" kern="1200" dirty="0">
                          <a:solidFill>
                            <a:schemeClr val="tx1"/>
                          </a:solidFill>
                          <a:latin typeface="Microsoft JhengHei UI" panose="020B0604030504040204" pitchFamily="34" charset="-120"/>
                          <a:ea typeface="Microsoft JhengHei UI" panose="020B0604030504040204" pitchFamily="34" charset="-120"/>
                          <a:cs typeface="+mn-cs"/>
                        </a:rPr>
                        <a:t>2023</a:t>
                      </a:r>
                      <a:r>
                        <a:rPr lang="zh-HK" altLang="en-US" sz="1600" kern="1200" dirty="0">
                          <a:solidFill>
                            <a:schemeClr val="tx1"/>
                          </a:solidFill>
                          <a:latin typeface="Microsoft JhengHei UI" panose="020B0604030504040204" pitchFamily="34" charset="-120"/>
                          <a:ea typeface="Microsoft JhengHei UI" panose="020B0604030504040204" pitchFamily="34" charset="-120"/>
                          <a:cs typeface="+mn-cs"/>
                        </a:rPr>
                        <a:t>年</a:t>
                      </a:r>
                      <a:r>
                        <a:rPr lang="en-US" altLang="zh-HK" sz="1600" kern="1200" dirty="0">
                          <a:solidFill>
                            <a:schemeClr val="tx1"/>
                          </a:solidFill>
                          <a:latin typeface="Microsoft JhengHei UI" panose="020B0604030504040204" pitchFamily="34" charset="-120"/>
                          <a:ea typeface="Microsoft JhengHei UI" panose="020B0604030504040204" pitchFamily="34" charset="-120"/>
                          <a:cs typeface="+mn-cs"/>
                        </a:rPr>
                        <a:t>12</a:t>
                      </a:r>
                      <a:r>
                        <a:rPr lang="zh-HK" altLang="en-US" sz="1600" kern="1200" dirty="0">
                          <a:solidFill>
                            <a:schemeClr val="tx1"/>
                          </a:solidFill>
                          <a:latin typeface="Microsoft JhengHei UI" panose="020B0604030504040204" pitchFamily="34" charset="-120"/>
                          <a:ea typeface="Microsoft JhengHei UI" panose="020B0604030504040204" pitchFamily="34" charset="-120"/>
                          <a:cs typeface="+mn-cs"/>
                        </a:rPr>
                        <a:t>月</a:t>
                      </a:r>
                      <a:r>
                        <a:rPr lang="en-US" altLang="zh-HK" sz="1600" kern="1200">
                          <a:solidFill>
                            <a:schemeClr val="tx1"/>
                          </a:solidFill>
                          <a:latin typeface="Microsoft JhengHei UI" panose="020B0604030504040204" pitchFamily="34" charset="-120"/>
                          <a:ea typeface="Microsoft JhengHei UI" panose="020B0604030504040204" pitchFamily="34" charset="-120"/>
                          <a:cs typeface="+mn-cs"/>
                        </a:rPr>
                        <a:t>18</a:t>
                      </a:r>
                      <a:r>
                        <a:rPr lang="zh-HK" altLang="en-US" sz="1600" kern="1200">
                          <a:solidFill>
                            <a:schemeClr val="tx1"/>
                          </a:solidFill>
                          <a:latin typeface="Microsoft JhengHei UI" panose="020B0604030504040204" pitchFamily="34" charset="-120"/>
                          <a:ea typeface="Microsoft JhengHei UI" panose="020B0604030504040204" pitchFamily="34" charset="-120"/>
                          <a:cs typeface="+mn-cs"/>
                        </a:rPr>
                        <a:t>日</a:t>
                      </a:r>
                      <a:endParaRPr lang="zh-HK" altLang="en-US" sz="1600" kern="1200" dirty="0">
                        <a:solidFill>
                          <a:schemeClr val="tx1"/>
                        </a:solidFill>
                        <a:latin typeface="Microsoft JhengHei UI" panose="020B0604030504040204" pitchFamily="34" charset="-120"/>
                        <a:ea typeface="Microsoft JhengHei UI" panose="020B0604030504040204" pitchFamily="34" charset="-120"/>
                        <a:cs typeface="+mn-cs"/>
                      </a:endParaRPr>
                    </a:p>
                  </a:txBody>
                  <a:tcPr/>
                </a:tc>
                <a:tc>
                  <a:txBody>
                    <a:bodyPr/>
                    <a:lstStyle/>
                    <a:p>
                      <a:r>
                        <a:rPr lang="en-US" altLang="zh-CN" sz="1600" b="1" dirty="0">
                          <a:highlight>
                            <a:srgbClr val="FFFF00"/>
                          </a:highlight>
                          <a:latin typeface="Microsoft JhengHei UI" panose="020B0604030504040204" pitchFamily="34" charset="-120"/>
                          <a:ea typeface="Microsoft JhengHei UI" panose="020B0604030504040204" pitchFamily="34" charset="-120"/>
                        </a:rPr>
                        <a:t>【</a:t>
                      </a:r>
                      <a:r>
                        <a:rPr lang="zh-CN" altLang="en-US" sz="1600" b="1" dirty="0">
                          <a:highlight>
                            <a:srgbClr val="FFFF00"/>
                          </a:highlight>
                          <a:latin typeface="Microsoft JhengHei UI" panose="020B0604030504040204" pitchFamily="34" charset="-120"/>
                          <a:ea typeface="Microsoft JhengHei UI" panose="020B0604030504040204" pitchFamily="34" charset="-120"/>
                        </a:rPr>
                        <a:t>開審</a:t>
                      </a:r>
                      <a:r>
                        <a:rPr lang="en-US" altLang="zh-CN" sz="1600" b="1" dirty="0">
                          <a:highlight>
                            <a:srgbClr val="FFFF00"/>
                          </a:highlight>
                          <a:latin typeface="Microsoft JhengHei UI" panose="020B0604030504040204" pitchFamily="34" charset="-120"/>
                          <a:ea typeface="Microsoft JhengHei UI" panose="020B0604030504040204" pitchFamily="34" charset="-120"/>
                        </a:rPr>
                        <a:t>】</a:t>
                      </a:r>
                      <a:endParaRPr lang="en-US" altLang="zh-TW" sz="1600" b="1" dirty="0">
                        <a:highlight>
                          <a:srgbClr val="FFFF00"/>
                        </a:highlight>
                        <a:latin typeface="Microsoft JhengHei UI" panose="020B0604030504040204" pitchFamily="34" charset="-120"/>
                        <a:ea typeface="Microsoft JhengHei UI" panose="020B0604030504040204" pitchFamily="34" charset="-120"/>
                      </a:endParaRPr>
                    </a:p>
                    <a:p>
                      <a:r>
                        <a:rPr lang="zh-TW" altLang="en-US" sz="1600" dirty="0">
                          <a:latin typeface="Microsoft JhengHei UI" panose="020B0604030504040204" pitchFamily="34" charset="-120"/>
                          <a:ea typeface="Microsoft JhengHei UI" panose="020B0604030504040204" pitchFamily="34" charset="-120"/>
                        </a:rPr>
                        <a:t>黎智英涉嫌串謀勾結外國勢力案</a:t>
                      </a:r>
                      <a:r>
                        <a:rPr lang="zh-CN" altLang="en-US" sz="1600" dirty="0">
                          <a:latin typeface="Microsoft JhengHei UI" panose="020B0604030504040204" pitchFamily="34" charset="-120"/>
                          <a:ea typeface="Microsoft JhengHei UI" panose="020B0604030504040204" pitchFamily="34" charset="-120"/>
                        </a:rPr>
                        <a:t>將開審</a:t>
                      </a:r>
                      <a:endParaRPr lang="zh-HK" altLang="en-US" sz="1600" dirty="0">
                        <a:latin typeface="Microsoft JhengHei UI" panose="020B0604030504040204" pitchFamily="34" charset="-120"/>
                        <a:ea typeface="Microsoft JhengHei UI" panose="020B0604030504040204" pitchFamily="34" charset="-120"/>
                      </a:endParaRPr>
                    </a:p>
                  </a:txBody>
                  <a:tcPr/>
                </a:tc>
                <a:extLst>
                  <a:ext uri="{0D108BD9-81ED-4DB2-BD59-A6C34878D82A}">
                    <a16:rowId xmlns:a16="http://schemas.microsoft.com/office/drawing/2014/main" val="1977177895"/>
                  </a:ext>
                </a:extLst>
              </a:tr>
            </a:tbl>
          </a:graphicData>
        </a:graphic>
      </p:graphicFrame>
      <p:sp>
        <p:nvSpPr>
          <p:cNvPr id="4" name="投影片編號版面配置區 3">
            <a:extLst>
              <a:ext uri="{FF2B5EF4-FFF2-40B4-BE49-F238E27FC236}">
                <a16:creationId xmlns:a16="http://schemas.microsoft.com/office/drawing/2014/main" id="{E452D8B1-943E-84A5-D897-4A9C3DC8BF8F}"/>
              </a:ext>
            </a:extLst>
          </p:cNvPr>
          <p:cNvSpPr txBox="1">
            <a:spLocks/>
          </p:cNvSpPr>
          <p:nvPr/>
        </p:nvSpPr>
        <p:spPr>
          <a:xfrm>
            <a:off x="86106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400" dirty="0">
                <a:solidFill>
                  <a:schemeClr val="bg2"/>
                </a:solidFill>
              </a:rPr>
              <a:t>17</a:t>
            </a:r>
            <a:endParaRPr lang="zh-CN" altLang="en-US" sz="1400" dirty="0">
              <a:solidFill>
                <a:schemeClr val="bg2"/>
              </a:solidFill>
            </a:endParaRPr>
          </a:p>
        </p:txBody>
      </p:sp>
      <p:sp>
        <p:nvSpPr>
          <p:cNvPr id="5" name="文字方塊 4">
            <a:extLst>
              <a:ext uri="{FF2B5EF4-FFF2-40B4-BE49-F238E27FC236}">
                <a16:creationId xmlns:a16="http://schemas.microsoft.com/office/drawing/2014/main" id="{CFA9593F-81A7-E7AF-BDDF-A36EDA5FAF3D}"/>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363992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DCD3B2-146F-EF8B-2BB0-DEA45413A510}"/>
              </a:ext>
            </a:extLst>
          </p:cNvPr>
          <p:cNvSpPr>
            <a:spLocks noGrp="1"/>
          </p:cNvSpPr>
          <p:nvPr>
            <p:ph type="title"/>
          </p:nvPr>
        </p:nvSpPr>
        <p:spPr/>
        <p:txBody>
          <a:bodyPr>
            <a:normAutofit/>
          </a:bodyPr>
          <a:lstStyle/>
          <a:p>
            <a:r>
              <a:rPr lang="en-US" altLang="zh-CN" sz="2000" dirty="0"/>
              <a:t/>
            </a:r>
            <a:br>
              <a:rPr lang="en-US" altLang="zh-CN" sz="2000" dirty="0"/>
            </a:br>
            <a:r>
              <a:rPr lang="en-US" altLang="zh-CN" sz="2000" dirty="0"/>
              <a:t/>
            </a:r>
            <a:br>
              <a:rPr lang="en-US" altLang="zh-CN" sz="2000" dirty="0"/>
            </a:br>
            <a:r>
              <a:rPr lang="en-US" altLang="zh-CN" sz="4000" dirty="0"/>
              <a:t/>
            </a:r>
            <a:br>
              <a:rPr lang="en-US" altLang="zh-CN" sz="4000" dirty="0"/>
            </a:br>
            <a:r>
              <a:rPr lang="zh-CN" altLang="en-US" sz="4000" dirty="0"/>
              <a:t>黎智英案</a:t>
            </a:r>
            <a:endParaRPr lang="zh-HK" altLang="en-US" sz="4000" dirty="0"/>
          </a:p>
        </p:txBody>
      </p:sp>
      <p:pic>
        <p:nvPicPr>
          <p:cNvPr id="1026" name="Picture 2" descr="黎智英涉欺詐案表證成立8·24結案陳詞- 香港- 香港文匯網">
            <a:extLst>
              <a:ext uri="{FF2B5EF4-FFF2-40B4-BE49-F238E27FC236}">
                <a16:creationId xmlns:a16="http://schemas.microsoft.com/office/drawing/2014/main" id="{1519B232-EE7C-DA41-1AFB-BED28691963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585075" y="3248151"/>
            <a:ext cx="4248488" cy="283057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群組 7">
            <a:extLst>
              <a:ext uri="{FF2B5EF4-FFF2-40B4-BE49-F238E27FC236}">
                <a16:creationId xmlns:a16="http://schemas.microsoft.com/office/drawing/2014/main" id="{E93D1B70-F12F-BFF2-7660-D93D61E14D55}"/>
              </a:ext>
            </a:extLst>
          </p:cNvPr>
          <p:cNvGrpSpPr/>
          <p:nvPr/>
        </p:nvGrpSpPr>
        <p:grpSpPr>
          <a:xfrm>
            <a:off x="480873" y="145915"/>
            <a:ext cx="5783740" cy="6566170"/>
            <a:chOff x="510056" y="0"/>
            <a:chExt cx="5585944" cy="6248824"/>
          </a:xfrm>
        </p:grpSpPr>
        <p:pic>
          <p:nvPicPr>
            <p:cNvPr id="5" name="圖片 4" descr="一張含有 資料表 的圖片&#10;&#10;自動產生的描述">
              <a:extLst>
                <a:ext uri="{FF2B5EF4-FFF2-40B4-BE49-F238E27FC236}">
                  <a16:creationId xmlns:a16="http://schemas.microsoft.com/office/drawing/2014/main" id="{79B3E8F7-53D4-55E7-A4BC-AF0E395CDD5E}"/>
                </a:ext>
              </a:extLst>
            </p:cNvPr>
            <p:cNvPicPr>
              <a:picLocks noChangeAspect="1"/>
            </p:cNvPicPr>
            <p:nvPr/>
          </p:nvPicPr>
          <p:blipFill>
            <a:blip r:embed="rId3"/>
            <a:stretch>
              <a:fillRect/>
            </a:stretch>
          </p:blipFill>
          <p:spPr>
            <a:xfrm>
              <a:off x="510056" y="0"/>
              <a:ext cx="5585944" cy="2415749"/>
            </a:xfrm>
            <a:prstGeom prst="rect">
              <a:avLst/>
            </a:prstGeom>
          </p:spPr>
        </p:pic>
        <p:pic>
          <p:nvPicPr>
            <p:cNvPr id="7" name="圖片 6" descr="一張含有 資料表 的圖片&#10;&#10;自動產生的描述">
              <a:extLst>
                <a:ext uri="{FF2B5EF4-FFF2-40B4-BE49-F238E27FC236}">
                  <a16:creationId xmlns:a16="http://schemas.microsoft.com/office/drawing/2014/main" id="{2DE8F725-9F5B-640B-1241-EACD0383389F}"/>
                </a:ext>
              </a:extLst>
            </p:cNvPr>
            <p:cNvPicPr>
              <a:picLocks noChangeAspect="1"/>
            </p:cNvPicPr>
            <p:nvPr/>
          </p:nvPicPr>
          <p:blipFill>
            <a:blip r:embed="rId4"/>
            <a:stretch>
              <a:fillRect/>
            </a:stretch>
          </p:blipFill>
          <p:spPr>
            <a:xfrm>
              <a:off x="555780" y="2438494"/>
              <a:ext cx="5540220" cy="3810330"/>
            </a:xfrm>
            <a:prstGeom prst="rect">
              <a:avLst/>
            </a:prstGeom>
          </p:spPr>
        </p:pic>
      </p:grpSp>
      <p:sp>
        <p:nvSpPr>
          <p:cNvPr id="3" name="投影片編號版面配置區 3">
            <a:extLst>
              <a:ext uri="{FF2B5EF4-FFF2-40B4-BE49-F238E27FC236}">
                <a16:creationId xmlns:a16="http://schemas.microsoft.com/office/drawing/2014/main" id="{E94FAEAA-00A8-7EDD-BCF2-7F75DD9ADF90}"/>
              </a:ext>
            </a:extLst>
          </p:cNvPr>
          <p:cNvSpPr txBox="1">
            <a:spLocks/>
          </p:cNvSpPr>
          <p:nvPr/>
        </p:nvSpPr>
        <p:spPr>
          <a:xfrm>
            <a:off x="86106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400" dirty="0">
                <a:solidFill>
                  <a:schemeClr val="bg2"/>
                </a:solidFill>
              </a:rPr>
              <a:t>18</a:t>
            </a:r>
            <a:endParaRPr lang="zh-CN" altLang="en-US" sz="1400" dirty="0">
              <a:solidFill>
                <a:schemeClr val="bg2"/>
              </a:solidFill>
            </a:endParaRPr>
          </a:p>
        </p:txBody>
      </p:sp>
      <p:sp>
        <p:nvSpPr>
          <p:cNvPr id="4" name="文字方塊 3">
            <a:extLst>
              <a:ext uri="{FF2B5EF4-FFF2-40B4-BE49-F238E27FC236}">
                <a16:creationId xmlns:a16="http://schemas.microsoft.com/office/drawing/2014/main" id="{9771B4F6-83A9-B60B-08FB-AFCF70466B63}"/>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65158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436418" y="561108"/>
            <a:ext cx="9601200" cy="700665"/>
          </a:xfrm>
        </p:spPr>
        <p:txBody>
          <a:bodyPr>
            <a:noAutofit/>
          </a:bodyPr>
          <a:lstStyle/>
          <a:p>
            <a:r>
              <a:rPr lang="zh-TW" altLang="en-US" sz="3200" dirty="0"/>
              <a:t>建立青年人維護國家安全的意識和責任</a:t>
            </a:r>
            <a:endParaRPr kumimoji="1" lang="zh-TW" altLang="en-US" sz="6000" dirty="0"/>
          </a:p>
        </p:txBody>
      </p:sp>
      <p:sp>
        <p:nvSpPr>
          <p:cNvPr id="4" name="副標題 3"/>
          <p:cNvSpPr>
            <a:spLocks noGrp="1"/>
          </p:cNvSpPr>
          <p:nvPr>
            <p:ph type="body" orient="vert" idx="4294967295"/>
          </p:nvPr>
        </p:nvSpPr>
        <p:spPr>
          <a:xfrm>
            <a:off x="66896" y="1627909"/>
            <a:ext cx="7335982" cy="3810000"/>
          </a:xfrm>
        </p:spPr>
        <p:txBody>
          <a:bodyPr>
            <a:noAutofit/>
          </a:bodyPr>
          <a:lstStyle/>
          <a:p>
            <a:pPr marL="0" indent="0">
              <a:lnSpc>
                <a:spcPct val="120000"/>
              </a:lnSpc>
              <a:buNone/>
            </a:pPr>
            <a:r>
              <a:rPr lang="zh-TW" altLang="en-US" b="1" u="sng" dirty="0"/>
              <a:t>例子： </a:t>
            </a:r>
          </a:p>
          <a:p>
            <a:pPr marL="0" indent="0">
              <a:lnSpc>
                <a:spcPct val="120000"/>
              </a:lnSpc>
              <a:buNone/>
            </a:pPr>
            <a:r>
              <a:rPr lang="zh-TW" altLang="en-US" dirty="0"/>
              <a:t>「學民」及後來的「眾志」是香港社會的一個反面教材，雖然目前香港社會已進入由亂到治並邁向由治及興新階段，但仍有不少亂港餘孽隱藏在各個角落進行軟對抗。</a:t>
            </a:r>
          </a:p>
          <a:p>
            <a:pPr marL="0" indent="0">
              <a:lnSpc>
                <a:spcPct val="120000"/>
              </a:lnSpc>
              <a:buNone/>
            </a:pPr>
            <a:r>
              <a:rPr lang="zh-TW" altLang="en-US" dirty="0"/>
              <a:t>警方拘捕「眾志」多名餘孽，等於是鏟除了過去十多年禍害香港青少年的一個「大毒瘤」</a:t>
            </a:r>
            <a:br>
              <a:rPr lang="zh-TW" altLang="en-US" dirty="0"/>
            </a:br>
            <a:endParaRPr lang="zh-TW" altLang="en-US" dirty="0"/>
          </a:p>
          <a:p>
            <a:pPr marL="0" indent="0">
              <a:lnSpc>
                <a:spcPct val="120000"/>
              </a:lnSpc>
              <a:buNone/>
            </a:pPr>
            <a:r>
              <a:rPr lang="zh-TW" altLang="en-US" dirty="0"/>
              <a:t>這是給香港年輕人一個警示，亂港分子難逃天網恢恢，終將被法律制裁，付出巨大代價。</a:t>
            </a:r>
          </a:p>
          <a:p>
            <a:pPr marL="0" indent="0">
              <a:lnSpc>
                <a:spcPct val="120000"/>
              </a:lnSpc>
              <a:buNone/>
            </a:pPr>
            <a:endParaRPr kumimoji="1" lang="zh-TW" altLang="en-US" dirty="0"/>
          </a:p>
        </p:txBody>
      </p:sp>
      <p:pic>
        <p:nvPicPr>
          <p:cNvPr id="5" name="圖片 4"/>
          <p:cNvPicPr>
            <a:picLocks noChangeAspect="1"/>
          </p:cNvPicPr>
          <p:nvPr/>
        </p:nvPicPr>
        <p:blipFill>
          <a:blip r:embed="rId2"/>
          <a:stretch>
            <a:fillRect/>
          </a:stretch>
        </p:blipFill>
        <p:spPr>
          <a:xfrm>
            <a:off x="7444443" y="2031609"/>
            <a:ext cx="4517168" cy="3011445"/>
          </a:xfrm>
          <a:prstGeom prst="rect">
            <a:avLst/>
          </a:prstGeom>
          <a:effectLst>
            <a:outerShdw blurRad="50800" dist="190500" dir="2700000" algn="tl" rotWithShape="0">
              <a:prstClr val="black">
                <a:alpha val="40000"/>
              </a:prstClr>
            </a:outerShdw>
          </a:effectLst>
        </p:spPr>
      </p:pic>
      <p:sp>
        <p:nvSpPr>
          <p:cNvPr id="7" name="投影片編號版面配置區 6">
            <a:extLst>
              <a:ext uri="{FF2B5EF4-FFF2-40B4-BE49-F238E27FC236}">
                <a16:creationId xmlns:a16="http://schemas.microsoft.com/office/drawing/2014/main" id="{52777B5A-2B1E-E781-E9E3-4E38F8D2BE3F}"/>
              </a:ext>
            </a:extLst>
          </p:cNvPr>
          <p:cNvSpPr>
            <a:spLocks noGrp="1"/>
          </p:cNvSpPr>
          <p:nvPr>
            <p:ph type="sldNum" sz="quarter" idx="12"/>
          </p:nvPr>
        </p:nvSpPr>
        <p:spPr/>
        <p:txBody>
          <a:bodyPr/>
          <a:lstStyle/>
          <a:p>
            <a:pPr rtl="0"/>
            <a:fld id="{E31375A4-56A4-47D6-9801-1991572033F7}" type="slidenum">
              <a:rPr lang="en-US" altLang="zh-TW" smtClean="0"/>
              <a:pPr rtl="0"/>
              <a:t>28</a:t>
            </a:fld>
            <a:endParaRPr lang="zh-TW" altLang="en-US" dirty="0"/>
          </a:p>
        </p:txBody>
      </p:sp>
      <p:sp>
        <p:nvSpPr>
          <p:cNvPr id="3" name="文字方塊 2">
            <a:extLst>
              <a:ext uri="{FF2B5EF4-FFF2-40B4-BE49-F238E27FC236}">
                <a16:creationId xmlns:a16="http://schemas.microsoft.com/office/drawing/2014/main" id="{036AFA6C-D98A-8B21-16E0-0A717F4968E5}"/>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211699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488373" y="1394836"/>
            <a:ext cx="10471150" cy="776287"/>
          </a:xfrm>
        </p:spPr>
        <p:txBody>
          <a:bodyPr>
            <a:noAutofit/>
          </a:bodyPr>
          <a:lstStyle/>
          <a:p>
            <a:r>
              <a:rPr lang="zh-TW" altLang="en-US" sz="2800" dirty="0"/>
              <a:t>政府及全社會不要鬆懈，繼續加強打擊亂港分子</a:t>
            </a:r>
            <a:br>
              <a:rPr lang="zh-TW" altLang="en-US" sz="2800" dirty="0"/>
            </a:br>
            <a:r>
              <a:rPr lang="zh-TW" altLang="en-US" sz="2800" dirty="0"/>
              <a:t>加強國家安全教育工作</a:t>
            </a:r>
            <a:br>
              <a:rPr lang="zh-TW" altLang="en-US" sz="2800" dirty="0"/>
            </a:br>
            <a:r>
              <a:rPr lang="zh-TW" altLang="en-US" sz="2800" dirty="0"/>
              <a:t>針對青年維護國家安全觀念的培養</a:t>
            </a:r>
            <a:r>
              <a:rPr lang="zh-TW" altLang="en-US" dirty="0"/>
              <a:t/>
            </a:r>
            <a:br>
              <a:rPr lang="zh-TW" altLang="en-US" dirty="0"/>
            </a:br>
            <a:endParaRPr kumimoji="1" lang="zh-TW" altLang="en-US" dirty="0"/>
          </a:p>
        </p:txBody>
      </p:sp>
      <p:pic>
        <p:nvPicPr>
          <p:cNvPr id="4" name="內容版面配置區 3"/>
          <p:cNvPicPr>
            <a:picLocks noGrp="1" noChangeAspect="1"/>
          </p:cNvPicPr>
          <p:nvPr>
            <p:ph idx="4294967295"/>
          </p:nvPr>
        </p:nvPicPr>
        <p:blipFill>
          <a:blip r:embed="rId2"/>
          <a:stretch>
            <a:fillRect/>
          </a:stretch>
        </p:blipFill>
        <p:spPr>
          <a:xfrm>
            <a:off x="7241310" y="2365566"/>
            <a:ext cx="4690664" cy="3517998"/>
          </a:xfrm>
          <a:effectLst>
            <a:outerShdw blurRad="50800" dist="190500" dir="2700000" algn="tl" rotWithShape="0">
              <a:prstClr val="black">
                <a:alpha val="40000"/>
              </a:prstClr>
            </a:outerShdw>
          </a:effectLst>
        </p:spPr>
      </p:pic>
      <p:sp>
        <p:nvSpPr>
          <p:cNvPr id="6" name="文字方塊 5"/>
          <p:cNvSpPr txBox="1"/>
          <p:nvPr/>
        </p:nvSpPr>
        <p:spPr>
          <a:xfrm>
            <a:off x="567450" y="2587336"/>
            <a:ext cx="6633451" cy="3477875"/>
          </a:xfrm>
          <a:prstGeom prst="rect">
            <a:avLst/>
          </a:prstGeom>
          <a:noFill/>
        </p:spPr>
        <p:txBody>
          <a:bodyPr wrap="square" rtlCol="0">
            <a:spAutoFit/>
          </a:bodyPr>
          <a:lstStyle/>
          <a:p>
            <a:r>
              <a:rPr lang="en-US" altLang="zh-TW" sz="2000" dirty="0"/>
              <a:t>《</a:t>
            </a:r>
            <a:r>
              <a:rPr lang="zh-TW" altLang="en-US" sz="2000" dirty="0"/>
              <a:t>香港國安法</a:t>
            </a:r>
            <a:r>
              <a:rPr lang="en-US" altLang="zh-TW" sz="2000" dirty="0"/>
              <a:t>》</a:t>
            </a:r>
            <a:r>
              <a:rPr lang="zh-TW" altLang="en-US" sz="2000" dirty="0"/>
              <a:t>第</a:t>
            </a:r>
            <a:r>
              <a:rPr lang="en-US" altLang="zh-TW" sz="2000" dirty="0"/>
              <a:t>10</a:t>
            </a:r>
            <a:r>
              <a:rPr lang="zh-TW" altLang="en-US" sz="2000" dirty="0"/>
              <a:t>條明確表示：香港特別行政區應當通過學校、社會團體、媒體、網絡等開展國家安全教育，提高香港特別行政區居民的國家安全意識和守法意識。</a:t>
            </a:r>
          </a:p>
          <a:p>
            <a:r>
              <a:rPr lang="zh-TW" altLang="en-US" sz="2000" dirty="0"/>
              <a:t/>
            </a:r>
            <a:br>
              <a:rPr lang="zh-TW" altLang="en-US" sz="2000" dirty="0"/>
            </a:br>
            <a:endParaRPr lang="zh-TW" altLang="en-US" sz="2000" dirty="0"/>
          </a:p>
          <a:p>
            <a:r>
              <a:rPr lang="zh-TW" altLang="en-US" sz="2000" dirty="0"/>
              <a:t>提升和營造香港維護國家安全氛圍、增強市民對國家安全的認識方面</a:t>
            </a:r>
          </a:p>
          <a:p>
            <a:r>
              <a:rPr lang="zh-TW" altLang="en-US" sz="2000" dirty="0"/>
              <a:t/>
            </a:r>
            <a:br>
              <a:rPr lang="zh-TW" altLang="en-US" sz="2000" dirty="0"/>
            </a:br>
            <a:endParaRPr lang="zh-TW" altLang="en-US" sz="2000" dirty="0"/>
          </a:p>
          <a:p>
            <a:r>
              <a:rPr lang="zh-TW" altLang="en-US" sz="2000" dirty="0"/>
              <a:t>全方位提升香港年輕一代愛國愛港的國民意識及對國家的歸屬感。</a:t>
            </a:r>
          </a:p>
        </p:txBody>
      </p:sp>
      <p:sp>
        <p:nvSpPr>
          <p:cNvPr id="7" name="投影片編號版面配置區 6">
            <a:extLst>
              <a:ext uri="{FF2B5EF4-FFF2-40B4-BE49-F238E27FC236}">
                <a16:creationId xmlns:a16="http://schemas.microsoft.com/office/drawing/2014/main" id="{6BB0157E-05C1-E790-C026-28CEB35EF816}"/>
              </a:ext>
            </a:extLst>
          </p:cNvPr>
          <p:cNvSpPr>
            <a:spLocks noGrp="1"/>
          </p:cNvSpPr>
          <p:nvPr>
            <p:ph type="sldNum" sz="quarter" idx="12"/>
          </p:nvPr>
        </p:nvSpPr>
        <p:spPr/>
        <p:txBody>
          <a:bodyPr/>
          <a:lstStyle/>
          <a:p>
            <a:pPr rtl="0"/>
            <a:fld id="{E31375A4-56A4-47D6-9801-1991572033F7}" type="slidenum">
              <a:rPr lang="en-US" altLang="zh-TW" smtClean="0"/>
              <a:pPr rtl="0"/>
              <a:t>29</a:t>
            </a:fld>
            <a:endParaRPr lang="zh-TW" altLang="en-US" dirty="0"/>
          </a:p>
        </p:txBody>
      </p:sp>
      <p:sp>
        <p:nvSpPr>
          <p:cNvPr id="3" name="文字方塊 2">
            <a:extLst>
              <a:ext uri="{FF2B5EF4-FFF2-40B4-BE49-F238E27FC236}">
                <a16:creationId xmlns:a16="http://schemas.microsoft.com/office/drawing/2014/main" id="{0E7B288F-6814-5379-E77B-320181D98940}"/>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91442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3" descr="图形用户界面, 文本, 应用程序, 电子邮件&#10;&#10;描述已自动生成">
            <a:extLst>
              <a:ext uri="{FF2B5EF4-FFF2-40B4-BE49-F238E27FC236}">
                <a16:creationId xmlns:a16="http://schemas.microsoft.com/office/drawing/2014/main" id="{E6D62B01-121C-10A7-8139-020882B53C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020" y="2603751"/>
            <a:ext cx="6338396" cy="4240797"/>
          </a:xfrm>
          <a:prstGeom prst="rect">
            <a:avLst/>
          </a:prstGeom>
        </p:spPr>
      </p:pic>
      <p:sp>
        <p:nvSpPr>
          <p:cNvPr id="4" name="投影片編號版面配置區 3">
            <a:extLst>
              <a:ext uri="{FF2B5EF4-FFF2-40B4-BE49-F238E27FC236}">
                <a16:creationId xmlns:a16="http://schemas.microsoft.com/office/drawing/2014/main" id="{8FF664C8-3D61-6667-3C79-1F0F49F38C71}"/>
              </a:ext>
            </a:extLst>
          </p:cNvPr>
          <p:cNvSpPr>
            <a:spLocks noGrp="1"/>
          </p:cNvSpPr>
          <p:nvPr>
            <p:ph type="sldNum" sz="quarter" idx="12"/>
          </p:nvPr>
        </p:nvSpPr>
        <p:spPr/>
        <p:txBody>
          <a:bodyPr/>
          <a:lstStyle/>
          <a:p>
            <a:fld id="{239FD2C1-1C27-4DB1-B927-89BACEB38B32}" type="slidenum">
              <a:rPr lang="zh-CN" altLang="en-US" smtClean="0"/>
              <a:t>3</a:t>
            </a:fld>
            <a:endParaRPr lang="zh-CN" altLang="en-US"/>
          </a:p>
        </p:txBody>
      </p:sp>
      <p:sp>
        <p:nvSpPr>
          <p:cNvPr id="5" name="文字方塊 4">
            <a:extLst>
              <a:ext uri="{FF2B5EF4-FFF2-40B4-BE49-F238E27FC236}">
                <a16:creationId xmlns:a16="http://schemas.microsoft.com/office/drawing/2014/main" id="{7F99E792-77BF-41E2-428F-4674EF58CB32}"/>
              </a:ext>
            </a:extLst>
          </p:cNvPr>
          <p:cNvSpPr txBox="1"/>
          <p:nvPr/>
        </p:nvSpPr>
        <p:spPr>
          <a:xfrm>
            <a:off x="2669361" y="4915848"/>
            <a:ext cx="2814484" cy="1015663"/>
          </a:xfrm>
          <a:prstGeom prst="rect">
            <a:avLst/>
          </a:prstGeom>
          <a:noFill/>
        </p:spPr>
        <p:txBody>
          <a:bodyPr wrap="square">
            <a:spAutoFit/>
          </a:bodyPr>
          <a:lstStyle/>
          <a:p>
            <a:pPr algn="just"/>
            <a:r>
              <a:rPr lang="zh-CN" altLang="en-US" sz="1600" b="1" i="0" dirty="0">
                <a:solidFill>
                  <a:srgbClr val="333333"/>
                </a:solidFill>
                <a:effectLst/>
                <a:latin typeface="SimSun" panose="02010600030101010101" pitchFamily="2" charset="-122"/>
                <a:ea typeface="SimSun" panose="02010600030101010101" pitchFamily="2" charset="-122"/>
              </a:rPr>
              <a:t>廣東的律師：</a:t>
            </a:r>
            <a:r>
              <a:rPr lang="en-US" altLang="zh-CN" sz="1600" b="1" i="0" dirty="0">
                <a:solidFill>
                  <a:srgbClr val="333333"/>
                </a:solidFill>
                <a:effectLst/>
                <a:latin typeface="SimSun" panose="02010600030101010101" pitchFamily="2" charset="-122"/>
                <a:ea typeface="SimSun" panose="02010600030101010101" pitchFamily="2" charset="-122"/>
              </a:rPr>
              <a:t>70885</a:t>
            </a:r>
            <a:r>
              <a:rPr lang="zh-CN" altLang="en-US" sz="1600" b="1" i="0" dirty="0">
                <a:solidFill>
                  <a:srgbClr val="333333"/>
                </a:solidFill>
                <a:effectLst/>
                <a:latin typeface="SimSun" panose="02010600030101010101" pitchFamily="2" charset="-122"/>
                <a:ea typeface="SimSun" panose="02010600030101010101" pitchFamily="2" charset="-122"/>
              </a:rPr>
              <a:t>人</a:t>
            </a:r>
            <a:endParaRPr lang="en-US" altLang="zh-CN" sz="1600" b="1" i="0" dirty="0">
              <a:solidFill>
                <a:srgbClr val="333333"/>
              </a:solidFill>
              <a:effectLst/>
              <a:latin typeface="SimSun" panose="02010600030101010101" pitchFamily="2" charset="-122"/>
              <a:ea typeface="SimSun" panose="02010600030101010101" pitchFamily="2" charset="-122"/>
            </a:endParaRPr>
          </a:p>
          <a:p>
            <a:pPr algn="just"/>
            <a:r>
              <a:rPr lang="zh-CN" altLang="en-US" sz="1600" b="1" dirty="0">
                <a:solidFill>
                  <a:srgbClr val="333333"/>
                </a:solidFill>
                <a:latin typeface="SimSun" panose="02010600030101010101" pitchFamily="2" charset="-122"/>
                <a:ea typeface="SimSun" panose="02010600030101010101" pitchFamily="2" charset="-122"/>
              </a:rPr>
              <a:t>廣東的律師樓：</a:t>
            </a:r>
            <a:r>
              <a:rPr lang="en-US" altLang="zh-CN" sz="1600" b="1" dirty="0">
                <a:solidFill>
                  <a:srgbClr val="333333"/>
                </a:solidFill>
                <a:latin typeface="SimSun" panose="02010600030101010101" pitchFamily="2" charset="-122"/>
                <a:ea typeface="SimSun" panose="02010600030101010101" pitchFamily="2" charset="-122"/>
              </a:rPr>
              <a:t>4163</a:t>
            </a:r>
            <a:r>
              <a:rPr lang="zh-CN" altLang="en-US" sz="1600" b="1" dirty="0">
                <a:solidFill>
                  <a:srgbClr val="333333"/>
                </a:solidFill>
                <a:latin typeface="SimSun" panose="02010600030101010101" pitchFamily="2" charset="-122"/>
                <a:ea typeface="SimSun" panose="02010600030101010101" pitchFamily="2" charset="-122"/>
              </a:rPr>
              <a:t>所</a:t>
            </a:r>
            <a:endParaRPr lang="en-US" altLang="zh-CN" sz="1600" b="1" dirty="0">
              <a:solidFill>
                <a:srgbClr val="333333"/>
              </a:solidFill>
              <a:latin typeface="SimSun" panose="02010600030101010101" pitchFamily="2" charset="-122"/>
              <a:ea typeface="SimSun" panose="02010600030101010101" pitchFamily="2" charset="-122"/>
            </a:endParaRPr>
          </a:p>
          <a:p>
            <a:pPr algn="just"/>
            <a:endParaRPr lang="en-US" altLang="zh-CN" sz="1600" b="1" dirty="0">
              <a:solidFill>
                <a:srgbClr val="333333"/>
              </a:solidFill>
              <a:latin typeface="SimSun" panose="02010600030101010101" pitchFamily="2" charset="-122"/>
              <a:ea typeface="SimSun" panose="02010600030101010101" pitchFamily="2" charset="-122"/>
            </a:endParaRPr>
          </a:p>
          <a:p>
            <a:pPr algn="just"/>
            <a:r>
              <a:rPr lang="en-US" altLang="zh-CN" sz="1200" b="1" dirty="0">
                <a:solidFill>
                  <a:srgbClr val="333333"/>
                </a:solidFill>
                <a:latin typeface="SimSun" panose="02010600030101010101" pitchFamily="2" charset="-122"/>
                <a:ea typeface="SimSun" panose="02010600030101010101" pitchFamily="2" charset="-122"/>
              </a:rPr>
              <a:t>----</a:t>
            </a:r>
            <a:r>
              <a:rPr lang="zh-CN" altLang="en-US" sz="1200" b="1" i="0" dirty="0">
                <a:solidFill>
                  <a:srgbClr val="333333"/>
                </a:solidFill>
                <a:effectLst/>
                <a:latin typeface="SimSun" panose="02010600030101010101" pitchFamily="2" charset="-122"/>
                <a:ea typeface="SimSun" panose="02010600030101010101" pitchFamily="2" charset="-122"/>
              </a:rPr>
              <a:t>截至</a:t>
            </a:r>
            <a:r>
              <a:rPr lang="en-US" altLang="zh-CN" sz="1200" b="1" i="0" dirty="0">
                <a:solidFill>
                  <a:srgbClr val="333333"/>
                </a:solidFill>
                <a:effectLst/>
                <a:latin typeface="SimSun" panose="02010600030101010101" pitchFamily="2" charset="-122"/>
                <a:ea typeface="SimSun" panose="02010600030101010101" pitchFamily="2" charset="-122"/>
              </a:rPr>
              <a:t>2022</a:t>
            </a:r>
            <a:r>
              <a:rPr lang="zh-CN" altLang="en-US" sz="1200" b="1" i="0" dirty="0">
                <a:solidFill>
                  <a:srgbClr val="333333"/>
                </a:solidFill>
                <a:effectLst/>
                <a:latin typeface="SimSun" panose="02010600030101010101" pitchFamily="2" charset="-122"/>
                <a:ea typeface="SimSun" panose="02010600030101010101" pitchFamily="2" charset="-122"/>
              </a:rPr>
              <a:t>年</a:t>
            </a:r>
            <a:r>
              <a:rPr lang="en-US" altLang="zh-CN" sz="1200" b="1" i="0" dirty="0">
                <a:solidFill>
                  <a:srgbClr val="333333"/>
                </a:solidFill>
                <a:effectLst/>
                <a:latin typeface="SimSun" panose="02010600030101010101" pitchFamily="2" charset="-122"/>
                <a:ea typeface="SimSun" panose="02010600030101010101" pitchFamily="2" charset="-122"/>
              </a:rPr>
              <a:t>12</a:t>
            </a:r>
            <a:r>
              <a:rPr lang="zh-CN" altLang="en-US" sz="1200" b="1" i="0" dirty="0">
                <a:solidFill>
                  <a:srgbClr val="333333"/>
                </a:solidFill>
                <a:effectLst/>
                <a:latin typeface="SimSun" panose="02010600030101010101" pitchFamily="2" charset="-122"/>
                <a:ea typeface="SimSun" panose="02010600030101010101" pitchFamily="2" charset="-122"/>
              </a:rPr>
              <a:t>月</a:t>
            </a:r>
            <a:r>
              <a:rPr lang="en-US" altLang="zh-CN" sz="1200" b="1" i="0" dirty="0">
                <a:solidFill>
                  <a:srgbClr val="333333"/>
                </a:solidFill>
                <a:effectLst/>
                <a:latin typeface="SimSun" panose="02010600030101010101" pitchFamily="2" charset="-122"/>
                <a:ea typeface="SimSun" panose="02010600030101010101" pitchFamily="2" charset="-122"/>
              </a:rPr>
              <a:t>31</a:t>
            </a:r>
            <a:r>
              <a:rPr lang="zh-CN" altLang="en-US" sz="1200" b="1" i="0" dirty="0">
                <a:solidFill>
                  <a:srgbClr val="333333"/>
                </a:solidFill>
                <a:effectLst/>
                <a:latin typeface="SimSun" panose="02010600030101010101" pitchFamily="2" charset="-122"/>
                <a:ea typeface="SimSun" panose="02010600030101010101" pitchFamily="2" charset="-122"/>
              </a:rPr>
              <a:t>日</a:t>
            </a:r>
            <a:endParaRPr lang="en-US" altLang="zh-CN" sz="1200" b="1" i="0" dirty="0">
              <a:solidFill>
                <a:srgbClr val="333333"/>
              </a:solidFill>
              <a:effectLst/>
              <a:latin typeface="SimSun" panose="02010600030101010101" pitchFamily="2" charset="-122"/>
              <a:ea typeface="SimSun" panose="02010600030101010101" pitchFamily="2" charset="-122"/>
            </a:endParaRPr>
          </a:p>
        </p:txBody>
      </p:sp>
      <p:sp>
        <p:nvSpPr>
          <p:cNvPr id="6" name="文字方塊 5">
            <a:extLst>
              <a:ext uri="{FF2B5EF4-FFF2-40B4-BE49-F238E27FC236}">
                <a16:creationId xmlns:a16="http://schemas.microsoft.com/office/drawing/2014/main" id="{088AB1C2-DB20-6D93-5A2B-E6C2FAD1E3E9}"/>
              </a:ext>
            </a:extLst>
          </p:cNvPr>
          <p:cNvSpPr txBox="1"/>
          <p:nvPr/>
        </p:nvSpPr>
        <p:spPr>
          <a:xfrm>
            <a:off x="0" y="6582938"/>
            <a:ext cx="2814484" cy="261610"/>
          </a:xfrm>
          <a:prstGeom prst="rect">
            <a:avLst/>
          </a:prstGeom>
          <a:noFill/>
        </p:spPr>
        <p:txBody>
          <a:bodyPr wrap="square">
            <a:spAutoFit/>
          </a:bodyPr>
          <a:lstStyle/>
          <a:p>
            <a:pPr algn="just"/>
            <a:r>
              <a:rPr lang="zh-CN" altLang="en-US" sz="1100" b="1" dirty="0">
                <a:solidFill>
                  <a:srgbClr val="333333"/>
                </a:solidFill>
                <a:latin typeface="SimSun" panose="02010600030101010101" pitchFamily="2" charset="-122"/>
                <a:ea typeface="SimSun" panose="02010600030101010101" pitchFamily="2" charset="-122"/>
              </a:rPr>
              <a:t>資料來源：港府網站、廣東省司法廳網站</a:t>
            </a:r>
            <a:endParaRPr lang="zh-CN" altLang="en-US" sz="1100" b="1" dirty="0">
              <a:latin typeface="SimSun" panose="02010600030101010101" pitchFamily="2" charset="-122"/>
              <a:ea typeface="SimSun" panose="02010600030101010101" pitchFamily="2" charset="-122"/>
            </a:endParaRPr>
          </a:p>
        </p:txBody>
      </p:sp>
      <p:pic>
        <p:nvPicPr>
          <p:cNvPr id="8" name="Picture 2">
            <a:extLst>
              <a:ext uri="{FF2B5EF4-FFF2-40B4-BE49-F238E27FC236}">
                <a16:creationId xmlns:a16="http://schemas.microsoft.com/office/drawing/2014/main" id="{10B5F634-3168-994A-8C00-F85DE14756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84" y="-3830"/>
            <a:ext cx="6985810" cy="4800037"/>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a:extLst>
              <a:ext uri="{FF2B5EF4-FFF2-40B4-BE49-F238E27FC236}">
                <a16:creationId xmlns:a16="http://schemas.microsoft.com/office/drawing/2014/main" id="{D8C0AB6A-6A92-682B-4317-EECDB682978D}"/>
              </a:ext>
            </a:extLst>
          </p:cNvPr>
          <p:cNvSpPr txBox="1"/>
          <p:nvPr/>
        </p:nvSpPr>
        <p:spPr>
          <a:xfrm>
            <a:off x="7609384" y="383907"/>
            <a:ext cx="3744416" cy="2062103"/>
          </a:xfrm>
          <a:prstGeom prst="rect">
            <a:avLst/>
          </a:prstGeom>
          <a:noFill/>
        </p:spPr>
        <p:txBody>
          <a:bodyPr wrap="square">
            <a:spAutoFit/>
          </a:bodyPr>
          <a:lstStyle/>
          <a:p>
            <a:pPr algn="just"/>
            <a:r>
              <a:rPr lang="zh-TW" altLang="en-US" sz="1600" b="1" i="0" dirty="0">
                <a:solidFill>
                  <a:srgbClr val="333333"/>
                </a:solidFill>
                <a:effectLst/>
                <a:latin typeface="SimSun" panose="02010600030101010101" pitchFamily="2" charset="-122"/>
                <a:ea typeface="SimSun" panose="02010600030101010101" pitchFamily="2" charset="-122"/>
              </a:rPr>
              <a:t>粵港澳大灣區包括</a:t>
            </a:r>
            <a:r>
              <a:rPr lang="en-US" altLang="zh-TW" sz="1600" b="1" i="0" dirty="0">
                <a:solidFill>
                  <a:srgbClr val="333333"/>
                </a:solidFill>
                <a:effectLst/>
                <a:latin typeface="SimSun" panose="02010600030101010101" pitchFamily="2" charset="-122"/>
                <a:ea typeface="SimSun" panose="02010600030101010101" pitchFamily="2" charset="-122"/>
              </a:rPr>
              <a:t>:</a:t>
            </a:r>
            <a:r>
              <a:rPr lang="zh-TW" altLang="en-US" sz="1600" b="1" i="0" dirty="0">
                <a:solidFill>
                  <a:srgbClr val="333333"/>
                </a:solidFill>
                <a:effectLst/>
                <a:latin typeface="SimSun" panose="02010600030101010101" pitchFamily="2" charset="-122"/>
                <a:ea typeface="SimSun" panose="02010600030101010101" pitchFamily="2" charset="-122"/>
              </a:rPr>
              <a:t>香港、澳門兩個特別行政區，廣東省廣州、深圳、珠海、佛山、惠州、東莞、中山、江門、肇慶九市，總面積約</a:t>
            </a:r>
            <a:r>
              <a:rPr lang="en-US" altLang="zh-TW" sz="1600" b="1" i="1" dirty="0">
                <a:solidFill>
                  <a:srgbClr val="333333"/>
                </a:solidFill>
                <a:effectLst/>
                <a:highlight>
                  <a:srgbClr val="FFFF00"/>
                </a:highlight>
                <a:latin typeface="SimSun" panose="02010600030101010101" pitchFamily="2" charset="-122"/>
                <a:ea typeface="SimSun" panose="02010600030101010101" pitchFamily="2" charset="-122"/>
              </a:rPr>
              <a:t>5.6</a:t>
            </a:r>
            <a:r>
              <a:rPr lang="zh-TW" altLang="en-US" sz="1600" b="1" i="1" dirty="0">
                <a:solidFill>
                  <a:srgbClr val="333333"/>
                </a:solidFill>
                <a:effectLst/>
                <a:highlight>
                  <a:srgbClr val="FFFF00"/>
                </a:highlight>
                <a:latin typeface="SimSun" panose="02010600030101010101" pitchFamily="2" charset="-122"/>
                <a:ea typeface="SimSun" panose="02010600030101010101" pitchFamily="2" charset="-122"/>
              </a:rPr>
              <a:t>萬平方公里</a:t>
            </a:r>
            <a:r>
              <a:rPr lang="zh-TW" altLang="en-US" sz="1600" b="1" i="0" dirty="0">
                <a:solidFill>
                  <a:srgbClr val="333333"/>
                </a:solidFill>
                <a:effectLst/>
                <a:latin typeface="SimSun" panose="02010600030101010101" pitchFamily="2" charset="-122"/>
                <a:ea typeface="SimSun" panose="02010600030101010101" pitchFamily="2" charset="-122"/>
              </a:rPr>
              <a:t>。根據廣東省及香港和澳門特區政府提供的最新數據，</a:t>
            </a:r>
            <a:r>
              <a:rPr lang="en-US" altLang="zh-TW" sz="1600" b="1" i="1" dirty="0">
                <a:solidFill>
                  <a:srgbClr val="333333"/>
                </a:solidFill>
                <a:effectLst/>
                <a:highlight>
                  <a:srgbClr val="FFFF00"/>
                </a:highlight>
                <a:latin typeface="SimSun" panose="02010600030101010101" pitchFamily="2" charset="-122"/>
                <a:ea typeface="SimSun" panose="02010600030101010101" pitchFamily="2" charset="-122"/>
              </a:rPr>
              <a:t>2022</a:t>
            </a:r>
            <a:r>
              <a:rPr lang="zh-TW" altLang="en-US" sz="1600" b="1" i="1" dirty="0">
                <a:solidFill>
                  <a:srgbClr val="333333"/>
                </a:solidFill>
                <a:effectLst/>
                <a:highlight>
                  <a:srgbClr val="FFFF00"/>
                </a:highlight>
                <a:latin typeface="SimSun" panose="02010600030101010101" pitchFamily="2" charset="-122"/>
                <a:ea typeface="SimSun" panose="02010600030101010101" pitchFamily="2" charset="-122"/>
              </a:rPr>
              <a:t>年大灣區的總人口已經超過</a:t>
            </a:r>
            <a:r>
              <a:rPr lang="en-US" altLang="zh-TW" sz="1600" b="1" i="1" dirty="0">
                <a:solidFill>
                  <a:srgbClr val="333333"/>
                </a:solidFill>
                <a:effectLst/>
                <a:highlight>
                  <a:srgbClr val="FFFF00"/>
                </a:highlight>
                <a:latin typeface="SimSun" panose="02010600030101010101" pitchFamily="2" charset="-122"/>
                <a:ea typeface="SimSun" panose="02010600030101010101" pitchFamily="2" charset="-122"/>
              </a:rPr>
              <a:t>8600</a:t>
            </a:r>
            <a:r>
              <a:rPr lang="zh-TW" altLang="en-US" sz="1600" b="1" i="1" dirty="0">
                <a:solidFill>
                  <a:srgbClr val="333333"/>
                </a:solidFill>
                <a:effectLst/>
                <a:highlight>
                  <a:srgbClr val="FFFF00"/>
                </a:highlight>
                <a:latin typeface="SimSun" panose="02010600030101010101" pitchFamily="2" charset="-122"/>
                <a:ea typeface="SimSun" panose="02010600030101010101" pitchFamily="2" charset="-122"/>
              </a:rPr>
              <a:t>萬，地區生產總值</a:t>
            </a:r>
            <a:r>
              <a:rPr lang="zh-CN" altLang="en-US" sz="1600" b="1" i="1" dirty="0">
                <a:solidFill>
                  <a:srgbClr val="333333"/>
                </a:solidFill>
                <a:effectLst/>
                <a:highlight>
                  <a:srgbClr val="FFFF00"/>
                </a:highlight>
                <a:latin typeface="SimSun" panose="02010600030101010101" pitchFamily="2" charset="-122"/>
                <a:ea typeface="SimSun" panose="02010600030101010101" pitchFamily="2" charset="-122"/>
              </a:rPr>
              <a:t>超</a:t>
            </a:r>
            <a:r>
              <a:rPr lang="en-US" altLang="zh-CN" sz="1600" b="1" i="1" dirty="0">
                <a:solidFill>
                  <a:srgbClr val="333333"/>
                </a:solidFill>
                <a:effectLst/>
                <a:highlight>
                  <a:srgbClr val="FFFF00"/>
                </a:highlight>
                <a:latin typeface="SimSun" panose="02010600030101010101" pitchFamily="2" charset="-122"/>
                <a:ea typeface="SimSun" panose="02010600030101010101" pitchFamily="2" charset="-122"/>
              </a:rPr>
              <a:t>13</a:t>
            </a:r>
            <a:r>
              <a:rPr lang="zh-CN" altLang="en-US" sz="1600" b="1" i="1" dirty="0">
                <a:solidFill>
                  <a:srgbClr val="333333"/>
                </a:solidFill>
                <a:effectLst/>
                <a:highlight>
                  <a:srgbClr val="FFFF00"/>
                </a:highlight>
                <a:latin typeface="SimSun" panose="02010600030101010101" pitchFamily="2" charset="-122"/>
                <a:ea typeface="SimSun" panose="02010600030101010101" pitchFamily="2" charset="-122"/>
              </a:rPr>
              <a:t>萬</a:t>
            </a:r>
            <a:r>
              <a:rPr lang="zh-TW" altLang="en-US" sz="1600" b="1" i="1" dirty="0">
                <a:solidFill>
                  <a:srgbClr val="333333"/>
                </a:solidFill>
                <a:effectLst/>
                <a:highlight>
                  <a:srgbClr val="FFFF00"/>
                </a:highlight>
                <a:latin typeface="SimSun" panose="02010600030101010101" pitchFamily="2" charset="-122"/>
                <a:ea typeface="SimSun" panose="02010600030101010101" pitchFamily="2" charset="-122"/>
              </a:rPr>
              <a:t>億元</a:t>
            </a:r>
            <a:r>
              <a:rPr lang="zh-CN" altLang="en-US" sz="1600" b="1" i="1" dirty="0">
                <a:solidFill>
                  <a:srgbClr val="333333"/>
                </a:solidFill>
                <a:effectLst/>
                <a:highlight>
                  <a:srgbClr val="FFFF00"/>
                </a:highlight>
                <a:latin typeface="SimSun" panose="02010600030101010101" pitchFamily="2" charset="-122"/>
                <a:ea typeface="SimSun" panose="02010600030101010101" pitchFamily="2" charset="-122"/>
              </a:rPr>
              <a:t>人民幣</a:t>
            </a:r>
            <a:r>
              <a:rPr lang="zh-TW" altLang="en-US" sz="1600" b="1" i="1" dirty="0">
                <a:solidFill>
                  <a:srgbClr val="333333"/>
                </a:solidFill>
                <a:effectLst/>
                <a:latin typeface="SimSun" panose="02010600030101010101" pitchFamily="2" charset="-122"/>
                <a:ea typeface="SimSun" panose="02010600030101010101" pitchFamily="2" charset="-122"/>
              </a:rPr>
              <a:t>。</a:t>
            </a:r>
            <a:r>
              <a:rPr lang="zh-CN" altLang="en-US" sz="1050" b="1" i="1" dirty="0">
                <a:solidFill>
                  <a:srgbClr val="333333"/>
                </a:solidFill>
                <a:effectLst/>
                <a:latin typeface="SimSun" panose="02010600030101010101" pitchFamily="2" charset="-122"/>
                <a:ea typeface="SimSun" panose="02010600030101010101" pitchFamily="2" charset="-122"/>
              </a:rPr>
              <a:t>（來源：新華社）</a:t>
            </a:r>
            <a:endParaRPr lang="zh-CN" altLang="en-US" sz="1050" b="1" i="1" dirty="0">
              <a:latin typeface="SimSun" panose="02010600030101010101" pitchFamily="2" charset="-122"/>
              <a:ea typeface="SimSun" panose="02010600030101010101" pitchFamily="2" charset="-122"/>
            </a:endParaRPr>
          </a:p>
        </p:txBody>
      </p:sp>
      <p:sp>
        <p:nvSpPr>
          <p:cNvPr id="10" name="文字方塊 9">
            <a:extLst>
              <a:ext uri="{FF2B5EF4-FFF2-40B4-BE49-F238E27FC236}">
                <a16:creationId xmlns:a16="http://schemas.microsoft.com/office/drawing/2014/main" id="{66E567C8-4CCB-5AC0-9283-242451C27A84}"/>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35930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F507576-78FF-8C29-EA93-C24F3BF6EE23}"/>
              </a:ext>
            </a:extLst>
          </p:cNvPr>
          <p:cNvSpPr>
            <a:spLocks noGrp="1"/>
          </p:cNvSpPr>
          <p:nvPr>
            <p:ph type="title"/>
          </p:nvPr>
        </p:nvSpPr>
        <p:spPr>
          <a:xfrm>
            <a:off x="648630" y="785929"/>
            <a:ext cx="9601200" cy="579438"/>
          </a:xfrm>
        </p:spPr>
        <p:txBody>
          <a:bodyPr>
            <a:noAutofit/>
          </a:bodyPr>
          <a:lstStyle/>
          <a:p>
            <a:r>
              <a:rPr lang="zh-CN" altLang="en-US" sz="3600" dirty="0"/>
              <a:t>總結</a:t>
            </a:r>
            <a:endParaRPr lang="zh-HK" altLang="en-US" sz="3600" dirty="0"/>
          </a:p>
        </p:txBody>
      </p:sp>
      <p:sp>
        <p:nvSpPr>
          <p:cNvPr id="3" name="內容版面配置區 2">
            <a:extLst>
              <a:ext uri="{FF2B5EF4-FFF2-40B4-BE49-F238E27FC236}">
                <a16:creationId xmlns:a16="http://schemas.microsoft.com/office/drawing/2014/main" id="{2413A5F9-6EBE-7F04-BB1C-E4EBFF7080D1}"/>
              </a:ext>
            </a:extLst>
          </p:cNvPr>
          <p:cNvSpPr>
            <a:spLocks noGrp="1"/>
          </p:cNvSpPr>
          <p:nvPr>
            <p:ph idx="1"/>
          </p:nvPr>
        </p:nvSpPr>
        <p:spPr>
          <a:xfrm>
            <a:off x="648630" y="1980271"/>
            <a:ext cx="10814824" cy="2611244"/>
          </a:xfrm>
        </p:spPr>
        <p:txBody>
          <a:bodyPr>
            <a:noAutofit/>
          </a:bodyPr>
          <a:lstStyle/>
          <a:p>
            <a:r>
              <a:rPr lang="zh-CN" altLang="en-US" sz="2400" b="1" dirty="0"/>
              <a:t>總體國家安全觀：</a:t>
            </a:r>
            <a:r>
              <a:rPr lang="zh-TW" altLang="en-US" sz="2400" dirty="0"/>
              <a:t>以人民安全為宗旨，以政治安全為根本，以經濟安全為基礎，以軍事、文化、社會安全為保障，以促進國際安全為依托</a:t>
            </a:r>
            <a:r>
              <a:rPr lang="zh-CN" altLang="en-US" sz="2400" dirty="0"/>
              <a:t>。</a:t>
            </a:r>
            <a:endParaRPr lang="en-US" altLang="zh-TW" sz="2400" dirty="0"/>
          </a:p>
          <a:p>
            <a:r>
              <a:rPr lang="zh-CN" altLang="en-US" sz="2400" b="1" dirty="0"/>
              <a:t>國家利益與國家安全（</a:t>
            </a:r>
            <a:r>
              <a:rPr lang="en-US" altLang="zh-CN" sz="2400" b="1" dirty="0"/>
              <a:t>20</a:t>
            </a:r>
            <a:r>
              <a:rPr lang="zh-CN" altLang="en-US" sz="2400" b="1" dirty="0"/>
              <a:t>個領域）：</a:t>
            </a:r>
            <a:r>
              <a:rPr lang="zh-TW" altLang="en-US" sz="2400" dirty="0"/>
              <a:t>政治、軍事、國土、經濟、金融、文化、社會、科技、網絡、糧食、生態、資源、核、海外利益、太空、深海、極地、生物、人工智能和數據。</a:t>
            </a:r>
            <a:endParaRPr lang="en-US" altLang="zh-TW" sz="2400" dirty="0"/>
          </a:p>
          <a:p>
            <a:r>
              <a:rPr lang="en-US" altLang="zh-TW" sz="2400" dirty="0"/>
              <a:t>1919</a:t>
            </a:r>
            <a:r>
              <a:rPr lang="zh-TW" altLang="en-US" sz="2400" dirty="0"/>
              <a:t>年，北洋政府外交總長陸徵祥</a:t>
            </a:r>
            <a:r>
              <a:rPr lang="zh-CN" altLang="en-US" sz="2400" dirty="0"/>
              <a:t>曾說</a:t>
            </a:r>
            <a:r>
              <a:rPr lang="zh-TW" altLang="en-US" sz="2400" dirty="0"/>
              <a:t>：「</a:t>
            </a:r>
            <a:r>
              <a:rPr lang="zh-TW" altLang="en-US" sz="2400" b="1" dirty="0"/>
              <a:t>弱國無外交</a:t>
            </a:r>
            <a:r>
              <a:rPr lang="zh-TW" altLang="en-US" sz="2400" dirty="0"/>
              <a:t>」 。</a:t>
            </a:r>
            <a:r>
              <a:rPr lang="zh-CN" altLang="en-US" sz="2400" dirty="0"/>
              <a:t>可見國家富強與國家安全必然是相輔相成的。</a:t>
            </a:r>
            <a:r>
              <a:rPr lang="zh-CN" altLang="en-US" sz="2400" b="1" dirty="0"/>
              <a:t>我們必須在大力發展的同時，堅守國家安全底線。</a:t>
            </a:r>
            <a:endParaRPr lang="en-US" altLang="zh-CN" sz="2400" b="1" dirty="0"/>
          </a:p>
          <a:p>
            <a:r>
              <a:rPr lang="zh-CN" altLang="en-US" sz="2400" b="1" dirty="0"/>
              <a:t>維護國家安全是全香港市民的共同責任，也是完全符合國家與香港的利益。</a:t>
            </a:r>
            <a:endParaRPr lang="en-US" altLang="zh-CN" sz="2400" b="1" dirty="0"/>
          </a:p>
          <a:p>
            <a:endParaRPr lang="en-US" altLang="zh-CN" sz="2800" b="1" dirty="0"/>
          </a:p>
          <a:p>
            <a:endParaRPr lang="en-US" altLang="zh-CN" sz="2800" b="1" dirty="0"/>
          </a:p>
        </p:txBody>
      </p:sp>
      <p:pic>
        <p:nvPicPr>
          <p:cNvPr id="2050" name="Picture 2" descr="維護國家安全- 《香港國安法》">
            <a:extLst>
              <a:ext uri="{FF2B5EF4-FFF2-40B4-BE49-F238E27FC236}">
                <a16:creationId xmlns:a16="http://schemas.microsoft.com/office/drawing/2014/main" id="{531122E7-2DBD-C17E-E179-6642A61FE1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2170" y="664250"/>
            <a:ext cx="3972855" cy="701117"/>
          </a:xfrm>
          <a:prstGeom prst="rect">
            <a:avLst/>
          </a:prstGeom>
          <a:noFill/>
          <a:extLst>
            <a:ext uri="{909E8E84-426E-40DD-AFC4-6F175D3DCCD1}">
              <a14:hiddenFill xmlns:a14="http://schemas.microsoft.com/office/drawing/2010/main">
                <a:solidFill>
                  <a:srgbClr val="FFFFFF"/>
                </a:solidFill>
              </a14:hiddenFill>
            </a:ext>
          </a:extLst>
        </p:spPr>
      </p:pic>
      <p:sp>
        <p:nvSpPr>
          <p:cNvPr id="6" name="投影片編號版面配置區 5">
            <a:extLst>
              <a:ext uri="{FF2B5EF4-FFF2-40B4-BE49-F238E27FC236}">
                <a16:creationId xmlns:a16="http://schemas.microsoft.com/office/drawing/2014/main" id="{2CD900AC-926B-275E-13CE-876452229662}"/>
              </a:ext>
            </a:extLst>
          </p:cNvPr>
          <p:cNvSpPr>
            <a:spLocks noGrp="1"/>
          </p:cNvSpPr>
          <p:nvPr>
            <p:ph type="sldNum" sz="quarter" idx="12"/>
          </p:nvPr>
        </p:nvSpPr>
        <p:spPr/>
        <p:txBody>
          <a:bodyPr/>
          <a:lstStyle/>
          <a:p>
            <a:pPr rtl="0"/>
            <a:fld id="{E31375A4-56A4-47D6-9801-1991572033F7}" type="slidenum">
              <a:rPr lang="en-US" altLang="zh-TW" smtClean="0"/>
              <a:t>30</a:t>
            </a:fld>
            <a:endParaRPr lang="zh-TW" altLang="en-US" dirty="0"/>
          </a:p>
        </p:txBody>
      </p:sp>
      <p:sp>
        <p:nvSpPr>
          <p:cNvPr id="4" name="文字方塊 3">
            <a:extLst>
              <a:ext uri="{FF2B5EF4-FFF2-40B4-BE49-F238E27FC236}">
                <a16:creationId xmlns:a16="http://schemas.microsoft.com/office/drawing/2014/main" id="{6641F8A4-F5B2-D8F2-E521-37537BE61A8B}"/>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338080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CN" altLang="en-US" dirty="0"/>
              <a:t>多謝！</a:t>
            </a:r>
            <a:endParaRPr lang="en-US" altLang="zh-TW" dirty="0"/>
          </a:p>
        </p:txBody>
      </p:sp>
      <p:sp>
        <p:nvSpPr>
          <p:cNvPr id="3" name="文字預留位置 2"/>
          <p:cNvSpPr>
            <a:spLocks noGrp="1"/>
          </p:cNvSpPr>
          <p:nvPr>
            <p:ph type="body" idx="1"/>
          </p:nvPr>
        </p:nvSpPr>
        <p:spPr>
          <a:xfrm>
            <a:off x="1256370" y="5437112"/>
            <a:ext cx="3577683" cy="810248"/>
          </a:xfrm>
        </p:spPr>
        <p:txBody>
          <a:bodyPr rtlCol="0">
            <a:normAutofit/>
          </a:bodyPr>
          <a:lstStyle/>
          <a:p>
            <a:pPr rtl="0"/>
            <a:r>
              <a:rPr lang="zh-CN" altLang="en-US" b="1" dirty="0"/>
              <a:t>國際公益法律服務協會 </a:t>
            </a:r>
            <a:endParaRPr lang="en-US" altLang="zh-CN" b="1" dirty="0"/>
          </a:p>
          <a:p>
            <a:pPr rtl="0"/>
            <a:r>
              <a:rPr lang="zh-CN" altLang="en-US" b="1" dirty="0"/>
              <a:t>國家安全教育中心</a:t>
            </a:r>
            <a:endParaRPr lang="zh-TW" altLang="en-US" b="1" dirty="0"/>
          </a:p>
        </p:txBody>
      </p:sp>
      <p:grpSp>
        <p:nvGrpSpPr>
          <p:cNvPr id="17" name="群組 16">
            <a:extLst>
              <a:ext uri="{FF2B5EF4-FFF2-40B4-BE49-F238E27FC236}">
                <a16:creationId xmlns:a16="http://schemas.microsoft.com/office/drawing/2014/main" id="{ED249423-C78C-CB66-9BD8-7E5FF4052A59}"/>
              </a:ext>
            </a:extLst>
          </p:cNvPr>
          <p:cNvGrpSpPr/>
          <p:nvPr/>
        </p:nvGrpSpPr>
        <p:grpSpPr>
          <a:xfrm>
            <a:off x="989826" y="331833"/>
            <a:ext cx="10385696" cy="4774256"/>
            <a:chOff x="989826" y="331833"/>
            <a:chExt cx="10385696" cy="4774256"/>
          </a:xfrm>
        </p:grpSpPr>
        <p:pic>
          <p:nvPicPr>
            <p:cNvPr id="6" name="圖片 5">
              <a:extLst>
                <a:ext uri="{FF2B5EF4-FFF2-40B4-BE49-F238E27FC236}">
                  <a16:creationId xmlns:a16="http://schemas.microsoft.com/office/drawing/2014/main" id="{9C7B6FD7-7A2C-ADAF-8C94-7AF9C8AE78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30536" y="331833"/>
              <a:ext cx="4129555" cy="3097167"/>
            </a:xfrm>
            <a:prstGeom prst="rect">
              <a:avLst/>
            </a:prstGeom>
            <a:effectLst>
              <a:outerShdw blurRad="50800" dist="38100" dir="2700000" algn="tl" rotWithShape="0">
                <a:prstClr val="black">
                  <a:alpha val="40000"/>
                </a:prstClr>
              </a:outerShdw>
              <a:softEdge rad="190500"/>
            </a:effectLst>
          </p:spPr>
        </p:pic>
        <p:pic>
          <p:nvPicPr>
            <p:cNvPr id="8" name="圖片 7">
              <a:extLst>
                <a:ext uri="{FF2B5EF4-FFF2-40B4-BE49-F238E27FC236}">
                  <a16:creationId xmlns:a16="http://schemas.microsoft.com/office/drawing/2014/main" id="{ECED27D0-D818-24DC-7087-AE8169A4C9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08595" y="3532862"/>
              <a:ext cx="2356963" cy="1573227"/>
            </a:xfrm>
            <a:prstGeom prst="rect">
              <a:avLst/>
            </a:prstGeom>
            <a:effectLst>
              <a:outerShdw blurRad="50800" dist="38100" dir="2700000" algn="tl" rotWithShape="0">
                <a:prstClr val="black">
                  <a:alpha val="40000"/>
                </a:prstClr>
              </a:outerShdw>
              <a:softEdge rad="127000"/>
            </a:effectLst>
          </p:spPr>
        </p:pic>
        <p:pic>
          <p:nvPicPr>
            <p:cNvPr id="10" name="圖片 9">
              <a:extLst>
                <a:ext uri="{FF2B5EF4-FFF2-40B4-BE49-F238E27FC236}">
                  <a16:creationId xmlns:a16="http://schemas.microsoft.com/office/drawing/2014/main" id="{173B95A9-9648-58CD-4226-2FC88A6988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826" y="1138107"/>
              <a:ext cx="5325073" cy="3065245"/>
            </a:xfrm>
            <a:prstGeom prst="rect">
              <a:avLst/>
            </a:prstGeom>
            <a:effectLst>
              <a:outerShdw blurRad="50800" dist="76200" dir="2700000" algn="tl" rotWithShape="0">
                <a:prstClr val="black">
                  <a:alpha val="40000"/>
                </a:prstClr>
              </a:outerShdw>
            </a:effectLst>
          </p:spPr>
        </p:pic>
        <p:pic>
          <p:nvPicPr>
            <p:cNvPr id="12" name="圖片 11">
              <a:extLst>
                <a:ext uri="{FF2B5EF4-FFF2-40B4-BE49-F238E27FC236}">
                  <a16:creationId xmlns:a16="http://schemas.microsoft.com/office/drawing/2014/main" id="{B0B4E1BA-EC9D-8EE6-CFC2-FE4571D90C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3317" y="3498584"/>
              <a:ext cx="2422205" cy="1573226"/>
            </a:xfrm>
            <a:prstGeom prst="rect">
              <a:avLst/>
            </a:prstGeom>
            <a:effectLst>
              <a:outerShdw blurRad="50800" dist="127000" dir="2700000" algn="tl" rotWithShape="0">
                <a:prstClr val="black">
                  <a:alpha val="40000"/>
                </a:prstClr>
              </a:outerShdw>
            </a:effectLst>
          </p:spPr>
        </p:pic>
      </p:grpSp>
      <p:pic>
        <p:nvPicPr>
          <p:cNvPr id="14" name="圖片 13">
            <a:extLst>
              <a:ext uri="{FF2B5EF4-FFF2-40B4-BE49-F238E27FC236}">
                <a16:creationId xmlns:a16="http://schemas.microsoft.com/office/drawing/2014/main" id="{0AC23946-7179-72EE-8CD2-D6F00E7CC6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4367" y="5388635"/>
            <a:ext cx="5852233" cy="885629"/>
          </a:xfrm>
          <a:prstGeom prst="rect">
            <a:avLst/>
          </a:prstGeom>
        </p:spPr>
      </p:pic>
    </p:spTree>
    <p:extLst>
      <p:ext uri="{BB962C8B-B14F-4D97-AF65-F5344CB8AC3E}">
        <p14:creationId xmlns:p14="http://schemas.microsoft.com/office/powerpoint/2010/main" val="40804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8FF664C8-3D61-6667-3C79-1F0F49F38C71}"/>
              </a:ext>
            </a:extLst>
          </p:cNvPr>
          <p:cNvSpPr>
            <a:spLocks noGrp="1"/>
          </p:cNvSpPr>
          <p:nvPr>
            <p:ph type="sldNum" sz="quarter" idx="12"/>
          </p:nvPr>
        </p:nvSpPr>
        <p:spPr/>
        <p:txBody>
          <a:bodyPr/>
          <a:lstStyle/>
          <a:p>
            <a:fld id="{239FD2C1-1C27-4DB1-B927-89BACEB38B32}" type="slidenum">
              <a:rPr lang="zh-CN" altLang="en-US" smtClean="0"/>
              <a:t>4</a:t>
            </a:fld>
            <a:endParaRPr lang="zh-CN" altLang="en-US"/>
          </a:p>
        </p:txBody>
      </p:sp>
      <p:pic>
        <p:nvPicPr>
          <p:cNvPr id="12" name="图片 9" descr="图形用户界面, 文本, 网站&#10;&#10;描述已自动生成">
            <a:extLst>
              <a:ext uri="{FF2B5EF4-FFF2-40B4-BE49-F238E27FC236}">
                <a16:creationId xmlns:a16="http://schemas.microsoft.com/office/drawing/2014/main" id="{3B4FDF05-8DD8-57FA-45E9-B631DD946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3690" y="3334329"/>
            <a:ext cx="6840760" cy="3505686"/>
          </a:xfrm>
          <a:prstGeom prst="rect">
            <a:avLst/>
          </a:prstGeom>
        </p:spPr>
      </p:pic>
      <p:sp>
        <p:nvSpPr>
          <p:cNvPr id="13" name="Google Shape;402;p39">
            <a:extLst>
              <a:ext uri="{FF2B5EF4-FFF2-40B4-BE49-F238E27FC236}">
                <a16:creationId xmlns:a16="http://schemas.microsoft.com/office/drawing/2014/main" id="{890D39A6-D5C6-4C56-7077-60CFDCB815B6}"/>
              </a:ext>
            </a:extLst>
          </p:cNvPr>
          <p:cNvSpPr txBox="1">
            <a:spLocks/>
          </p:cNvSpPr>
          <p:nvPr/>
        </p:nvSpPr>
        <p:spPr>
          <a:xfrm>
            <a:off x="2430733" y="136525"/>
            <a:ext cx="6768900" cy="655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accent5"/>
              </a:buClr>
              <a:buSzPts val="2800"/>
              <a:buFont typeface="Palanquin Dark"/>
              <a:buNone/>
              <a:defRPr sz="2500" b="0" i="0" u="none" strike="noStrike" cap="none">
                <a:solidFill>
                  <a:schemeClr val="accent5"/>
                </a:solidFill>
                <a:latin typeface="Anton"/>
                <a:ea typeface="Anton"/>
                <a:cs typeface="Anton"/>
                <a:sym typeface="Anton"/>
              </a:defRPr>
            </a:lvl1pPr>
            <a:lvl2pPr marR="0" lvl="1" algn="r" rtl="0" eaLnBrk="1" hangingPunct="1">
              <a:lnSpc>
                <a:spcPct val="100000"/>
              </a:lnSpc>
              <a:spcBef>
                <a:spcPts val="0"/>
              </a:spcBef>
              <a:spcAft>
                <a:spcPts val="0"/>
              </a:spcAft>
              <a:buClr>
                <a:schemeClr val="accent5"/>
              </a:buClr>
              <a:buSzPts val="1800"/>
              <a:buFont typeface="Kirang Haerang"/>
              <a:buNone/>
              <a:defRPr sz="1800" b="0" i="0" u="none" strike="noStrike" cap="none">
                <a:solidFill>
                  <a:schemeClr val="accent5"/>
                </a:solidFill>
                <a:latin typeface="Kirang Haerang"/>
                <a:ea typeface="Kirang Haerang"/>
                <a:cs typeface="Kirang Haerang"/>
                <a:sym typeface="Kirang Haerang"/>
              </a:defRPr>
            </a:lvl2pPr>
            <a:lvl3pPr marR="0" lvl="2" algn="r" rtl="0" eaLnBrk="1" hangingPunct="1">
              <a:lnSpc>
                <a:spcPct val="100000"/>
              </a:lnSpc>
              <a:spcBef>
                <a:spcPts val="0"/>
              </a:spcBef>
              <a:spcAft>
                <a:spcPts val="0"/>
              </a:spcAft>
              <a:buClr>
                <a:schemeClr val="accent5"/>
              </a:buClr>
              <a:buSzPts val="1800"/>
              <a:buFont typeface="Kirang Haerang"/>
              <a:buNone/>
              <a:defRPr sz="1800" b="0" i="0" u="none" strike="noStrike" cap="none">
                <a:solidFill>
                  <a:schemeClr val="accent5"/>
                </a:solidFill>
                <a:latin typeface="Kirang Haerang"/>
                <a:ea typeface="Kirang Haerang"/>
                <a:cs typeface="Kirang Haerang"/>
                <a:sym typeface="Kirang Haerang"/>
              </a:defRPr>
            </a:lvl3pPr>
            <a:lvl4pPr marR="0" lvl="3" algn="r" rtl="0" eaLnBrk="1" hangingPunct="1">
              <a:lnSpc>
                <a:spcPct val="100000"/>
              </a:lnSpc>
              <a:spcBef>
                <a:spcPts val="0"/>
              </a:spcBef>
              <a:spcAft>
                <a:spcPts val="0"/>
              </a:spcAft>
              <a:buClr>
                <a:schemeClr val="accent5"/>
              </a:buClr>
              <a:buSzPts val="1800"/>
              <a:buFont typeface="Kirang Haerang"/>
              <a:buNone/>
              <a:defRPr sz="1800" b="0" i="0" u="none" strike="noStrike" cap="none">
                <a:solidFill>
                  <a:schemeClr val="accent5"/>
                </a:solidFill>
                <a:latin typeface="Kirang Haerang"/>
                <a:ea typeface="Kirang Haerang"/>
                <a:cs typeface="Kirang Haerang"/>
                <a:sym typeface="Kirang Haerang"/>
              </a:defRPr>
            </a:lvl4pPr>
            <a:lvl5pPr marR="0" lvl="4" algn="r" rtl="0" eaLnBrk="1" hangingPunct="1">
              <a:lnSpc>
                <a:spcPct val="100000"/>
              </a:lnSpc>
              <a:spcBef>
                <a:spcPts val="0"/>
              </a:spcBef>
              <a:spcAft>
                <a:spcPts val="0"/>
              </a:spcAft>
              <a:buClr>
                <a:schemeClr val="accent5"/>
              </a:buClr>
              <a:buSzPts val="1800"/>
              <a:buFont typeface="Kirang Haerang"/>
              <a:buNone/>
              <a:defRPr sz="1800" b="0" i="0" u="none" strike="noStrike" cap="none">
                <a:solidFill>
                  <a:schemeClr val="accent5"/>
                </a:solidFill>
                <a:latin typeface="Kirang Haerang"/>
                <a:ea typeface="Kirang Haerang"/>
                <a:cs typeface="Kirang Haerang"/>
                <a:sym typeface="Kirang Haerang"/>
              </a:defRPr>
            </a:lvl5pPr>
            <a:lvl6pPr marR="0" lvl="5" algn="r" rtl="0" eaLnBrk="1" hangingPunct="1">
              <a:lnSpc>
                <a:spcPct val="100000"/>
              </a:lnSpc>
              <a:spcBef>
                <a:spcPts val="0"/>
              </a:spcBef>
              <a:spcAft>
                <a:spcPts val="0"/>
              </a:spcAft>
              <a:buClr>
                <a:schemeClr val="accent5"/>
              </a:buClr>
              <a:buSzPts val="1800"/>
              <a:buFont typeface="Kirang Haerang"/>
              <a:buNone/>
              <a:defRPr sz="1800" b="0" i="0" u="none" strike="noStrike" cap="none">
                <a:solidFill>
                  <a:schemeClr val="accent5"/>
                </a:solidFill>
                <a:latin typeface="Kirang Haerang"/>
                <a:ea typeface="Kirang Haerang"/>
                <a:cs typeface="Kirang Haerang"/>
                <a:sym typeface="Kirang Haerang"/>
              </a:defRPr>
            </a:lvl6pPr>
            <a:lvl7pPr marR="0" lvl="6" algn="r" rtl="0" eaLnBrk="1" hangingPunct="1">
              <a:lnSpc>
                <a:spcPct val="100000"/>
              </a:lnSpc>
              <a:spcBef>
                <a:spcPts val="0"/>
              </a:spcBef>
              <a:spcAft>
                <a:spcPts val="0"/>
              </a:spcAft>
              <a:buClr>
                <a:schemeClr val="accent5"/>
              </a:buClr>
              <a:buSzPts val="1800"/>
              <a:buFont typeface="Kirang Haerang"/>
              <a:buNone/>
              <a:defRPr sz="1800" b="0" i="0" u="none" strike="noStrike" cap="none">
                <a:solidFill>
                  <a:schemeClr val="accent5"/>
                </a:solidFill>
                <a:latin typeface="Kirang Haerang"/>
                <a:ea typeface="Kirang Haerang"/>
                <a:cs typeface="Kirang Haerang"/>
                <a:sym typeface="Kirang Haerang"/>
              </a:defRPr>
            </a:lvl7pPr>
            <a:lvl8pPr marR="0" lvl="7" algn="r" rtl="0" eaLnBrk="1" hangingPunct="1">
              <a:lnSpc>
                <a:spcPct val="100000"/>
              </a:lnSpc>
              <a:spcBef>
                <a:spcPts val="0"/>
              </a:spcBef>
              <a:spcAft>
                <a:spcPts val="0"/>
              </a:spcAft>
              <a:buClr>
                <a:schemeClr val="accent5"/>
              </a:buClr>
              <a:buSzPts val="1800"/>
              <a:buFont typeface="Kirang Haerang"/>
              <a:buNone/>
              <a:defRPr sz="1800" b="0" i="0" u="none" strike="noStrike" cap="none">
                <a:solidFill>
                  <a:schemeClr val="accent5"/>
                </a:solidFill>
                <a:latin typeface="Kirang Haerang"/>
                <a:ea typeface="Kirang Haerang"/>
                <a:cs typeface="Kirang Haerang"/>
                <a:sym typeface="Kirang Haerang"/>
              </a:defRPr>
            </a:lvl8pPr>
            <a:lvl9pPr marR="0" lvl="8" algn="r" rtl="0" eaLnBrk="1" hangingPunct="1">
              <a:lnSpc>
                <a:spcPct val="100000"/>
              </a:lnSpc>
              <a:spcBef>
                <a:spcPts val="0"/>
              </a:spcBef>
              <a:spcAft>
                <a:spcPts val="0"/>
              </a:spcAft>
              <a:buClr>
                <a:schemeClr val="accent5"/>
              </a:buClr>
              <a:buSzPts val="1800"/>
              <a:buFont typeface="Kirang Haerang"/>
              <a:buNone/>
              <a:defRPr sz="1800" b="0" i="0" u="none" strike="noStrike" cap="none">
                <a:solidFill>
                  <a:schemeClr val="accent5"/>
                </a:solidFill>
                <a:latin typeface="Kirang Haerang"/>
                <a:ea typeface="Kirang Haerang"/>
                <a:cs typeface="Kirang Haerang"/>
                <a:sym typeface="Kirang Haerang"/>
              </a:defRPr>
            </a:lvl9pPr>
          </a:lstStyle>
          <a:p>
            <a:pPr marL="0" marR="0" lvl="0" indent="0" algn="ctr" defTabSz="914400" rtl="0" eaLnBrk="1" fontAlgn="auto" latinLnBrk="0" hangingPunct="1">
              <a:lnSpc>
                <a:spcPct val="100000"/>
              </a:lnSpc>
              <a:spcBef>
                <a:spcPts val="0"/>
              </a:spcBef>
              <a:spcAft>
                <a:spcPts val="0"/>
              </a:spcAft>
              <a:buClr>
                <a:srgbClr val="333644"/>
              </a:buClr>
              <a:buSzPts val="2800"/>
              <a:buFont typeface="Palanquin Dark"/>
              <a:buNone/>
              <a:tabLst/>
              <a:defRPr/>
            </a:pPr>
            <a:r>
              <a:rPr kumimoji="0" lang="zh-CN" altLang="en-US" sz="2500" b="1" i="0" u="sng" strike="noStrike" kern="0" cap="none" spc="0" normalizeH="0" baseline="0" noProof="0" dirty="0">
                <a:ln>
                  <a:noFill/>
                </a:ln>
                <a:solidFill>
                  <a:srgbClr val="3C3F4E"/>
                </a:solidFill>
                <a:effectLst/>
                <a:uLnTx/>
                <a:uFillTx/>
                <a:latin typeface="王漢宗特圓體繁" panose="02020300000000000000" pitchFamily="18" charset="-120"/>
                <a:ea typeface="王漢宗特圓體繁" panose="02020300000000000000" pitchFamily="18" charset="-120"/>
                <a:sym typeface="Anton"/>
              </a:rPr>
              <a:t>時間表</a:t>
            </a:r>
          </a:p>
        </p:txBody>
      </p:sp>
      <p:sp>
        <p:nvSpPr>
          <p:cNvPr id="14" name="Google Shape;404;p39">
            <a:extLst>
              <a:ext uri="{FF2B5EF4-FFF2-40B4-BE49-F238E27FC236}">
                <a16:creationId xmlns:a16="http://schemas.microsoft.com/office/drawing/2014/main" id="{9AE378D8-12D1-859A-50C3-CDADDABB6FF1}"/>
              </a:ext>
            </a:extLst>
          </p:cNvPr>
          <p:cNvSpPr txBox="1">
            <a:spLocks/>
          </p:cNvSpPr>
          <p:nvPr/>
        </p:nvSpPr>
        <p:spPr>
          <a:xfrm flipH="1">
            <a:off x="1196551" y="689771"/>
            <a:ext cx="4272499" cy="24041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eaLnBrk="1" hangingPunct="1">
              <a:lnSpc>
                <a:spcPct val="100000"/>
              </a:lnSpc>
              <a:spcBef>
                <a:spcPts val="0"/>
              </a:spcBef>
              <a:spcAft>
                <a:spcPts val="0"/>
              </a:spcAft>
              <a:buClr>
                <a:srgbClr val="FFFFFF"/>
              </a:buClr>
              <a:buSzPts val="1000"/>
              <a:buFont typeface="Arvo"/>
              <a:buNone/>
              <a:defRPr sz="1400" b="0" i="0" u="none" strike="noStrike" cap="none">
                <a:solidFill>
                  <a:schemeClr val="accent5"/>
                </a:solidFill>
                <a:latin typeface="Arvo"/>
                <a:ea typeface="Arvo"/>
                <a:cs typeface="Arvo"/>
                <a:sym typeface="Arvo"/>
              </a:defRPr>
            </a:lvl1pPr>
            <a:lvl2pPr marL="914400" marR="0" lvl="1" indent="-317500" algn="l" rtl="0" eaLnBrk="1" hangingPunct="1">
              <a:lnSpc>
                <a:spcPct val="100000"/>
              </a:lnSpc>
              <a:spcBef>
                <a:spcPts val="0"/>
              </a:spcBef>
              <a:spcAft>
                <a:spcPts val="0"/>
              </a:spcAft>
              <a:buClr>
                <a:schemeClr val="dk1"/>
              </a:buClr>
              <a:buSzPts val="1000"/>
              <a:buFont typeface="Arvo"/>
              <a:buNone/>
              <a:defRPr sz="1000" b="0" i="0" u="none" strike="noStrike" cap="none">
                <a:solidFill>
                  <a:schemeClr val="dk1"/>
                </a:solidFill>
                <a:latin typeface="Arvo"/>
                <a:ea typeface="Arvo"/>
                <a:cs typeface="Arvo"/>
                <a:sym typeface="Arvo"/>
              </a:defRPr>
            </a:lvl2pPr>
            <a:lvl3pPr marL="1371600" marR="0" lvl="2" indent="-317500" algn="l" rtl="0" eaLnBrk="1" hangingPunct="1">
              <a:lnSpc>
                <a:spcPct val="100000"/>
              </a:lnSpc>
              <a:spcBef>
                <a:spcPts val="0"/>
              </a:spcBef>
              <a:spcAft>
                <a:spcPts val="0"/>
              </a:spcAft>
              <a:buClr>
                <a:schemeClr val="dk1"/>
              </a:buClr>
              <a:buSzPts val="1000"/>
              <a:buFont typeface="Arvo"/>
              <a:buNone/>
              <a:defRPr sz="1000" b="0" i="0" u="none" strike="noStrike" cap="none">
                <a:solidFill>
                  <a:schemeClr val="dk1"/>
                </a:solidFill>
                <a:latin typeface="Arvo"/>
                <a:ea typeface="Arvo"/>
                <a:cs typeface="Arvo"/>
                <a:sym typeface="Arvo"/>
              </a:defRPr>
            </a:lvl3pPr>
            <a:lvl4pPr marL="1828800" marR="0" lvl="3" indent="-317500" algn="l" rtl="0" eaLnBrk="1" hangingPunct="1">
              <a:lnSpc>
                <a:spcPct val="100000"/>
              </a:lnSpc>
              <a:spcBef>
                <a:spcPts val="0"/>
              </a:spcBef>
              <a:spcAft>
                <a:spcPts val="0"/>
              </a:spcAft>
              <a:buClr>
                <a:schemeClr val="dk1"/>
              </a:buClr>
              <a:buSzPts val="1000"/>
              <a:buFont typeface="Arvo"/>
              <a:buNone/>
              <a:defRPr sz="1000" b="0" i="0" u="none" strike="noStrike" cap="none">
                <a:solidFill>
                  <a:schemeClr val="dk1"/>
                </a:solidFill>
                <a:latin typeface="Arvo"/>
                <a:ea typeface="Arvo"/>
                <a:cs typeface="Arvo"/>
                <a:sym typeface="Arvo"/>
              </a:defRPr>
            </a:lvl4pPr>
            <a:lvl5pPr marL="2286000" marR="0" lvl="4" indent="-317500" algn="l" rtl="0" eaLnBrk="1" hangingPunct="1">
              <a:lnSpc>
                <a:spcPct val="100000"/>
              </a:lnSpc>
              <a:spcBef>
                <a:spcPts val="0"/>
              </a:spcBef>
              <a:spcAft>
                <a:spcPts val="0"/>
              </a:spcAft>
              <a:buClr>
                <a:schemeClr val="dk1"/>
              </a:buClr>
              <a:buSzPts val="1000"/>
              <a:buFont typeface="Arvo"/>
              <a:buNone/>
              <a:defRPr sz="1000" b="0" i="0" u="none" strike="noStrike" cap="none">
                <a:solidFill>
                  <a:schemeClr val="dk1"/>
                </a:solidFill>
                <a:latin typeface="Arvo"/>
                <a:ea typeface="Arvo"/>
                <a:cs typeface="Arvo"/>
                <a:sym typeface="Arvo"/>
              </a:defRPr>
            </a:lvl5pPr>
            <a:lvl6pPr marL="2743200" marR="0" lvl="5" indent="-317500" algn="l" rtl="0" eaLnBrk="1" hangingPunct="1">
              <a:lnSpc>
                <a:spcPct val="100000"/>
              </a:lnSpc>
              <a:spcBef>
                <a:spcPts val="0"/>
              </a:spcBef>
              <a:spcAft>
                <a:spcPts val="0"/>
              </a:spcAft>
              <a:buClr>
                <a:schemeClr val="dk1"/>
              </a:buClr>
              <a:buSzPts val="1000"/>
              <a:buFont typeface="Arvo"/>
              <a:buNone/>
              <a:defRPr sz="1000" b="0" i="0" u="none" strike="noStrike" cap="none">
                <a:solidFill>
                  <a:schemeClr val="dk1"/>
                </a:solidFill>
                <a:latin typeface="Arvo"/>
                <a:ea typeface="Arvo"/>
                <a:cs typeface="Arvo"/>
                <a:sym typeface="Arvo"/>
              </a:defRPr>
            </a:lvl6pPr>
            <a:lvl7pPr marL="3200400" marR="0" lvl="6" indent="-317500" algn="l" rtl="0" eaLnBrk="1" hangingPunct="1">
              <a:lnSpc>
                <a:spcPct val="100000"/>
              </a:lnSpc>
              <a:spcBef>
                <a:spcPts val="0"/>
              </a:spcBef>
              <a:spcAft>
                <a:spcPts val="0"/>
              </a:spcAft>
              <a:buClr>
                <a:schemeClr val="dk1"/>
              </a:buClr>
              <a:buSzPts val="1000"/>
              <a:buFont typeface="Arvo"/>
              <a:buNone/>
              <a:defRPr sz="1000" b="0" i="0" u="none" strike="noStrike" cap="none">
                <a:solidFill>
                  <a:schemeClr val="dk1"/>
                </a:solidFill>
                <a:latin typeface="Arvo"/>
                <a:ea typeface="Arvo"/>
                <a:cs typeface="Arvo"/>
                <a:sym typeface="Arvo"/>
              </a:defRPr>
            </a:lvl7pPr>
            <a:lvl8pPr marL="3657600" marR="0" lvl="7" indent="-317500" algn="l" rtl="0" eaLnBrk="1" hangingPunct="1">
              <a:lnSpc>
                <a:spcPct val="100000"/>
              </a:lnSpc>
              <a:spcBef>
                <a:spcPts val="0"/>
              </a:spcBef>
              <a:spcAft>
                <a:spcPts val="0"/>
              </a:spcAft>
              <a:buClr>
                <a:schemeClr val="dk1"/>
              </a:buClr>
              <a:buSzPts val="1000"/>
              <a:buFont typeface="Arvo"/>
              <a:buNone/>
              <a:defRPr sz="1000" b="0" i="0" u="none" strike="noStrike" cap="none">
                <a:solidFill>
                  <a:schemeClr val="dk1"/>
                </a:solidFill>
                <a:latin typeface="Arvo"/>
                <a:ea typeface="Arvo"/>
                <a:cs typeface="Arvo"/>
                <a:sym typeface="Arvo"/>
              </a:defRPr>
            </a:lvl8pPr>
            <a:lvl9pPr marL="4114800" marR="0" lvl="8" indent="-317500" algn="l" rtl="0" eaLnBrk="1" hangingPunct="1">
              <a:lnSpc>
                <a:spcPct val="100000"/>
              </a:lnSpc>
              <a:spcBef>
                <a:spcPts val="0"/>
              </a:spcBef>
              <a:spcAft>
                <a:spcPts val="0"/>
              </a:spcAft>
              <a:buClr>
                <a:schemeClr val="dk1"/>
              </a:buClr>
              <a:buSzPts val="1000"/>
              <a:buFont typeface="Arvo"/>
              <a:buNone/>
              <a:defRPr sz="1000" b="0" i="0" u="none" strike="noStrike" cap="none">
                <a:solidFill>
                  <a:schemeClr val="dk1"/>
                </a:solidFill>
                <a:latin typeface="Arvo"/>
                <a:ea typeface="Arvo"/>
                <a:cs typeface="Arvo"/>
                <a:sym typeface="Arvo"/>
              </a:defRPr>
            </a:lvl9pPr>
          </a:lstStyle>
          <a:p>
            <a:pPr marL="0" indent="0" algn="l">
              <a:lnSpc>
                <a:spcPts val="2400"/>
              </a:lnSpc>
            </a:pPr>
            <a:r>
              <a:rPr lang="zh-CN" altLang="en-US" sz="1200" b="1" kern="0" dirty="0">
                <a:solidFill>
                  <a:schemeClr val="tx1"/>
                </a:solidFill>
                <a:latin typeface="SimSun" panose="02010600030101010101" pitchFamily="2" charset="-122"/>
                <a:ea typeface="SimSun" panose="02010600030101010101" pitchFamily="2" charset="-122"/>
              </a:rPr>
              <a:t>      </a:t>
            </a:r>
            <a:r>
              <a:rPr lang="en-US" altLang="zh-CN" sz="1600" b="1" kern="0" dirty="0">
                <a:solidFill>
                  <a:schemeClr val="tx1"/>
                </a:solidFill>
                <a:latin typeface="SimSun" panose="02010600030101010101" pitchFamily="2" charset="-122"/>
                <a:ea typeface="SimSun" panose="02010600030101010101" pitchFamily="2" charset="-122"/>
              </a:rPr>
              <a:t>2023</a:t>
            </a:r>
            <a:r>
              <a:rPr lang="zh-CN" altLang="en-US" sz="1600" b="1" kern="0" dirty="0">
                <a:solidFill>
                  <a:schemeClr val="tx1"/>
                </a:solidFill>
                <a:latin typeface="SimSun" panose="02010600030101010101" pitchFamily="2" charset="-122"/>
                <a:ea typeface="SimSun" panose="02010600030101010101" pitchFamily="2" charset="-122"/>
              </a:rPr>
              <a:t>年</a:t>
            </a:r>
            <a:r>
              <a:rPr lang="en-US" altLang="zh-CN" sz="1600" b="1" kern="0" dirty="0">
                <a:solidFill>
                  <a:schemeClr val="tx1"/>
                </a:solidFill>
                <a:latin typeface="SimSun" panose="02010600030101010101" pitchFamily="2" charset="-122"/>
                <a:ea typeface="SimSun" panose="02010600030101010101" pitchFamily="2" charset="-122"/>
              </a:rPr>
              <a:t>9</a:t>
            </a:r>
            <a:r>
              <a:rPr lang="zh-CN" altLang="en-US" sz="1600" b="1" kern="0" dirty="0">
                <a:solidFill>
                  <a:schemeClr val="tx1"/>
                </a:solidFill>
                <a:latin typeface="SimSun" panose="02010600030101010101" pitchFamily="2" charset="-122"/>
                <a:ea typeface="SimSun" panose="02010600030101010101" pitchFamily="2" charset="-122"/>
              </a:rPr>
              <a:t>月</a:t>
            </a:r>
            <a:r>
              <a:rPr lang="en-US" altLang="zh-CN" sz="1600" b="1" kern="0" dirty="0">
                <a:solidFill>
                  <a:schemeClr val="tx1"/>
                </a:solidFill>
                <a:latin typeface="SimSun" panose="02010600030101010101" pitchFamily="2" charset="-122"/>
                <a:ea typeface="SimSun" panose="02010600030101010101" pitchFamily="2" charset="-122"/>
              </a:rPr>
              <a:t>1</a:t>
            </a:r>
            <a:r>
              <a:rPr lang="zh-CN" altLang="en-US" sz="1600" b="1" kern="0" dirty="0">
                <a:solidFill>
                  <a:schemeClr val="tx1"/>
                </a:solidFill>
                <a:latin typeface="SimSun" panose="02010600030101010101" pitchFamily="2" charset="-122"/>
                <a:ea typeface="SimSun" panose="02010600030101010101" pitchFamily="2" charset="-122"/>
              </a:rPr>
              <a:t>日，第十四届全国人民代表大会常务委员会第五次会议通过</a:t>
            </a:r>
            <a:r>
              <a:rPr lang="en-US" altLang="zh-CN" sz="1600" b="1" kern="0" dirty="0">
                <a:solidFill>
                  <a:schemeClr val="tx1"/>
                </a:solidFill>
                <a:latin typeface="SimSun" panose="02010600030101010101" pitchFamily="2" charset="-122"/>
                <a:ea typeface="SimSun" panose="02010600030101010101" pitchFamily="2" charset="-122"/>
              </a:rPr>
              <a:t>《</a:t>
            </a:r>
            <a:r>
              <a:rPr lang="zh-CN" altLang="en-US" sz="1600" b="1" kern="0" dirty="0">
                <a:solidFill>
                  <a:schemeClr val="tx1"/>
                </a:solidFill>
                <a:latin typeface="SimSun" panose="02010600030101010101" pitchFamily="2" charset="-122"/>
                <a:ea typeface="SimSun" panose="02010600030101010101" pitchFamily="2" charset="-122"/>
              </a:rPr>
              <a:t>关于延长授权国务院在粤港澳大湾区内地九市开展香港法律执业者和澳门执业律师取得内地执业资质和从事律师职业试点工作期限的决定</a:t>
            </a:r>
            <a:r>
              <a:rPr lang="en-US" altLang="zh-CN" sz="1600" b="1" kern="0" dirty="0">
                <a:solidFill>
                  <a:schemeClr val="tx1"/>
                </a:solidFill>
                <a:latin typeface="SimSun" panose="02010600030101010101" pitchFamily="2" charset="-122"/>
                <a:ea typeface="SimSun" panose="02010600030101010101" pitchFamily="2" charset="-122"/>
              </a:rPr>
              <a:t>》</a:t>
            </a:r>
          </a:p>
          <a:p>
            <a:pPr marL="0" indent="0" algn="l">
              <a:lnSpc>
                <a:spcPts val="2400"/>
              </a:lnSpc>
            </a:pPr>
            <a:r>
              <a:rPr lang="en-US" altLang="zh-CN" sz="1600" b="1" kern="0" dirty="0">
                <a:solidFill>
                  <a:schemeClr val="tx1"/>
                </a:solidFill>
                <a:latin typeface="SimSun" panose="02010600030101010101" pitchFamily="2" charset="-122"/>
                <a:ea typeface="SimSun" panose="02010600030101010101" pitchFamily="2" charset="-122"/>
              </a:rPr>
              <a:t>    </a:t>
            </a:r>
            <a:r>
              <a:rPr lang="zh-CN" altLang="en-US" sz="1600" b="1" kern="0" dirty="0">
                <a:solidFill>
                  <a:schemeClr val="tx1"/>
                </a:solidFill>
                <a:highlight>
                  <a:srgbClr val="FFFF00"/>
                </a:highlight>
                <a:latin typeface="SimSun" panose="02010600030101010101" pitchFamily="2" charset="-122"/>
                <a:ea typeface="SimSun" panose="02010600030101010101" pitchFamily="2" charset="-122"/>
              </a:rPr>
              <a:t>其中提到，港澳律师内地执业试点期延长三年至</a:t>
            </a:r>
            <a:r>
              <a:rPr lang="en-US" altLang="zh-CN" sz="1600" b="1" kern="0" dirty="0">
                <a:solidFill>
                  <a:schemeClr val="tx1"/>
                </a:solidFill>
                <a:highlight>
                  <a:srgbClr val="FFFF00"/>
                </a:highlight>
                <a:latin typeface="SimSun" panose="02010600030101010101" pitchFamily="2" charset="-122"/>
                <a:ea typeface="SimSun" panose="02010600030101010101" pitchFamily="2" charset="-122"/>
              </a:rPr>
              <a:t>2026</a:t>
            </a:r>
            <a:r>
              <a:rPr lang="zh-CN" altLang="en-US" sz="1600" b="1" kern="0" dirty="0">
                <a:solidFill>
                  <a:schemeClr val="tx1"/>
                </a:solidFill>
                <a:highlight>
                  <a:srgbClr val="FFFF00"/>
                </a:highlight>
                <a:latin typeface="SimSun" panose="02010600030101010101" pitchFamily="2" charset="-122"/>
                <a:ea typeface="SimSun" panose="02010600030101010101" pitchFamily="2" charset="-122"/>
              </a:rPr>
              <a:t>年</a:t>
            </a:r>
            <a:r>
              <a:rPr lang="en-US" altLang="zh-CN" sz="1600" b="1" kern="0" dirty="0">
                <a:solidFill>
                  <a:schemeClr val="tx1"/>
                </a:solidFill>
                <a:highlight>
                  <a:srgbClr val="FFFF00"/>
                </a:highlight>
                <a:latin typeface="SimSun" panose="02010600030101010101" pitchFamily="2" charset="-122"/>
                <a:ea typeface="SimSun" panose="02010600030101010101" pitchFamily="2" charset="-122"/>
              </a:rPr>
              <a:t>10</a:t>
            </a:r>
            <a:r>
              <a:rPr lang="zh-CN" altLang="en-US" sz="1600" b="1" kern="0" dirty="0">
                <a:solidFill>
                  <a:schemeClr val="tx1"/>
                </a:solidFill>
                <a:highlight>
                  <a:srgbClr val="FFFF00"/>
                </a:highlight>
                <a:latin typeface="SimSun" panose="02010600030101010101" pitchFamily="2" charset="-122"/>
                <a:ea typeface="SimSun" panose="02010600030101010101" pitchFamily="2" charset="-122"/>
              </a:rPr>
              <a:t>月</a:t>
            </a:r>
            <a:r>
              <a:rPr lang="en-US" altLang="zh-CN" sz="1600" b="1" kern="0" dirty="0">
                <a:solidFill>
                  <a:schemeClr val="tx1"/>
                </a:solidFill>
                <a:highlight>
                  <a:srgbClr val="FFFF00"/>
                </a:highlight>
                <a:latin typeface="SimSun" panose="02010600030101010101" pitchFamily="2" charset="-122"/>
                <a:ea typeface="SimSun" panose="02010600030101010101" pitchFamily="2" charset="-122"/>
              </a:rPr>
              <a:t>4</a:t>
            </a:r>
            <a:r>
              <a:rPr lang="zh-CN" altLang="en-US" sz="1600" b="1" kern="0" dirty="0">
                <a:solidFill>
                  <a:schemeClr val="tx1"/>
                </a:solidFill>
                <a:highlight>
                  <a:srgbClr val="FFFF00"/>
                </a:highlight>
                <a:latin typeface="SimSun" panose="02010600030101010101" pitchFamily="2" charset="-122"/>
                <a:ea typeface="SimSun" panose="02010600030101010101" pitchFamily="2" charset="-122"/>
              </a:rPr>
              <a:t>日。</a:t>
            </a:r>
          </a:p>
        </p:txBody>
      </p:sp>
      <p:sp>
        <p:nvSpPr>
          <p:cNvPr id="15" name="Google Shape;405;p39">
            <a:extLst>
              <a:ext uri="{FF2B5EF4-FFF2-40B4-BE49-F238E27FC236}">
                <a16:creationId xmlns:a16="http://schemas.microsoft.com/office/drawing/2014/main" id="{AFDDB1B5-404C-23D1-D26B-15F20409A332}"/>
              </a:ext>
            </a:extLst>
          </p:cNvPr>
          <p:cNvSpPr txBox="1">
            <a:spLocks/>
          </p:cNvSpPr>
          <p:nvPr/>
        </p:nvSpPr>
        <p:spPr>
          <a:xfrm flipH="1">
            <a:off x="6686548" y="1595673"/>
            <a:ext cx="4476743" cy="118542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FFFFF"/>
              </a:buClr>
              <a:buSzPts val="1600"/>
              <a:buFont typeface="Palanquin Dark"/>
              <a:buNone/>
              <a:defRPr sz="1600" b="0" i="0" u="none" strike="noStrike" cap="none">
                <a:solidFill>
                  <a:schemeClr val="accent5"/>
                </a:solidFill>
                <a:latin typeface="Anton"/>
                <a:ea typeface="Anton"/>
                <a:cs typeface="Anton"/>
                <a:sym typeface="Anton"/>
              </a:defRPr>
            </a:lvl1pPr>
            <a:lvl2pPr marR="0" lvl="1"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2pPr>
            <a:lvl3pPr marR="0" lvl="2"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3pPr>
            <a:lvl4pPr marR="0" lvl="3"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4pPr>
            <a:lvl5pPr marR="0" lvl="4"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5pPr>
            <a:lvl6pPr marR="0" lvl="5"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6pPr>
            <a:lvl7pPr marR="0" lvl="6"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7pPr>
            <a:lvl8pPr marR="0" lvl="7"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8pPr>
            <a:lvl9pPr marR="0" lvl="8"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9pPr>
          </a:lstStyle>
          <a:p>
            <a:pPr>
              <a:lnSpc>
                <a:spcPts val="2100"/>
              </a:lnSpc>
            </a:pPr>
            <a:r>
              <a:rPr lang="zh-CN" altLang="en-US" b="1" kern="0" dirty="0">
                <a:solidFill>
                  <a:schemeClr val="tx1"/>
                </a:solidFill>
                <a:latin typeface="SimSun" panose="02010600030101010101" pitchFamily="2" charset="-122"/>
                <a:ea typeface="SimSun" panose="02010600030101010101" pitchFamily="2" charset="-122"/>
              </a:rPr>
              <a:t>截至</a:t>
            </a:r>
            <a:r>
              <a:rPr lang="en-US" altLang="zh-CN" b="1" kern="0" dirty="0">
                <a:solidFill>
                  <a:schemeClr val="tx1"/>
                </a:solidFill>
                <a:latin typeface="SimSun" panose="02010600030101010101" pitchFamily="2" charset="-122"/>
                <a:ea typeface="SimSun" panose="02010600030101010101" pitchFamily="2" charset="-122"/>
              </a:rPr>
              <a:t>2023</a:t>
            </a:r>
            <a:r>
              <a:rPr lang="zh-CN" altLang="en-US" b="1" kern="0" dirty="0">
                <a:solidFill>
                  <a:schemeClr val="tx1"/>
                </a:solidFill>
                <a:latin typeface="SimSun" panose="02010600030101010101" pitchFamily="2" charset="-122"/>
                <a:ea typeface="SimSun" panose="02010600030101010101" pitchFamily="2" charset="-122"/>
              </a:rPr>
              <a:t>年</a:t>
            </a:r>
            <a:r>
              <a:rPr lang="en-US" altLang="zh-CN" b="1" kern="0" dirty="0">
                <a:solidFill>
                  <a:schemeClr val="tx1"/>
                </a:solidFill>
                <a:latin typeface="SimSun" panose="02010600030101010101" pitchFamily="2" charset="-122"/>
                <a:ea typeface="SimSun" panose="02010600030101010101" pitchFamily="2" charset="-122"/>
              </a:rPr>
              <a:t>9</a:t>
            </a:r>
            <a:r>
              <a:rPr lang="zh-CN" altLang="en-US" b="1" kern="0" dirty="0">
                <a:solidFill>
                  <a:schemeClr val="tx1"/>
                </a:solidFill>
                <a:latin typeface="SimSun" panose="02010600030101010101" pitchFamily="2" charset="-122"/>
                <a:ea typeface="SimSun" panose="02010600030101010101" pitchFamily="2" charset="-122"/>
              </a:rPr>
              <a:t>月</a:t>
            </a:r>
            <a:r>
              <a:rPr lang="en-US" altLang="zh-CN" b="1" kern="0" dirty="0">
                <a:solidFill>
                  <a:schemeClr val="tx1"/>
                </a:solidFill>
                <a:latin typeface="SimSun" panose="02010600030101010101" pitchFamily="2" charset="-122"/>
                <a:ea typeface="SimSun" panose="02010600030101010101" pitchFamily="2" charset="-122"/>
              </a:rPr>
              <a:t>28</a:t>
            </a:r>
            <a:r>
              <a:rPr lang="zh-CN" altLang="en-US" b="1" kern="0" dirty="0">
                <a:solidFill>
                  <a:schemeClr val="tx1"/>
                </a:solidFill>
                <a:latin typeface="SimSun" panose="02010600030101010101" pitchFamily="2" charset="-122"/>
                <a:ea typeface="SimSun" panose="02010600030101010101" pitchFamily="2" charset="-122"/>
              </a:rPr>
              <a:t>日，已顺利举办</a:t>
            </a:r>
            <a:r>
              <a:rPr lang="en-US" altLang="zh-CN" b="1" kern="0" dirty="0">
                <a:solidFill>
                  <a:schemeClr val="tx1"/>
                </a:solidFill>
                <a:latin typeface="SimSun" panose="02010600030101010101" pitchFamily="2" charset="-122"/>
                <a:ea typeface="SimSun" panose="02010600030101010101" pitchFamily="2" charset="-122"/>
              </a:rPr>
              <a:t>3</a:t>
            </a:r>
            <a:r>
              <a:rPr lang="zh-CN" altLang="en-US" b="1" kern="0" dirty="0">
                <a:solidFill>
                  <a:schemeClr val="tx1"/>
                </a:solidFill>
                <a:latin typeface="SimSun" panose="02010600030101010101" pitchFamily="2" charset="-122"/>
                <a:ea typeface="SimSun" panose="02010600030101010101" pitchFamily="2" charset="-122"/>
              </a:rPr>
              <a:t>次粤港澳大湾区律师执业考试，</a:t>
            </a:r>
            <a:r>
              <a:rPr lang="en-US" altLang="zh-CN" b="1" kern="0" dirty="0">
                <a:solidFill>
                  <a:schemeClr val="tx1"/>
                </a:solidFill>
                <a:latin typeface="SimSun" panose="02010600030101010101" pitchFamily="2" charset="-122"/>
                <a:ea typeface="SimSun" panose="02010600030101010101" pitchFamily="2" charset="-122"/>
              </a:rPr>
              <a:t>1500</a:t>
            </a:r>
            <a:r>
              <a:rPr lang="zh-CN" altLang="en-US" b="1" kern="0" dirty="0">
                <a:solidFill>
                  <a:schemeClr val="tx1"/>
                </a:solidFill>
                <a:latin typeface="SimSun" panose="02010600030101010101" pitchFamily="2" charset="-122"/>
                <a:ea typeface="SimSun" panose="02010600030101010101" pitchFamily="2" charset="-122"/>
              </a:rPr>
              <a:t>多名港澳律师报名参加考试，其中</a:t>
            </a:r>
            <a:r>
              <a:rPr lang="en-US" altLang="zh-CN" b="1" kern="0" dirty="0">
                <a:solidFill>
                  <a:schemeClr val="tx1"/>
                </a:solidFill>
                <a:latin typeface="SimSun" panose="02010600030101010101" pitchFamily="2" charset="-122"/>
                <a:ea typeface="SimSun" panose="02010600030101010101" pitchFamily="2" charset="-122"/>
              </a:rPr>
              <a:t>357</a:t>
            </a:r>
            <a:r>
              <a:rPr lang="zh-CN" altLang="en-US" b="1" kern="0" dirty="0">
                <a:solidFill>
                  <a:schemeClr val="tx1"/>
                </a:solidFill>
                <a:latin typeface="SimSun" panose="02010600030101010101" pitchFamily="2" charset="-122"/>
                <a:ea typeface="SimSun" panose="02010600030101010101" pitchFamily="2" charset="-122"/>
              </a:rPr>
              <a:t>名领取了律师执业证书（粤港澳大湾区），成为粤港澳大湾区律师。</a:t>
            </a:r>
          </a:p>
        </p:txBody>
      </p:sp>
      <p:sp>
        <p:nvSpPr>
          <p:cNvPr id="16" name="Google Shape;409;p39">
            <a:extLst>
              <a:ext uri="{FF2B5EF4-FFF2-40B4-BE49-F238E27FC236}">
                <a16:creationId xmlns:a16="http://schemas.microsoft.com/office/drawing/2014/main" id="{E5F7AC67-469B-B54C-3D9F-582DF07E1088}"/>
              </a:ext>
            </a:extLst>
          </p:cNvPr>
          <p:cNvSpPr/>
          <p:nvPr/>
        </p:nvSpPr>
        <p:spPr>
          <a:xfrm flipH="1">
            <a:off x="5636083" y="684245"/>
            <a:ext cx="358200" cy="358200"/>
          </a:xfrm>
          <a:prstGeom prst="ellipse">
            <a:avLst/>
          </a:prstGeom>
          <a:solidFill>
            <a:srgbClr val="E2D9C3"/>
          </a:solidFill>
          <a:ln>
            <a:noFill/>
          </a:ln>
        </p:spPr>
        <p:txBody>
          <a:bodyPr spcFirstLastPara="1" wrap="square" lIns="91425" tIns="91425" rIns="91425" bIns="91425" anchor="ctr" anchorCtr="0">
            <a:noAutofit/>
          </a:bodyPr>
          <a:lstStyle/>
          <a:p>
            <a:pPr marL="0" marR="0" lvl="0" indent="0" defTabSz="914400" eaLnBrk="1" fontAlgn="base" latinLnBrk="0" hangingPunct="1">
              <a:lnSpc>
                <a:spcPct val="100000"/>
              </a:lnSpc>
              <a:spcBef>
                <a:spcPts val="0"/>
              </a:spcBef>
              <a:spcAft>
                <a:spcPts val="0"/>
              </a:spcAft>
              <a:buClrTx/>
              <a:buSzPct val="100000"/>
              <a:buFontTx/>
              <a:buNone/>
              <a:tabLst/>
              <a:defRPr/>
            </a:pPr>
            <a:endParaRPr kumimoji="0" sz="1800" b="0" i="0" u="none" strike="noStrike" kern="0" cap="none" spc="0" normalizeH="0" baseline="0" noProof="0">
              <a:ln>
                <a:noFill/>
              </a:ln>
              <a:solidFill>
                <a:srgbClr val="F3F3F3"/>
              </a:solidFill>
              <a:effectLst/>
              <a:uLnTx/>
              <a:uFillTx/>
              <a:latin typeface="Times New Roman" panose="02020603050405020304" pitchFamily="18" charset="0"/>
              <a:ea typeface="PMingLiU" panose="02020500000000000000" pitchFamily="18" charset="-120"/>
            </a:endParaRPr>
          </a:p>
        </p:txBody>
      </p:sp>
      <p:sp>
        <p:nvSpPr>
          <p:cNvPr id="17" name="Google Shape;411;p39">
            <a:extLst>
              <a:ext uri="{FF2B5EF4-FFF2-40B4-BE49-F238E27FC236}">
                <a16:creationId xmlns:a16="http://schemas.microsoft.com/office/drawing/2014/main" id="{6434AC23-A07B-4C23-3D78-DA50A9913FA9}"/>
              </a:ext>
            </a:extLst>
          </p:cNvPr>
          <p:cNvSpPr/>
          <p:nvPr/>
        </p:nvSpPr>
        <p:spPr>
          <a:xfrm flipH="1">
            <a:off x="5636083" y="2924428"/>
            <a:ext cx="358200" cy="358200"/>
          </a:xfrm>
          <a:prstGeom prst="ellipse">
            <a:avLst/>
          </a:prstGeom>
          <a:solidFill>
            <a:srgbClr val="333644"/>
          </a:solidFill>
          <a:ln>
            <a:noFill/>
          </a:ln>
        </p:spPr>
        <p:txBody>
          <a:bodyPr spcFirstLastPara="1" wrap="square" lIns="91425" tIns="91425" rIns="91425" bIns="91425" anchor="ctr" anchorCtr="0">
            <a:noAutofit/>
          </a:bodyPr>
          <a:lstStyle/>
          <a:p>
            <a:pPr marL="0" marR="0" lvl="0" indent="0" defTabSz="914400" eaLnBrk="1" fontAlgn="base" latinLnBrk="0" hangingPunct="1">
              <a:lnSpc>
                <a:spcPct val="100000"/>
              </a:lnSpc>
              <a:spcBef>
                <a:spcPts val="0"/>
              </a:spcBef>
              <a:spcAft>
                <a:spcPts val="0"/>
              </a:spcAft>
              <a:buClrTx/>
              <a:buSzPct val="100000"/>
              <a:buFontTx/>
              <a:buNone/>
              <a:tabLst/>
              <a:defRPr/>
            </a:pPr>
            <a:endParaRPr kumimoji="0" sz="1800" b="0" i="0" u="none" strike="noStrike" kern="0" cap="none" spc="0" normalizeH="0" baseline="0" noProof="0">
              <a:ln>
                <a:noFill/>
              </a:ln>
              <a:solidFill>
                <a:srgbClr val="F3F3F3"/>
              </a:solidFill>
              <a:effectLst/>
              <a:uLnTx/>
              <a:uFillTx/>
              <a:latin typeface="Times New Roman" panose="02020603050405020304" pitchFamily="18" charset="0"/>
              <a:ea typeface="PMingLiU" panose="02020500000000000000" pitchFamily="18" charset="-120"/>
            </a:endParaRPr>
          </a:p>
        </p:txBody>
      </p:sp>
      <p:cxnSp>
        <p:nvCxnSpPr>
          <p:cNvPr id="18" name="Google Shape;412;p39">
            <a:extLst>
              <a:ext uri="{FF2B5EF4-FFF2-40B4-BE49-F238E27FC236}">
                <a16:creationId xmlns:a16="http://schemas.microsoft.com/office/drawing/2014/main" id="{CC4ADAE3-EEC5-779B-B5DB-53D88F4D3F6B}"/>
              </a:ext>
            </a:extLst>
          </p:cNvPr>
          <p:cNvCxnSpPr>
            <a:stCxn id="16" idx="4"/>
            <a:endCxn id="20" idx="0"/>
          </p:cNvCxnSpPr>
          <p:nvPr/>
        </p:nvCxnSpPr>
        <p:spPr>
          <a:xfrm>
            <a:off x="5815183" y="1042445"/>
            <a:ext cx="0" cy="658883"/>
          </a:xfrm>
          <a:prstGeom prst="straightConnector1">
            <a:avLst/>
          </a:prstGeom>
          <a:noFill/>
          <a:ln w="19050" cap="flat" cmpd="sng">
            <a:solidFill>
              <a:srgbClr val="333644"/>
            </a:solidFill>
            <a:prstDash val="solid"/>
            <a:round/>
            <a:headEnd type="none" w="med" len="med"/>
            <a:tailEnd type="none" w="med" len="med"/>
          </a:ln>
        </p:spPr>
      </p:cxnSp>
      <p:cxnSp>
        <p:nvCxnSpPr>
          <p:cNvPr id="19" name="Google Shape;413;p39">
            <a:extLst>
              <a:ext uri="{FF2B5EF4-FFF2-40B4-BE49-F238E27FC236}">
                <a16:creationId xmlns:a16="http://schemas.microsoft.com/office/drawing/2014/main" id="{D74592E6-9A98-97D0-3EBB-A446239F16D8}"/>
              </a:ext>
            </a:extLst>
          </p:cNvPr>
          <p:cNvCxnSpPr/>
          <p:nvPr/>
        </p:nvCxnSpPr>
        <p:spPr>
          <a:xfrm>
            <a:off x="5815183" y="2059528"/>
            <a:ext cx="0" cy="864900"/>
          </a:xfrm>
          <a:prstGeom prst="straightConnector1">
            <a:avLst/>
          </a:prstGeom>
          <a:noFill/>
          <a:ln w="19050" cap="flat" cmpd="sng">
            <a:solidFill>
              <a:srgbClr val="333644"/>
            </a:solidFill>
            <a:prstDash val="solid"/>
            <a:round/>
            <a:headEnd type="none" w="med" len="med"/>
            <a:tailEnd type="none" w="med" len="med"/>
          </a:ln>
        </p:spPr>
      </p:cxnSp>
      <p:sp>
        <p:nvSpPr>
          <p:cNvPr id="20" name="Google Shape;410;p39">
            <a:extLst>
              <a:ext uri="{FF2B5EF4-FFF2-40B4-BE49-F238E27FC236}">
                <a16:creationId xmlns:a16="http://schemas.microsoft.com/office/drawing/2014/main" id="{4116FE22-9499-ACC4-9048-026E84119AE8}"/>
              </a:ext>
            </a:extLst>
          </p:cNvPr>
          <p:cNvSpPr/>
          <p:nvPr/>
        </p:nvSpPr>
        <p:spPr>
          <a:xfrm flipH="1">
            <a:off x="5636083" y="1701328"/>
            <a:ext cx="358200" cy="358200"/>
          </a:xfrm>
          <a:prstGeom prst="ellipse">
            <a:avLst/>
          </a:prstGeom>
          <a:solidFill>
            <a:srgbClr val="F09800"/>
          </a:solidFill>
          <a:ln>
            <a:noFill/>
          </a:ln>
        </p:spPr>
        <p:txBody>
          <a:bodyPr spcFirstLastPara="1" wrap="square" lIns="91425" tIns="91425" rIns="91425" bIns="91425" anchor="ctr" anchorCtr="0">
            <a:noAutofit/>
          </a:bodyPr>
          <a:lstStyle/>
          <a:p>
            <a:pPr marL="0" marR="0" lvl="0" indent="0" defTabSz="914400" eaLnBrk="1" fontAlgn="base" latinLnBrk="0" hangingPunct="1">
              <a:lnSpc>
                <a:spcPct val="100000"/>
              </a:lnSpc>
              <a:spcBef>
                <a:spcPts val="0"/>
              </a:spcBef>
              <a:spcAft>
                <a:spcPts val="0"/>
              </a:spcAft>
              <a:buClrTx/>
              <a:buSzPct val="100000"/>
              <a:buFontTx/>
              <a:buNone/>
              <a:tabLst/>
              <a:defRPr/>
            </a:pPr>
            <a:endParaRPr kumimoji="0" sz="1800" b="0" i="0" u="none" strike="noStrike" kern="0" cap="none" spc="0" normalizeH="0" baseline="0" noProof="0">
              <a:ln>
                <a:noFill/>
              </a:ln>
              <a:solidFill>
                <a:srgbClr val="F3F3F3"/>
              </a:solidFill>
              <a:effectLst/>
              <a:uLnTx/>
              <a:uFillTx/>
              <a:latin typeface="Times New Roman" panose="02020603050405020304" pitchFamily="18" charset="0"/>
              <a:ea typeface="PMingLiU" panose="02020500000000000000" pitchFamily="18" charset="-120"/>
            </a:endParaRPr>
          </a:p>
        </p:txBody>
      </p:sp>
      <p:sp>
        <p:nvSpPr>
          <p:cNvPr id="21" name="文字方塊 20">
            <a:extLst>
              <a:ext uri="{FF2B5EF4-FFF2-40B4-BE49-F238E27FC236}">
                <a16:creationId xmlns:a16="http://schemas.microsoft.com/office/drawing/2014/main" id="{4BF96F1F-A5E7-C8F6-9EF1-922CC4C8356B}"/>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1976056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8FF664C8-3D61-6667-3C79-1F0F49F38C71}"/>
              </a:ext>
            </a:extLst>
          </p:cNvPr>
          <p:cNvSpPr>
            <a:spLocks noGrp="1"/>
          </p:cNvSpPr>
          <p:nvPr>
            <p:ph type="sldNum" sz="quarter" idx="12"/>
          </p:nvPr>
        </p:nvSpPr>
        <p:spPr/>
        <p:txBody>
          <a:bodyPr/>
          <a:lstStyle/>
          <a:p>
            <a:fld id="{239FD2C1-1C27-4DB1-B927-89BACEB38B32}" type="slidenum">
              <a:rPr lang="zh-CN" altLang="en-US" smtClean="0"/>
              <a:t>5</a:t>
            </a:fld>
            <a:endParaRPr lang="zh-CN" altLang="en-US"/>
          </a:p>
        </p:txBody>
      </p:sp>
      <p:sp>
        <p:nvSpPr>
          <p:cNvPr id="31" name="Google Shape;402;p39">
            <a:extLst>
              <a:ext uri="{FF2B5EF4-FFF2-40B4-BE49-F238E27FC236}">
                <a16:creationId xmlns:a16="http://schemas.microsoft.com/office/drawing/2014/main" id="{15EDD4A7-A3B2-01DC-DBA4-C34BB96C40CA}"/>
              </a:ext>
            </a:extLst>
          </p:cNvPr>
          <p:cNvSpPr txBox="1">
            <a:spLocks/>
          </p:cNvSpPr>
          <p:nvPr/>
        </p:nvSpPr>
        <p:spPr>
          <a:xfrm>
            <a:off x="1978125" y="449170"/>
            <a:ext cx="6768900" cy="655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accent5"/>
              </a:buClr>
              <a:buSzPts val="2800"/>
              <a:buFont typeface="Palanquin Dark"/>
              <a:buNone/>
              <a:defRPr sz="2500" b="0" i="0" u="none" strike="noStrike" cap="none">
                <a:solidFill>
                  <a:schemeClr val="accent5"/>
                </a:solidFill>
                <a:latin typeface="Anton"/>
                <a:ea typeface="Anton"/>
                <a:cs typeface="Anton"/>
                <a:sym typeface="Anton"/>
              </a:defRPr>
            </a:lvl1pPr>
            <a:lvl2pPr marR="0" lvl="1" algn="r" rtl="0" eaLnBrk="1" hangingPunct="1">
              <a:lnSpc>
                <a:spcPct val="100000"/>
              </a:lnSpc>
              <a:spcBef>
                <a:spcPts val="0"/>
              </a:spcBef>
              <a:spcAft>
                <a:spcPts val="0"/>
              </a:spcAft>
              <a:buClr>
                <a:schemeClr val="accent5"/>
              </a:buClr>
              <a:buSzPts val="1800"/>
              <a:buFont typeface="Kirang Haerang"/>
              <a:buNone/>
              <a:defRPr sz="1800" b="0" i="0" u="none" strike="noStrike" cap="none">
                <a:solidFill>
                  <a:schemeClr val="accent5"/>
                </a:solidFill>
                <a:latin typeface="Kirang Haerang"/>
                <a:ea typeface="Kirang Haerang"/>
                <a:cs typeface="Kirang Haerang"/>
                <a:sym typeface="Kirang Haerang"/>
              </a:defRPr>
            </a:lvl2pPr>
            <a:lvl3pPr marR="0" lvl="2" algn="r" rtl="0" eaLnBrk="1" hangingPunct="1">
              <a:lnSpc>
                <a:spcPct val="100000"/>
              </a:lnSpc>
              <a:spcBef>
                <a:spcPts val="0"/>
              </a:spcBef>
              <a:spcAft>
                <a:spcPts val="0"/>
              </a:spcAft>
              <a:buClr>
                <a:schemeClr val="accent5"/>
              </a:buClr>
              <a:buSzPts val="1800"/>
              <a:buFont typeface="Kirang Haerang"/>
              <a:buNone/>
              <a:defRPr sz="1800" b="0" i="0" u="none" strike="noStrike" cap="none">
                <a:solidFill>
                  <a:schemeClr val="accent5"/>
                </a:solidFill>
                <a:latin typeface="Kirang Haerang"/>
                <a:ea typeface="Kirang Haerang"/>
                <a:cs typeface="Kirang Haerang"/>
                <a:sym typeface="Kirang Haerang"/>
              </a:defRPr>
            </a:lvl3pPr>
            <a:lvl4pPr marR="0" lvl="3" algn="r" rtl="0" eaLnBrk="1" hangingPunct="1">
              <a:lnSpc>
                <a:spcPct val="100000"/>
              </a:lnSpc>
              <a:spcBef>
                <a:spcPts val="0"/>
              </a:spcBef>
              <a:spcAft>
                <a:spcPts val="0"/>
              </a:spcAft>
              <a:buClr>
                <a:schemeClr val="accent5"/>
              </a:buClr>
              <a:buSzPts val="1800"/>
              <a:buFont typeface="Kirang Haerang"/>
              <a:buNone/>
              <a:defRPr sz="1800" b="0" i="0" u="none" strike="noStrike" cap="none">
                <a:solidFill>
                  <a:schemeClr val="accent5"/>
                </a:solidFill>
                <a:latin typeface="Kirang Haerang"/>
                <a:ea typeface="Kirang Haerang"/>
                <a:cs typeface="Kirang Haerang"/>
                <a:sym typeface="Kirang Haerang"/>
              </a:defRPr>
            </a:lvl4pPr>
            <a:lvl5pPr marR="0" lvl="4" algn="r" rtl="0" eaLnBrk="1" hangingPunct="1">
              <a:lnSpc>
                <a:spcPct val="100000"/>
              </a:lnSpc>
              <a:spcBef>
                <a:spcPts val="0"/>
              </a:spcBef>
              <a:spcAft>
                <a:spcPts val="0"/>
              </a:spcAft>
              <a:buClr>
                <a:schemeClr val="accent5"/>
              </a:buClr>
              <a:buSzPts val="1800"/>
              <a:buFont typeface="Kirang Haerang"/>
              <a:buNone/>
              <a:defRPr sz="1800" b="0" i="0" u="none" strike="noStrike" cap="none">
                <a:solidFill>
                  <a:schemeClr val="accent5"/>
                </a:solidFill>
                <a:latin typeface="Kirang Haerang"/>
                <a:ea typeface="Kirang Haerang"/>
                <a:cs typeface="Kirang Haerang"/>
                <a:sym typeface="Kirang Haerang"/>
              </a:defRPr>
            </a:lvl5pPr>
            <a:lvl6pPr marR="0" lvl="5" algn="r" rtl="0" eaLnBrk="1" hangingPunct="1">
              <a:lnSpc>
                <a:spcPct val="100000"/>
              </a:lnSpc>
              <a:spcBef>
                <a:spcPts val="0"/>
              </a:spcBef>
              <a:spcAft>
                <a:spcPts val="0"/>
              </a:spcAft>
              <a:buClr>
                <a:schemeClr val="accent5"/>
              </a:buClr>
              <a:buSzPts val="1800"/>
              <a:buFont typeface="Kirang Haerang"/>
              <a:buNone/>
              <a:defRPr sz="1800" b="0" i="0" u="none" strike="noStrike" cap="none">
                <a:solidFill>
                  <a:schemeClr val="accent5"/>
                </a:solidFill>
                <a:latin typeface="Kirang Haerang"/>
                <a:ea typeface="Kirang Haerang"/>
                <a:cs typeface="Kirang Haerang"/>
                <a:sym typeface="Kirang Haerang"/>
              </a:defRPr>
            </a:lvl6pPr>
            <a:lvl7pPr marR="0" lvl="6" algn="r" rtl="0" eaLnBrk="1" hangingPunct="1">
              <a:lnSpc>
                <a:spcPct val="100000"/>
              </a:lnSpc>
              <a:spcBef>
                <a:spcPts val="0"/>
              </a:spcBef>
              <a:spcAft>
                <a:spcPts val="0"/>
              </a:spcAft>
              <a:buClr>
                <a:schemeClr val="accent5"/>
              </a:buClr>
              <a:buSzPts val="1800"/>
              <a:buFont typeface="Kirang Haerang"/>
              <a:buNone/>
              <a:defRPr sz="1800" b="0" i="0" u="none" strike="noStrike" cap="none">
                <a:solidFill>
                  <a:schemeClr val="accent5"/>
                </a:solidFill>
                <a:latin typeface="Kirang Haerang"/>
                <a:ea typeface="Kirang Haerang"/>
                <a:cs typeface="Kirang Haerang"/>
                <a:sym typeface="Kirang Haerang"/>
              </a:defRPr>
            </a:lvl7pPr>
            <a:lvl8pPr marR="0" lvl="7" algn="r" rtl="0" eaLnBrk="1" hangingPunct="1">
              <a:lnSpc>
                <a:spcPct val="100000"/>
              </a:lnSpc>
              <a:spcBef>
                <a:spcPts val="0"/>
              </a:spcBef>
              <a:spcAft>
                <a:spcPts val="0"/>
              </a:spcAft>
              <a:buClr>
                <a:schemeClr val="accent5"/>
              </a:buClr>
              <a:buSzPts val="1800"/>
              <a:buFont typeface="Kirang Haerang"/>
              <a:buNone/>
              <a:defRPr sz="1800" b="0" i="0" u="none" strike="noStrike" cap="none">
                <a:solidFill>
                  <a:schemeClr val="accent5"/>
                </a:solidFill>
                <a:latin typeface="Kirang Haerang"/>
                <a:ea typeface="Kirang Haerang"/>
                <a:cs typeface="Kirang Haerang"/>
                <a:sym typeface="Kirang Haerang"/>
              </a:defRPr>
            </a:lvl8pPr>
            <a:lvl9pPr marR="0" lvl="8" algn="r" rtl="0" eaLnBrk="1" hangingPunct="1">
              <a:lnSpc>
                <a:spcPct val="100000"/>
              </a:lnSpc>
              <a:spcBef>
                <a:spcPts val="0"/>
              </a:spcBef>
              <a:spcAft>
                <a:spcPts val="0"/>
              </a:spcAft>
              <a:buClr>
                <a:schemeClr val="accent5"/>
              </a:buClr>
              <a:buSzPts val="1800"/>
              <a:buFont typeface="Kirang Haerang"/>
              <a:buNone/>
              <a:defRPr sz="1800" b="0" i="0" u="none" strike="noStrike" cap="none">
                <a:solidFill>
                  <a:schemeClr val="accent5"/>
                </a:solidFill>
                <a:latin typeface="Kirang Haerang"/>
                <a:ea typeface="Kirang Haerang"/>
                <a:cs typeface="Kirang Haerang"/>
                <a:sym typeface="Kirang Haerang"/>
              </a:defRPr>
            </a:lvl9pPr>
          </a:lstStyle>
          <a:p>
            <a:pPr marL="0" marR="0" lvl="0" indent="0" algn="ctr" defTabSz="914400" rtl="0" eaLnBrk="1" fontAlgn="auto" latinLnBrk="0" hangingPunct="1">
              <a:lnSpc>
                <a:spcPct val="100000"/>
              </a:lnSpc>
              <a:spcBef>
                <a:spcPts val="0"/>
              </a:spcBef>
              <a:spcAft>
                <a:spcPts val="0"/>
              </a:spcAft>
              <a:buClr>
                <a:srgbClr val="333644"/>
              </a:buClr>
              <a:buSzPts val="2800"/>
              <a:buFont typeface="Palanquin Dark"/>
              <a:buNone/>
              <a:tabLst/>
              <a:defRPr/>
            </a:pPr>
            <a:r>
              <a:rPr kumimoji="0" lang="zh-CN" altLang="en-US" sz="2500" b="1" i="0" u="sng" strike="noStrike" kern="0" cap="none" spc="0" normalizeH="0" baseline="0" noProof="0" dirty="0">
                <a:ln>
                  <a:noFill/>
                </a:ln>
                <a:solidFill>
                  <a:srgbClr val="3C3F4E"/>
                </a:solidFill>
                <a:effectLst/>
                <a:uLnTx/>
                <a:uFillTx/>
                <a:latin typeface="王漢宗特圓體繁" panose="02020300000000000000" pitchFamily="18" charset="-120"/>
                <a:ea typeface="王漢宗特圓體繁" panose="02020300000000000000" pitchFamily="18" charset="-120"/>
                <a:sym typeface="Anton"/>
              </a:rPr>
              <a:t>時間表</a:t>
            </a:r>
          </a:p>
        </p:txBody>
      </p:sp>
      <p:sp>
        <p:nvSpPr>
          <p:cNvPr id="32" name="Google Shape;403;p39">
            <a:extLst>
              <a:ext uri="{FF2B5EF4-FFF2-40B4-BE49-F238E27FC236}">
                <a16:creationId xmlns:a16="http://schemas.microsoft.com/office/drawing/2014/main" id="{3DB7A02D-5B77-72AA-F60D-29D128ACBF26}"/>
              </a:ext>
            </a:extLst>
          </p:cNvPr>
          <p:cNvSpPr txBox="1">
            <a:spLocks/>
          </p:cNvSpPr>
          <p:nvPr/>
        </p:nvSpPr>
        <p:spPr>
          <a:xfrm flipH="1">
            <a:off x="872564" y="908720"/>
            <a:ext cx="4346920" cy="655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eaLnBrk="1" hangingPunct="1">
              <a:lnSpc>
                <a:spcPct val="100000"/>
              </a:lnSpc>
              <a:spcBef>
                <a:spcPts val="0"/>
              </a:spcBef>
              <a:spcAft>
                <a:spcPts val="0"/>
              </a:spcAft>
              <a:buClr>
                <a:srgbClr val="FFFFFF"/>
              </a:buClr>
              <a:buSzPts val="1600"/>
              <a:buFont typeface="Palanquin Dark"/>
              <a:buNone/>
              <a:defRPr sz="1600" b="0" i="0" u="none" strike="noStrike" cap="none">
                <a:solidFill>
                  <a:schemeClr val="accent5"/>
                </a:solidFill>
                <a:latin typeface="Anton"/>
                <a:ea typeface="Anton"/>
                <a:cs typeface="Anton"/>
                <a:sym typeface="Anton"/>
              </a:defRPr>
            </a:lvl1pPr>
            <a:lvl2pPr marR="0" lvl="1"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2pPr>
            <a:lvl3pPr marR="0" lvl="2"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3pPr>
            <a:lvl4pPr marR="0" lvl="3"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4pPr>
            <a:lvl5pPr marR="0" lvl="4"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5pPr>
            <a:lvl6pPr marR="0" lvl="5"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6pPr>
            <a:lvl7pPr marR="0" lvl="6"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7pPr>
            <a:lvl8pPr marR="0" lvl="7"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8pPr>
            <a:lvl9pPr marR="0" lvl="8"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9pPr>
          </a:lstStyle>
          <a:p>
            <a:pPr algn="l"/>
            <a:r>
              <a:rPr lang="en-US" altLang="zh-TW" b="1" u="sng" kern="0" dirty="0">
                <a:solidFill>
                  <a:schemeClr val="tx1"/>
                </a:solidFill>
                <a:latin typeface="+mj-ea"/>
                <a:ea typeface="+mj-ea"/>
              </a:rPr>
              <a:t>2003</a:t>
            </a:r>
            <a:r>
              <a:rPr lang="zh-TW" altLang="en-US" b="1" u="sng" kern="0" dirty="0">
                <a:solidFill>
                  <a:schemeClr val="tx1"/>
                </a:solidFill>
                <a:latin typeface="+mj-ea"/>
                <a:ea typeface="+mj-ea"/>
              </a:rPr>
              <a:t>年</a:t>
            </a:r>
            <a:r>
              <a:rPr lang="zh-TW" altLang="en-US" b="1" kern="0" dirty="0">
                <a:solidFill>
                  <a:schemeClr val="tx1"/>
                </a:solidFill>
                <a:latin typeface="+mj-ea"/>
                <a:ea typeface="+mj-ea"/>
              </a:rPr>
              <a:t>內地與香港簽訂</a:t>
            </a:r>
            <a:r>
              <a:rPr lang="en-US" altLang="zh-TW" b="1" kern="0" dirty="0">
                <a:solidFill>
                  <a:schemeClr val="tx1"/>
                </a:solidFill>
                <a:latin typeface="+mj-ea"/>
                <a:ea typeface="+mj-ea"/>
              </a:rPr>
              <a:t>CEPA</a:t>
            </a:r>
            <a:r>
              <a:rPr lang="zh-TW" altLang="en-US" b="1" kern="0" dirty="0">
                <a:solidFill>
                  <a:schemeClr val="tx1"/>
                </a:solidFill>
                <a:latin typeface="+mj-ea"/>
                <a:ea typeface="+mj-ea"/>
              </a:rPr>
              <a:t>協議</a:t>
            </a:r>
            <a:br>
              <a:rPr lang="zh-TW" altLang="en-US" b="1" kern="0" dirty="0">
                <a:solidFill>
                  <a:schemeClr val="tx1"/>
                </a:solidFill>
                <a:latin typeface="+mj-ea"/>
                <a:ea typeface="+mj-ea"/>
              </a:rPr>
            </a:br>
            <a:r>
              <a:rPr lang="en-US" altLang="zh-TW" b="1" kern="0" dirty="0">
                <a:solidFill>
                  <a:schemeClr val="tx1"/>
                </a:solidFill>
                <a:highlight>
                  <a:srgbClr val="FFFF00"/>
                </a:highlight>
                <a:latin typeface="+mj-ea"/>
                <a:ea typeface="+mj-ea"/>
              </a:rPr>
              <a:t>《</a:t>
            </a:r>
            <a:r>
              <a:rPr lang="zh-TW" altLang="en-US" b="1" kern="0" dirty="0">
                <a:solidFill>
                  <a:schemeClr val="tx1"/>
                </a:solidFill>
                <a:highlight>
                  <a:srgbClr val="FFFF00"/>
                </a:highlight>
                <a:latin typeface="+mj-ea"/>
                <a:ea typeface="+mj-ea"/>
              </a:rPr>
              <a:t>內地與香港關於建立更緊密經貿關係的安排</a:t>
            </a:r>
            <a:r>
              <a:rPr lang="en-US" altLang="zh-TW" b="1" kern="0" dirty="0">
                <a:solidFill>
                  <a:schemeClr val="tx1"/>
                </a:solidFill>
                <a:highlight>
                  <a:srgbClr val="FFFF00"/>
                </a:highlight>
                <a:latin typeface="+mj-ea"/>
                <a:ea typeface="+mj-ea"/>
              </a:rPr>
              <a:t>》</a:t>
            </a:r>
            <a:endParaRPr lang="zh-TW" altLang="en-US" b="1" kern="0" dirty="0">
              <a:solidFill>
                <a:schemeClr val="tx1"/>
              </a:solidFill>
              <a:highlight>
                <a:srgbClr val="FFFF00"/>
              </a:highlight>
              <a:latin typeface="+mj-ea"/>
              <a:ea typeface="+mj-ea"/>
            </a:endParaRPr>
          </a:p>
        </p:txBody>
      </p:sp>
      <p:sp>
        <p:nvSpPr>
          <p:cNvPr id="33" name="Google Shape;404;p39">
            <a:extLst>
              <a:ext uri="{FF2B5EF4-FFF2-40B4-BE49-F238E27FC236}">
                <a16:creationId xmlns:a16="http://schemas.microsoft.com/office/drawing/2014/main" id="{5672B65C-00D0-8579-2497-F24D65E17985}"/>
              </a:ext>
            </a:extLst>
          </p:cNvPr>
          <p:cNvSpPr txBox="1">
            <a:spLocks/>
          </p:cNvSpPr>
          <p:nvPr/>
        </p:nvSpPr>
        <p:spPr>
          <a:xfrm flipH="1">
            <a:off x="921877" y="1538444"/>
            <a:ext cx="4272499" cy="1147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r" rtl="0" eaLnBrk="1" hangingPunct="1">
              <a:lnSpc>
                <a:spcPct val="100000"/>
              </a:lnSpc>
              <a:spcBef>
                <a:spcPts val="0"/>
              </a:spcBef>
              <a:spcAft>
                <a:spcPts val="0"/>
              </a:spcAft>
              <a:buClr>
                <a:srgbClr val="FFFFFF"/>
              </a:buClr>
              <a:buSzPts val="1000"/>
              <a:buFont typeface="Arvo"/>
              <a:buNone/>
              <a:defRPr sz="1400" b="0" i="0" u="none" strike="noStrike" cap="none">
                <a:solidFill>
                  <a:schemeClr val="accent5"/>
                </a:solidFill>
                <a:latin typeface="Arvo"/>
                <a:ea typeface="Arvo"/>
                <a:cs typeface="Arvo"/>
                <a:sym typeface="Arvo"/>
              </a:defRPr>
            </a:lvl1pPr>
            <a:lvl2pPr marL="914400" marR="0" lvl="1" indent="-317500" algn="l" rtl="0" eaLnBrk="1" hangingPunct="1">
              <a:lnSpc>
                <a:spcPct val="100000"/>
              </a:lnSpc>
              <a:spcBef>
                <a:spcPts val="0"/>
              </a:spcBef>
              <a:spcAft>
                <a:spcPts val="0"/>
              </a:spcAft>
              <a:buClr>
                <a:schemeClr val="dk1"/>
              </a:buClr>
              <a:buSzPts val="1000"/>
              <a:buFont typeface="Arvo"/>
              <a:buNone/>
              <a:defRPr sz="1000" b="0" i="0" u="none" strike="noStrike" cap="none">
                <a:solidFill>
                  <a:schemeClr val="dk1"/>
                </a:solidFill>
                <a:latin typeface="Arvo"/>
                <a:ea typeface="Arvo"/>
                <a:cs typeface="Arvo"/>
                <a:sym typeface="Arvo"/>
              </a:defRPr>
            </a:lvl2pPr>
            <a:lvl3pPr marL="1371600" marR="0" lvl="2" indent="-317500" algn="l" rtl="0" eaLnBrk="1" hangingPunct="1">
              <a:lnSpc>
                <a:spcPct val="100000"/>
              </a:lnSpc>
              <a:spcBef>
                <a:spcPts val="0"/>
              </a:spcBef>
              <a:spcAft>
                <a:spcPts val="0"/>
              </a:spcAft>
              <a:buClr>
                <a:schemeClr val="dk1"/>
              </a:buClr>
              <a:buSzPts val="1000"/>
              <a:buFont typeface="Arvo"/>
              <a:buNone/>
              <a:defRPr sz="1000" b="0" i="0" u="none" strike="noStrike" cap="none">
                <a:solidFill>
                  <a:schemeClr val="dk1"/>
                </a:solidFill>
                <a:latin typeface="Arvo"/>
                <a:ea typeface="Arvo"/>
                <a:cs typeface="Arvo"/>
                <a:sym typeface="Arvo"/>
              </a:defRPr>
            </a:lvl3pPr>
            <a:lvl4pPr marL="1828800" marR="0" lvl="3" indent="-317500" algn="l" rtl="0" eaLnBrk="1" hangingPunct="1">
              <a:lnSpc>
                <a:spcPct val="100000"/>
              </a:lnSpc>
              <a:spcBef>
                <a:spcPts val="0"/>
              </a:spcBef>
              <a:spcAft>
                <a:spcPts val="0"/>
              </a:spcAft>
              <a:buClr>
                <a:schemeClr val="dk1"/>
              </a:buClr>
              <a:buSzPts val="1000"/>
              <a:buFont typeface="Arvo"/>
              <a:buNone/>
              <a:defRPr sz="1000" b="0" i="0" u="none" strike="noStrike" cap="none">
                <a:solidFill>
                  <a:schemeClr val="dk1"/>
                </a:solidFill>
                <a:latin typeface="Arvo"/>
                <a:ea typeface="Arvo"/>
                <a:cs typeface="Arvo"/>
                <a:sym typeface="Arvo"/>
              </a:defRPr>
            </a:lvl4pPr>
            <a:lvl5pPr marL="2286000" marR="0" lvl="4" indent="-317500" algn="l" rtl="0" eaLnBrk="1" hangingPunct="1">
              <a:lnSpc>
                <a:spcPct val="100000"/>
              </a:lnSpc>
              <a:spcBef>
                <a:spcPts val="0"/>
              </a:spcBef>
              <a:spcAft>
                <a:spcPts val="0"/>
              </a:spcAft>
              <a:buClr>
                <a:schemeClr val="dk1"/>
              </a:buClr>
              <a:buSzPts val="1000"/>
              <a:buFont typeface="Arvo"/>
              <a:buNone/>
              <a:defRPr sz="1000" b="0" i="0" u="none" strike="noStrike" cap="none">
                <a:solidFill>
                  <a:schemeClr val="dk1"/>
                </a:solidFill>
                <a:latin typeface="Arvo"/>
                <a:ea typeface="Arvo"/>
                <a:cs typeface="Arvo"/>
                <a:sym typeface="Arvo"/>
              </a:defRPr>
            </a:lvl5pPr>
            <a:lvl6pPr marL="2743200" marR="0" lvl="5" indent="-317500" algn="l" rtl="0" eaLnBrk="1" hangingPunct="1">
              <a:lnSpc>
                <a:spcPct val="100000"/>
              </a:lnSpc>
              <a:spcBef>
                <a:spcPts val="0"/>
              </a:spcBef>
              <a:spcAft>
                <a:spcPts val="0"/>
              </a:spcAft>
              <a:buClr>
                <a:schemeClr val="dk1"/>
              </a:buClr>
              <a:buSzPts val="1000"/>
              <a:buFont typeface="Arvo"/>
              <a:buNone/>
              <a:defRPr sz="1000" b="0" i="0" u="none" strike="noStrike" cap="none">
                <a:solidFill>
                  <a:schemeClr val="dk1"/>
                </a:solidFill>
                <a:latin typeface="Arvo"/>
                <a:ea typeface="Arvo"/>
                <a:cs typeface="Arvo"/>
                <a:sym typeface="Arvo"/>
              </a:defRPr>
            </a:lvl6pPr>
            <a:lvl7pPr marL="3200400" marR="0" lvl="6" indent="-317500" algn="l" rtl="0" eaLnBrk="1" hangingPunct="1">
              <a:lnSpc>
                <a:spcPct val="100000"/>
              </a:lnSpc>
              <a:spcBef>
                <a:spcPts val="0"/>
              </a:spcBef>
              <a:spcAft>
                <a:spcPts val="0"/>
              </a:spcAft>
              <a:buClr>
                <a:schemeClr val="dk1"/>
              </a:buClr>
              <a:buSzPts val="1000"/>
              <a:buFont typeface="Arvo"/>
              <a:buNone/>
              <a:defRPr sz="1000" b="0" i="0" u="none" strike="noStrike" cap="none">
                <a:solidFill>
                  <a:schemeClr val="dk1"/>
                </a:solidFill>
                <a:latin typeface="Arvo"/>
                <a:ea typeface="Arvo"/>
                <a:cs typeface="Arvo"/>
                <a:sym typeface="Arvo"/>
              </a:defRPr>
            </a:lvl7pPr>
            <a:lvl8pPr marL="3657600" marR="0" lvl="7" indent="-317500" algn="l" rtl="0" eaLnBrk="1" hangingPunct="1">
              <a:lnSpc>
                <a:spcPct val="100000"/>
              </a:lnSpc>
              <a:spcBef>
                <a:spcPts val="0"/>
              </a:spcBef>
              <a:spcAft>
                <a:spcPts val="0"/>
              </a:spcAft>
              <a:buClr>
                <a:schemeClr val="dk1"/>
              </a:buClr>
              <a:buSzPts val="1000"/>
              <a:buFont typeface="Arvo"/>
              <a:buNone/>
              <a:defRPr sz="1000" b="0" i="0" u="none" strike="noStrike" cap="none">
                <a:solidFill>
                  <a:schemeClr val="dk1"/>
                </a:solidFill>
                <a:latin typeface="Arvo"/>
                <a:ea typeface="Arvo"/>
                <a:cs typeface="Arvo"/>
                <a:sym typeface="Arvo"/>
              </a:defRPr>
            </a:lvl8pPr>
            <a:lvl9pPr marL="4114800" marR="0" lvl="8" indent="-317500" algn="l" rtl="0" eaLnBrk="1" hangingPunct="1">
              <a:lnSpc>
                <a:spcPct val="100000"/>
              </a:lnSpc>
              <a:spcBef>
                <a:spcPts val="0"/>
              </a:spcBef>
              <a:spcAft>
                <a:spcPts val="0"/>
              </a:spcAft>
              <a:buClr>
                <a:schemeClr val="dk1"/>
              </a:buClr>
              <a:buSzPts val="1000"/>
              <a:buFont typeface="Arvo"/>
              <a:buNone/>
              <a:defRPr sz="1000" b="0" i="0" u="none" strike="noStrike" cap="none">
                <a:solidFill>
                  <a:schemeClr val="dk1"/>
                </a:solidFill>
                <a:latin typeface="Arvo"/>
                <a:ea typeface="Arvo"/>
                <a:cs typeface="Arvo"/>
                <a:sym typeface="Arvo"/>
              </a:defRPr>
            </a:lvl9pPr>
          </a:lstStyle>
          <a:p>
            <a:pPr marL="0" indent="0" algn="l"/>
            <a:r>
              <a:rPr lang="en-US" altLang="zh-TW" sz="1200" b="1" kern="0" dirty="0">
                <a:solidFill>
                  <a:schemeClr val="tx1"/>
                </a:solidFill>
                <a:latin typeface="SimSun" panose="02010600030101010101" pitchFamily="2" charset="-122"/>
                <a:ea typeface="SimSun" panose="02010600030101010101" pitchFamily="2" charset="-122"/>
              </a:rPr>
              <a:t>《 </a:t>
            </a:r>
            <a:r>
              <a:rPr lang="zh-TW" altLang="en-US" sz="1200" b="1" kern="0" dirty="0">
                <a:solidFill>
                  <a:schemeClr val="tx1"/>
                </a:solidFill>
                <a:latin typeface="SimSun" panose="02010600030101010101" pitchFamily="2" charset="-122"/>
                <a:ea typeface="SimSun" panose="02010600030101010101" pitchFamily="2" charset="-122"/>
              </a:rPr>
              <a:t>服 務 貿 易 協 議 </a:t>
            </a:r>
            <a:r>
              <a:rPr lang="en-US" altLang="zh-TW" sz="1200" b="1" kern="0" dirty="0">
                <a:solidFill>
                  <a:schemeClr val="tx1"/>
                </a:solidFill>
                <a:latin typeface="SimSun" panose="02010600030101010101" pitchFamily="2" charset="-122"/>
                <a:ea typeface="SimSun" panose="02010600030101010101" pitchFamily="2" charset="-122"/>
              </a:rPr>
              <a:t>》:</a:t>
            </a:r>
          </a:p>
          <a:p>
            <a:pPr marL="0" indent="0" algn="l"/>
            <a:r>
              <a:rPr lang="zh-TW" altLang="en-US" sz="1200" b="1" kern="0" dirty="0">
                <a:solidFill>
                  <a:schemeClr val="tx1"/>
                </a:solidFill>
                <a:latin typeface="SimSun" panose="02010600030101010101" pitchFamily="2" charset="-122"/>
                <a:ea typeface="SimSun" panose="02010600030101010101" pitchFamily="2" charset="-122"/>
              </a:rPr>
              <a:t>允 許 香 港 永 久 性 居 民 中 的 中 國 公 民 按 照 </a:t>
            </a:r>
            <a:r>
              <a:rPr lang="en-US" altLang="zh-TW" sz="1200" b="1" kern="0" dirty="0">
                <a:solidFill>
                  <a:schemeClr val="tx1"/>
                </a:solidFill>
                <a:latin typeface="SimSun" panose="02010600030101010101" pitchFamily="2" charset="-122"/>
                <a:ea typeface="SimSun" panose="02010600030101010101" pitchFamily="2" charset="-122"/>
              </a:rPr>
              <a:t>《 </a:t>
            </a:r>
            <a:r>
              <a:rPr lang="zh-TW" altLang="en-US" sz="1200" b="1" kern="0" dirty="0">
                <a:solidFill>
                  <a:schemeClr val="tx1"/>
                </a:solidFill>
                <a:latin typeface="SimSun" panose="02010600030101010101" pitchFamily="2" charset="-122"/>
                <a:ea typeface="SimSun" panose="02010600030101010101" pitchFamily="2" charset="-122"/>
              </a:rPr>
              <a:t>國 家 統 一 法 律 職 業 資 格 考 試 實 施 辦 法 </a:t>
            </a:r>
            <a:r>
              <a:rPr lang="en-US" altLang="zh-TW" sz="1200" b="1" kern="0" dirty="0">
                <a:solidFill>
                  <a:schemeClr val="tx1"/>
                </a:solidFill>
                <a:latin typeface="SimSun" panose="02010600030101010101" pitchFamily="2" charset="-122"/>
                <a:ea typeface="SimSun" panose="02010600030101010101" pitchFamily="2" charset="-122"/>
              </a:rPr>
              <a:t>》 </a:t>
            </a:r>
            <a:r>
              <a:rPr lang="zh-TW" altLang="en-US" sz="1200" b="1" kern="0" dirty="0">
                <a:solidFill>
                  <a:schemeClr val="tx1"/>
                </a:solidFill>
                <a:latin typeface="SimSun" panose="02010600030101010101" pitchFamily="2" charset="-122"/>
                <a:ea typeface="SimSun" panose="02010600030101010101" pitchFamily="2" charset="-122"/>
              </a:rPr>
              <a:t>參 加 內 地 統 一 法 律 職 業 資 格 考 試 ， 取 得 內 地 法 律 職 業 資 格 。</a:t>
            </a:r>
          </a:p>
        </p:txBody>
      </p:sp>
      <p:sp>
        <p:nvSpPr>
          <p:cNvPr id="34" name="Google Shape;405;p39">
            <a:extLst>
              <a:ext uri="{FF2B5EF4-FFF2-40B4-BE49-F238E27FC236}">
                <a16:creationId xmlns:a16="http://schemas.microsoft.com/office/drawing/2014/main" id="{B3ABD35C-1BFF-D752-DF8D-A5825F38B27F}"/>
              </a:ext>
            </a:extLst>
          </p:cNvPr>
          <p:cNvSpPr txBox="1">
            <a:spLocks/>
          </p:cNvSpPr>
          <p:nvPr/>
        </p:nvSpPr>
        <p:spPr>
          <a:xfrm flipH="1">
            <a:off x="5990388" y="2257545"/>
            <a:ext cx="5513273" cy="85666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FFFFF"/>
              </a:buClr>
              <a:buSzPts val="1600"/>
              <a:buFont typeface="Palanquin Dark"/>
              <a:buNone/>
              <a:defRPr sz="1600" b="0" i="0" u="none" strike="noStrike" cap="none">
                <a:solidFill>
                  <a:schemeClr val="accent5"/>
                </a:solidFill>
                <a:latin typeface="Anton"/>
                <a:ea typeface="Anton"/>
                <a:cs typeface="Anton"/>
                <a:sym typeface="Anton"/>
              </a:defRPr>
            </a:lvl1pPr>
            <a:lvl2pPr marR="0" lvl="1"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2pPr>
            <a:lvl3pPr marR="0" lvl="2"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3pPr>
            <a:lvl4pPr marR="0" lvl="3"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4pPr>
            <a:lvl5pPr marR="0" lvl="4"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5pPr>
            <a:lvl6pPr marR="0" lvl="5"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6pPr>
            <a:lvl7pPr marR="0" lvl="6"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7pPr>
            <a:lvl8pPr marR="0" lvl="7"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8pPr>
            <a:lvl9pPr marR="0" lvl="8"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9pPr>
          </a:lstStyle>
          <a:p>
            <a:r>
              <a:rPr lang="en-US" altLang="zh-TW" b="1" u="sng" kern="0" dirty="0">
                <a:solidFill>
                  <a:schemeClr val="tx1"/>
                </a:solidFill>
                <a:latin typeface="+mj-ea"/>
                <a:ea typeface="+mj-ea"/>
              </a:rPr>
              <a:t>2020</a:t>
            </a:r>
            <a:r>
              <a:rPr lang="zh-TW" altLang="en-US" b="1" u="sng" kern="0" dirty="0">
                <a:solidFill>
                  <a:schemeClr val="tx1"/>
                </a:solidFill>
                <a:latin typeface="+mj-ea"/>
                <a:ea typeface="+mj-ea"/>
              </a:rPr>
              <a:t>年</a:t>
            </a:r>
            <a:r>
              <a:rPr lang="zh-TW" altLang="en-US" b="1" kern="0" dirty="0">
                <a:solidFill>
                  <a:schemeClr val="tx1"/>
                </a:solidFill>
                <a:latin typeface="+mj-ea"/>
                <a:ea typeface="+mj-ea"/>
              </a:rPr>
              <a:t>開放大灣區律師考試</a:t>
            </a:r>
            <a:br>
              <a:rPr lang="zh-TW" altLang="en-US" b="1" kern="0" dirty="0">
                <a:solidFill>
                  <a:schemeClr val="tx1"/>
                </a:solidFill>
                <a:latin typeface="+mj-ea"/>
                <a:ea typeface="+mj-ea"/>
              </a:rPr>
            </a:br>
            <a:r>
              <a:rPr lang="zh-TW" altLang="en-US" sz="1400" b="1" kern="0" dirty="0">
                <a:solidFill>
                  <a:schemeClr val="tx1"/>
                </a:solidFill>
                <a:highlight>
                  <a:srgbClr val="FFFF00"/>
                </a:highlight>
                <a:latin typeface="+mj-ea"/>
                <a:ea typeface="+mj-ea"/>
              </a:rPr>
              <a:t>國務院印發</a:t>
            </a:r>
            <a:r>
              <a:rPr lang="en-US" altLang="zh-TW" sz="1400" b="1" kern="0" dirty="0">
                <a:solidFill>
                  <a:schemeClr val="tx1"/>
                </a:solidFill>
                <a:highlight>
                  <a:srgbClr val="FFFF00"/>
                </a:highlight>
                <a:latin typeface="+mj-ea"/>
                <a:ea typeface="+mj-ea"/>
              </a:rPr>
              <a:t>《</a:t>
            </a:r>
            <a:r>
              <a:rPr lang="zh-TW" altLang="en-US" sz="1400" b="1" kern="0" dirty="0">
                <a:solidFill>
                  <a:schemeClr val="tx1"/>
                </a:solidFill>
                <a:highlight>
                  <a:srgbClr val="FFFF00"/>
                </a:highlight>
                <a:latin typeface="+mj-ea"/>
                <a:ea typeface="+mj-ea"/>
              </a:rPr>
              <a:t>香港法律執業者和澳門執業律師在粵港澳大灣區內地九市取得內地執業資質和從事律師職業試點辦法的通知</a:t>
            </a:r>
            <a:r>
              <a:rPr lang="en-US" altLang="zh-TW" sz="1400" b="1" kern="0" dirty="0">
                <a:solidFill>
                  <a:schemeClr val="tx1"/>
                </a:solidFill>
                <a:highlight>
                  <a:srgbClr val="FFFF00"/>
                </a:highlight>
                <a:latin typeface="+mj-ea"/>
                <a:ea typeface="+mj-ea"/>
              </a:rPr>
              <a:t>》</a:t>
            </a:r>
            <a:endParaRPr lang="zh-TW" altLang="en-US" b="1" kern="0" dirty="0">
              <a:solidFill>
                <a:schemeClr val="tx1"/>
              </a:solidFill>
              <a:latin typeface="+mj-ea"/>
              <a:ea typeface="+mj-ea"/>
            </a:endParaRPr>
          </a:p>
        </p:txBody>
      </p:sp>
      <p:sp>
        <p:nvSpPr>
          <p:cNvPr id="35" name="Google Shape;409;p39">
            <a:extLst>
              <a:ext uri="{FF2B5EF4-FFF2-40B4-BE49-F238E27FC236}">
                <a16:creationId xmlns:a16="http://schemas.microsoft.com/office/drawing/2014/main" id="{BCEC1641-8935-87B7-BE4E-E5ABF7AA0DEE}"/>
              </a:ext>
            </a:extLst>
          </p:cNvPr>
          <p:cNvSpPr/>
          <p:nvPr/>
        </p:nvSpPr>
        <p:spPr>
          <a:xfrm flipH="1">
            <a:off x="5172600" y="1206020"/>
            <a:ext cx="358200" cy="358200"/>
          </a:xfrm>
          <a:prstGeom prst="ellipse">
            <a:avLst/>
          </a:prstGeom>
          <a:solidFill>
            <a:srgbClr val="E2D9C3"/>
          </a:solidFill>
          <a:ln>
            <a:noFill/>
          </a:ln>
        </p:spPr>
        <p:txBody>
          <a:bodyPr spcFirstLastPara="1" wrap="square" lIns="91425" tIns="91425" rIns="91425" bIns="91425" anchor="ctr" anchorCtr="0">
            <a:noAutofit/>
          </a:bodyPr>
          <a:lstStyle/>
          <a:p>
            <a:pPr marL="0" marR="0" lvl="0" indent="0" defTabSz="914400" eaLnBrk="1" fontAlgn="base" latinLnBrk="0" hangingPunct="1">
              <a:lnSpc>
                <a:spcPct val="100000"/>
              </a:lnSpc>
              <a:spcBef>
                <a:spcPts val="0"/>
              </a:spcBef>
              <a:spcAft>
                <a:spcPts val="0"/>
              </a:spcAft>
              <a:buClrTx/>
              <a:buSzPct val="100000"/>
              <a:buFontTx/>
              <a:buNone/>
              <a:tabLst/>
              <a:defRPr/>
            </a:pPr>
            <a:endParaRPr kumimoji="0" sz="1800" b="0" i="0" u="none" strike="noStrike" kern="0" cap="none" spc="0" normalizeH="0" baseline="0" noProof="0">
              <a:ln>
                <a:noFill/>
              </a:ln>
              <a:solidFill>
                <a:srgbClr val="F3F3F3"/>
              </a:solidFill>
              <a:effectLst/>
              <a:uLnTx/>
              <a:uFillTx/>
              <a:latin typeface="Times New Roman" panose="02020603050405020304" pitchFamily="18" charset="0"/>
              <a:ea typeface="PMingLiU" panose="02020500000000000000" pitchFamily="18" charset="-120"/>
            </a:endParaRPr>
          </a:p>
        </p:txBody>
      </p:sp>
      <p:sp>
        <p:nvSpPr>
          <p:cNvPr id="36" name="Google Shape;411;p39">
            <a:extLst>
              <a:ext uri="{FF2B5EF4-FFF2-40B4-BE49-F238E27FC236}">
                <a16:creationId xmlns:a16="http://schemas.microsoft.com/office/drawing/2014/main" id="{789C5CAD-5F0B-668C-0AB3-9DCED9EF8798}"/>
              </a:ext>
            </a:extLst>
          </p:cNvPr>
          <p:cNvSpPr/>
          <p:nvPr/>
        </p:nvSpPr>
        <p:spPr>
          <a:xfrm flipH="1">
            <a:off x="5194376" y="3502848"/>
            <a:ext cx="358200" cy="358200"/>
          </a:xfrm>
          <a:prstGeom prst="ellipse">
            <a:avLst/>
          </a:prstGeom>
          <a:solidFill>
            <a:srgbClr val="333644"/>
          </a:solidFill>
          <a:ln>
            <a:noFill/>
          </a:ln>
        </p:spPr>
        <p:txBody>
          <a:bodyPr spcFirstLastPara="1" wrap="square" lIns="91425" tIns="91425" rIns="91425" bIns="91425" anchor="ctr" anchorCtr="0">
            <a:noAutofit/>
          </a:bodyPr>
          <a:lstStyle/>
          <a:p>
            <a:pPr marL="0" marR="0" lvl="0" indent="0" defTabSz="914400" eaLnBrk="1" fontAlgn="base" latinLnBrk="0" hangingPunct="1">
              <a:lnSpc>
                <a:spcPct val="100000"/>
              </a:lnSpc>
              <a:spcBef>
                <a:spcPts val="0"/>
              </a:spcBef>
              <a:spcAft>
                <a:spcPts val="0"/>
              </a:spcAft>
              <a:buClrTx/>
              <a:buSzPct val="100000"/>
              <a:buFontTx/>
              <a:buNone/>
              <a:tabLst/>
              <a:defRPr/>
            </a:pPr>
            <a:endParaRPr kumimoji="0" sz="1800" b="0" i="0" u="none" strike="noStrike" kern="0" cap="none" spc="0" normalizeH="0" baseline="0" noProof="0">
              <a:ln>
                <a:noFill/>
              </a:ln>
              <a:solidFill>
                <a:srgbClr val="F3F3F3"/>
              </a:solidFill>
              <a:effectLst/>
              <a:uLnTx/>
              <a:uFillTx/>
              <a:latin typeface="Times New Roman" panose="02020603050405020304" pitchFamily="18" charset="0"/>
              <a:ea typeface="PMingLiU" panose="02020500000000000000" pitchFamily="18" charset="-120"/>
            </a:endParaRPr>
          </a:p>
        </p:txBody>
      </p:sp>
      <p:cxnSp>
        <p:nvCxnSpPr>
          <p:cNvPr id="37" name="Google Shape;412;p39">
            <a:extLst>
              <a:ext uri="{FF2B5EF4-FFF2-40B4-BE49-F238E27FC236}">
                <a16:creationId xmlns:a16="http://schemas.microsoft.com/office/drawing/2014/main" id="{C1274505-610D-44D3-7EBE-203CE7D86053}"/>
              </a:ext>
            </a:extLst>
          </p:cNvPr>
          <p:cNvCxnSpPr>
            <a:stCxn id="35" idx="4"/>
            <a:endCxn id="40" idx="0"/>
          </p:cNvCxnSpPr>
          <p:nvPr/>
        </p:nvCxnSpPr>
        <p:spPr>
          <a:xfrm>
            <a:off x="5351700" y="1564220"/>
            <a:ext cx="0" cy="856668"/>
          </a:xfrm>
          <a:prstGeom prst="straightConnector1">
            <a:avLst/>
          </a:prstGeom>
          <a:noFill/>
          <a:ln w="19050" cap="flat" cmpd="sng">
            <a:solidFill>
              <a:srgbClr val="333644"/>
            </a:solidFill>
            <a:prstDash val="solid"/>
            <a:round/>
            <a:headEnd type="none" w="med" len="med"/>
            <a:tailEnd type="none" w="med" len="med"/>
          </a:ln>
        </p:spPr>
      </p:cxnSp>
      <p:cxnSp>
        <p:nvCxnSpPr>
          <p:cNvPr id="38" name="Google Shape;413;p39">
            <a:extLst>
              <a:ext uri="{FF2B5EF4-FFF2-40B4-BE49-F238E27FC236}">
                <a16:creationId xmlns:a16="http://schemas.microsoft.com/office/drawing/2014/main" id="{C55EBBE2-44C1-DAE9-3790-F1249206CECE}"/>
              </a:ext>
            </a:extLst>
          </p:cNvPr>
          <p:cNvCxnSpPr/>
          <p:nvPr/>
        </p:nvCxnSpPr>
        <p:spPr>
          <a:xfrm>
            <a:off x="5351700" y="2668296"/>
            <a:ext cx="0" cy="864900"/>
          </a:xfrm>
          <a:prstGeom prst="straightConnector1">
            <a:avLst/>
          </a:prstGeom>
          <a:noFill/>
          <a:ln w="19050" cap="flat" cmpd="sng">
            <a:solidFill>
              <a:srgbClr val="333644"/>
            </a:solidFill>
            <a:prstDash val="solid"/>
            <a:round/>
            <a:headEnd type="none" w="med" len="med"/>
            <a:tailEnd type="none" w="med" len="med"/>
          </a:ln>
        </p:spPr>
      </p:cxnSp>
      <p:sp>
        <p:nvSpPr>
          <p:cNvPr id="39" name="Google Shape;405;p39">
            <a:extLst>
              <a:ext uri="{FF2B5EF4-FFF2-40B4-BE49-F238E27FC236}">
                <a16:creationId xmlns:a16="http://schemas.microsoft.com/office/drawing/2014/main" id="{C8AF963C-E99A-E528-D2D6-7B18E091A98E}"/>
              </a:ext>
            </a:extLst>
          </p:cNvPr>
          <p:cNvSpPr txBox="1"/>
          <p:nvPr/>
        </p:nvSpPr>
        <p:spPr>
          <a:xfrm flipH="1">
            <a:off x="1013932" y="3357648"/>
            <a:ext cx="4088388" cy="503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FFFFF"/>
              </a:buClr>
              <a:buSzPts val="1600"/>
              <a:buFont typeface="Palanquin Dark"/>
              <a:buNone/>
              <a:defRPr sz="1600" b="0" i="0" u="none" strike="noStrike" cap="none">
                <a:solidFill>
                  <a:schemeClr val="accent5"/>
                </a:solidFill>
                <a:latin typeface="Anton"/>
                <a:ea typeface="Anton"/>
                <a:cs typeface="Anton"/>
                <a:sym typeface="Anton"/>
              </a:defRPr>
            </a:lvl1pPr>
            <a:lvl2pPr marR="0" lvl="1"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2pPr>
            <a:lvl3pPr marR="0" lvl="2"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3pPr>
            <a:lvl4pPr marR="0" lvl="3"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4pPr>
            <a:lvl5pPr marR="0" lvl="4"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5pPr>
            <a:lvl6pPr marR="0" lvl="5"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6pPr>
            <a:lvl7pPr marR="0" lvl="6"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7pPr>
            <a:lvl8pPr marR="0" lvl="7"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8pPr>
            <a:lvl9pPr marR="0" lvl="8"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9pPr>
          </a:lstStyle>
          <a:p>
            <a:r>
              <a:rPr lang="en-US" altLang="zh-TW" b="1" u="sng" kern="0" dirty="0">
                <a:solidFill>
                  <a:srgbClr val="333644"/>
                </a:solidFill>
                <a:latin typeface="SimSun" panose="02010600030101010101" pitchFamily="2" charset="-122"/>
                <a:ea typeface="SimSun" panose="02010600030101010101" pitchFamily="2" charset="-122"/>
              </a:rPr>
              <a:t>2021</a:t>
            </a:r>
            <a:r>
              <a:rPr lang="zh-TW" altLang="en-US" b="1" u="sng" kern="0" dirty="0">
                <a:solidFill>
                  <a:srgbClr val="333644"/>
                </a:solidFill>
                <a:latin typeface="SimSun" panose="02010600030101010101" pitchFamily="2" charset="-122"/>
                <a:ea typeface="SimSun" panose="02010600030101010101" pitchFamily="2" charset="-122"/>
              </a:rPr>
              <a:t>年</a:t>
            </a:r>
            <a:r>
              <a:rPr lang="en-US" altLang="zh-TW" b="1" u="sng" kern="0" dirty="0">
                <a:solidFill>
                  <a:srgbClr val="333644"/>
                </a:solidFill>
                <a:latin typeface="SimSun" panose="02010600030101010101" pitchFamily="2" charset="-122"/>
                <a:ea typeface="SimSun" panose="02010600030101010101" pitchFamily="2" charset="-122"/>
              </a:rPr>
              <a:t>7</a:t>
            </a:r>
            <a:r>
              <a:rPr lang="zh-CN" altLang="en-US" b="1" u="sng" kern="0" dirty="0">
                <a:solidFill>
                  <a:srgbClr val="333644"/>
                </a:solidFill>
                <a:latin typeface="SimSun" panose="02010600030101010101" pitchFamily="2" charset="-122"/>
                <a:ea typeface="SimSun" panose="02010600030101010101" pitchFamily="2" charset="-122"/>
              </a:rPr>
              <a:t>月</a:t>
            </a:r>
            <a:r>
              <a:rPr lang="zh-CN" altLang="en-US" b="1" kern="0" dirty="0">
                <a:solidFill>
                  <a:srgbClr val="333644"/>
                </a:solidFill>
                <a:latin typeface="SimSun" panose="02010600030101010101" pitchFamily="2" charset="-122"/>
                <a:ea typeface="SimSun" panose="02010600030101010101" pitchFamily="2" charset="-122"/>
              </a:rPr>
              <a:t>粵港澳</a:t>
            </a:r>
            <a:r>
              <a:rPr lang="zh-TW" altLang="en-US" b="1" kern="0" dirty="0">
                <a:solidFill>
                  <a:srgbClr val="333644"/>
                </a:solidFill>
                <a:latin typeface="SimSun" panose="02010600030101010101" pitchFamily="2" charset="-122"/>
                <a:ea typeface="SimSun" panose="02010600030101010101" pitchFamily="2" charset="-122"/>
              </a:rPr>
              <a:t>大灣區</a:t>
            </a:r>
            <a:r>
              <a:rPr lang="zh-CN" altLang="en-US" b="1" kern="0" dirty="0">
                <a:solidFill>
                  <a:srgbClr val="333644"/>
                </a:solidFill>
                <a:latin typeface="SimSun" panose="02010600030101010101" pitchFamily="2" charset="-122"/>
                <a:ea typeface="SimSun" panose="02010600030101010101" pitchFamily="2" charset="-122"/>
              </a:rPr>
              <a:t>律師執業</a:t>
            </a:r>
            <a:r>
              <a:rPr lang="zh-TW" altLang="en-US" b="1" kern="0" dirty="0">
                <a:solidFill>
                  <a:srgbClr val="333644"/>
                </a:solidFill>
                <a:latin typeface="SimSun" panose="02010600030101010101" pitchFamily="2" charset="-122"/>
                <a:ea typeface="SimSun" panose="02010600030101010101" pitchFamily="2" charset="-122"/>
              </a:rPr>
              <a:t>考試</a:t>
            </a:r>
            <a:r>
              <a:rPr lang="zh-CN" altLang="en-US" b="1" kern="0" dirty="0">
                <a:solidFill>
                  <a:srgbClr val="333644"/>
                </a:solidFill>
                <a:latin typeface="SimSun" panose="02010600030101010101" pitchFamily="2" charset="-122"/>
                <a:ea typeface="SimSun" panose="02010600030101010101" pitchFamily="2" charset="-122"/>
              </a:rPr>
              <a:t>開考</a:t>
            </a:r>
            <a:endParaRPr lang="zh-TW" altLang="en-US" b="1" kern="0" dirty="0">
              <a:solidFill>
                <a:srgbClr val="333644"/>
              </a:solidFill>
              <a:latin typeface="SimSun" panose="02010600030101010101" pitchFamily="2" charset="-122"/>
              <a:ea typeface="SimSun" panose="02010600030101010101" pitchFamily="2" charset="-122"/>
            </a:endParaRPr>
          </a:p>
        </p:txBody>
      </p:sp>
      <p:sp>
        <p:nvSpPr>
          <p:cNvPr id="40" name="Google Shape;410;p39">
            <a:extLst>
              <a:ext uri="{FF2B5EF4-FFF2-40B4-BE49-F238E27FC236}">
                <a16:creationId xmlns:a16="http://schemas.microsoft.com/office/drawing/2014/main" id="{C11BA84E-F7CB-7EAC-D5A2-0A1E87EC94E1}"/>
              </a:ext>
            </a:extLst>
          </p:cNvPr>
          <p:cNvSpPr/>
          <p:nvPr/>
        </p:nvSpPr>
        <p:spPr>
          <a:xfrm flipH="1">
            <a:off x="5172600" y="2420888"/>
            <a:ext cx="358200" cy="358200"/>
          </a:xfrm>
          <a:prstGeom prst="ellipse">
            <a:avLst/>
          </a:prstGeom>
          <a:solidFill>
            <a:srgbClr val="F09800"/>
          </a:solidFill>
          <a:ln>
            <a:noFill/>
          </a:ln>
        </p:spPr>
        <p:txBody>
          <a:bodyPr spcFirstLastPara="1" wrap="square" lIns="91425" tIns="91425" rIns="91425" bIns="91425" anchor="ctr" anchorCtr="0">
            <a:noAutofit/>
          </a:bodyPr>
          <a:lstStyle/>
          <a:p>
            <a:pPr marL="0" marR="0" lvl="0" indent="0" defTabSz="914400" eaLnBrk="1" fontAlgn="base" latinLnBrk="0" hangingPunct="1">
              <a:lnSpc>
                <a:spcPct val="100000"/>
              </a:lnSpc>
              <a:spcBef>
                <a:spcPts val="0"/>
              </a:spcBef>
              <a:spcAft>
                <a:spcPts val="0"/>
              </a:spcAft>
              <a:buClrTx/>
              <a:buSzPct val="100000"/>
              <a:buFontTx/>
              <a:buNone/>
              <a:tabLst/>
              <a:defRPr/>
            </a:pPr>
            <a:endParaRPr kumimoji="0" sz="1800" b="0" i="0" u="none" strike="noStrike" kern="0" cap="none" spc="0" normalizeH="0" baseline="0" noProof="0">
              <a:ln>
                <a:noFill/>
              </a:ln>
              <a:solidFill>
                <a:srgbClr val="F3F3F3"/>
              </a:solidFill>
              <a:effectLst/>
              <a:uLnTx/>
              <a:uFillTx/>
              <a:latin typeface="Times New Roman" panose="02020603050405020304" pitchFamily="18" charset="0"/>
              <a:ea typeface="PMingLiU" panose="02020500000000000000" pitchFamily="18" charset="-120"/>
            </a:endParaRPr>
          </a:p>
        </p:txBody>
      </p:sp>
      <p:pic>
        <p:nvPicPr>
          <p:cNvPr id="41" name="圖片 40" descr="一張含有 文字 的圖片&#10;&#10;自動產生的描述">
            <a:extLst>
              <a:ext uri="{FF2B5EF4-FFF2-40B4-BE49-F238E27FC236}">
                <a16:creationId xmlns:a16="http://schemas.microsoft.com/office/drawing/2014/main" id="{5450D3C3-C432-2202-AF59-357BEEF083D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a:fillRect/>
          </a:stretch>
        </p:blipFill>
        <p:spPr>
          <a:xfrm>
            <a:off x="5178278" y="4195499"/>
            <a:ext cx="4792809" cy="2670280"/>
          </a:xfrm>
          <a:prstGeom prst="rect">
            <a:avLst/>
          </a:prstGeom>
          <a:ln>
            <a:noFill/>
          </a:ln>
          <a:effectLst>
            <a:softEdge rad="112500"/>
          </a:effectLst>
        </p:spPr>
      </p:pic>
      <p:pic>
        <p:nvPicPr>
          <p:cNvPr id="42" name="圖片 41">
            <a:extLst>
              <a:ext uri="{FF2B5EF4-FFF2-40B4-BE49-F238E27FC236}">
                <a16:creationId xmlns:a16="http://schemas.microsoft.com/office/drawing/2014/main" id="{5DBE9FA5-07C2-F7BF-2392-31FF71DEF92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a:fillRect/>
          </a:stretch>
        </p:blipFill>
        <p:spPr>
          <a:xfrm>
            <a:off x="736153" y="4195499"/>
            <a:ext cx="4660695" cy="2663466"/>
          </a:xfrm>
          <a:prstGeom prst="rect">
            <a:avLst/>
          </a:prstGeom>
          <a:ln>
            <a:noFill/>
          </a:ln>
          <a:effectLst>
            <a:softEdge rad="112500"/>
          </a:effectLst>
        </p:spPr>
      </p:pic>
      <p:pic>
        <p:nvPicPr>
          <p:cNvPr id="43" name="圖片 42" descr="一張含有 文字 的圖片&#10;&#10;自動產生的描述">
            <a:extLst>
              <a:ext uri="{FF2B5EF4-FFF2-40B4-BE49-F238E27FC236}">
                <a16:creationId xmlns:a16="http://schemas.microsoft.com/office/drawing/2014/main" id="{28A41AB2-7995-8A43-C3B8-5092E8BAE50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a:fillRect/>
          </a:stretch>
        </p:blipFill>
        <p:spPr>
          <a:xfrm>
            <a:off x="6079466" y="0"/>
            <a:ext cx="3891621" cy="2037064"/>
          </a:xfrm>
          <a:prstGeom prst="rect">
            <a:avLst/>
          </a:prstGeom>
          <a:ln>
            <a:noFill/>
          </a:ln>
          <a:effectLst>
            <a:softEdge rad="112500"/>
          </a:effectLst>
        </p:spPr>
      </p:pic>
      <p:sp>
        <p:nvSpPr>
          <p:cNvPr id="44" name="文字方塊 43">
            <a:extLst>
              <a:ext uri="{FF2B5EF4-FFF2-40B4-BE49-F238E27FC236}">
                <a16:creationId xmlns:a16="http://schemas.microsoft.com/office/drawing/2014/main" id="{2CB14A02-AA99-8A0C-A9EA-FB93D764676F}"/>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1669178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8FF664C8-3D61-6667-3C79-1F0F49F38C71}"/>
              </a:ext>
            </a:extLst>
          </p:cNvPr>
          <p:cNvSpPr>
            <a:spLocks noGrp="1"/>
          </p:cNvSpPr>
          <p:nvPr>
            <p:ph type="sldNum" sz="quarter" idx="12"/>
          </p:nvPr>
        </p:nvSpPr>
        <p:spPr/>
        <p:txBody>
          <a:bodyPr/>
          <a:lstStyle/>
          <a:p>
            <a:fld id="{239FD2C1-1C27-4DB1-B927-89BACEB38B32}" type="slidenum">
              <a:rPr lang="zh-CN" altLang="en-US" smtClean="0"/>
              <a:t>6</a:t>
            </a:fld>
            <a:endParaRPr lang="zh-CN" altLang="en-US"/>
          </a:p>
        </p:txBody>
      </p:sp>
      <p:pic>
        <p:nvPicPr>
          <p:cNvPr id="2" name="Picture 2" descr="未提供相片說明。">
            <a:extLst>
              <a:ext uri="{FF2B5EF4-FFF2-40B4-BE49-F238E27FC236}">
                <a16:creationId xmlns:a16="http://schemas.microsoft.com/office/drawing/2014/main" id="{36A9C1CF-CBED-5677-C705-DEB4B64B50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8458" y="1579827"/>
            <a:ext cx="4176464" cy="417646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Google Shape;563;p42">
            <a:extLst>
              <a:ext uri="{FF2B5EF4-FFF2-40B4-BE49-F238E27FC236}">
                <a16:creationId xmlns:a16="http://schemas.microsoft.com/office/drawing/2014/main" id="{DB4CCE6B-4830-7153-8936-CFAD2BC02169}"/>
              </a:ext>
            </a:extLst>
          </p:cNvPr>
          <p:cNvSpPr txBox="1">
            <a:spLocks/>
          </p:cNvSpPr>
          <p:nvPr/>
        </p:nvSpPr>
        <p:spPr>
          <a:xfrm>
            <a:off x="850348" y="394962"/>
            <a:ext cx="4085825" cy="7188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a:latin typeface="王漢宗特圓體繁" panose="02020300000000000000" pitchFamily="18" charset="-120"/>
                <a:ea typeface="王漢宗特圓體繁" panose="02020300000000000000" pitchFamily="18" charset="-120"/>
              </a:rPr>
              <a:t>考試資格</a:t>
            </a:r>
            <a:endParaRPr lang="zh-CN" altLang="en-US" sz="3600" dirty="0">
              <a:latin typeface="王漢宗特圓體繁" panose="02020300000000000000" pitchFamily="18" charset="-120"/>
              <a:ea typeface="王漢宗特圓體繁" panose="02020300000000000000" pitchFamily="18" charset="-120"/>
            </a:endParaRPr>
          </a:p>
        </p:txBody>
      </p:sp>
      <p:sp>
        <p:nvSpPr>
          <p:cNvPr id="5" name="標題 2">
            <a:extLst>
              <a:ext uri="{FF2B5EF4-FFF2-40B4-BE49-F238E27FC236}">
                <a16:creationId xmlns:a16="http://schemas.microsoft.com/office/drawing/2014/main" id="{FED4B2F2-0A20-D884-B06C-BDE15095BB66}"/>
              </a:ext>
            </a:extLst>
          </p:cNvPr>
          <p:cNvSpPr txBox="1">
            <a:spLocks/>
          </p:cNvSpPr>
          <p:nvPr/>
        </p:nvSpPr>
        <p:spPr>
          <a:xfrm>
            <a:off x="158365" y="772257"/>
            <a:ext cx="6855498" cy="5230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1600" dirty="0">
                <a:solidFill>
                  <a:srgbClr val="000000"/>
                </a:solidFill>
                <a:latin typeface="Microsoft YaHei" panose="020B0503020204020204" pitchFamily="34" charset="-122"/>
                <a:ea typeface="Microsoft YaHei" panose="020B0503020204020204" pitchFamily="34" charset="-122"/>
              </a:rPr>
              <a:t>符合以下條件的人員，可以報名參加粵港澳大灣區律師執業考試：</a:t>
            </a:r>
            <a:r>
              <a:rPr lang="en-US" altLang="zh-CN" sz="1600" dirty="0">
                <a:solidFill>
                  <a:srgbClr val="000000"/>
                </a:solidFill>
                <a:latin typeface="Microsoft YaHei" panose="020B0503020204020204" pitchFamily="34" charset="-122"/>
                <a:ea typeface="Microsoft YaHei" panose="020B0503020204020204" pitchFamily="34" charset="-122"/>
              </a:rPr>
              <a:t/>
            </a:r>
            <a:br>
              <a:rPr lang="en-US" altLang="zh-CN" sz="1600" dirty="0">
                <a:solidFill>
                  <a:srgbClr val="000000"/>
                </a:solidFill>
                <a:latin typeface="Microsoft YaHei" panose="020B0503020204020204" pitchFamily="34" charset="-122"/>
                <a:ea typeface="Microsoft YaHei" panose="020B0503020204020204" pitchFamily="34" charset="-122"/>
              </a:rPr>
            </a:br>
            <a:r>
              <a:rPr lang="zh-CN" altLang="en-US" sz="1400" dirty="0">
                <a:solidFill>
                  <a:srgbClr val="000000"/>
                </a:solidFill>
                <a:latin typeface="Microsoft YaHei" panose="020B0503020204020204" pitchFamily="34" charset="-122"/>
                <a:ea typeface="Microsoft YaHei" panose="020B0503020204020204" pitchFamily="34" charset="-122"/>
              </a:rPr>
              <a:t/>
            </a:r>
            <a:br>
              <a:rPr lang="zh-CN" altLang="en-US" sz="1400" dirty="0">
                <a:solidFill>
                  <a:srgbClr val="000000"/>
                </a:solidFill>
                <a:latin typeface="Microsoft YaHei" panose="020B0503020204020204" pitchFamily="34" charset="-122"/>
                <a:ea typeface="Microsoft YaHei" panose="020B0503020204020204" pitchFamily="34" charset="-122"/>
              </a:rPr>
            </a:br>
            <a:r>
              <a:rPr lang="zh-CN" altLang="en-US" sz="1400" dirty="0">
                <a:solidFill>
                  <a:srgbClr val="000000"/>
                </a:solidFill>
                <a:latin typeface="Microsoft YaHei" panose="020B0503020204020204" pitchFamily="34" charset="-122"/>
                <a:ea typeface="Microsoft YaHei" panose="020B0503020204020204" pitchFamily="34" charset="-122"/>
              </a:rPr>
              <a:t>（一）香港特別行政區、澳門特別行政區永久性居民中的中國公民；</a:t>
            </a:r>
            <a:r>
              <a:rPr lang="en-US" altLang="zh-CN" sz="1400" dirty="0">
                <a:solidFill>
                  <a:srgbClr val="000000"/>
                </a:solidFill>
                <a:latin typeface="Microsoft YaHei" panose="020B0503020204020204" pitchFamily="34" charset="-122"/>
                <a:ea typeface="Microsoft YaHei" panose="020B0503020204020204" pitchFamily="34" charset="-122"/>
              </a:rPr>
              <a:t/>
            </a:r>
            <a:br>
              <a:rPr lang="en-US" altLang="zh-CN" sz="1400" dirty="0">
                <a:solidFill>
                  <a:srgbClr val="000000"/>
                </a:solidFill>
                <a:latin typeface="Microsoft YaHei" panose="020B0503020204020204" pitchFamily="34" charset="-122"/>
                <a:ea typeface="Microsoft YaHei" panose="020B0503020204020204" pitchFamily="34" charset="-122"/>
              </a:rPr>
            </a:br>
            <a:r>
              <a:rPr lang="zh-CN" altLang="en-US" sz="1400" dirty="0">
                <a:solidFill>
                  <a:srgbClr val="000000"/>
                </a:solidFill>
                <a:latin typeface="Microsoft YaHei" panose="020B0503020204020204" pitchFamily="34" charset="-122"/>
                <a:ea typeface="Microsoft YaHei" panose="020B0503020204020204" pitchFamily="34" charset="-122"/>
              </a:rPr>
              <a:t/>
            </a:r>
            <a:br>
              <a:rPr lang="zh-CN" altLang="en-US" sz="1400" dirty="0">
                <a:solidFill>
                  <a:srgbClr val="000000"/>
                </a:solidFill>
                <a:latin typeface="Microsoft YaHei" panose="020B0503020204020204" pitchFamily="34" charset="-122"/>
                <a:ea typeface="Microsoft YaHei" panose="020B0503020204020204" pitchFamily="34" charset="-122"/>
              </a:rPr>
            </a:br>
            <a:r>
              <a:rPr lang="zh-CN" altLang="en-US" sz="1400" dirty="0">
                <a:solidFill>
                  <a:srgbClr val="000000"/>
                </a:solidFill>
                <a:latin typeface="Microsoft YaHei" panose="020B0503020204020204" pitchFamily="34" charset="-122"/>
                <a:ea typeface="Microsoft YaHei" panose="020B0503020204020204" pitchFamily="34" charset="-122"/>
              </a:rPr>
              <a:t>（二）擁護</a:t>
            </a:r>
            <a:r>
              <a:rPr lang="en-US" altLang="zh-CN" sz="1400" dirty="0">
                <a:solidFill>
                  <a:srgbClr val="000000"/>
                </a:solidFill>
                <a:latin typeface="Microsoft YaHei" panose="020B0503020204020204" pitchFamily="34" charset="-122"/>
                <a:ea typeface="Microsoft YaHei" panose="020B0503020204020204" pitchFamily="34" charset="-122"/>
              </a:rPr>
              <a:t>《</a:t>
            </a:r>
            <a:r>
              <a:rPr lang="zh-CN" altLang="en-US" sz="1400" dirty="0">
                <a:solidFill>
                  <a:srgbClr val="000000"/>
                </a:solidFill>
                <a:latin typeface="Microsoft YaHei" panose="020B0503020204020204" pitchFamily="34" charset="-122"/>
                <a:ea typeface="Microsoft YaHei" panose="020B0503020204020204" pitchFamily="34" charset="-122"/>
              </a:rPr>
              <a:t>中華人民共和國憲法</a:t>
            </a:r>
            <a:r>
              <a:rPr lang="en-US" altLang="zh-CN" sz="1400" dirty="0">
                <a:solidFill>
                  <a:srgbClr val="000000"/>
                </a:solidFill>
                <a:latin typeface="Microsoft YaHei" panose="020B0503020204020204" pitchFamily="34" charset="-122"/>
                <a:ea typeface="Microsoft YaHei" panose="020B0503020204020204" pitchFamily="34" charset="-122"/>
              </a:rPr>
              <a:t>》</a:t>
            </a:r>
            <a:r>
              <a:rPr lang="zh-CN" altLang="en-US" sz="1400" dirty="0">
                <a:solidFill>
                  <a:srgbClr val="000000"/>
                </a:solidFill>
                <a:latin typeface="Microsoft YaHei" panose="020B0503020204020204" pitchFamily="34" charset="-122"/>
                <a:ea typeface="Microsoft YaHei" panose="020B0503020204020204" pitchFamily="34" charset="-122"/>
              </a:rPr>
              <a:t>，擁護</a:t>
            </a:r>
            <a:r>
              <a:rPr lang="en-US" altLang="zh-CN" sz="1400" dirty="0">
                <a:solidFill>
                  <a:srgbClr val="000000"/>
                </a:solidFill>
                <a:latin typeface="Microsoft YaHei" panose="020B0503020204020204" pitchFamily="34" charset="-122"/>
                <a:ea typeface="Microsoft YaHei" panose="020B0503020204020204" pitchFamily="34" charset="-122"/>
              </a:rPr>
              <a:t>《</a:t>
            </a:r>
            <a:r>
              <a:rPr lang="zh-CN" altLang="en-US" sz="1400" dirty="0">
                <a:solidFill>
                  <a:srgbClr val="000000"/>
                </a:solidFill>
                <a:latin typeface="Microsoft YaHei" panose="020B0503020204020204" pitchFamily="34" charset="-122"/>
                <a:ea typeface="Microsoft YaHei" panose="020B0503020204020204" pitchFamily="34" charset="-122"/>
              </a:rPr>
              <a:t>中華人民共和國香港特別行政區基本法</a:t>
            </a:r>
            <a:r>
              <a:rPr lang="en-US" altLang="zh-CN" sz="1400" dirty="0">
                <a:solidFill>
                  <a:srgbClr val="000000"/>
                </a:solidFill>
                <a:latin typeface="Microsoft YaHei" panose="020B0503020204020204" pitchFamily="34" charset="-122"/>
                <a:ea typeface="Microsoft YaHei" panose="020B0503020204020204" pitchFamily="34" charset="-122"/>
              </a:rPr>
              <a:t>》</a:t>
            </a:r>
            <a:r>
              <a:rPr lang="zh-CN" altLang="en-US" sz="1400" dirty="0">
                <a:solidFill>
                  <a:srgbClr val="000000"/>
                </a:solidFill>
                <a:latin typeface="Microsoft YaHei" panose="020B0503020204020204" pitchFamily="34" charset="-122"/>
                <a:ea typeface="Microsoft YaHei" panose="020B0503020204020204" pitchFamily="34" charset="-122"/>
              </a:rPr>
              <a:t>、</a:t>
            </a:r>
            <a:r>
              <a:rPr lang="en-US" altLang="zh-CN" sz="1400" dirty="0">
                <a:solidFill>
                  <a:srgbClr val="000000"/>
                </a:solidFill>
                <a:latin typeface="Microsoft YaHei" panose="020B0503020204020204" pitchFamily="34" charset="-122"/>
                <a:ea typeface="Microsoft YaHei" panose="020B0503020204020204" pitchFamily="34" charset="-122"/>
              </a:rPr>
              <a:t>《</a:t>
            </a:r>
            <a:r>
              <a:rPr lang="zh-CN" altLang="en-US" sz="1400" dirty="0">
                <a:solidFill>
                  <a:srgbClr val="000000"/>
                </a:solidFill>
                <a:latin typeface="Microsoft YaHei" panose="020B0503020204020204" pitchFamily="34" charset="-122"/>
                <a:ea typeface="Microsoft YaHei" panose="020B0503020204020204" pitchFamily="34" charset="-122"/>
              </a:rPr>
              <a:t>中華人民共和國澳門特別行政區基本法</a:t>
            </a:r>
            <a:r>
              <a:rPr lang="en-US" altLang="zh-CN" sz="1400" dirty="0">
                <a:solidFill>
                  <a:srgbClr val="000000"/>
                </a:solidFill>
                <a:latin typeface="Microsoft YaHei" panose="020B0503020204020204" pitchFamily="34" charset="-122"/>
                <a:ea typeface="Microsoft YaHei" panose="020B0503020204020204" pitchFamily="34" charset="-122"/>
              </a:rPr>
              <a:t>》</a:t>
            </a:r>
            <a:r>
              <a:rPr lang="zh-CN" altLang="en-US" sz="1400" dirty="0">
                <a:solidFill>
                  <a:srgbClr val="000000"/>
                </a:solidFill>
                <a:latin typeface="Microsoft YaHei" panose="020B0503020204020204" pitchFamily="34" charset="-122"/>
                <a:ea typeface="Microsoft YaHei" panose="020B0503020204020204" pitchFamily="34" charset="-122"/>
              </a:rPr>
              <a:t>；</a:t>
            </a:r>
            <a:r>
              <a:rPr lang="en-US" altLang="zh-CN" sz="1400" dirty="0">
                <a:solidFill>
                  <a:srgbClr val="000000"/>
                </a:solidFill>
                <a:latin typeface="Microsoft YaHei" panose="020B0503020204020204" pitchFamily="34" charset="-122"/>
                <a:ea typeface="Microsoft YaHei" panose="020B0503020204020204" pitchFamily="34" charset="-122"/>
              </a:rPr>
              <a:t/>
            </a:r>
            <a:br>
              <a:rPr lang="en-US" altLang="zh-CN" sz="1400" dirty="0">
                <a:solidFill>
                  <a:srgbClr val="000000"/>
                </a:solidFill>
                <a:latin typeface="Microsoft YaHei" panose="020B0503020204020204" pitchFamily="34" charset="-122"/>
                <a:ea typeface="Microsoft YaHei" panose="020B0503020204020204" pitchFamily="34" charset="-122"/>
              </a:rPr>
            </a:br>
            <a:r>
              <a:rPr lang="zh-CN" altLang="en-US" sz="1400" dirty="0">
                <a:solidFill>
                  <a:srgbClr val="000000"/>
                </a:solidFill>
                <a:latin typeface="Microsoft YaHei" panose="020B0503020204020204" pitchFamily="34" charset="-122"/>
                <a:ea typeface="Microsoft YaHei" panose="020B0503020204020204" pitchFamily="34" charset="-122"/>
              </a:rPr>
              <a:t/>
            </a:r>
            <a:br>
              <a:rPr lang="zh-CN" altLang="en-US" sz="1400" dirty="0">
                <a:solidFill>
                  <a:srgbClr val="000000"/>
                </a:solidFill>
                <a:latin typeface="Microsoft YaHei" panose="020B0503020204020204" pitchFamily="34" charset="-122"/>
                <a:ea typeface="Microsoft YaHei" panose="020B0503020204020204" pitchFamily="34" charset="-122"/>
              </a:rPr>
            </a:br>
            <a:r>
              <a:rPr lang="zh-CN" altLang="en-US" sz="1400" dirty="0">
                <a:solidFill>
                  <a:srgbClr val="000000"/>
                </a:solidFill>
                <a:latin typeface="Microsoft YaHei" panose="020B0503020204020204" pitchFamily="34" charset="-122"/>
                <a:ea typeface="Microsoft YaHei" panose="020B0503020204020204" pitchFamily="34" charset="-122"/>
              </a:rPr>
              <a:t>（三）依據香港特別行政區有關法律，經香港特別行政區高等法院認許，在律師、大律師登記冊上登記，且未被暫時吊銷執業資格的律師、大律師，或者在澳門律師公會有效確定註冊的執業律師；</a:t>
            </a:r>
            <a:r>
              <a:rPr lang="en-US" altLang="zh-CN" sz="1400" dirty="0">
                <a:solidFill>
                  <a:srgbClr val="000000"/>
                </a:solidFill>
                <a:latin typeface="Microsoft YaHei" panose="020B0503020204020204" pitchFamily="34" charset="-122"/>
                <a:ea typeface="Microsoft YaHei" panose="020B0503020204020204" pitchFamily="34" charset="-122"/>
              </a:rPr>
              <a:t/>
            </a:r>
            <a:br>
              <a:rPr lang="en-US" altLang="zh-CN" sz="1400" dirty="0">
                <a:solidFill>
                  <a:srgbClr val="000000"/>
                </a:solidFill>
                <a:latin typeface="Microsoft YaHei" panose="020B0503020204020204" pitchFamily="34" charset="-122"/>
                <a:ea typeface="Microsoft YaHei" panose="020B0503020204020204" pitchFamily="34" charset="-122"/>
              </a:rPr>
            </a:br>
            <a:r>
              <a:rPr lang="zh-CN" altLang="en-US" sz="1400" dirty="0">
                <a:solidFill>
                  <a:srgbClr val="000000"/>
                </a:solidFill>
                <a:latin typeface="Microsoft YaHei" panose="020B0503020204020204" pitchFamily="34" charset="-122"/>
                <a:ea typeface="Microsoft YaHei" panose="020B0503020204020204" pitchFamily="34" charset="-122"/>
              </a:rPr>
              <a:t/>
            </a:r>
            <a:br>
              <a:rPr lang="zh-CN" altLang="en-US" sz="1400" dirty="0">
                <a:solidFill>
                  <a:srgbClr val="000000"/>
                </a:solidFill>
                <a:latin typeface="Microsoft YaHei" panose="020B0503020204020204" pitchFamily="34" charset="-122"/>
                <a:ea typeface="Microsoft YaHei" panose="020B0503020204020204" pitchFamily="34" charset="-122"/>
              </a:rPr>
            </a:br>
            <a:r>
              <a:rPr lang="zh-CN" altLang="en-US" sz="1400" dirty="0">
                <a:solidFill>
                  <a:srgbClr val="000000"/>
                </a:solidFill>
                <a:latin typeface="Microsoft YaHei" panose="020B0503020204020204" pitchFamily="34" charset="-122"/>
                <a:ea typeface="Microsoft YaHei" panose="020B0503020204020204" pitchFamily="34" charset="-122"/>
              </a:rPr>
              <a:t>（四）具有累計五年以上律師執業經歷；</a:t>
            </a:r>
            <a:r>
              <a:rPr lang="en-US" altLang="zh-CN" sz="1400" dirty="0">
                <a:solidFill>
                  <a:srgbClr val="000000"/>
                </a:solidFill>
                <a:latin typeface="Microsoft YaHei" panose="020B0503020204020204" pitchFamily="34" charset="-122"/>
                <a:ea typeface="Microsoft YaHei" panose="020B0503020204020204" pitchFamily="34" charset="-122"/>
              </a:rPr>
              <a:t/>
            </a:r>
            <a:br>
              <a:rPr lang="en-US" altLang="zh-CN" sz="1400" dirty="0">
                <a:solidFill>
                  <a:srgbClr val="000000"/>
                </a:solidFill>
                <a:latin typeface="Microsoft YaHei" panose="020B0503020204020204" pitchFamily="34" charset="-122"/>
                <a:ea typeface="Microsoft YaHei" panose="020B0503020204020204" pitchFamily="34" charset="-122"/>
              </a:rPr>
            </a:br>
            <a:r>
              <a:rPr lang="zh-CN" altLang="en-US" sz="1400" dirty="0">
                <a:solidFill>
                  <a:srgbClr val="000000"/>
                </a:solidFill>
                <a:latin typeface="Microsoft YaHei" panose="020B0503020204020204" pitchFamily="34" charset="-122"/>
                <a:ea typeface="Microsoft YaHei" panose="020B0503020204020204" pitchFamily="34" charset="-122"/>
              </a:rPr>
              <a:t/>
            </a:r>
            <a:br>
              <a:rPr lang="zh-CN" altLang="en-US" sz="1400" dirty="0">
                <a:solidFill>
                  <a:srgbClr val="000000"/>
                </a:solidFill>
                <a:latin typeface="Microsoft YaHei" panose="020B0503020204020204" pitchFamily="34" charset="-122"/>
                <a:ea typeface="Microsoft YaHei" panose="020B0503020204020204" pitchFamily="34" charset="-122"/>
              </a:rPr>
            </a:br>
            <a:r>
              <a:rPr lang="zh-CN" altLang="en-US" sz="1400" dirty="0">
                <a:solidFill>
                  <a:srgbClr val="000000"/>
                </a:solidFill>
                <a:latin typeface="Microsoft YaHei" panose="020B0503020204020204" pitchFamily="34" charset="-122"/>
                <a:ea typeface="Microsoft YaHei" panose="020B0503020204020204" pitchFamily="34" charset="-122"/>
              </a:rPr>
              <a:t>（五）職業道德良好，未有因不良名譽或者違反職業道德受懲處的記錄；</a:t>
            </a:r>
            <a:r>
              <a:rPr lang="en-US" altLang="zh-CN" sz="1400" dirty="0">
                <a:solidFill>
                  <a:srgbClr val="000000"/>
                </a:solidFill>
                <a:latin typeface="Microsoft YaHei" panose="020B0503020204020204" pitchFamily="34" charset="-122"/>
                <a:ea typeface="Microsoft YaHei" panose="020B0503020204020204" pitchFamily="34" charset="-122"/>
              </a:rPr>
              <a:t/>
            </a:r>
            <a:br>
              <a:rPr lang="en-US" altLang="zh-CN" sz="1400" dirty="0">
                <a:solidFill>
                  <a:srgbClr val="000000"/>
                </a:solidFill>
                <a:latin typeface="Microsoft YaHei" panose="020B0503020204020204" pitchFamily="34" charset="-122"/>
                <a:ea typeface="Microsoft YaHei" panose="020B0503020204020204" pitchFamily="34" charset="-122"/>
              </a:rPr>
            </a:br>
            <a:r>
              <a:rPr lang="zh-CN" altLang="en-US" sz="1400" dirty="0">
                <a:solidFill>
                  <a:srgbClr val="000000"/>
                </a:solidFill>
                <a:latin typeface="Microsoft YaHei" panose="020B0503020204020204" pitchFamily="34" charset="-122"/>
                <a:ea typeface="Microsoft YaHei" panose="020B0503020204020204" pitchFamily="34" charset="-122"/>
              </a:rPr>
              <a:t/>
            </a:r>
            <a:br>
              <a:rPr lang="zh-CN" altLang="en-US" sz="1400" dirty="0">
                <a:solidFill>
                  <a:srgbClr val="000000"/>
                </a:solidFill>
                <a:latin typeface="Microsoft YaHei" panose="020B0503020204020204" pitchFamily="34" charset="-122"/>
                <a:ea typeface="Microsoft YaHei" panose="020B0503020204020204" pitchFamily="34" charset="-122"/>
              </a:rPr>
            </a:br>
            <a:r>
              <a:rPr lang="zh-CN" altLang="en-US" sz="1400" dirty="0">
                <a:solidFill>
                  <a:srgbClr val="000000"/>
                </a:solidFill>
                <a:latin typeface="Microsoft YaHei" panose="020B0503020204020204" pitchFamily="34" charset="-122"/>
                <a:ea typeface="Microsoft YaHei" panose="020B0503020204020204" pitchFamily="34" charset="-122"/>
              </a:rPr>
              <a:t>（六）能用中文書寫法律文書，能用普通話進行業務活動。</a:t>
            </a:r>
            <a:endParaRPr lang="zh-CN" altLang="en-US" sz="1600" dirty="0"/>
          </a:p>
        </p:txBody>
      </p:sp>
      <p:sp>
        <p:nvSpPr>
          <p:cNvPr id="6" name="文字方塊 5">
            <a:extLst>
              <a:ext uri="{FF2B5EF4-FFF2-40B4-BE49-F238E27FC236}">
                <a16:creationId xmlns:a16="http://schemas.microsoft.com/office/drawing/2014/main" id="{8AD14647-220A-0E27-719F-1227DEC14AE6}"/>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
        <p:nvSpPr>
          <p:cNvPr id="7" name="文字方塊 6">
            <a:extLst>
              <a:ext uri="{FF2B5EF4-FFF2-40B4-BE49-F238E27FC236}">
                <a16:creationId xmlns:a16="http://schemas.microsoft.com/office/drawing/2014/main" id="{DC4879D2-B55F-3622-61DE-A36B6544E925}"/>
              </a:ext>
            </a:extLst>
          </p:cNvPr>
          <p:cNvSpPr txBox="1"/>
          <p:nvPr/>
        </p:nvSpPr>
        <p:spPr>
          <a:xfrm>
            <a:off x="6889173" y="2067791"/>
            <a:ext cx="646331" cy="369332"/>
          </a:xfrm>
          <a:prstGeom prst="rect">
            <a:avLst/>
          </a:prstGeom>
          <a:solidFill>
            <a:schemeClr val="accent6">
              <a:lumMod val="20000"/>
              <a:lumOff val="80000"/>
            </a:schemeClr>
          </a:solidFill>
        </p:spPr>
        <p:txBody>
          <a:bodyPr wrap="none" rtlCol="0">
            <a:spAutoFit/>
          </a:bodyPr>
          <a:lstStyle/>
          <a:p>
            <a:r>
              <a:rPr lang="zh-CN" altLang="en-US" dirty="0"/>
              <a:t>永居</a:t>
            </a:r>
            <a:endParaRPr lang="zh-HK" altLang="en-US" dirty="0"/>
          </a:p>
        </p:txBody>
      </p:sp>
      <p:sp>
        <p:nvSpPr>
          <p:cNvPr id="8" name="文字方塊 7">
            <a:extLst>
              <a:ext uri="{FF2B5EF4-FFF2-40B4-BE49-F238E27FC236}">
                <a16:creationId xmlns:a16="http://schemas.microsoft.com/office/drawing/2014/main" id="{237F8EC3-F38C-FD00-590D-34E51D071053}"/>
              </a:ext>
            </a:extLst>
          </p:cNvPr>
          <p:cNvSpPr txBox="1"/>
          <p:nvPr/>
        </p:nvSpPr>
        <p:spPr>
          <a:xfrm>
            <a:off x="6796842" y="2604055"/>
            <a:ext cx="1107996" cy="369332"/>
          </a:xfrm>
          <a:prstGeom prst="rect">
            <a:avLst/>
          </a:prstGeom>
          <a:solidFill>
            <a:schemeClr val="accent6">
              <a:lumMod val="20000"/>
              <a:lumOff val="80000"/>
            </a:schemeClr>
          </a:solidFill>
        </p:spPr>
        <p:txBody>
          <a:bodyPr wrap="none" rtlCol="0">
            <a:spAutoFit/>
          </a:bodyPr>
          <a:lstStyle/>
          <a:p>
            <a:r>
              <a:rPr lang="zh-CN" altLang="en-US" dirty="0"/>
              <a:t>愛國愛港</a:t>
            </a:r>
            <a:endParaRPr lang="zh-HK" altLang="en-US" dirty="0"/>
          </a:p>
        </p:txBody>
      </p:sp>
      <p:sp>
        <p:nvSpPr>
          <p:cNvPr id="9" name="文字方塊 8">
            <a:extLst>
              <a:ext uri="{FF2B5EF4-FFF2-40B4-BE49-F238E27FC236}">
                <a16:creationId xmlns:a16="http://schemas.microsoft.com/office/drawing/2014/main" id="{8AF3B2C0-7E3C-A1B8-6949-8192807AC3F5}"/>
              </a:ext>
            </a:extLst>
          </p:cNvPr>
          <p:cNvSpPr txBox="1"/>
          <p:nvPr/>
        </p:nvSpPr>
        <p:spPr>
          <a:xfrm>
            <a:off x="6879970" y="3298727"/>
            <a:ext cx="1107996" cy="369332"/>
          </a:xfrm>
          <a:prstGeom prst="rect">
            <a:avLst/>
          </a:prstGeom>
          <a:solidFill>
            <a:schemeClr val="accent6">
              <a:lumMod val="20000"/>
              <a:lumOff val="80000"/>
            </a:schemeClr>
          </a:solidFill>
        </p:spPr>
        <p:txBody>
          <a:bodyPr wrap="none" rtlCol="0">
            <a:spAutoFit/>
          </a:bodyPr>
          <a:lstStyle/>
          <a:p>
            <a:r>
              <a:rPr lang="zh-CN" altLang="en-US" dirty="0"/>
              <a:t>良好記錄</a:t>
            </a:r>
            <a:endParaRPr lang="zh-HK" altLang="en-US" dirty="0"/>
          </a:p>
        </p:txBody>
      </p:sp>
      <p:sp>
        <p:nvSpPr>
          <p:cNvPr id="10" name="文字方塊 9">
            <a:extLst>
              <a:ext uri="{FF2B5EF4-FFF2-40B4-BE49-F238E27FC236}">
                <a16:creationId xmlns:a16="http://schemas.microsoft.com/office/drawing/2014/main" id="{BAF60418-85E3-664F-7F67-BD7137A82A91}"/>
              </a:ext>
            </a:extLst>
          </p:cNvPr>
          <p:cNvSpPr txBox="1"/>
          <p:nvPr/>
        </p:nvSpPr>
        <p:spPr>
          <a:xfrm>
            <a:off x="6547737" y="3884614"/>
            <a:ext cx="1005403" cy="369332"/>
          </a:xfrm>
          <a:prstGeom prst="rect">
            <a:avLst/>
          </a:prstGeom>
          <a:solidFill>
            <a:schemeClr val="accent6">
              <a:lumMod val="20000"/>
              <a:lumOff val="80000"/>
            </a:schemeClr>
          </a:solidFill>
        </p:spPr>
        <p:txBody>
          <a:bodyPr wrap="none" rtlCol="0">
            <a:spAutoFit/>
          </a:bodyPr>
          <a:lstStyle/>
          <a:p>
            <a:r>
              <a:rPr lang="en-US" altLang="zh-CN" dirty="0"/>
              <a:t>5</a:t>
            </a:r>
            <a:r>
              <a:rPr lang="zh-CN" altLang="en-US" dirty="0"/>
              <a:t>年經驗</a:t>
            </a:r>
            <a:endParaRPr lang="zh-HK" altLang="en-US" dirty="0"/>
          </a:p>
        </p:txBody>
      </p:sp>
      <p:sp>
        <p:nvSpPr>
          <p:cNvPr id="11" name="文字方塊 10">
            <a:extLst>
              <a:ext uri="{FF2B5EF4-FFF2-40B4-BE49-F238E27FC236}">
                <a16:creationId xmlns:a16="http://schemas.microsoft.com/office/drawing/2014/main" id="{96AA41BC-C8F1-550B-BB5E-051E9162C107}"/>
              </a:ext>
            </a:extLst>
          </p:cNvPr>
          <p:cNvSpPr txBox="1"/>
          <p:nvPr/>
        </p:nvSpPr>
        <p:spPr>
          <a:xfrm>
            <a:off x="6547737" y="4405011"/>
            <a:ext cx="1107996" cy="369332"/>
          </a:xfrm>
          <a:prstGeom prst="rect">
            <a:avLst/>
          </a:prstGeom>
          <a:solidFill>
            <a:schemeClr val="accent6">
              <a:lumMod val="20000"/>
              <a:lumOff val="80000"/>
            </a:schemeClr>
          </a:solidFill>
        </p:spPr>
        <p:txBody>
          <a:bodyPr wrap="none" rtlCol="0">
            <a:spAutoFit/>
          </a:bodyPr>
          <a:lstStyle/>
          <a:p>
            <a:r>
              <a:rPr lang="zh-CN" altLang="en-US" dirty="0"/>
              <a:t>良好品格</a:t>
            </a:r>
            <a:endParaRPr lang="zh-HK" altLang="en-US" dirty="0"/>
          </a:p>
        </p:txBody>
      </p:sp>
      <p:sp>
        <p:nvSpPr>
          <p:cNvPr id="12" name="文字方塊 11">
            <a:extLst>
              <a:ext uri="{FF2B5EF4-FFF2-40B4-BE49-F238E27FC236}">
                <a16:creationId xmlns:a16="http://schemas.microsoft.com/office/drawing/2014/main" id="{873E709A-6657-6E6A-6C0F-2EAFCD7E3CAF}"/>
              </a:ext>
            </a:extLst>
          </p:cNvPr>
          <p:cNvSpPr txBox="1"/>
          <p:nvPr/>
        </p:nvSpPr>
        <p:spPr>
          <a:xfrm>
            <a:off x="6530101" y="4928552"/>
            <a:ext cx="877163" cy="369332"/>
          </a:xfrm>
          <a:prstGeom prst="rect">
            <a:avLst/>
          </a:prstGeom>
          <a:solidFill>
            <a:schemeClr val="accent6">
              <a:lumMod val="20000"/>
              <a:lumOff val="80000"/>
            </a:schemeClr>
          </a:solidFill>
        </p:spPr>
        <p:txBody>
          <a:bodyPr wrap="none" rtlCol="0">
            <a:spAutoFit/>
          </a:bodyPr>
          <a:lstStyle/>
          <a:p>
            <a:r>
              <a:rPr lang="zh-CN" altLang="en-US" dirty="0"/>
              <a:t>懂中文</a:t>
            </a:r>
            <a:endParaRPr lang="zh-HK" altLang="en-US" dirty="0"/>
          </a:p>
        </p:txBody>
      </p:sp>
    </p:spTree>
    <p:extLst>
      <p:ext uri="{BB962C8B-B14F-4D97-AF65-F5344CB8AC3E}">
        <p14:creationId xmlns:p14="http://schemas.microsoft.com/office/powerpoint/2010/main" val="3487266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8FF664C8-3D61-6667-3C79-1F0F49F38C71}"/>
              </a:ext>
            </a:extLst>
          </p:cNvPr>
          <p:cNvSpPr>
            <a:spLocks noGrp="1"/>
          </p:cNvSpPr>
          <p:nvPr>
            <p:ph type="sldNum" sz="quarter" idx="12"/>
          </p:nvPr>
        </p:nvSpPr>
        <p:spPr/>
        <p:txBody>
          <a:bodyPr/>
          <a:lstStyle/>
          <a:p>
            <a:fld id="{239FD2C1-1C27-4DB1-B927-89BACEB38B32}" type="slidenum">
              <a:rPr lang="zh-CN" altLang="en-US" smtClean="0"/>
              <a:t>7</a:t>
            </a:fld>
            <a:endParaRPr lang="zh-CN" altLang="en-US"/>
          </a:p>
        </p:txBody>
      </p:sp>
      <p:sp>
        <p:nvSpPr>
          <p:cNvPr id="30" name="Google Shape;563;p42">
            <a:extLst>
              <a:ext uri="{FF2B5EF4-FFF2-40B4-BE49-F238E27FC236}">
                <a16:creationId xmlns:a16="http://schemas.microsoft.com/office/drawing/2014/main" id="{6977A2D2-FDF3-8912-A3F6-CAEF30004F25}"/>
              </a:ext>
            </a:extLst>
          </p:cNvPr>
          <p:cNvSpPr txBox="1">
            <a:spLocks/>
          </p:cNvSpPr>
          <p:nvPr/>
        </p:nvSpPr>
        <p:spPr>
          <a:xfrm>
            <a:off x="812151" y="529630"/>
            <a:ext cx="4085825" cy="7188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dirty="0">
                <a:latin typeface="王漢宗特圓體繁" panose="02020300000000000000" pitchFamily="18" charset="-120"/>
                <a:ea typeface="王漢宗特圓體繁" panose="02020300000000000000" pitchFamily="18" charset="-120"/>
              </a:rPr>
              <a:t>執業範圍</a:t>
            </a:r>
          </a:p>
        </p:txBody>
      </p:sp>
      <p:grpSp>
        <p:nvGrpSpPr>
          <p:cNvPr id="31" name="Google Shape;564;p42">
            <a:extLst>
              <a:ext uri="{FF2B5EF4-FFF2-40B4-BE49-F238E27FC236}">
                <a16:creationId xmlns:a16="http://schemas.microsoft.com/office/drawing/2014/main" id="{50EC0151-8501-FAC0-6A60-5C34472BE405}"/>
              </a:ext>
            </a:extLst>
          </p:cNvPr>
          <p:cNvGrpSpPr/>
          <p:nvPr/>
        </p:nvGrpSpPr>
        <p:grpSpPr>
          <a:xfrm>
            <a:off x="8604390" y="4125838"/>
            <a:ext cx="2357115" cy="2484883"/>
            <a:chOff x="4799050" y="388637"/>
            <a:chExt cx="3859836" cy="4069059"/>
          </a:xfrm>
        </p:grpSpPr>
        <p:sp>
          <p:nvSpPr>
            <p:cNvPr id="32" name="Google Shape;565;p42">
              <a:extLst>
                <a:ext uri="{FF2B5EF4-FFF2-40B4-BE49-F238E27FC236}">
                  <a16:creationId xmlns:a16="http://schemas.microsoft.com/office/drawing/2014/main" id="{2F93B049-2098-A10E-C63F-8CD5771769F7}"/>
                </a:ext>
              </a:extLst>
            </p:cNvPr>
            <p:cNvSpPr/>
            <p:nvPr/>
          </p:nvSpPr>
          <p:spPr>
            <a:xfrm>
              <a:off x="4799050" y="388637"/>
              <a:ext cx="3859836" cy="3859872"/>
            </a:xfrm>
            <a:custGeom>
              <a:avLst/>
              <a:gdLst/>
              <a:ahLst/>
              <a:cxnLst/>
              <a:rect l="l" t="t" r="r" b="b"/>
              <a:pathLst>
                <a:path w="107173" h="107174" extrusionOk="0">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dk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3" name="Google Shape;566;p42">
              <a:extLst>
                <a:ext uri="{FF2B5EF4-FFF2-40B4-BE49-F238E27FC236}">
                  <a16:creationId xmlns:a16="http://schemas.microsoft.com/office/drawing/2014/main" id="{F9DFAA7F-B18F-0402-0801-EE440B613A33}"/>
                </a:ext>
              </a:extLst>
            </p:cNvPr>
            <p:cNvSpPr/>
            <p:nvPr/>
          </p:nvSpPr>
          <p:spPr>
            <a:xfrm>
              <a:off x="5845994" y="2509745"/>
              <a:ext cx="1765935" cy="1070524"/>
            </a:xfrm>
            <a:custGeom>
              <a:avLst/>
              <a:gdLst/>
              <a:ahLst/>
              <a:cxnLst/>
              <a:rect l="l" t="t" r="r" b="b"/>
              <a:pathLst>
                <a:path w="14368" h="8710" extrusionOk="0">
                  <a:moveTo>
                    <a:pt x="6234" y="0"/>
                  </a:moveTo>
                  <a:cubicBezTo>
                    <a:pt x="6234" y="0"/>
                    <a:pt x="5590" y="242"/>
                    <a:pt x="4759" y="590"/>
                  </a:cubicBezTo>
                  <a:cubicBezTo>
                    <a:pt x="4486" y="702"/>
                    <a:pt x="4194" y="824"/>
                    <a:pt x="3897" y="957"/>
                  </a:cubicBezTo>
                  <a:cubicBezTo>
                    <a:pt x="2773" y="1451"/>
                    <a:pt x="1602" y="2033"/>
                    <a:pt x="1281" y="2435"/>
                  </a:cubicBezTo>
                  <a:cubicBezTo>
                    <a:pt x="617" y="3259"/>
                    <a:pt x="1" y="8709"/>
                    <a:pt x="1" y="8709"/>
                  </a:cubicBezTo>
                  <a:lnTo>
                    <a:pt x="14368" y="8709"/>
                  </a:lnTo>
                  <a:cubicBezTo>
                    <a:pt x="14368" y="8709"/>
                    <a:pt x="13747" y="3259"/>
                    <a:pt x="13087" y="2435"/>
                  </a:cubicBezTo>
                  <a:cubicBezTo>
                    <a:pt x="12766" y="2033"/>
                    <a:pt x="11595" y="1451"/>
                    <a:pt x="10471" y="957"/>
                  </a:cubicBezTo>
                  <a:cubicBezTo>
                    <a:pt x="10174" y="824"/>
                    <a:pt x="9882" y="702"/>
                    <a:pt x="9609" y="590"/>
                  </a:cubicBezTo>
                  <a:cubicBezTo>
                    <a:pt x="8778" y="242"/>
                    <a:pt x="8135" y="0"/>
                    <a:pt x="8135" y="0"/>
                  </a:cubicBezTo>
                  <a:close/>
                </a:path>
              </a:pathLst>
            </a:custGeom>
            <a:solidFill>
              <a:schemeClr val="accent6"/>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4" name="Google Shape;567;p42">
              <a:extLst>
                <a:ext uri="{FF2B5EF4-FFF2-40B4-BE49-F238E27FC236}">
                  <a16:creationId xmlns:a16="http://schemas.microsoft.com/office/drawing/2014/main" id="{BBF8A726-9EAF-D652-8473-F772BAC368F9}"/>
                </a:ext>
              </a:extLst>
            </p:cNvPr>
            <p:cNvSpPr/>
            <p:nvPr/>
          </p:nvSpPr>
          <p:spPr>
            <a:xfrm>
              <a:off x="6291411" y="2509745"/>
              <a:ext cx="874610" cy="1070524"/>
            </a:xfrm>
            <a:custGeom>
              <a:avLst/>
              <a:gdLst/>
              <a:ahLst/>
              <a:cxnLst/>
              <a:rect l="l" t="t" r="r" b="b"/>
              <a:pathLst>
                <a:path w="7116" h="8710" extrusionOk="0">
                  <a:moveTo>
                    <a:pt x="2610" y="0"/>
                  </a:moveTo>
                  <a:cubicBezTo>
                    <a:pt x="2610" y="0"/>
                    <a:pt x="1966" y="242"/>
                    <a:pt x="1135" y="590"/>
                  </a:cubicBezTo>
                  <a:cubicBezTo>
                    <a:pt x="862" y="702"/>
                    <a:pt x="570" y="824"/>
                    <a:pt x="273" y="957"/>
                  </a:cubicBezTo>
                  <a:cubicBezTo>
                    <a:pt x="194" y="1788"/>
                    <a:pt x="21" y="3770"/>
                    <a:pt x="1" y="4564"/>
                  </a:cubicBezTo>
                  <a:lnTo>
                    <a:pt x="839" y="5150"/>
                  </a:lnTo>
                  <a:lnTo>
                    <a:pt x="154" y="5988"/>
                  </a:lnTo>
                  <a:lnTo>
                    <a:pt x="1332" y="8709"/>
                  </a:lnTo>
                  <a:lnTo>
                    <a:pt x="5784" y="8709"/>
                  </a:lnTo>
                  <a:lnTo>
                    <a:pt x="6966" y="5988"/>
                  </a:lnTo>
                  <a:lnTo>
                    <a:pt x="6278" y="5150"/>
                  </a:lnTo>
                  <a:lnTo>
                    <a:pt x="7116" y="4564"/>
                  </a:lnTo>
                  <a:cubicBezTo>
                    <a:pt x="7099" y="3770"/>
                    <a:pt x="6925" y="1788"/>
                    <a:pt x="6847" y="957"/>
                  </a:cubicBezTo>
                  <a:cubicBezTo>
                    <a:pt x="6550" y="824"/>
                    <a:pt x="6258" y="702"/>
                    <a:pt x="5985" y="590"/>
                  </a:cubicBezTo>
                  <a:cubicBezTo>
                    <a:pt x="5154" y="242"/>
                    <a:pt x="4511" y="0"/>
                    <a:pt x="4511" y="0"/>
                  </a:cubicBez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5" name="Google Shape;568;p42">
              <a:extLst>
                <a:ext uri="{FF2B5EF4-FFF2-40B4-BE49-F238E27FC236}">
                  <a16:creationId xmlns:a16="http://schemas.microsoft.com/office/drawing/2014/main" id="{41DF3BD6-5DE6-81BF-3BC2-00984053A35D}"/>
                </a:ext>
              </a:extLst>
            </p:cNvPr>
            <p:cNvSpPr/>
            <p:nvPr/>
          </p:nvSpPr>
          <p:spPr>
            <a:xfrm>
              <a:off x="6430788" y="2509745"/>
              <a:ext cx="596347" cy="1070524"/>
            </a:xfrm>
            <a:custGeom>
              <a:avLst/>
              <a:gdLst/>
              <a:ahLst/>
              <a:cxnLst/>
              <a:rect l="l" t="t" r="r" b="b"/>
              <a:pathLst>
                <a:path w="4852" h="8710" extrusionOk="0">
                  <a:moveTo>
                    <a:pt x="1476" y="0"/>
                  </a:moveTo>
                  <a:cubicBezTo>
                    <a:pt x="1476" y="0"/>
                    <a:pt x="832" y="242"/>
                    <a:pt x="1" y="590"/>
                  </a:cubicBezTo>
                  <a:lnTo>
                    <a:pt x="1496" y="8355"/>
                  </a:lnTo>
                  <a:lnTo>
                    <a:pt x="1564" y="8709"/>
                  </a:lnTo>
                  <a:lnTo>
                    <a:pt x="3288" y="8709"/>
                  </a:lnTo>
                  <a:lnTo>
                    <a:pt x="3356" y="8355"/>
                  </a:lnTo>
                  <a:lnTo>
                    <a:pt x="4851" y="590"/>
                  </a:lnTo>
                  <a:cubicBezTo>
                    <a:pt x="4020" y="242"/>
                    <a:pt x="3377" y="0"/>
                    <a:pt x="3377" y="0"/>
                  </a:cubicBez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6" name="Google Shape;569;p42">
              <a:extLst>
                <a:ext uri="{FF2B5EF4-FFF2-40B4-BE49-F238E27FC236}">
                  <a16:creationId xmlns:a16="http://schemas.microsoft.com/office/drawing/2014/main" id="{57989E1B-03B0-5555-12D4-BD79D5CF3557}"/>
                </a:ext>
              </a:extLst>
            </p:cNvPr>
            <p:cNvSpPr/>
            <p:nvPr/>
          </p:nvSpPr>
          <p:spPr>
            <a:xfrm>
              <a:off x="6614657" y="2794396"/>
              <a:ext cx="228731" cy="785871"/>
            </a:xfrm>
            <a:custGeom>
              <a:avLst/>
              <a:gdLst/>
              <a:ahLst/>
              <a:cxnLst/>
              <a:rect l="l" t="t" r="r" b="b"/>
              <a:pathLst>
                <a:path w="1861" h="6394" extrusionOk="0">
                  <a:moveTo>
                    <a:pt x="430" y="0"/>
                  </a:moveTo>
                  <a:lnTo>
                    <a:pt x="0" y="6039"/>
                  </a:lnTo>
                  <a:lnTo>
                    <a:pt x="68" y="6393"/>
                  </a:lnTo>
                  <a:lnTo>
                    <a:pt x="1792" y="6393"/>
                  </a:lnTo>
                  <a:lnTo>
                    <a:pt x="1860" y="6039"/>
                  </a:lnTo>
                  <a:lnTo>
                    <a:pt x="1431" y="0"/>
                  </a:lnTo>
                  <a:close/>
                </a:path>
              </a:pathLst>
            </a:custGeom>
            <a:solidFill>
              <a:srgbClr val="231F20"/>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7" name="Google Shape;570;p42">
              <a:extLst>
                <a:ext uri="{FF2B5EF4-FFF2-40B4-BE49-F238E27FC236}">
                  <a16:creationId xmlns:a16="http://schemas.microsoft.com/office/drawing/2014/main" id="{A2ECC309-E737-8993-2210-158389A51A09}"/>
                </a:ext>
              </a:extLst>
            </p:cNvPr>
            <p:cNvSpPr/>
            <p:nvPr/>
          </p:nvSpPr>
          <p:spPr>
            <a:xfrm>
              <a:off x="6639730" y="2636461"/>
              <a:ext cx="177970" cy="191613"/>
            </a:xfrm>
            <a:custGeom>
              <a:avLst/>
              <a:gdLst/>
              <a:ahLst/>
              <a:cxnLst/>
              <a:rect l="l" t="t" r="r" b="b"/>
              <a:pathLst>
                <a:path w="1448" h="1559" extrusionOk="0">
                  <a:moveTo>
                    <a:pt x="1" y="1"/>
                  </a:moveTo>
                  <a:lnTo>
                    <a:pt x="226" y="1558"/>
                  </a:lnTo>
                  <a:lnTo>
                    <a:pt x="1227" y="1558"/>
                  </a:lnTo>
                  <a:lnTo>
                    <a:pt x="1448" y="1"/>
                  </a:ln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8" name="Google Shape;571;p42">
              <a:extLst>
                <a:ext uri="{FF2B5EF4-FFF2-40B4-BE49-F238E27FC236}">
                  <a16:creationId xmlns:a16="http://schemas.microsoft.com/office/drawing/2014/main" id="{8DD80233-7AC6-0B17-ADE0-DD487D0FE78A}"/>
                </a:ext>
              </a:extLst>
            </p:cNvPr>
            <p:cNvSpPr/>
            <p:nvPr/>
          </p:nvSpPr>
          <p:spPr>
            <a:xfrm>
              <a:off x="6481548" y="2520560"/>
              <a:ext cx="247413" cy="243357"/>
            </a:xfrm>
            <a:custGeom>
              <a:avLst/>
              <a:gdLst/>
              <a:ahLst/>
              <a:cxnLst/>
              <a:rect l="l" t="t" r="r" b="b"/>
              <a:pathLst>
                <a:path w="2013" h="1980" extrusionOk="0">
                  <a:moveTo>
                    <a:pt x="712" y="0"/>
                  </a:moveTo>
                  <a:lnTo>
                    <a:pt x="0" y="253"/>
                  </a:lnTo>
                  <a:lnTo>
                    <a:pt x="1178" y="1980"/>
                  </a:lnTo>
                  <a:lnTo>
                    <a:pt x="2013" y="1026"/>
                  </a:lnTo>
                  <a:lnTo>
                    <a:pt x="2013" y="505"/>
                  </a:lnTo>
                  <a:lnTo>
                    <a:pt x="712" y="0"/>
                  </a:ln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9" name="Google Shape;572;p42">
              <a:extLst>
                <a:ext uri="{FF2B5EF4-FFF2-40B4-BE49-F238E27FC236}">
                  <a16:creationId xmlns:a16="http://schemas.microsoft.com/office/drawing/2014/main" id="{49AD275C-975A-914C-9F8E-2FD829946C5D}"/>
                </a:ext>
              </a:extLst>
            </p:cNvPr>
            <p:cNvSpPr/>
            <p:nvPr/>
          </p:nvSpPr>
          <p:spPr>
            <a:xfrm>
              <a:off x="6728838" y="2520560"/>
              <a:ext cx="247167" cy="243357"/>
            </a:xfrm>
            <a:custGeom>
              <a:avLst/>
              <a:gdLst/>
              <a:ahLst/>
              <a:cxnLst/>
              <a:rect l="l" t="t" r="r" b="b"/>
              <a:pathLst>
                <a:path w="2011" h="1980" extrusionOk="0">
                  <a:moveTo>
                    <a:pt x="1302" y="0"/>
                  </a:moveTo>
                  <a:lnTo>
                    <a:pt x="1" y="505"/>
                  </a:lnTo>
                  <a:lnTo>
                    <a:pt x="1" y="1026"/>
                  </a:lnTo>
                  <a:lnTo>
                    <a:pt x="836" y="1980"/>
                  </a:lnTo>
                  <a:lnTo>
                    <a:pt x="2010" y="253"/>
                  </a:lnTo>
                  <a:lnTo>
                    <a:pt x="1302" y="0"/>
                  </a:lnTo>
                  <a:close/>
                </a:path>
              </a:pathLst>
            </a:custGeom>
            <a:solidFill>
              <a:schemeClr val="dk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0" name="Google Shape;573;p42">
              <a:extLst>
                <a:ext uri="{FF2B5EF4-FFF2-40B4-BE49-F238E27FC236}">
                  <a16:creationId xmlns:a16="http://schemas.microsoft.com/office/drawing/2014/main" id="{F3783F9D-F604-9AE1-4B2C-B561F1AC4956}"/>
                </a:ext>
              </a:extLst>
            </p:cNvPr>
            <p:cNvSpPr/>
            <p:nvPr/>
          </p:nvSpPr>
          <p:spPr>
            <a:xfrm>
              <a:off x="6568567" y="2318011"/>
              <a:ext cx="320789" cy="296945"/>
            </a:xfrm>
            <a:custGeom>
              <a:avLst/>
              <a:gdLst/>
              <a:ahLst/>
              <a:cxnLst/>
              <a:rect l="l" t="t" r="r" b="b"/>
              <a:pathLst>
                <a:path w="2610" h="2416" extrusionOk="0">
                  <a:moveTo>
                    <a:pt x="0" y="0"/>
                  </a:moveTo>
                  <a:lnTo>
                    <a:pt x="0" y="1120"/>
                  </a:lnTo>
                  <a:lnTo>
                    <a:pt x="0" y="1832"/>
                  </a:lnTo>
                  <a:lnTo>
                    <a:pt x="1305" y="2415"/>
                  </a:lnTo>
                  <a:lnTo>
                    <a:pt x="2610" y="1832"/>
                  </a:lnTo>
                  <a:lnTo>
                    <a:pt x="2610" y="1120"/>
                  </a:lnTo>
                  <a:lnTo>
                    <a:pt x="2610" y="0"/>
                  </a:lnTo>
                  <a:close/>
                </a:path>
              </a:pathLst>
            </a:custGeom>
            <a:solidFill>
              <a:srgbClr val="E4B69D"/>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1" name="Google Shape;574;p42">
              <a:extLst>
                <a:ext uri="{FF2B5EF4-FFF2-40B4-BE49-F238E27FC236}">
                  <a16:creationId xmlns:a16="http://schemas.microsoft.com/office/drawing/2014/main" id="{35106724-F56D-CF08-131D-ADCE91BA1148}"/>
                </a:ext>
              </a:extLst>
            </p:cNvPr>
            <p:cNvSpPr/>
            <p:nvPr/>
          </p:nvSpPr>
          <p:spPr>
            <a:xfrm>
              <a:off x="6568567" y="2379095"/>
              <a:ext cx="320789" cy="76694"/>
            </a:xfrm>
            <a:custGeom>
              <a:avLst/>
              <a:gdLst/>
              <a:ahLst/>
              <a:cxnLst/>
              <a:rect l="l" t="t" r="r" b="b"/>
              <a:pathLst>
                <a:path w="2610" h="624" extrusionOk="0">
                  <a:moveTo>
                    <a:pt x="0" y="0"/>
                  </a:moveTo>
                  <a:lnTo>
                    <a:pt x="0" y="583"/>
                  </a:lnTo>
                  <a:cubicBezTo>
                    <a:pt x="164" y="607"/>
                    <a:pt x="327" y="623"/>
                    <a:pt x="498" y="623"/>
                  </a:cubicBezTo>
                  <a:lnTo>
                    <a:pt x="2108" y="623"/>
                  </a:lnTo>
                  <a:cubicBezTo>
                    <a:pt x="2279" y="623"/>
                    <a:pt x="2446" y="607"/>
                    <a:pt x="2610" y="583"/>
                  </a:cubicBezTo>
                  <a:lnTo>
                    <a:pt x="2610" y="0"/>
                  </a:lnTo>
                  <a:cubicBezTo>
                    <a:pt x="2399" y="76"/>
                    <a:pt x="2177" y="112"/>
                    <a:pt x="1945" y="112"/>
                  </a:cubicBezTo>
                  <a:lnTo>
                    <a:pt x="662" y="112"/>
                  </a:lnTo>
                  <a:cubicBezTo>
                    <a:pt x="433" y="112"/>
                    <a:pt x="208" y="76"/>
                    <a:pt x="0" y="0"/>
                  </a:cubicBezTo>
                  <a:close/>
                </a:path>
              </a:pathLst>
            </a:custGeom>
            <a:solidFill>
              <a:srgbClr val="D89C7F"/>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2" name="Google Shape;575;p42">
              <a:extLst>
                <a:ext uri="{FF2B5EF4-FFF2-40B4-BE49-F238E27FC236}">
                  <a16:creationId xmlns:a16="http://schemas.microsoft.com/office/drawing/2014/main" id="{09936487-74E4-7387-12BF-C4F7AC8A09A3}"/>
                </a:ext>
              </a:extLst>
            </p:cNvPr>
            <p:cNvSpPr/>
            <p:nvPr/>
          </p:nvSpPr>
          <p:spPr>
            <a:xfrm>
              <a:off x="6313657" y="1281910"/>
              <a:ext cx="830609" cy="865392"/>
            </a:xfrm>
            <a:custGeom>
              <a:avLst/>
              <a:gdLst/>
              <a:ahLst/>
              <a:cxnLst/>
              <a:rect l="l" t="t" r="r" b="b"/>
              <a:pathLst>
                <a:path w="6758" h="7041" extrusionOk="0">
                  <a:moveTo>
                    <a:pt x="3338" y="0"/>
                  </a:moveTo>
                  <a:cubicBezTo>
                    <a:pt x="1502" y="0"/>
                    <a:pt x="0" y="1502"/>
                    <a:pt x="0" y="3338"/>
                  </a:cubicBezTo>
                  <a:lnTo>
                    <a:pt x="0" y="3702"/>
                  </a:lnTo>
                  <a:cubicBezTo>
                    <a:pt x="0" y="5538"/>
                    <a:pt x="1502" y="7041"/>
                    <a:pt x="3338" y="7041"/>
                  </a:cubicBezTo>
                  <a:lnTo>
                    <a:pt x="3420" y="7041"/>
                  </a:lnTo>
                  <a:cubicBezTo>
                    <a:pt x="5256" y="7041"/>
                    <a:pt x="6757" y="5538"/>
                    <a:pt x="6757" y="3702"/>
                  </a:cubicBezTo>
                  <a:lnTo>
                    <a:pt x="6757" y="3338"/>
                  </a:lnTo>
                  <a:cubicBezTo>
                    <a:pt x="6757" y="1502"/>
                    <a:pt x="5256" y="0"/>
                    <a:pt x="3420" y="0"/>
                  </a:cubicBezTo>
                  <a:close/>
                </a:path>
              </a:pathLst>
            </a:custGeom>
            <a:solidFill>
              <a:schemeClr val="accent6"/>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3" name="Google Shape;576;p42">
              <a:extLst>
                <a:ext uri="{FF2B5EF4-FFF2-40B4-BE49-F238E27FC236}">
                  <a16:creationId xmlns:a16="http://schemas.microsoft.com/office/drawing/2014/main" id="{016099DE-C9DC-1F15-E895-D9C353C53FDF}"/>
                </a:ext>
              </a:extLst>
            </p:cNvPr>
            <p:cNvSpPr/>
            <p:nvPr/>
          </p:nvSpPr>
          <p:spPr>
            <a:xfrm>
              <a:off x="6260438" y="1821469"/>
              <a:ext cx="193579" cy="231189"/>
            </a:xfrm>
            <a:custGeom>
              <a:avLst/>
              <a:gdLst/>
              <a:ahLst/>
              <a:cxnLst/>
              <a:rect l="l" t="t" r="r" b="b"/>
              <a:pathLst>
                <a:path w="1575" h="1881" extrusionOk="0">
                  <a:moveTo>
                    <a:pt x="787" y="1"/>
                  </a:moveTo>
                  <a:cubicBezTo>
                    <a:pt x="352" y="1"/>
                    <a:pt x="1" y="423"/>
                    <a:pt x="1" y="941"/>
                  </a:cubicBezTo>
                  <a:cubicBezTo>
                    <a:pt x="1" y="1461"/>
                    <a:pt x="352" y="1881"/>
                    <a:pt x="787" y="1881"/>
                  </a:cubicBezTo>
                  <a:cubicBezTo>
                    <a:pt x="1223" y="1881"/>
                    <a:pt x="1575" y="1461"/>
                    <a:pt x="1575" y="941"/>
                  </a:cubicBezTo>
                  <a:cubicBezTo>
                    <a:pt x="1575" y="423"/>
                    <a:pt x="1223" y="1"/>
                    <a:pt x="787" y="1"/>
                  </a:cubicBezTo>
                  <a:close/>
                </a:path>
              </a:pathLst>
            </a:custGeom>
            <a:solidFill>
              <a:srgbClr val="E4B69D"/>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4" name="Google Shape;577;p42">
              <a:extLst>
                <a:ext uri="{FF2B5EF4-FFF2-40B4-BE49-F238E27FC236}">
                  <a16:creationId xmlns:a16="http://schemas.microsoft.com/office/drawing/2014/main" id="{8A372C79-4372-7B04-CD09-3E7C2BA0C201}"/>
                </a:ext>
              </a:extLst>
            </p:cNvPr>
            <p:cNvSpPr/>
            <p:nvPr/>
          </p:nvSpPr>
          <p:spPr>
            <a:xfrm>
              <a:off x="6981782" y="1821469"/>
              <a:ext cx="193948" cy="231189"/>
            </a:xfrm>
            <a:custGeom>
              <a:avLst/>
              <a:gdLst/>
              <a:ahLst/>
              <a:cxnLst/>
              <a:rect l="l" t="t" r="r" b="b"/>
              <a:pathLst>
                <a:path w="1578" h="1881" extrusionOk="0">
                  <a:moveTo>
                    <a:pt x="787" y="1"/>
                  </a:moveTo>
                  <a:cubicBezTo>
                    <a:pt x="354" y="1"/>
                    <a:pt x="0" y="423"/>
                    <a:pt x="0" y="941"/>
                  </a:cubicBezTo>
                  <a:cubicBezTo>
                    <a:pt x="0" y="1461"/>
                    <a:pt x="354" y="1881"/>
                    <a:pt x="787" y="1881"/>
                  </a:cubicBezTo>
                  <a:cubicBezTo>
                    <a:pt x="1223" y="1881"/>
                    <a:pt x="1577" y="1461"/>
                    <a:pt x="1577" y="941"/>
                  </a:cubicBezTo>
                  <a:cubicBezTo>
                    <a:pt x="1577" y="423"/>
                    <a:pt x="1223" y="1"/>
                    <a:pt x="787" y="1"/>
                  </a:cubicBezTo>
                  <a:close/>
                </a:path>
              </a:pathLst>
            </a:custGeom>
            <a:solidFill>
              <a:srgbClr val="E4B69D"/>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5" name="Google Shape;578;p42">
              <a:extLst>
                <a:ext uri="{FF2B5EF4-FFF2-40B4-BE49-F238E27FC236}">
                  <a16:creationId xmlns:a16="http://schemas.microsoft.com/office/drawing/2014/main" id="{923AA224-7188-45C8-E1C7-13488217E1E8}"/>
                </a:ext>
              </a:extLst>
            </p:cNvPr>
            <p:cNvSpPr/>
            <p:nvPr/>
          </p:nvSpPr>
          <p:spPr>
            <a:xfrm>
              <a:off x="6378921" y="1526739"/>
              <a:ext cx="699589" cy="866252"/>
            </a:xfrm>
            <a:custGeom>
              <a:avLst/>
              <a:gdLst/>
              <a:ahLst/>
              <a:cxnLst/>
              <a:rect l="l" t="t" r="r" b="b"/>
              <a:pathLst>
                <a:path w="5692" h="7048" extrusionOk="0">
                  <a:moveTo>
                    <a:pt x="1" y="1"/>
                  </a:moveTo>
                  <a:lnTo>
                    <a:pt x="1" y="4609"/>
                  </a:lnTo>
                  <a:cubicBezTo>
                    <a:pt x="1" y="5951"/>
                    <a:pt x="991" y="7047"/>
                    <a:pt x="2205" y="7047"/>
                  </a:cubicBezTo>
                  <a:lnTo>
                    <a:pt x="3488" y="7047"/>
                  </a:lnTo>
                  <a:cubicBezTo>
                    <a:pt x="4701" y="7047"/>
                    <a:pt x="5692" y="5951"/>
                    <a:pt x="5692" y="4609"/>
                  </a:cubicBezTo>
                  <a:lnTo>
                    <a:pt x="5692" y="1"/>
                  </a:lnTo>
                  <a:close/>
                </a:path>
              </a:pathLst>
            </a:custGeom>
            <a:solidFill>
              <a:srgbClr val="E4B69D"/>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6" name="Google Shape;579;p42">
              <a:extLst>
                <a:ext uri="{FF2B5EF4-FFF2-40B4-BE49-F238E27FC236}">
                  <a16:creationId xmlns:a16="http://schemas.microsoft.com/office/drawing/2014/main" id="{9C0544AF-A51B-8068-547C-35C51E3C16F4}"/>
                </a:ext>
              </a:extLst>
            </p:cNvPr>
            <p:cNvSpPr/>
            <p:nvPr/>
          </p:nvSpPr>
          <p:spPr>
            <a:xfrm>
              <a:off x="6389737" y="1526739"/>
              <a:ext cx="339225" cy="237457"/>
            </a:xfrm>
            <a:custGeom>
              <a:avLst/>
              <a:gdLst/>
              <a:ahLst/>
              <a:cxnLst/>
              <a:rect l="l" t="t" r="r" b="b"/>
              <a:pathLst>
                <a:path w="2760" h="1932" extrusionOk="0">
                  <a:moveTo>
                    <a:pt x="1" y="1"/>
                  </a:moveTo>
                  <a:lnTo>
                    <a:pt x="15" y="580"/>
                  </a:lnTo>
                  <a:cubicBezTo>
                    <a:pt x="15" y="580"/>
                    <a:pt x="801" y="1690"/>
                    <a:pt x="2760" y="1932"/>
                  </a:cubicBezTo>
                  <a:lnTo>
                    <a:pt x="2760" y="1"/>
                  </a:lnTo>
                  <a:close/>
                </a:path>
              </a:pathLst>
            </a:custGeom>
            <a:solidFill>
              <a:srgbClr val="D89C7F"/>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7" name="Google Shape;580;p42">
              <a:extLst>
                <a:ext uri="{FF2B5EF4-FFF2-40B4-BE49-F238E27FC236}">
                  <a16:creationId xmlns:a16="http://schemas.microsoft.com/office/drawing/2014/main" id="{3E87D19A-DE20-6856-040F-E23A5EE84904}"/>
                </a:ext>
              </a:extLst>
            </p:cNvPr>
            <p:cNvSpPr/>
            <p:nvPr/>
          </p:nvSpPr>
          <p:spPr>
            <a:xfrm>
              <a:off x="6728838" y="1526739"/>
              <a:ext cx="349672" cy="866252"/>
            </a:xfrm>
            <a:custGeom>
              <a:avLst/>
              <a:gdLst/>
              <a:ahLst/>
              <a:cxnLst/>
              <a:rect l="l" t="t" r="r" b="b"/>
              <a:pathLst>
                <a:path w="2845" h="7048" extrusionOk="0">
                  <a:moveTo>
                    <a:pt x="2811" y="1"/>
                  </a:moveTo>
                  <a:lnTo>
                    <a:pt x="2811" y="1714"/>
                  </a:lnTo>
                  <a:cubicBezTo>
                    <a:pt x="2045" y="1902"/>
                    <a:pt x="1367" y="1979"/>
                    <a:pt x="774" y="1979"/>
                  </a:cubicBezTo>
                  <a:cubicBezTo>
                    <a:pt x="498" y="1979"/>
                    <a:pt x="240" y="1963"/>
                    <a:pt x="1" y="1932"/>
                  </a:cubicBezTo>
                  <a:lnTo>
                    <a:pt x="1" y="7047"/>
                  </a:lnTo>
                  <a:lnTo>
                    <a:pt x="641" y="7047"/>
                  </a:lnTo>
                  <a:cubicBezTo>
                    <a:pt x="1854" y="7047"/>
                    <a:pt x="2845" y="5951"/>
                    <a:pt x="2845" y="4609"/>
                  </a:cubicBezTo>
                  <a:lnTo>
                    <a:pt x="2845" y="1"/>
                  </a:lnTo>
                  <a:close/>
                </a:path>
              </a:pathLst>
            </a:custGeom>
            <a:solidFill>
              <a:srgbClr val="D89C7F"/>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8" name="Google Shape;581;p42">
              <a:extLst>
                <a:ext uri="{FF2B5EF4-FFF2-40B4-BE49-F238E27FC236}">
                  <a16:creationId xmlns:a16="http://schemas.microsoft.com/office/drawing/2014/main" id="{F9736781-A1E4-F4D2-546F-BDAACBE96871}"/>
                </a:ext>
              </a:extLst>
            </p:cNvPr>
            <p:cNvSpPr/>
            <p:nvPr/>
          </p:nvSpPr>
          <p:spPr>
            <a:xfrm>
              <a:off x="6728838" y="1526739"/>
              <a:ext cx="345616" cy="243357"/>
            </a:xfrm>
            <a:custGeom>
              <a:avLst/>
              <a:gdLst/>
              <a:ahLst/>
              <a:cxnLst/>
              <a:rect l="l" t="t" r="r" b="b"/>
              <a:pathLst>
                <a:path w="2812" h="1980" extrusionOk="0">
                  <a:moveTo>
                    <a:pt x="1" y="1"/>
                  </a:moveTo>
                  <a:lnTo>
                    <a:pt x="1" y="1932"/>
                  </a:lnTo>
                  <a:cubicBezTo>
                    <a:pt x="240" y="1963"/>
                    <a:pt x="498" y="1979"/>
                    <a:pt x="774" y="1979"/>
                  </a:cubicBezTo>
                  <a:cubicBezTo>
                    <a:pt x="1367" y="1979"/>
                    <a:pt x="2045" y="1902"/>
                    <a:pt x="2811" y="1714"/>
                  </a:cubicBezTo>
                  <a:lnTo>
                    <a:pt x="2811" y="1"/>
                  </a:lnTo>
                  <a:close/>
                </a:path>
              </a:pathLst>
            </a:custGeom>
            <a:solidFill>
              <a:srgbClr val="CC8566"/>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49" name="Google Shape;582;p42">
              <a:extLst>
                <a:ext uri="{FF2B5EF4-FFF2-40B4-BE49-F238E27FC236}">
                  <a16:creationId xmlns:a16="http://schemas.microsoft.com/office/drawing/2014/main" id="{EB1CA3F8-2622-AEF8-D05E-240A4DCE5ECA}"/>
                </a:ext>
              </a:extLst>
            </p:cNvPr>
            <p:cNvSpPr/>
            <p:nvPr/>
          </p:nvSpPr>
          <p:spPr>
            <a:xfrm>
              <a:off x="6355445" y="1384045"/>
              <a:ext cx="747032" cy="620560"/>
            </a:xfrm>
            <a:custGeom>
              <a:avLst/>
              <a:gdLst/>
              <a:ahLst/>
              <a:cxnLst/>
              <a:rect l="l" t="t" r="r" b="b"/>
              <a:pathLst>
                <a:path w="6078" h="5049" extrusionOk="0">
                  <a:moveTo>
                    <a:pt x="3039" y="0"/>
                  </a:moveTo>
                  <a:cubicBezTo>
                    <a:pt x="2154" y="0"/>
                    <a:pt x="525" y="695"/>
                    <a:pt x="178" y="695"/>
                  </a:cubicBezTo>
                  <a:lnTo>
                    <a:pt x="0" y="2016"/>
                  </a:lnTo>
                  <a:lnTo>
                    <a:pt x="0" y="3692"/>
                  </a:lnTo>
                  <a:lnTo>
                    <a:pt x="178" y="5048"/>
                  </a:lnTo>
                  <a:cubicBezTo>
                    <a:pt x="178" y="5048"/>
                    <a:pt x="393" y="5039"/>
                    <a:pt x="536" y="5039"/>
                  </a:cubicBezTo>
                  <a:cubicBezTo>
                    <a:pt x="608" y="5039"/>
                    <a:pt x="662" y="5041"/>
                    <a:pt x="662" y="5048"/>
                  </a:cubicBezTo>
                  <a:lnTo>
                    <a:pt x="662" y="2695"/>
                  </a:lnTo>
                  <a:cubicBezTo>
                    <a:pt x="914" y="2565"/>
                    <a:pt x="1108" y="2337"/>
                    <a:pt x="1190" y="2061"/>
                  </a:cubicBezTo>
                  <a:cubicBezTo>
                    <a:pt x="1591" y="2310"/>
                    <a:pt x="2269" y="2473"/>
                    <a:pt x="3039" y="2473"/>
                  </a:cubicBezTo>
                  <a:cubicBezTo>
                    <a:pt x="3806" y="2473"/>
                    <a:pt x="4483" y="2310"/>
                    <a:pt x="4885" y="2061"/>
                  </a:cubicBezTo>
                  <a:cubicBezTo>
                    <a:pt x="4971" y="2337"/>
                    <a:pt x="5164" y="2565"/>
                    <a:pt x="5416" y="2695"/>
                  </a:cubicBezTo>
                  <a:lnTo>
                    <a:pt x="5416" y="5048"/>
                  </a:lnTo>
                  <a:cubicBezTo>
                    <a:pt x="5416" y="5041"/>
                    <a:pt x="5470" y="5039"/>
                    <a:pt x="5542" y="5039"/>
                  </a:cubicBezTo>
                  <a:cubicBezTo>
                    <a:pt x="5685" y="5039"/>
                    <a:pt x="5900" y="5048"/>
                    <a:pt x="5900" y="5048"/>
                  </a:cubicBezTo>
                  <a:lnTo>
                    <a:pt x="6077" y="3692"/>
                  </a:lnTo>
                  <a:lnTo>
                    <a:pt x="6077" y="2016"/>
                  </a:lnTo>
                  <a:lnTo>
                    <a:pt x="5900" y="695"/>
                  </a:lnTo>
                  <a:cubicBezTo>
                    <a:pt x="5549" y="695"/>
                    <a:pt x="3924" y="0"/>
                    <a:pt x="3039" y="0"/>
                  </a:cubicBezTo>
                  <a:close/>
                </a:path>
              </a:pathLst>
            </a:custGeom>
            <a:solidFill>
              <a:schemeClr val="accent6"/>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0" name="Google Shape;583;p42">
              <a:extLst>
                <a:ext uri="{FF2B5EF4-FFF2-40B4-BE49-F238E27FC236}">
                  <a16:creationId xmlns:a16="http://schemas.microsoft.com/office/drawing/2014/main" id="{2EB80B1F-0C0A-7E11-E71D-50A0F2F9C03B}"/>
                </a:ext>
              </a:extLst>
            </p:cNvPr>
            <p:cNvSpPr/>
            <p:nvPr/>
          </p:nvSpPr>
          <p:spPr>
            <a:xfrm>
              <a:off x="5467194" y="3548795"/>
              <a:ext cx="2523537" cy="908901"/>
            </a:xfrm>
            <a:custGeom>
              <a:avLst/>
              <a:gdLst/>
              <a:ahLst/>
              <a:cxnLst/>
              <a:rect l="l" t="t" r="r" b="b"/>
              <a:pathLst>
                <a:path w="20532" h="7395" extrusionOk="0">
                  <a:moveTo>
                    <a:pt x="0" y="0"/>
                  </a:moveTo>
                  <a:lnTo>
                    <a:pt x="0" y="7394"/>
                  </a:lnTo>
                  <a:lnTo>
                    <a:pt x="20532" y="7394"/>
                  </a:lnTo>
                  <a:lnTo>
                    <a:pt x="20532" y="0"/>
                  </a:lnTo>
                  <a:close/>
                </a:path>
              </a:pathLst>
            </a:custGeom>
            <a:solidFill>
              <a:schemeClr val="accent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1" name="Google Shape;584;p42">
              <a:extLst>
                <a:ext uri="{FF2B5EF4-FFF2-40B4-BE49-F238E27FC236}">
                  <a16:creationId xmlns:a16="http://schemas.microsoft.com/office/drawing/2014/main" id="{06F8D2B2-70B1-1E7C-A042-335541699546}"/>
                </a:ext>
              </a:extLst>
            </p:cNvPr>
            <p:cNvSpPr/>
            <p:nvPr/>
          </p:nvSpPr>
          <p:spPr>
            <a:xfrm>
              <a:off x="6733140" y="3568337"/>
              <a:ext cx="1257590" cy="889359"/>
            </a:xfrm>
            <a:custGeom>
              <a:avLst/>
              <a:gdLst/>
              <a:ahLst/>
              <a:cxnLst/>
              <a:rect l="l" t="t" r="r" b="b"/>
              <a:pathLst>
                <a:path w="10232" h="7236" extrusionOk="0">
                  <a:moveTo>
                    <a:pt x="10232" y="1"/>
                  </a:moveTo>
                  <a:lnTo>
                    <a:pt x="10184" y="42"/>
                  </a:lnTo>
                  <a:lnTo>
                    <a:pt x="0" y="42"/>
                  </a:lnTo>
                  <a:lnTo>
                    <a:pt x="0" y="7235"/>
                  </a:lnTo>
                  <a:lnTo>
                    <a:pt x="10232" y="7235"/>
                  </a:lnTo>
                  <a:lnTo>
                    <a:pt x="10232" y="1"/>
                  </a:lnTo>
                  <a:close/>
                </a:path>
              </a:pathLst>
            </a:custGeom>
            <a:solidFill>
              <a:schemeClr val="accent3"/>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2" name="Google Shape;585;p42">
              <a:extLst>
                <a:ext uri="{FF2B5EF4-FFF2-40B4-BE49-F238E27FC236}">
                  <a16:creationId xmlns:a16="http://schemas.microsoft.com/office/drawing/2014/main" id="{4A2622E5-5F76-5D8F-740D-8C28510EE1A4}"/>
                </a:ext>
              </a:extLst>
            </p:cNvPr>
            <p:cNvSpPr/>
            <p:nvPr/>
          </p:nvSpPr>
          <p:spPr>
            <a:xfrm>
              <a:off x="5383862" y="3429822"/>
              <a:ext cx="2690199" cy="143679"/>
            </a:xfrm>
            <a:custGeom>
              <a:avLst/>
              <a:gdLst/>
              <a:ahLst/>
              <a:cxnLst/>
              <a:rect l="l" t="t" r="r" b="b"/>
              <a:pathLst>
                <a:path w="21888" h="1169" extrusionOk="0">
                  <a:moveTo>
                    <a:pt x="3549" y="0"/>
                  </a:moveTo>
                  <a:lnTo>
                    <a:pt x="1" y="563"/>
                  </a:lnTo>
                  <a:lnTo>
                    <a:pt x="722" y="1169"/>
                  </a:lnTo>
                  <a:lnTo>
                    <a:pt x="21162" y="1169"/>
                  </a:lnTo>
                  <a:lnTo>
                    <a:pt x="21888" y="563"/>
                  </a:lnTo>
                  <a:lnTo>
                    <a:pt x="18339" y="0"/>
                  </a:lnTo>
                  <a:close/>
                </a:path>
              </a:pathLst>
            </a:custGeom>
            <a:solidFill>
              <a:schemeClr val="accent6"/>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3" name="Google Shape;586;p42">
              <a:extLst>
                <a:ext uri="{FF2B5EF4-FFF2-40B4-BE49-F238E27FC236}">
                  <a16:creationId xmlns:a16="http://schemas.microsoft.com/office/drawing/2014/main" id="{5430C214-6851-7E22-BD9D-CCD34E0ADA6E}"/>
                </a:ext>
              </a:extLst>
            </p:cNvPr>
            <p:cNvSpPr/>
            <p:nvPr/>
          </p:nvSpPr>
          <p:spPr>
            <a:xfrm>
              <a:off x="6733140" y="3498895"/>
              <a:ext cx="1340921" cy="74605"/>
            </a:xfrm>
            <a:custGeom>
              <a:avLst/>
              <a:gdLst/>
              <a:ahLst/>
              <a:cxnLst/>
              <a:rect l="l" t="t" r="r" b="b"/>
              <a:pathLst>
                <a:path w="10910" h="607" extrusionOk="0">
                  <a:moveTo>
                    <a:pt x="0" y="1"/>
                  </a:moveTo>
                  <a:lnTo>
                    <a:pt x="0" y="607"/>
                  </a:lnTo>
                  <a:lnTo>
                    <a:pt x="10184" y="607"/>
                  </a:lnTo>
                  <a:lnTo>
                    <a:pt x="10910" y="1"/>
                  </a:lnTo>
                  <a:close/>
                </a:path>
              </a:pathLst>
            </a:custGeom>
            <a:solidFill>
              <a:srgbClr val="291205"/>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4" name="Google Shape;587;p42">
              <a:extLst>
                <a:ext uri="{FF2B5EF4-FFF2-40B4-BE49-F238E27FC236}">
                  <a16:creationId xmlns:a16="http://schemas.microsoft.com/office/drawing/2014/main" id="{DEC11EC0-1C44-533E-8A06-F9C98C6CF021}"/>
                </a:ext>
              </a:extLst>
            </p:cNvPr>
            <p:cNvSpPr/>
            <p:nvPr/>
          </p:nvSpPr>
          <p:spPr>
            <a:xfrm>
              <a:off x="5383862" y="3279999"/>
              <a:ext cx="2690199" cy="219021"/>
            </a:xfrm>
            <a:custGeom>
              <a:avLst/>
              <a:gdLst/>
              <a:ahLst/>
              <a:cxnLst/>
              <a:rect l="l" t="t" r="r" b="b"/>
              <a:pathLst>
                <a:path w="21888" h="1782" extrusionOk="0">
                  <a:moveTo>
                    <a:pt x="1" y="1"/>
                  </a:moveTo>
                  <a:lnTo>
                    <a:pt x="1" y="1782"/>
                  </a:lnTo>
                  <a:lnTo>
                    <a:pt x="21888" y="1782"/>
                  </a:lnTo>
                  <a:lnTo>
                    <a:pt x="21888" y="1"/>
                  </a:lnTo>
                  <a:close/>
                </a:path>
              </a:pathLst>
            </a:custGeom>
            <a:solidFill>
              <a:schemeClr val="accent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55" name="Google Shape;588;p42">
              <a:extLst>
                <a:ext uri="{FF2B5EF4-FFF2-40B4-BE49-F238E27FC236}">
                  <a16:creationId xmlns:a16="http://schemas.microsoft.com/office/drawing/2014/main" id="{A80D5315-92FE-986A-5356-44038BF7302C}"/>
                </a:ext>
              </a:extLst>
            </p:cNvPr>
            <p:cNvSpPr/>
            <p:nvPr/>
          </p:nvSpPr>
          <p:spPr>
            <a:xfrm>
              <a:off x="6733140" y="3279999"/>
              <a:ext cx="1340921" cy="219021"/>
            </a:xfrm>
            <a:custGeom>
              <a:avLst/>
              <a:gdLst/>
              <a:ahLst/>
              <a:cxnLst/>
              <a:rect l="l" t="t" r="r" b="b"/>
              <a:pathLst>
                <a:path w="10910" h="1782" extrusionOk="0">
                  <a:moveTo>
                    <a:pt x="0" y="1"/>
                  </a:moveTo>
                  <a:lnTo>
                    <a:pt x="0" y="1782"/>
                  </a:lnTo>
                  <a:lnTo>
                    <a:pt x="10910" y="1782"/>
                  </a:lnTo>
                  <a:lnTo>
                    <a:pt x="10910" y="1"/>
                  </a:lnTo>
                  <a:close/>
                </a:path>
              </a:pathLst>
            </a:custGeom>
            <a:solidFill>
              <a:schemeClr val="accent3"/>
            </a:solidFill>
            <a:ln>
              <a:noFill/>
            </a:ln>
          </p:spPr>
          <p:txBody>
            <a:bodyPr spcFirstLastPara="1" wrap="square" lIns="91425" tIns="91425" rIns="91425" bIns="91425" anchor="ctr" anchorCtr="0">
              <a:noAutofit/>
            </a:bodyPr>
            <a:lstStyle/>
            <a:p>
              <a:pPr>
                <a:spcBef>
                  <a:spcPts val="0"/>
                </a:spcBef>
                <a:spcAft>
                  <a:spcPts val="0"/>
                </a:spcAft>
              </a:pPr>
              <a:endParaRPr/>
            </a:p>
          </p:txBody>
        </p:sp>
      </p:grpSp>
      <p:sp>
        <p:nvSpPr>
          <p:cNvPr id="56" name="標題 2">
            <a:extLst>
              <a:ext uri="{FF2B5EF4-FFF2-40B4-BE49-F238E27FC236}">
                <a16:creationId xmlns:a16="http://schemas.microsoft.com/office/drawing/2014/main" id="{CBE68776-D87D-E4FE-3C86-17F80B7BEB70}"/>
              </a:ext>
            </a:extLst>
          </p:cNvPr>
          <p:cNvSpPr txBox="1">
            <a:spLocks/>
          </p:cNvSpPr>
          <p:nvPr/>
        </p:nvSpPr>
        <p:spPr>
          <a:xfrm>
            <a:off x="812151" y="1473987"/>
            <a:ext cx="6979354" cy="39471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1600" dirty="0">
                <a:solidFill>
                  <a:srgbClr val="000000"/>
                </a:solidFill>
                <a:latin typeface="Microsoft YaHei" panose="020B0503020204020204" pitchFamily="34" charset="-122"/>
                <a:ea typeface="Microsoft YaHei" panose="020B0503020204020204" pitchFamily="34" charset="-122"/>
              </a:rPr>
              <a:t>取得律師執業證書（粵港澳大灣區）的人員：</a:t>
            </a:r>
            <a:r>
              <a:rPr lang="en-US" altLang="zh-CN" sz="1600" dirty="0">
                <a:solidFill>
                  <a:srgbClr val="000000"/>
                </a:solidFill>
                <a:latin typeface="Microsoft YaHei" panose="020B0503020204020204" pitchFamily="34" charset="-122"/>
                <a:ea typeface="Microsoft YaHei" panose="020B0503020204020204" pitchFamily="34" charset="-122"/>
              </a:rPr>
              <a:t/>
            </a:r>
            <a:br>
              <a:rPr lang="en-US" altLang="zh-CN" sz="1600" dirty="0">
                <a:solidFill>
                  <a:srgbClr val="000000"/>
                </a:solidFill>
                <a:latin typeface="Microsoft YaHei" panose="020B0503020204020204" pitchFamily="34" charset="-122"/>
                <a:ea typeface="Microsoft YaHei" panose="020B0503020204020204" pitchFamily="34" charset="-122"/>
              </a:rPr>
            </a:br>
            <a:r>
              <a:rPr lang="en-US" altLang="zh-CN" sz="1600" dirty="0">
                <a:solidFill>
                  <a:srgbClr val="000000"/>
                </a:solidFill>
                <a:latin typeface="Microsoft YaHei" panose="020B0503020204020204" pitchFamily="34" charset="-122"/>
                <a:ea typeface="Microsoft YaHei" panose="020B0503020204020204" pitchFamily="34" charset="-122"/>
              </a:rPr>
              <a:t/>
            </a:r>
            <a:br>
              <a:rPr lang="en-US" altLang="zh-CN" sz="1600" dirty="0">
                <a:solidFill>
                  <a:srgbClr val="000000"/>
                </a:solidFill>
                <a:latin typeface="Microsoft YaHei" panose="020B0503020204020204" pitchFamily="34" charset="-122"/>
                <a:ea typeface="Microsoft YaHei" panose="020B0503020204020204" pitchFamily="34" charset="-122"/>
              </a:rPr>
            </a:br>
            <a:r>
              <a:rPr lang="zh-CN" altLang="en-US" sz="1600" dirty="0">
                <a:solidFill>
                  <a:srgbClr val="000000"/>
                </a:solidFill>
                <a:highlight>
                  <a:srgbClr val="FFFF00"/>
                </a:highlight>
                <a:latin typeface="Microsoft YaHei" panose="020B0503020204020204" pitchFamily="34" charset="-122"/>
                <a:ea typeface="Microsoft YaHei" panose="020B0503020204020204" pitchFamily="34" charset="-122"/>
              </a:rPr>
              <a:t>可以在粵港澳大灣區內地九市內，辦理適用內地法律的部分民商事法律事務（含訴訟業務和非訴訟業務）</a:t>
            </a:r>
            <a:r>
              <a:rPr lang="zh-CN" altLang="en-US" sz="1600" dirty="0">
                <a:solidFill>
                  <a:srgbClr val="000000"/>
                </a:solidFill>
                <a:latin typeface="Microsoft YaHei" panose="020B0503020204020204" pitchFamily="34" charset="-122"/>
                <a:ea typeface="Microsoft YaHei" panose="020B0503020204020204" pitchFamily="34" charset="-122"/>
              </a:rPr>
              <a:t>；</a:t>
            </a:r>
            <a:r>
              <a:rPr lang="en-US" altLang="zh-CN" sz="1600" dirty="0">
                <a:solidFill>
                  <a:srgbClr val="000000"/>
                </a:solidFill>
                <a:latin typeface="Microsoft YaHei" panose="020B0503020204020204" pitchFamily="34" charset="-122"/>
                <a:ea typeface="Microsoft YaHei" panose="020B0503020204020204" pitchFamily="34" charset="-122"/>
              </a:rPr>
              <a:t/>
            </a:r>
            <a:br>
              <a:rPr lang="en-US" altLang="zh-CN" sz="1600" dirty="0">
                <a:solidFill>
                  <a:srgbClr val="000000"/>
                </a:solidFill>
                <a:latin typeface="Microsoft YaHei" panose="020B0503020204020204" pitchFamily="34" charset="-122"/>
                <a:ea typeface="Microsoft YaHei" panose="020B0503020204020204" pitchFamily="34" charset="-122"/>
              </a:rPr>
            </a:br>
            <a:r>
              <a:rPr lang="en-US" altLang="zh-CN" sz="1600" dirty="0">
                <a:solidFill>
                  <a:srgbClr val="000000"/>
                </a:solidFill>
                <a:latin typeface="Microsoft YaHei" panose="020B0503020204020204" pitchFamily="34" charset="-122"/>
                <a:ea typeface="Microsoft YaHei" panose="020B0503020204020204" pitchFamily="34" charset="-122"/>
              </a:rPr>
              <a:t/>
            </a:r>
            <a:br>
              <a:rPr lang="en-US" altLang="zh-CN" sz="1600" dirty="0">
                <a:solidFill>
                  <a:srgbClr val="000000"/>
                </a:solidFill>
                <a:latin typeface="Microsoft YaHei" panose="020B0503020204020204" pitchFamily="34" charset="-122"/>
                <a:ea typeface="Microsoft YaHei" panose="020B0503020204020204" pitchFamily="34" charset="-122"/>
              </a:rPr>
            </a:br>
            <a:r>
              <a:rPr lang="zh-CN" altLang="en-US" sz="1600" dirty="0">
                <a:solidFill>
                  <a:srgbClr val="000000"/>
                </a:solidFill>
                <a:latin typeface="Microsoft YaHei" panose="020B0503020204020204" pitchFamily="34" charset="-122"/>
                <a:ea typeface="Microsoft YaHei" panose="020B0503020204020204" pitchFamily="34" charset="-122"/>
              </a:rPr>
              <a:t>非訴訟業務應當滿足以下條件之一：</a:t>
            </a:r>
            <a:br>
              <a:rPr lang="zh-CN" altLang="en-US" sz="1600" dirty="0">
                <a:solidFill>
                  <a:srgbClr val="000000"/>
                </a:solidFill>
                <a:latin typeface="Microsoft YaHei" panose="020B0503020204020204" pitchFamily="34" charset="-122"/>
                <a:ea typeface="Microsoft YaHei" panose="020B0503020204020204" pitchFamily="34" charset="-122"/>
              </a:rPr>
            </a:br>
            <a:r>
              <a:rPr lang="zh-CN" altLang="en-US" sz="1400" dirty="0">
                <a:solidFill>
                  <a:srgbClr val="000000"/>
                </a:solidFill>
                <a:latin typeface="Microsoft YaHei" panose="020B0503020204020204" pitchFamily="34" charset="-122"/>
                <a:ea typeface="Microsoft YaHei" panose="020B0503020204020204" pitchFamily="34" charset="-122"/>
              </a:rPr>
              <a:t>（一）當事人為自然人的，戶籍地或者經常居所地在大灣區內地九市內；</a:t>
            </a:r>
            <a:br>
              <a:rPr lang="zh-CN" altLang="en-US" sz="1400" dirty="0">
                <a:solidFill>
                  <a:srgbClr val="000000"/>
                </a:solidFill>
                <a:latin typeface="Microsoft YaHei" panose="020B0503020204020204" pitchFamily="34" charset="-122"/>
                <a:ea typeface="Microsoft YaHei" panose="020B0503020204020204" pitchFamily="34" charset="-122"/>
              </a:rPr>
            </a:br>
            <a:r>
              <a:rPr lang="zh-CN" altLang="en-US" sz="1400" dirty="0">
                <a:solidFill>
                  <a:srgbClr val="000000"/>
                </a:solidFill>
                <a:latin typeface="Microsoft YaHei" panose="020B0503020204020204" pitchFamily="34" charset="-122"/>
                <a:ea typeface="Microsoft YaHei" panose="020B0503020204020204" pitchFamily="34" charset="-122"/>
              </a:rPr>
              <a:t>（二）當事人為法人或者其他組織的，住所地或者登記地在大灣區內地九市內；</a:t>
            </a:r>
            <a:br>
              <a:rPr lang="zh-CN" altLang="en-US" sz="1400" dirty="0">
                <a:solidFill>
                  <a:srgbClr val="000000"/>
                </a:solidFill>
                <a:latin typeface="Microsoft YaHei" panose="020B0503020204020204" pitchFamily="34" charset="-122"/>
                <a:ea typeface="Microsoft YaHei" panose="020B0503020204020204" pitchFamily="34" charset="-122"/>
              </a:rPr>
            </a:br>
            <a:r>
              <a:rPr lang="zh-CN" altLang="en-US" sz="1400" dirty="0">
                <a:solidFill>
                  <a:srgbClr val="000000"/>
                </a:solidFill>
                <a:latin typeface="Microsoft YaHei" panose="020B0503020204020204" pitchFamily="34" charset="-122"/>
                <a:ea typeface="Microsoft YaHei" panose="020B0503020204020204" pitchFamily="34" charset="-122"/>
              </a:rPr>
              <a:t>（三）標的物在大灣區內地九市內；</a:t>
            </a:r>
            <a:br>
              <a:rPr lang="zh-CN" altLang="en-US" sz="1400" dirty="0">
                <a:solidFill>
                  <a:srgbClr val="000000"/>
                </a:solidFill>
                <a:latin typeface="Microsoft YaHei" panose="020B0503020204020204" pitchFamily="34" charset="-122"/>
                <a:ea typeface="Microsoft YaHei" panose="020B0503020204020204" pitchFamily="34" charset="-122"/>
              </a:rPr>
            </a:br>
            <a:r>
              <a:rPr lang="zh-CN" altLang="en-US" sz="1400" dirty="0">
                <a:solidFill>
                  <a:srgbClr val="000000"/>
                </a:solidFill>
                <a:latin typeface="Microsoft YaHei" panose="020B0503020204020204" pitchFamily="34" charset="-122"/>
                <a:ea typeface="Microsoft YaHei" panose="020B0503020204020204" pitchFamily="34" charset="-122"/>
              </a:rPr>
              <a:t>（四）合同履行地在大灣區內地九市內；</a:t>
            </a:r>
            <a:br>
              <a:rPr lang="zh-CN" altLang="en-US" sz="1400" dirty="0">
                <a:solidFill>
                  <a:srgbClr val="000000"/>
                </a:solidFill>
                <a:latin typeface="Microsoft YaHei" panose="020B0503020204020204" pitchFamily="34" charset="-122"/>
                <a:ea typeface="Microsoft YaHei" panose="020B0503020204020204" pitchFamily="34" charset="-122"/>
              </a:rPr>
            </a:br>
            <a:r>
              <a:rPr lang="zh-CN" altLang="en-US" sz="1400" dirty="0">
                <a:solidFill>
                  <a:srgbClr val="000000"/>
                </a:solidFill>
                <a:latin typeface="Microsoft YaHei" panose="020B0503020204020204" pitchFamily="34" charset="-122"/>
                <a:ea typeface="Microsoft YaHei" panose="020B0503020204020204" pitchFamily="34" charset="-122"/>
              </a:rPr>
              <a:t>（五）產生、變更或者消滅民商事關係的法律事實發生在大灣區內地九市內；</a:t>
            </a:r>
            <a:br>
              <a:rPr lang="zh-CN" altLang="en-US" sz="1400" dirty="0">
                <a:solidFill>
                  <a:srgbClr val="000000"/>
                </a:solidFill>
                <a:latin typeface="Microsoft YaHei" panose="020B0503020204020204" pitchFamily="34" charset="-122"/>
                <a:ea typeface="Microsoft YaHei" panose="020B0503020204020204" pitchFamily="34" charset="-122"/>
              </a:rPr>
            </a:br>
            <a:r>
              <a:rPr lang="zh-CN" altLang="en-US" sz="1400" dirty="0">
                <a:solidFill>
                  <a:srgbClr val="000000"/>
                </a:solidFill>
                <a:latin typeface="Microsoft YaHei" panose="020B0503020204020204" pitchFamily="34" charset="-122"/>
                <a:ea typeface="Microsoft YaHei" panose="020B0503020204020204" pitchFamily="34" charset="-122"/>
              </a:rPr>
              <a:t>（六）大灣區內地九市內仲裁委員會受理的商事仲裁案件。</a:t>
            </a:r>
            <a:r>
              <a:rPr lang="zh-CN" altLang="en-US" sz="1600" dirty="0">
                <a:solidFill>
                  <a:srgbClr val="000000"/>
                </a:solidFill>
                <a:latin typeface="Microsoft YaHei" panose="020B0503020204020204" pitchFamily="34" charset="-122"/>
                <a:ea typeface="Microsoft YaHei" panose="020B0503020204020204" pitchFamily="34" charset="-122"/>
              </a:rPr>
              <a:t/>
            </a:r>
            <a:br>
              <a:rPr lang="zh-CN" altLang="en-US" sz="1600" dirty="0">
                <a:solidFill>
                  <a:srgbClr val="000000"/>
                </a:solidFill>
                <a:latin typeface="Microsoft YaHei" panose="020B0503020204020204" pitchFamily="34" charset="-122"/>
                <a:ea typeface="Microsoft YaHei" panose="020B0503020204020204" pitchFamily="34" charset="-122"/>
              </a:rPr>
            </a:br>
            <a:r>
              <a:rPr lang="zh-CN" altLang="en-US" sz="1600" dirty="0">
                <a:solidFill>
                  <a:srgbClr val="000000"/>
                </a:solidFill>
                <a:latin typeface="Microsoft YaHei" panose="020B0503020204020204" pitchFamily="34" charset="-122"/>
                <a:ea typeface="Microsoft YaHei" panose="020B0503020204020204" pitchFamily="34" charset="-122"/>
              </a:rPr>
              <a:t/>
            </a:r>
            <a:br>
              <a:rPr lang="zh-CN" altLang="en-US" sz="1600" dirty="0">
                <a:solidFill>
                  <a:srgbClr val="000000"/>
                </a:solidFill>
                <a:latin typeface="Microsoft YaHei" panose="020B0503020204020204" pitchFamily="34" charset="-122"/>
                <a:ea typeface="Microsoft YaHei" panose="020B0503020204020204" pitchFamily="34" charset="-122"/>
              </a:rPr>
            </a:br>
            <a:r>
              <a:rPr lang="zh-CN" altLang="en-US" sz="1600" dirty="0">
                <a:solidFill>
                  <a:srgbClr val="000000"/>
                </a:solidFill>
                <a:latin typeface="Microsoft YaHei" panose="020B0503020204020204" pitchFamily="34" charset="-122"/>
                <a:ea typeface="Microsoft YaHei" panose="020B0503020204020204" pitchFamily="34" charset="-122"/>
              </a:rPr>
              <a:t>持有律師執業證書（粵港澳大灣區）人員辦理上述法律事務，與內地律師享有相同的權利，履行相同的義務。</a:t>
            </a:r>
            <a:endParaRPr lang="zh-CN" altLang="en-US" sz="1600" dirty="0"/>
          </a:p>
        </p:txBody>
      </p:sp>
      <p:sp>
        <p:nvSpPr>
          <p:cNvPr id="57" name="文字方塊 56">
            <a:extLst>
              <a:ext uri="{FF2B5EF4-FFF2-40B4-BE49-F238E27FC236}">
                <a16:creationId xmlns:a16="http://schemas.microsoft.com/office/drawing/2014/main" id="{A47F5289-1C60-EB25-F255-9536582868DE}"/>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1437047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8FF664C8-3D61-6667-3C79-1F0F49F38C71}"/>
              </a:ext>
            </a:extLst>
          </p:cNvPr>
          <p:cNvSpPr>
            <a:spLocks noGrp="1"/>
          </p:cNvSpPr>
          <p:nvPr>
            <p:ph type="sldNum" sz="quarter" idx="12"/>
          </p:nvPr>
        </p:nvSpPr>
        <p:spPr/>
        <p:txBody>
          <a:bodyPr/>
          <a:lstStyle/>
          <a:p>
            <a:fld id="{239FD2C1-1C27-4DB1-B927-89BACEB38B32}" type="slidenum">
              <a:rPr lang="zh-CN" altLang="en-US" smtClean="0"/>
              <a:t>8</a:t>
            </a:fld>
            <a:endParaRPr lang="zh-CN" altLang="en-US"/>
          </a:p>
        </p:txBody>
      </p:sp>
      <p:sp>
        <p:nvSpPr>
          <p:cNvPr id="7" name="Google Shape;563;p42">
            <a:extLst>
              <a:ext uri="{FF2B5EF4-FFF2-40B4-BE49-F238E27FC236}">
                <a16:creationId xmlns:a16="http://schemas.microsoft.com/office/drawing/2014/main" id="{F9E30323-4414-B8F8-CC05-68A4D83E2A25}"/>
              </a:ext>
            </a:extLst>
          </p:cNvPr>
          <p:cNvSpPr txBox="1">
            <a:spLocks/>
          </p:cNvSpPr>
          <p:nvPr/>
        </p:nvSpPr>
        <p:spPr>
          <a:xfrm>
            <a:off x="394573" y="136525"/>
            <a:ext cx="8278452" cy="718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SzPts val="4800"/>
              <a:buFont typeface="Anton"/>
              <a:buNone/>
              <a:defRPr sz="4700" b="0" i="0" u="none" strike="noStrike" cap="none">
                <a:solidFill>
                  <a:schemeClr val="accent5"/>
                </a:solidFill>
                <a:latin typeface="Anton"/>
                <a:ea typeface="Anton"/>
                <a:cs typeface="Anton"/>
                <a:sym typeface="Anton"/>
              </a:defRPr>
            </a:lvl1pPr>
            <a:lvl2pPr marR="0" lvl="1" algn="l" rtl="0" eaLnBrk="1" hangingPunct="1">
              <a:lnSpc>
                <a:spcPct val="100000"/>
              </a:lnSpc>
              <a:spcBef>
                <a:spcPts val="0"/>
              </a:spcBef>
              <a:spcAft>
                <a:spcPts val="0"/>
              </a:spcAft>
              <a:buClr>
                <a:srgbClr val="000000"/>
              </a:buClr>
              <a:buSzPts val="4800"/>
              <a:buFont typeface="Anton"/>
              <a:buNone/>
              <a:defRPr sz="4800" b="0" i="0" u="none" strike="noStrike" cap="none">
                <a:solidFill>
                  <a:srgbClr val="000000"/>
                </a:solidFill>
                <a:latin typeface="Anton"/>
                <a:ea typeface="Anton"/>
                <a:cs typeface="Anton"/>
                <a:sym typeface="Anton"/>
              </a:defRPr>
            </a:lvl2pPr>
            <a:lvl3pPr marR="0" lvl="2" algn="l" rtl="0" eaLnBrk="1" hangingPunct="1">
              <a:lnSpc>
                <a:spcPct val="100000"/>
              </a:lnSpc>
              <a:spcBef>
                <a:spcPts val="0"/>
              </a:spcBef>
              <a:spcAft>
                <a:spcPts val="0"/>
              </a:spcAft>
              <a:buClr>
                <a:srgbClr val="000000"/>
              </a:buClr>
              <a:buSzPts val="4800"/>
              <a:buFont typeface="Anton"/>
              <a:buNone/>
              <a:defRPr sz="4800" b="0" i="0" u="none" strike="noStrike" cap="none">
                <a:solidFill>
                  <a:srgbClr val="000000"/>
                </a:solidFill>
                <a:latin typeface="Anton"/>
                <a:ea typeface="Anton"/>
                <a:cs typeface="Anton"/>
                <a:sym typeface="Anton"/>
              </a:defRPr>
            </a:lvl3pPr>
            <a:lvl4pPr marR="0" lvl="3" algn="l" rtl="0" eaLnBrk="1" hangingPunct="1">
              <a:lnSpc>
                <a:spcPct val="100000"/>
              </a:lnSpc>
              <a:spcBef>
                <a:spcPts val="0"/>
              </a:spcBef>
              <a:spcAft>
                <a:spcPts val="0"/>
              </a:spcAft>
              <a:buClr>
                <a:srgbClr val="000000"/>
              </a:buClr>
              <a:buSzPts val="4800"/>
              <a:buFont typeface="Anton"/>
              <a:buNone/>
              <a:defRPr sz="4800" b="0" i="0" u="none" strike="noStrike" cap="none">
                <a:solidFill>
                  <a:srgbClr val="000000"/>
                </a:solidFill>
                <a:latin typeface="Anton"/>
                <a:ea typeface="Anton"/>
                <a:cs typeface="Anton"/>
                <a:sym typeface="Anton"/>
              </a:defRPr>
            </a:lvl4pPr>
            <a:lvl5pPr marR="0" lvl="4" algn="l" rtl="0" eaLnBrk="1" hangingPunct="1">
              <a:lnSpc>
                <a:spcPct val="100000"/>
              </a:lnSpc>
              <a:spcBef>
                <a:spcPts val="0"/>
              </a:spcBef>
              <a:spcAft>
                <a:spcPts val="0"/>
              </a:spcAft>
              <a:buClr>
                <a:srgbClr val="000000"/>
              </a:buClr>
              <a:buSzPts val="4800"/>
              <a:buFont typeface="Anton"/>
              <a:buNone/>
              <a:defRPr sz="4800" b="0" i="0" u="none" strike="noStrike" cap="none">
                <a:solidFill>
                  <a:srgbClr val="000000"/>
                </a:solidFill>
                <a:latin typeface="Anton"/>
                <a:ea typeface="Anton"/>
                <a:cs typeface="Anton"/>
                <a:sym typeface="Anton"/>
              </a:defRPr>
            </a:lvl5pPr>
            <a:lvl6pPr marR="0" lvl="5" algn="l" rtl="0" eaLnBrk="1" hangingPunct="1">
              <a:lnSpc>
                <a:spcPct val="100000"/>
              </a:lnSpc>
              <a:spcBef>
                <a:spcPts val="0"/>
              </a:spcBef>
              <a:spcAft>
                <a:spcPts val="0"/>
              </a:spcAft>
              <a:buClr>
                <a:srgbClr val="000000"/>
              </a:buClr>
              <a:buSzPts val="4800"/>
              <a:buFont typeface="Anton"/>
              <a:buNone/>
              <a:defRPr sz="4800" b="0" i="0" u="none" strike="noStrike" cap="none">
                <a:solidFill>
                  <a:srgbClr val="000000"/>
                </a:solidFill>
                <a:latin typeface="Anton"/>
                <a:ea typeface="Anton"/>
                <a:cs typeface="Anton"/>
                <a:sym typeface="Anton"/>
              </a:defRPr>
            </a:lvl6pPr>
            <a:lvl7pPr marR="0" lvl="6" algn="l" rtl="0" eaLnBrk="1" hangingPunct="1">
              <a:lnSpc>
                <a:spcPct val="100000"/>
              </a:lnSpc>
              <a:spcBef>
                <a:spcPts val="0"/>
              </a:spcBef>
              <a:spcAft>
                <a:spcPts val="0"/>
              </a:spcAft>
              <a:buClr>
                <a:srgbClr val="000000"/>
              </a:buClr>
              <a:buSzPts val="4800"/>
              <a:buFont typeface="Anton"/>
              <a:buNone/>
              <a:defRPr sz="4800" b="0" i="0" u="none" strike="noStrike" cap="none">
                <a:solidFill>
                  <a:srgbClr val="000000"/>
                </a:solidFill>
                <a:latin typeface="Anton"/>
                <a:ea typeface="Anton"/>
                <a:cs typeface="Anton"/>
                <a:sym typeface="Anton"/>
              </a:defRPr>
            </a:lvl7pPr>
            <a:lvl8pPr marR="0" lvl="7" algn="l" rtl="0" eaLnBrk="1" hangingPunct="1">
              <a:lnSpc>
                <a:spcPct val="100000"/>
              </a:lnSpc>
              <a:spcBef>
                <a:spcPts val="0"/>
              </a:spcBef>
              <a:spcAft>
                <a:spcPts val="0"/>
              </a:spcAft>
              <a:buClr>
                <a:srgbClr val="000000"/>
              </a:buClr>
              <a:buSzPts val="4800"/>
              <a:buFont typeface="Anton"/>
              <a:buNone/>
              <a:defRPr sz="4800" b="0" i="0" u="none" strike="noStrike" cap="none">
                <a:solidFill>
                  <a:srgbClr val="000000"/>
                </a:solidFill>
                <a:latin typeface="Anton"/>
                <a:ea typeface="Anton"/>
                <a:cs typeface="Anton"/>
                <a:sym typeface="Anton"/>
              </a:defRPr>
            </a:lvl8pPr>
            <a:lvl9pPr marR="0" lvl="8" algn="l" rtl="0" eaLnBrk="1" hangingPunct="1">
              <a:lnSpc>
                <a:spcPct val="100000"/>
              </a:lnSpc>
              <a:spcBef>
                <a:spcPts val="0"/>
              </a:spcBef>
              <a:spcAft>
                <a:spcPts val="0"/>
              </a:spcAft>
              <a:buClr>
                <a:srgbClr val="000000"/>
              </a:buClr>
              <a:buSzPts val="4800"/>
              <a:buFont typeface="Anton"/>
              <a:buNone/>
              <a:defRPr sz="4800" b="0" i="0" u="none" strike="noStrike" cap="none">
                <a:solidFill>
                  <a:srgbClr val="000000"/>
                </a:solidFill>
                <a:latin typeface="Anton"/>
                <a:ea typeface="Anton"/>
                <a:cs typeface="Anton"/>
                <a:sym typeface="Anton"/>
              </a:defRPr>
            </a:lvl9pPr>
          </a:lstStyle>
          <a:p>
            <a:r>
              <a:rPr lang="zh-TW" altLang="en-US" sz="4000" kern="0">
                <a:latin typeface="王漢宗特圓體繁" panose="02020300000000000000" pitchFamily="18" charset="-120"/>
                <a:ea typeface="王漢宗特圓體繁" panose="02020300000000000000" pitchFamily="18" charset="-120"/>
              </a:rPr>
              <a:t>大灣區律師的優勢</a:t>
            </a:r>
            <a:endParaRPr lang="zh-TW" altLang="en-US" sz="4000" kern="0" dirty="0">
              <a:latin typeface="王漢宗特圓體繁" panose="02020300000000000000" pitchFamily="18" charset="-120"/>
              <a:ea typeface="王漢宗特圓體繁" panose="02020300000000000000" pitchFamily="18" charset="-120"/>
            </a:endParaRPr>
          </a:p>
        </p:txBody>
      </p:sp>
      <p:pic>
        <p:nvPicPr>
          <p:cNvPr id="8" name="圖片 7">
            <a:extLst>
              <a:ext uri="{FF2B5EF4-FFF2-40B4-BE49-F238E27FC236}">
                <a16:creationId xmlns:a16="http://schemas.microsoft.com/office/drawing/2014/main" id="{0750385C-4531-5751-DDB4-AB4ACBB9F13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a:fillRect/>
          </a:stretch>
        </p:blipFill>
        <p:spPr>
          <a:xfrm>
            <a:off x="5798071" y="3790797"/>
            <a:ext cx="5112568" cy="2376264"/>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Picture 2">
            <a:extLst>
              <a:ext uri="{FF2B5EF4-FFF2-40B4-BE49-F238E27FC236}">
                <a16:creationId xmlns:a16="http://schemas.microsoft.com/office/drawing/2014/main" id="{9D0F10CE-9044-7395-38E8-29C585E709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095" y="3368532"/>
            <a:ext cx="3258894" cy="3258894"/>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Google Shape;405;p39">
            <a:extLst>
              <a:ext uri="{FF2B5EF4-FFF2-40B4-BE49-F238E27FC236}">
                <a16:creationId xmlns:a16="http://schemas.microsoft.com/office/drawing/2014/main" id="{04CE7E27-6BFC-4096-11A8-904CA5A9634D}"/>
              </a:ext>
            </a:extLst>
          </p:cNvPr>
          <p:cNvSpPr txBox="1"/>
          <p:nvPr/>
        </p:nvSpPr>
        <p:spPr>
          <a:xfrm flipH="1">
            <a:off x="394573" y="861255"/>
            <a:ext cx="9051498" cy="23762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FFFFF"/>
              </a:buClr>
              <a:buSzPts val="1600"/>
              <a:buFont typeface="Palanquin Dark"/>
              <a:buNone/>
              <a:defRPr sz="1600" b="0" i="0" u="none" strike="noStrike" cap="none">
                <a:solidFill>
                  <a:schemeClr val="accent5"/>
                </a:solidFill>
                <a:latin typeface="Anton"/>
                <a:ea typeface="Anton"/>
                <a:cs typeface="Anton"/>
                <a:sym typeface="Anton"/>
              </a:defRPr>
            </a:lvl1pPr>
            <a:lvl2pPr marR="0" lvl="1"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2pPr>
            <a:lvl3pPr marR="0" lvl="2"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3pPr>
            <a:lvl4pPr marR="0" lvl="3"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4pPr>
            <a:lvl5pPr marR="0" lvl="4"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5pPr>
            <a:lvl6pPr marR="0" lvl="5"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6pPr>
            <a:lvl7pPr marR="0" lvl="6"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7pPr>
            <a:lvl8pPr marR="0" lvl="7"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8pPr>
            <a:lvl9pPr marR="0" lvl="8"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9pPr>
          </a:lstStyle>
          <a:p>
            <a:pPr marL="285750" indent="-285750" algn="just" fontAlgn="base">
              <a:buClr>
                <a:srgbClr val="201F2F"/>
              </a:buClr>
              <a:buFont typeface="Arial" panose="020B0604020202020204" pitchFamily="34" charset="0"/>
              <a:buChar char="•"/>
            </a:pPr>
            <a:r>
              <a:rPr lang="zh-CN" altLang="en-US" b="1" dirty="0">
                <a:solidFill>
                  <a:srgbClr val="333333"/>
                </a:solidFill>
                <a:latin typeface="SimSun" panose="02010600030101010101" pitchFamily="2" charset="-122"/>
                <a:ea typeface="SimSun" panose="02010600030101010101" pitchFamily="2" charset="-122"/>
              </a:rPr>
              <a:t>身份優勢：</a:t>
            </a:r>
            <a:endParaRPr lang="en-US" altLang="zh-CN" b="1" dirty="0">
              <a:solidFill>
                <a:srgbClr val="333333"/>
              </a:solidFill>
              <a:latin typeface="SimSun" panose="02010600030101010101" pitchFamily="2" charset="-122"/>
              <a:ea typeface="SimSun" panose="02010600030101010101" pitchFamily="2" charset="-122"/>
            </a:endParaRPr>
          </a:p>
          <a:p>
            <a:pPr marL="742950" lvl="1" indent="-285750" algn="just" fontAlgn="base">
              <a:buClr>
                <a:srgbClr val="201F2F"/>
              </a:buClr>
              <a:buFont typeface="Arial" panose="020B0604020202020204" pitchFamily="34" charset="0"/>
              <a:buChar char="•"/>
            </a:pPr>
            <a:r>
              <a:rPr lang="zh-CN" altLang="en-US" sz="1400" b="1" dirty="0">
                <a:solidFill>
                  <a:srgbClr val="333333"/>
                </a:solidFill>
                <a:latin typeface="SimSun" panose="02010600030101010101" pitchFamily="2" charset="-122"/>
                <a:ea typeface="SimSun" panose="02010600030101010101" pitchFamily="2" charset="-122"/>
              </a:rPr>
              <a:t>受聘於粵港澳大灣區內地九市的內地律師事務所或者大灣區內地九市的香港、澳門與內地合夥聯營律師事務所</a:t>
            </a:r>
            <a:endParaRPr lang="en-US" altLang="zh-CN" sz="1400" b="1" dirty="0">
              <a:solidFill>
                <a:srgbClr val="333333"/>
              </a:solidFill>
              <a:latin typeface="SimSun" panose="02010600030101010101" pitchFamily="2" charset="-122"/>
              <a:ea typeface="SimSun" panose="02010600030101010101" pitchFamily="2" charset="-122"/>
            </a:endParaRPr>
          </a:p>
          <a:p>
            <a:pPr marL="742950" lvl="1" indent="-285750" algn="just" fontAlgn="base">
              <a:buClr>
                <a:srgbClr val="201F2F"/>
              </a:buClr>
              <a:buFont typeface="Arial" panose="020B0604020202020204" pitchFamily="34" charset="0"/>
              <a:buChar char="•"/>
            </a:pPr>
            <a:r>
              <a:rPr lang="zh-CN" altLang="en-US" sz="1400" b="1" dirty="0">
                <a:solidFill>
                  <a:srgbClr val="333333"/>
                </a:solidFill>
                <a:latin typeface="SimSun" panose="02010600030101010101" pitchFamily="2" charset="-122"/>
                <a:ea typeface="SimSun" panose="02010600030101010101" pitchFamily="2" charset="-122"/>
              </a:rPr>
              <a:t>取得律師執業證書（粵港澳大灣區）的人員，可以成為大灣區內地九市的內地律師事務所合夥人</a:t>
            </a:r>
            <a:endParaRPr lang="en-US" altLang="zh-CN" sz="1400" b="1" dirty="0">
              <a:solidFill>
                <a:srgbClr val="333333"/>
              </a:solidFill>
              <a:latin typeface="SimSun" panose="02010600030101010101" pitchFamily="2" charset="-122"/>
              <a:ea typeface="SimSun" panose="02010600030101010101" pitchFamily="2" charset="-122"/>
            </a:endParaRPr>
          </a:p>
          <a:p>
            <a:pPr marL="285750" indent="-285750" algn="just" fontAlgn="base">
              <a:buClr>
                <a:srgbClr val="201F2F"/>
              </a:buClr>
              <a:buFont typeface="Arial" panose="020B0604020202020204" pitchFamily="34" charset="0"/>
              <a:buChar char="•"/>
            </a:pPr>
            <a:r>
              <a:rPr lang="zh-CN" altLang="en-US" b="1" dirty="0">
                <a:solidFill>
                  <a:srgbClr val="333333"/>
                </a:solidFill>
                <a:latin typeface="SimSun" panose="02010600030101010101" pitchFamily="2" charset="-122"/>
                <a:ea typeface="SimSun" panose="02010600030101010101" pitchFamily="2" charset="-122"/>
              </a:rPr>
              <a:t>業務優勢：</a:t>
            </a:r>
            <a:endParaRPr lang="en-US" altLang="zh-CN" b="1" dirty="0">
              <a:solidFill>
                <a:srgbClr val="333333"/>
              </a:solidFill>
              <a:latin typeface="SimSun" panose="02010600030101010101" pitchFamily="2" charset="-122"/>
              <a:ea typeface="SimSun" panose="02010600030101010101" pitchFamily="2" charset="-122"/>
            </a:endParaRPr>
          </a:p>
          <a:p>
            <a:pPr marL="742950" lvl="1" indent="-285750" algn="just" fontAlgn="base">
              <a:buClr>
                <a:srgbClr val="201F2F"/>
              </a:buClr>
              <a:buFont typeface="Arial" panose="020B0604020202020204" pitchFamily="34" charset="0"/>
              <a:buChar char="•"/>
            </a:pPr>
            <a:r>
              <a:rPr lang="zh-TW" altLang="en-US" sz="1400" b="1" dirty="0">
                <a:solidFill>
                  <a:srgbClr val="333333"/>
                </a:solidFill>
                <a:latin typeface="SimSun" panose="02010600030101010101" pitchFamily="2" charset="-122"/>
                <a:ea typeface="SimSun" panose="02010600030101010101" pitchFamily="2" charset="-122"/>
              </a:rPr>
              <a:t>在粵港澳大灣區內地九市，辦理適用內地法律的部分民商事法律事務（含訴訟業務和非訴訟業務）</a:t>
            </a:r>
            <a:endParaRPr lang="en-US" altLang="zh-CN" sz="1400" b="1" dirty="0">
              <a:solidFill>
                <a:srgbClr val="333333"/>
              </a:solidFill>
              <a:latin typeface="SimSun" panose="02010600030101010101" pitchFamily="2" charset="-122"/>
              <a:ea typeface="SimSun" panose="02010600030101010101" pitchFamily="2" charset="-122"/>
            </a:endParaRPr>
          </a:p>
          <a:p>
            <a:pPr marL="285750" indent="-285750" algn="just" fontAlgn="base">
              <a:buClr>
                <a:srgbClr val="201F2F"/>
              </a:buClr>
              <a:buFont typeface="Arial" panose="020B0604020202020204" pitchFamily="34" charset="0"/>
              <a:buChar char="•"/>
            </a:pPr>
            <a:r>
              <a:rPr lang="zh-CN" altLang="en-US" b="1" dirty="0">
                <a:solidFill>
                  <a:srgbClr val="333333"/>
                </a:solidFill>
                <a:latin typeface="SimSun" panose="02010600030101010101" pitchFamily="2" charset="-122"/>
                <a:ea typeface="SimSun" panose="02010600030101010101" pitchFamily="2" charset="-122"/>
              </a:rPr>
              <a:t>執業權利優勢：</a:t>
            </a:r>
            <a:endParaRPr lang="en-US" altLang="zh-CN" b="1" dirty="0">
              <a:solidFill>
                <a:srgbClr val="333333"/>
              </a:solidFill>
              <a:latin typeface="SimSun" panose="02010600030101010101" pitchFamily="2" charset="-122"/>
              <a:ea typeface="SimSun" panose="02010600030101010101" pitchFamily="2" charset="-122"/>
            </a:endParaRPr>
          </a:p>
          <a:p>
            <a:pPr marL="742950" lvl="1" indent="-285750" algn="just" fontAlgn="base">
              <a:buClr>
                <a:srgbClr val="201F2F"/>
              </a:buClr>
              <a:buFont typeface="Arial" panose="020B0604020202020204" pitchFamily="34" charset="0"/>
              <a:buChar char="•"/>
            </a:pPr>
            <a:r>
              <a:rPr lang="zh-CN" altLang="en-US" sz="1400" b="1" dirty="0">
                <a:solidFill>
                  <a:srgbClr val="333333"/>
                </a:solidFill>
                <a:latin typeface="SimSun" panose="02010600030101010101" pitchFamily="2" charset="-122"/>
                <a:ea typeface="SimSun" panose="02010600030101010101" pitchFamily="2" charset="-122"/>
              </a:rPr>
              <a:t>取得律師執業證書（粵港澳大灣區）的人員，可以成為大灣區內地九市的內地律師事務所合夥人</a:t>
            </a:r>
            <a:endParaRPr lang="en-US" altLang="zh-CN" b="1" dirty="0">
              <a:solidFill>
                <a:srgbClr val="333333"/>
              </a:solidFill>
              <a:latin typeface="SimSun" panose="02010600030101010101" pitchFamily="2" charset="-122"/>
              <a:ea typeface="SimSun" panose="02010600030101010101" pitchFamily="2" charset="-122"/>
            </a:endParaRPr>
          </a:p>
          <a:p>
            <a:pPr marL="285750" indent="-285750" algn="just" fontAlgn="base">
              <a:buClr>
                <a:srgbClr val="201F2F"/>
              </a:buClr>
              <a:buFont typeface="Arial" panose="020B0604020202020204" pitchFamily="34" charset="0"/>
              <a:buChar char="•"/>
            </a:pPr>
            <a:r>
              <a:rPr lang="zh-CN" altLang="en-US" b="1" dirty="0">
                <a:solidFill>
                  <a:srgbClr val="333333"/>
                </a:solidFill>
                <a:latin typeface="SimSun" panose="02010600030101010101" pitchFamily="2" charset="-122"/>
                <a:ea typeface="SimSun" panose="02010600030101010101" pitchFamily="2" charset="-122"/>
              </a:rPr>
              <a:t>交流合作的優勢：</a:t>
            </a:r>
            <a:endParaRPr lang="en-US" altLang="zh-CN" b="1" dirty="0">
              <a:solidFill>
                <a:srgbClr val="333333"/>
              </a:solidFill>
              <a:latin typeface="SimSun" panose="02010600030101010101" pitchFamily="2" charset="-122"/>
              <a:ea typeface="SimSun" panose="02010600030101010101" pitchFamily="2" charset="-122"/>
            </a:endParaRPr>
          </a:p>
          <a:p>
            <a:pPr marL="742950" lvl="1" indent="-285750" algn="just" fontAlgn="base">
              <a:buClr>
                <a:srgbClr val="201F2F"/>
              </a:buClr>
              <a:buFont typeface="Arial" panose="020B0604020202020204" pitchFamily="34" charset="0"/>
              <a:buChar char="•"/>
            </a:pPr>
            <a:r>
              <a:rPr lang="zh-CN" altLang="en-US" sz="1400" b="1" dirty="0">
                <a:solidFill>
                  <a:srgbClr val="333333"/>
                </a:solidFill>
                <a:latin typeface="SimSun" panose="02010600030101010101" pitchFamily="2" charset="-122"/>
                <a:ea typeface="SimSun" panose="02010600030101010101" pitchFamily="2" charset="-122"/>
              </a:rPr>
              <a:t>以大灣區律師身份參與各級律師協會的活動</a:t>
            </a:r>
            <a:r>
              <a:rPr lang="en-US" altLang="zh-CN" sz="1400" b="1" dirty="0">
                <a:solidFill>
                  <a:srgbClr val="333333"/>
                </a:solidFill>
                <a:latin typeface="SimSun" panose="02010600030101010101" pitchFamily="2" charset="-122"/>
                <a:ea typeface="SimSun" panose="02010600030101010101" pitchFamily="2" charset="-122"/>
              </a:rPr>
              <a:t>/</a:t>
            </a:r>
            <a:r>
              <a:rPr lang="zh-CN" altLang="en-US" sz="1400" b="1" dirty="0">
                <a:solidFill>
                  <a:srgbClr val="333333"/>
                </a:solidFill>
                <a:latin typeface="SimSun" panose="02010600030101010101" pitchFamily="2" charset="-122"/>
                <a:ea typeface="SimSun" panose="02010600030101010101" pitchFamily="2" charset="-122"/>
              </a:rPr>
              <a:t>項目</a:t>
            </a:r>
            <a:endParaRPr lang="en-US" altLang="zh-CN" sz="1400" b="1" dirty="0">
              <a:solidFill>
                <a:srgbClr val="333333"/>
              </a:solidFill>
              <a:latin typeface="SimSun" panose="02010600030101010101" pitchFamily="2" charset="-122"/>
              <a:ea typeface="SimSun" panose="02010600030101010101" pitchFamily="2" charset="-122"/>
            </a:endParaRPr>
          </a:p>
        </p:txBody>
      </p:sp>
      <p:sp>
        <p:nvSpPr>
          <p:cNvPr id="11" name="文字方塊 10">
            <a:extLst>
              <a:ext uri="{FF2B5EF4-FFF2-40B4-BE49-F238E27FC236}">
                <a16:creationId xmlns:a16="http://schemas.microsoft.com/office/drawing/2014/main" id="{E09AEFB9-2C48-DAD9-E3AA-7C6EE0E12309}"/>
              </a:ext>
            </a:extLst>
          </p:cNvPr>
          <p:cNvSpPr txBox="1"/>
          <p:nvPr/>
        </p:nvSpPr>
        <p:spPr>
          <a:xfrm>
            <a:off x="10223424" y="6608189"/>
            <a:ext cx="2000869" cy="261610"/>
          </a:xfrm>
          <a:prstGeom prst="rect">
            <a:avLst/>
          </a:prstGeom>
          <a:noFill/>
        </p:spPr>
        <p:txBody>
          <a:bodyPr wrap="none" rtlCol="0">
            <a:spAutoFit/>
          </a:bodyPr>
          <a:lstStyle/>
          <a:p>
            <a:r>
              <a:rPr lang="en-US" altLang="zh-HK" sz="1100" b="0" i="0" dirty="0">
                <a:solidFill>
                  <a:srgbClr val="212529"/>
                </a:solidFill>
                <a:effectLst/>
                <a:latin typeface="Noto Sans TC"/>
              </a:rPr>
              <a:t>©2023</a:t>
            </a:r>
            <a:r>
              <a:rPr lang="zh-CN" altLang="en-US" sz="1100" b="0" i="0" dirty="0">
                <a:solidFill>
                  <a:srgbClr val="212529"/>
                </a:solidFill>
                <a:effectLst/>
                <a:latin typeface="Noto Sans TC"/>
              </a:rPr>
              <a:t>國際公益法律服務協會</a:t>
            </a:r>
            <a:endParaRPr lang="zh-HK" altLang="en-US" sz="1100" dirty="0"/>
          </a:p>
        </p:txBody>
      </p:sp>
    </p:spTree>
    <p:extLst>
      <p:ext uri="{BB962C8B-B14F-4D97-AF65-F5344CB8AC3E}">
        <p14:creationId xmlns:p14="http://schemas.microsoft.com/office/powerpoint/2010/main" val="3653955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8FF664C8-3D61-6667-3C79-1F0F49F38C71}"/>
              </a:ext>
            </a:extLst>
          </p:cNvPr>
          <p:cNvSpPr>
            <a:spLocks noGrp="1"/>
          </p:cNvSpPr>
          <p:nvPr>
            <p:ph type="sldNum" sz="quarter" idx="12"/>
          </p:nvPr>
        </p:nvSpPr>
        <p:spPr/>
        <p:txBody>
          <a:bodyPr/>
          <a:lstStyle/>
          <a:p>
            <a:fld id="{239FD2C1-1C27-4DB1-B927-89BACEB38B32}" type="slidenum">
              <a:rPr lang="zh-CN" altLang="en-US" smtClean="0"/>
              <a:t>9</a:t>
            </a:fld>
            <a:endParaRPr lang="zh-CN" altLang="en-US"/>
          </a:p>
        </p:txBody>
      </p:sp>
      <p:sp>
        <p:nvSpPr>
          <p:cNvPr id="6" name="Google Shape;563;p42">
            <a:extLst>
              <a:ext uri="{FF2B5EF4-FFF2-40B4-BE49-F238E27FC236}">
                <a16:creationId xmlns:a16="http://schemas.microsoft.com/office/drawing/2014/main" id="{78FAA2A7-CC18-DFEE-EA36-4DC7E5B5BDC8}"/>
              </a:ext>
            </a:extLst>
          </p:cNvPr>
          <p:cNvSpPr txBox="1">
            <a:spLocks/>
          </p:cNvSpPr>
          <p:nvPr/>
        </p:nvSpPr>
        <p:spPr>
          <a:xfrm>
            <a:off x="737473" y="341370"/>
            <a:ext cx="8278452" cy="718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SzPts val="4800"/>
              <a:buFont typeface="Anton"/>
              <a:buNone/>
              <a:defRPr sz="4700" b="0" i="0" u="none" strike="noStrike" cap="none">
                <a:solidFill>
                  <a:schemeClr val="accent5"/>
                </a:solidFill>
                <a:latin typeface="Anton"/>
                <a:ea typeface="Anton"/>
                <a:cs typeface="Anton"/>
                <a:sym typeface="Anton"/>
              </a:defRPr>
            </a:lvl1pPr>
            <a:lvl2pPr marR="0" lvl="1" algn="l" rtl="0" eaLnBrk="1" hangingPunct="1">
              <a:lnSpc>
                <a:spcPct val="100000"/>
              </a:lnSpc>
              <a:spcBef>
                <a:spcPts val="0"/>
              </a:spcBef>
              <a:spcAft>
                <a:spcPts val="0"/>
              </a:spcAft>
              <a:buClr>
                <a:srgbClr val="000000"/>
              </a:buClr>
              <a:buSzPts val="4800"/>
              <a:buFont typeface="Anton"/>
              <a:buNone/>
              <a:defRPr sz="4800" b="0" i="0" u="none" strike="noStrike" cap="none">
                <a:solidFill>
                  <a:srgbClr val="000000"/>
                </a:solidFill>
                <a:latin typeface="Anton"/>
                <a:ea typeface="Anton"/>
                <a:cs typeface="Anton"/>
                <a:sym typeface="Anton"/>
              </a:defRPr>
            </a:lvl2pPr>
            <a:lvl3pPr marR="0" lvl="2" algn="l" rtl="0" eaLnBrk="1" hangingPunct="1">
              <a:lnSpc>
                <a:spcPct val="100000"/>
              </a:lnSpc>
              <a:spcBef>
                <a:spcPts val="0"/>
              </a:spcBef>
              <a:spcAft>
                <a:spcPts val="0"/>
              </a:spcAft>
              <a:buClr>
                <a:srgbClr val="000000"/>
              </a:buClr>
              <a:buSzPts val="4800"/>
              <a:buFont typeface="Anton"/>
              <a:buNone/>
              <a:defRPr sz="4800" b="0" i="0" u="none" strike="noStrike" cap="none">
                <a:solidFill>
                  <a:srgbClr val="000000"/>
                </a:solidFill>
                <a:latin typeface="Anton"/>
                <a:ea typeface="Anton"/>
                <a:cs typeface="Anton"/>
                <a:sym typeface="Anton"/>
              </a:defRPr>
            </a:lvl3pPr>
            <a:lvl4pPr marR="0" lvl="3" algn="l" rtl="0" eaLnBrk="1" hangingPunct="1">
              <a:lnSpc>
                <a:spcPct val="100000"/>
              </a:lnSpc>
              <a:spcBef>
                <a:spcPts val="0"/>
              </a:spcBef>
              <a:spcAft>
                <a:spcPts val="0"/>
              </a:spcAft>
              <a:buClr>
                <a:srgbClr val="000000"/>
              </a:buClr>
              <a:buSzPts val="4800"/>
              <a:buFont typeface="Anton"/>
              <a:buNone/>
              <a:defRPr sz="4800" b="0" i="0" u="none" strike="noStrike" cap="none">
                <a:solidFill>
                  <a:srgbClr val="000000"/>
                </a:solidFill>
                <a:latin typeface="Anton"/>
                <a:ea typeface="Anton"/>
                <a:cs typeface="Anton"/>
                <a:sym typeface="Anton"/>
              </a:defRPr>
            </a:lvl4pPr>
            <a:lvl5pPr marR="0" lvl="4" algn="l" rtl="0" eaLnBrk="1" hangingPunct="1">
              <a:lnSpc>
                <a:spcPct val="100000"/>
              </a:lnSpc>
              <a:spcBef>
                <a:spcPts val="0"/>
              </a:spcBef>
              <a:spcAft>
                <a:spcPts val="0"/>
              </a:spcAft>
              <a:buClr>
                <a:srgbClr val="000000"/>
              </a:buClr>
              <a:buSzPts val="4800"/>
              <a:buFont typeface="Anton"/>
              <a:buNone/>
              <a:defRPr sz="4800" b="0" i="0" u="none" strike="noStrike" cap="none">
                <a:solidFill>
                  <a:srgbClr val="000000"/>
                </a:solidFill>
                <a:latin typeface="Anton"/>
                <a:ea typeface="Anton"/>
                <a:cs typeface="Anton"/>
                <a:sym typeface="Anton"/>
              </a:defRPr>
            </a:lvl5pPr>
            <a:lvl6pPr marR="0" lvl="5" algn="l" rtl="0" eaLnBrk="1" hangingPunct="1">
              <a:lnSpc>
                <a:spcPct val="100000"/>
              </a:lnSpc>
              <a:spcBef>
                <a:spcPts val="0"/>
              </a:spcBef>
              <a:spcAft>
                <a:spcPts val="0"/>
              </a:spcAft>
              <a:buClr>
                <a:srgbClr val="000000"/>
              </a:buClr>
              <a:buSzPts val="4800"/>
              <a:buFont typeface="Anton"/>
              <a:buNone/>
              <a:defRPr sz="4800" b="0" i="0" u="none" strike="noStrike" cap="none">
                <a:solidFill>
                  <a:srgbClr val="000000"/>
                </a:solidFill>
                <a:latin typeface="Anton"/>
                <a:ea typeface="Anton"/>
                <a:cs typeface="Anton"/>
                <a:sym typeface="Anton"/>
              </a:defRPr>
            </a:lvl6pPr>
            <a:lvl7pPr marR="0" lvl="6" algn="l" rtl="0" eaLnBrk="1" hangingPunct="1">
              <a:lnSpc>
                <a:spcPct val="100000"/>
              </a:lnSpc>
              <a:spcBef>
                <a:spcPts val="0"/>
              </a:spcBef>
              <a:spcAft>
                <a:spcPts val="0"/>
              </a:spcAft>
              <a:buClr>
                <a:srgbClr val="000000"/>
              </a:buClr>
              <a:buSzPts val="4800"/>
              <a:buFont typeface="Anton"/>
              <a:buNone/>
              <a:defRPr sz="4800" b="0" i="0" u="none" strike="noStrike" cap="none">
                <a:solidFill>
                  <a:srgbClr val="000000"/>
                </a:solidFill>
                <a:latin typeface="Anton"/>
                <a:ea typeface="Anton"/>
                <a:cs typeface="Anton"/>
                <a:sym typeface="Anton"/>
              </a:defRPr>
            </a:lvl7pPr>
            <a:lvl8pPr marR="0" lvl="7" algn="l" rtl="0" eaLnBrk="1" hangingPunct="1">
              <a:lnSpc>
                <a:spcPct val="100000"/>
              </a:lnSpc>
              <a:spcBef>
                <a:spcPts val="0"/>
              </a:spcBef>
              <a:spcAft>
                <a:spcPts val="0"/>
              </a:spcAft>
              <a:buClr>
                <a:srgbClr val="000000"/>
              </a:buClr>
              <a:buSzPts val="4800"/>
              <a:buFont typeface="Anton"/>
              <a:buNone/>
              <a:defRPr sz="4800" b="0" i="0" u="none" strike="noStrike" cap="none">
                <a:solidFill>
                  <a:srgbClr val="000000"/>
                </a:solidFill>
                <a:latin typeface="Anton"/>
                <a:ea typeface="Anton"/>
                <a:cs typeface="Anton"/>
                <a:sym typeface="Anton"/>
              </a:defRPr>
            </a:lvl8pPr>
            <a:lvl9pPr marR="0" lvl="8" algn="l" rtl="0" eaLnBrk="1" hangingPunct="1">
              <a:lnSpc>
                <a:spcPct val="100000"/>
              </a:lnSpc>
              <a:spcBef>
                <a:spcPts val="0"/>
              </a:spcBef>
              <a:spcAft>
                <a:spcPts val="0"/>
              </a:spcAft>
              <a:buClr>
                <a:srgbClr val="000000"/>
              </a:buClr>
              <a:buSzPts val="4800"/>
              <a:buFont typeface="Anton"/>
              <a:buNone/>
              <a:defRPr sz="4800" b="0" i="0" u="none" strike="noStrike" cap="none">
                <a:solidFill>
                  <a:srgbClr val="000000"/>
                </a:solidFill>
                <a:latin typeface="Anton"/>
                <a:ea typeface="Anton"/>
                <a:cs typeface="Anton"/>
                <a:sym typeface="Anton"/>
              </a:defRPr>
            </a:lvl9pPr>
          </a:lstStyle>
          <a:p>
            <a:r>
              <a:rPr lang="zh-TW" altLang="en-US" sz="4000" kern="0">
                <a:latin typeface="王漢宗特圓體繁" panose="02020300000000000000" pitchFamily="18" charset="-120"/>
                <a:ea typeface="王漢宗特圓體繁" panose="02020300000000000000" pitchFamily="18" charset="-120"/>
              </a:rPr>
              <a:t>大灣區律師的限制</a:t>
            </a:r>
            <a:endParaRPr lang="zh-TW" altLang="en-US" sz="4000" kern="0" dirty="0">
              <a:latin typeface="王漢宗特圓體繁" panose="02020300000000000000" pitchFamily="18" charset="-120"/>
              <a:ea typeface="王漢宗特圓體繁" panose="02020300000000000000" pitchFamily="18" charset="-120"/>
            </a:endParaRPr>
          </a:p>
        </p:txBody>
      </p:sp>
      <p:sp>
        <p:nvSpPr>
          <p:cNvPr id="7" name="Google Shape;405;p39">
            <a:extLst>
              <a:ext uri="{FF2B5EF4-FFF2-40B4-BE49-F238E27FC236}">
                <a16:creationId xmlns:a16="http://schemas.microsoft.com/office/drawing/2014/main" id="{12214443-750F-4F66-6541-0B2D5D0B0660}"/>
              </a:ext>
            </a:extLst>
          </p:cNvPr>
          <p:cNvSpPr txBox="1"/>
          <p:nvPr/>
        </p:nvSpPr>
        <p:spPr>
          <a:xfrm flipH="1">
            <a:off x="752475" y="1124743"/>
            <a:ext cx="9617652" cy="39668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FFFFF"/>
              </a:buClr>
              <a:buSzPts val="1600"/>
              <a:buFont typeface="Palanquin Dark"/>
              <a:buNone/>
              <a:defRPr sz="1600" b="0" i="0" u="none" strike="noStrike" cap="none">
                <a:solidFill>
                  <a:schemeClr val="accent5"/>
                </a:solidFill>
                <a:latin typeface="Anton"/>
                <a:ea typeface="Anton"/>
                <a:cs typeface="Anton"/>
                <a:sym typeface="Anton"/>
              </a:defRPr>
            </a:lvl1pPr>
            <a:lvl2pPr marR="0" lvl="1"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2pPr>
            <a:lvl3pPr marR="0" lvl="2"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3pPr>
            <a:lvl4pPr marR="0" lvl="3"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4pPr>
            <a:lvl5pPr marR="0" lvl="4"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5pPr>
            <a:lvl6pPr marR="0" lvl="5"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6pPr>
            <a:lvl7pPr marR="0" lvl="6"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7pPr>
            <a:lvl8pPr marR="0" lvl="7"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8pPr>
            <a:lvl9pPr marR="0" lvl="8" algn="l" rtl="0" eaLnBrk="1" hangingPunct="1">
              <a:lnSpc>
                <a:spcPct val="100000"/>
              </a:lnSpc>
              <a:spcBef>
                <a:spcPts val="0"/>
              </a:spcBef>
              <a:spcAft>
                <a:spcPts val="0"/>
              </a:spcAft>
              <a:buClr>
                <a:schemeClr val="dk1"/>
              </a:buClr>
              <a:buSzPts val="1600"/>
              <a:buFont typeface="Kirang Haerang"/>
              <a:buNone/>
              <a:defRPr sz="1600" b="0" i="0" u="none" strike="noStrike" cap="none">
                <a:solidFill>
                  <a:schemeClr val="dk1"/>
                </a:solidFill>
                <a:latin typeface="Kirang Haerang"/>
                <a:ea typeface="Kirang Haerang"/>
                <a:cs typeface="Kirang Haerang"/>
                <a:sym typeface="Kirang Haerang"/>
              </a:defRPr>
            </a:lvl9pPr>
          </a:lstStyle>
          <a:p>
            <a:pPr marL="285750" indent="-285750" algn="just" fontAlgn="base">
              <a:buClr>
                <a:srgbClr val="201F2F"/>
              </a:buClr>
              <a:buFont typeface="Arial" panose="020B0604020202020204" pitchFamily="34" charset="0"/>
              <a:buChar char="•"/>
            </a:pPr>
            <a:r>
              <a:rPr lang="zh-CN" altLang="en-US" b="1" dirty="0">
                <a:solidFill>
                  <a:srgbClr val="333333"/>
                </a:solidFill>
                <a:latin typeface="SimSun" panose="02010600030101010101" pitchFamily="2" charset="-122"/>
                <a:ea typeface="SimSun" panose="02010600030101010101" pitchFamily="2" charset="-122"/>
              </a:rPr>
              <a:t>執業問題</a:t>
            </a:r>
            <a:endParaRPr lang="en-US" altLang="zh-CN" b="1" dirty="0">
              <a:solidFill>
                <a:srgbClr val="333333"/>
              </a:solidFill>
              <a:latin typeface="SimSun" panose="02010600030101010101" pitchFamily="2" charset="-122"/>
              <a:ea typeface="SimSun" panose="02010600030101010101" pitchFamily="2" charset="-122"/>
            </a:endParaRPr>
          </a:p>
          <a:p>
            <a:pPr marL="742950" lvl="1" indent="-285750" algn="just" fontAlgn="base">
              <a:buClr>
                <a:srgbClr val="201F2F"/>
              </a:buClr>
              <a:buFont typeface="Arial" panose="020B0604020202020204" pitchFamily="34" charset="0"/>
              <a:buChar char="•"/>
            </a:pPr>
            <a:r>
              <a:rPr lang="zh-CN" altLang="en-US" sz="1400" b="1" dirty="0">
                <a:solidFill>
                  <a:srgbClr val="333333"/>
                </a:solidFill>
                <a:latin typeface="SimSun" panose="02010600030101010101" pitchFamily="2" charset="-122"/>
                <a:ea typeface="SimSun" panose="02010600030101010101" pitchFamily="2" charset="-122"/>
              </a:rPr>
              <a:t>只能在大灣區內地九市執業，其他內地省市無法適用</a:t>
            </a:r>
            <a:endParaRPr lang="en-US" altLang="zh-CN" sz="1400" b="1" dirty="0">
              <a:solidFill>
                <a:srgbClr val="333333"/>
              </a:solidFill>
              <a:latin typeface="SimSun" panose="02010600030101010101" pitchFamily="2" charset="-122"/>
              <a:ea typeface="SimSun" panose="02010600030101010101" pitchFamily="2" charset="-122"/>
            </a:endParaRPr>
          </a:p>
          <a:p>
            <a:pPr marL="742950" lvl="1" indent="-285750" algn="just" fontAlgn="base">
              <a:buClr>
                <a:srgbClr val="201F2F"/>
              </a:buClr>
              <a:buFont typeface="Arial" panose="020B0604020202020204" pitchFamily="34" charset="0"/>
              <a:buChar char="•"/>
            </a:pPr>
            <a:r>
              <a:rPr lang="zh-CN" altLang="en-US" sz="1400" b="1" dirty="0">
                <a:solidFill>
                  <a:srgbClr val="333333"/>
                </a:solidFill>
                <a:latin typeface="SimSun" panose="02010600030101010101" pitchFamily="2" charset="-122"/>
                <a:ea typeface="SimSun" panose="02010600030101010101" pitchFamily="2" charset="-122"/>
              </a:rPr>
              <a:t>不得受聘于外國律師事務所駐華代表機構或者香港、澳門律師事務所駐內地代表機構</a:t>
            </a:r>
            <a:endParaRPr lang="en-US" altLang="zh-CN" sz="1400" b="1" dirty="0">
              <a:solidFill>
                <a:srgbClr val="333333"/>
              </a:solidFill>
              <a:latin typeface="SimSun" panose="02010600030101010101" pitchFamily="2" charset="-122"/>
              <a:ea typeface="SimSun" panose="02010600030101010101" pitchFamily="2" charset="-122"/>
            </a:endParaRPr>
          </a:p>
          <a:p>
            <a:pPr marL="742950" lvl="1" indent="-285750" algn="just" fontAlgn="base">
              <a:buClr>
                <a:srgbClr val="201F2F"/>
              </a:buClr>
              <a:buFont typeface="Arial" panose="020B0604020202020204" pitchFamily="34" charset="0"/>
              <a:buChar char="•"/>
            </a:pPr>
            <a:endParaRPr lang="en-US" altLang="zh-CN" b="1" dirty="0">
              <a:solidFill>
                <a:srgbClr val="333333"/>
              </a:solidFill>
              <a:latin typeface="SimSun" panose="02010600030101010101" pitchFamily="2" charset="-122"/>
              <a:ea typeface="SimSun" panose="02010600030101010101" pitchFamily="2" charset="-122"/>
            </a:endParaRPr>
          </a:p>
          <a:p>
            <a:pPr marL="285750" indent="-285750" algn="just" fontAlgn="base">
              <a:buClr>
                <a:srgbClr val="201F2F"/>
              </a:buClr>
              <a:buFont typeface="Arial" panose="020B0604020202020204" pitchFamily="34" charset="0"/>
              <a:buChar char="•"/>
            </a:pPr>
            <a:r>
              <a:rPr lang="zh-CN" altLang="en-US" b="1" dirty="0">
                <a:solidFill>
                  <a:srgbClr val="333333"/>
                </a:solidFill>
                <a:latin typeface="SimSun" panose="02010600030101010101" pitchFamily="2" charset="-122"/>
                <a:ea typeface="SimSun" panose="02010600030101010101" pitchFamily="2" charset="-122"/>
              </a:rPr>
              <a:t>對執業環境的擔心</a:t>
            </a:r>
            <a:endParaRPr lang="en-US" altLang="zh-CN" b="1" dirty="0">
              <a:solidFill>
                <a:srgbClr val="333333"/>
              </a:solidFill>
              <a:latin typeface="SimSun" panose="02010600030101010101" pitchFamily="2" charset="-122"/>
              <a:ea typeface="SimSun" panose="02010600030101010101" pitchFamily="2" charset="-122"/>
            </a:endParaRPr>
          </a:p>
          <a:p>
            <a:pPr marL="285750" indent="-285750" algn="just" fontAlgn="base">
              <a:buClr>
                <a:srgbClr val="201F2F"/>
              </a:buClr>
              <a:buFont typeface="Arial" panose="020B0604020202020204" pitchFamily="34" charset="0"/>
              <a:buChar char="•"/>
            </a:pPr>
            <a:endParaRPr lang="en-US" altLang="zh-CN" b="1" dirty="0">
              <a:solidFill>
                <a:srgbClr val="333333"/>
              </a:solidFill>
              <a:latin typeface="SimSun" panose="02010600030101010101" pitchFamily="2" charset="-122"/>
              <a:ea typeface="SimSun" panose="02010600030101010101" pitchFamily="2" charset="-122"/>
            </a:endParaRPr>
          </a:p>
          <a:p>
            <a:pPr marL="285750" indent="-285750" algn="just" fontAlgn="base">
              <a:buClr>
                <a:srgbClr val="201F2F"/>
              </a:buClr>
              <a:buFont typeface="Arial" panose="020B0604020202020204" pitchFamily="34" charset="0"/>
              <a:buChar char="•"/>
            </a:pPr>
            <a:r>
              <a:rPr lang="zh-CN" altLang="en-US" b="1" dirty="0">
                <a:solidFill>
                  <a:srgbClr val="333333"/>
                </a:solidFill>
                <a:latin typeface="SimSun" panose="02010600030101010101" pitchFamily="2" charset="-122"/>
                <a:ea typeface="SimSun" panose="02010600030101010101" pitchFamily="2" charset="-122"/>
              </a:rPr>
              <a:t>行政監管和行業管理問題</a:t>
            </a:r>
            <a:endParaRPr lang="en-US" altLang="zh-CN" b="1" dirty="0">
              <a:solidFill>
                <a:srgbClr val="333333"/>
              </a:solidFill>
              <a:latin typeface="SimSun" panose="02010600030101010101" pitchFamily="2" charset="-122"/>
              <a:ea typeface="SimSun" panose="02010600030101010101" pitchFamily="2" charset="-122"/>
            </a:endParaRPr>
          </a:p>
          <a:p>
            <a:pPr marL="742950" lvl="1" indent="-285750" algn="just" fontAlgn="base">
              <a:buClr>
                <a:srgbClr val="201F2F"/>
              </a:buClr>
              <a:buFont typeface="Arial" panose="020B0604020202020204" pitchFamily="34" charset="0"/>
              <a:buChar char="•"/>
            </a:pPr>
            <a:r>
              <a:rPr lang="zh-CN" altLang="en-US" sz="1400" b="1" dirty="0">
                <a:solidFill>
                  <a:srgbClr val="333333"/>
                </a:solidFill>
                <a:latin typeface="SimSun" panose="02010600030101010101" pitchFamily="2" charset="-122"/>
                <a:ea typeface="SimSun" panose="02010600030101010101" pitchFamily="2" charset="-122"/>
              </a:rPr>
              <a:t>依照</a:t>
            </a:r>
            <a:r>
              <a:rPr lang="en-US" altLang="zh-CN" sz="1400" b="1" dirty="0">
                <a:solidFill>
                  <a:srgbClr val="333333"/>
                </a:solidFill>
                <a:latin typeface="SimSun" panose="02010600030101010101" pitchFamily="2" charset="-122"/>
                <a:ea typeface="SimSun" panose="02010600030101010101" pitchFamily="2" charset="-122"/>
              </a:rPr>
              <a:t>《</a:t>
            </a:r>
            <a:r>
              <a:rPr lang="zh-CN" altLang="en-US" sz="1400" b="1" dirty="0">
                <a:solidFill>
                  <a:srgbClr val="333333"/>
                </a:solidFill>
                <a:latin typeface="SimSun" panose="02010600030101010101" pitchFamily="2" charset="-122"/>
                <a:ea typeface="SimSun" panose="02010600030101010101" pitchFamily="2" charset="-122"/>
              </a:rPr>
              <a:t>中華人民共和國律師法</a:t>
            </a:r>
            <a:r>
              <a:rPr lang="en-US" altLang="zh-CN" sz="1400" b="1" dirty="0">
                <a:solidFill>
                  <a:srgbClr val="333333"/>
                </a:solidFill>
                <a:latin typeface="SimSun" panose="02010600030101010101" pitchFamily="2" charset="-122"/>
                <a:ea typeface="SimSun" panose="02010600030101010101" pitchFamily="2" charset="-122"/>
              </a:rPr>
              <a:t>》</a:t>
            </a:r>
            <a:r>
              <a:rPr lang="zh-CN" altLang="en-US" sz="1400" b="1" dirty="0">
                <a:solidFill>
                  <a:srgbClr val="333333"/>
                </a:solidFill>
                <a:latin typeface="SimSun" panose="02010600030101010101" pitchFamily="2" charset="-122"/>
                <a:ea typeface="SimSun" panose="02010600030101010101" pitchFamily="2" charset="-122"/>
              </a:rPr>
              <a:t>接受廣東省司法廳及所在地司法行政機關的監督管理，加入所在地的地方律師協會，參加年度考核，同時是中華全國律師協會會員，接受律師協會的行業管理</a:t>
            </a:r>
            <a:endParaRPr lang="en-US" altLang="zh-CN" sz="1400" b="1" dirty="0">
              <a:solidFill>
                <a:srgbClr val="333333"/>
              </a:solidFill>
              <a:latin typeface="SimSun" panose="02010600030101010101" pitchFamily="2" charset="-122"/>
              <a:ea typeface="SimSun" panose="02010600030101010101" pitchFamily="2" charset="-122"/>
            </a:endParaRPr>
          </a:p>
          <a:p>
            <a:pPr marL="742950" lvl="1" indent="-285750" algn="just" fontAlgn="base">
              <a:buClr>
                <a:srgbClr val="201F2F"/>
              </a:buClr>
              <a:buFont typeface="Arial" panose="020B0604020202020204" pitchFamily="34" charset="0"/>
              <a:buChar char="•"/>
            </a:pPr>
            <a:r>
              <a:rPr lang="zh-CN" altLang="en-US" sz="1400" b="1" dirty="0">
                <a:solidFill>
                  <a:srgbClr val="333333"/>
                </a:solidFill>
                <a:latin typeface="SimSun" panose="02010600030101010101" pitchFamily="2" charset="-122"/>
                <a:ea typeface="SimSun" panose="02010600030101010101" pitchFamily="2" charset="-122"/>
              </a:rPr>
              <a:t>有違法違紀行為的，由有關司法行政機關、律師協會依法依規給予行政處罰、行業處分</a:t>
            </a:r>
            <a:endParaRPr lang="en-US" altLang="zh-CN" sz="1400" b="1" dirty="0">
              <a:solidFill>
                <a:srgbClr val="333333"/>
              </a:solidFill>
              <a:latin typeface="SimSun" panose="02010600030101010101" pitchFamily="2" charset="-122"/>
              <a:ea typeface="SimSun" panose="02010600030101010101" pitchFamily="2" charset="-122"/>
            </a:endParaRPr>
          </a:p>
          <a:p>
            <a:pPr algn="just" fontAlgn="base">
              <a:buClr>
                <a:srgbClr val="201F2F"/>
              </a:buClr>
            </a:pPr>
            <a:endParaRPr lang="en-US" altLang="zh-CN" b="1" dirty="0">
              <a:solidFill>
                <a:srgbClr val="333333"/>
              </a:solidFill>
              <a:latin typeface="SimSun" panose="02010600030101010101" pitchFamily="2" charset="-122"/>
              <a:ea typeface="SimSun" panose="02010600030101010101" pitchFamily="2" charset="-122"/>
            </a:endParaRPr>
          </a:p>
          <a:p>
            <a:pPr marL="285750" indent="-285750" algn="just" fontAlgn="base">
              <a:buClr>
                <a:srgbClr val="201F2F"/>
              </a:buClr>
              <a:buFont typeface="Arial" panose="020B0604020202020204" pitchFamily="34" charset="0"/>
              <a:buChar char="•"/>
            </a:pPr>
            <a:r>
              <a:rPr lang="zh-CN" altLang="en-US" b="1" dirty="0">
                <a:solidFill>
                  <a:srgbClr val="333333"/>
                </a:solidFill>
                <a:latin typeface="SimSun" panose="02010600030101010101" pitchFamily="2" charset="-122"/>
                <a:ea typeface="SimSun" panose="02010600030101010101" pitchFamily="2" charset="-122"/>
              </a:rPr>
              <a:t>執業證書的有限期限問題：</a:t>
            </a:r>
            <a:r>
              <a:rPr lang="zh-CN" altLang="en-US" sz="1400" b="1" dirty="0">
                <a:solidFill>
                  <a:srgbClr val="333333"/>
                </a:solidFill>
                <a:latin typeface="SimSun" panose="02010600030101010101" pitchFamily="2" charset="-122"/>
                <a:ea typeface="SimSun" panose="02010600030101010101" pitchFamily="2" charset="-122"/>
              </a:rPr>
              <a:t>期限屆滿前，由司法部提前決定是否延長或終身</a:t>
            </a:r>
            <a:endParaRPr lang="en-US" altLang="zh-CN" sz="1400" b="1" dirty="0">
              <a:solidFill>
                <a:srgbClr val="333333"/>
              </a:solidFill>
              <a:latin typeface="SimSun" panose="02010600030101010101" pitchFamily="2" charset="-122"/>
              <a:ea typeface="SimSun" panose="02010600030101010101" pitchFamily="2" charset="-122"/>
            </a:endParaRPr>
          </a:p>
          <a:p>
            <a:pPr marL="285750" indent="-285750" algn="just" fontAlgn="base">
              <a:buClr>
                <a:srgbClr val="201F2F"/>
              </a:buClr>
              <a:buFont typeface="Arial" panose="020B0604020202020204" pitchFamily="34" charset="0"/>
              <a:buChar char="•"/>
            </a:pPr>
            <a:r>
              <a:rPr lang="zh-CN" altLang="en-US" b="1" dirty="0">
                <a:solidFill>
                  <a:srgbClr val="333333"/>
                </a:solidFill>
                <a:latin typeface="SimSun" panose="02010600030101010101" pitchFamily="2" charset="-122"/>
                <a:ea typeface="SimSun" panose="02010600030101010101" pitchFamily="2" charset="-122"/>
              </a:rPr>
              <a:t>集中培訓問題：</a:t>
            </a:r>
            <a:r>
              <a:rPr lang="zh-CN" altLang="en-US" sz="1400" b="1" dirty="0">
                <a:solidFill>
                  <a:srgbClr val="333333"/>
                </a:solidFill>
                <a:latin typeface="SimSun" panose="02010600030101010101" pitchFamily="2" charset="-122"/>
                <a:ea typeface="SimSun" panose="02010600030101010101" pitchFamily="2" charset="-122"/>
              </a:rPr>
              <a:t>考試通過者，須參加廣東省律協組織的集中培訓後，才能向廣東省司法廳申請執業</a:t>
            </a:r>
            <a:endParaRPr lang="zh-CN" altLang="en-US" b="1" dirty="0">
              <a:solidFill>
                <a:srgbClr val="333333"/>
              </a:solidFill>
              <a:latin typeface="SimSun" panose="02010600030101010101" pitchFamily="2" charset="-122"/>
              <a:ea typeface="SimSun" panose="02010600030101010101" pitchFamily="2" charset="-122"/>
            </a:endParaRPr>
          </a:p>
        </p:txBody>
      </p:sp>
      <p:pic>
        <p:nvPicPr>
          <p:cNvPr id="8" name="圖片 7">
            <a:extLst>
              <a:ext uri="{FF2B5EF4-FFF2-40B4-BE49-F238E27FC236}">
                <a16:creationId xmlns:a16="http://schemas.microsoft.com/office/drawing/2014/main" id="{914187C9-79CA-F711-4EA9-706CF94153E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1240"/>
          <a:stretch>
            <a:fillRect/>
          </a:stretch>
        </p:blipFill>
        <p:spPr>
          <a:xfrm>
            <a:off x="2386530" y="4302652"/>
            <a:ext cx="5875890" cy="2555348"/>
          </a:xfrm>
          <a:prstGeom prst="ellipse">
            <a:avLst/>
          </a:prstGeom>
          <a:ln>
            <a:noFill/>
          </a:ln>
          <a:effectLst>
            <a:softEdge rad="112500"/>
          </a:effectLst>
        </p:spPr>
      </p:pic>
    </p:spTree>
    <p:extLst>
      <p:ext uri="{BB962C8B-B14F-4D97-AF65-F5344CB8AC3E}">
        <p14:creationId xmlns:p14="http://schemas.microsoft.com/office/powerpoint/2010/main" val="17772429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1160,&quot;width&quot;:10095}"/>
</p:tagLst>
</file>

<file path=ppt/theme/theme1.xml><?xml version="1.0" encoding="utf-8"?>
<a:theme xmlns:a="http://schemas.openxmlformats.org/drawingml/2006/main" name="第一PPT，www.1ppt.com">
  <a:themeElements>
    <a:clrScheme name="紅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dr34mnyj">
      <a:majorFont>
        <a:latin typeface="Arial" panose="020F0302020204030204"/>
        <a:ea typeface="微软雅黑"/>
        <a:cs typeface=""/>
      </a:majorFont>
      <a:minorFont>
        <a:latin typeface="Arial"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菱格線條 16x9">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308520_TF03031015.potx" id="{BF811ECD-E1BE-401A-A894-0A76B7AE0225}" vid="{B4976558-16A3-4184-95EE-E77E856A39A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2830</Words>
  <Application>Microsoft Office PowerPoint</Application>
  <PresentationFormat>寬螢幕</PresentationFormat>
  <Paragraphs>273</Paragraphs>
  <Slides>31</Slides>
  <Notes>3</Notes>
  <HiddenSlides>0</HiddenSlides>
  <MMClips>0</MMClips>
  <ScaleCrop>false</ScaleCrop>
  <HeadingPairs>
    <vt:vector size="6" baseType="variant">
      <vt:variant>
        <vt:lpstr>使用字型</vt:lpstr>
      </vt:variant>
      <vt:variant>
        <vt:i4>21</vt:i4>
      </vt:variant>
      <vt:variant>
        <vt:lpstr>佈景主題</vt:lpstr>
      </vt:variant>
      <vt:variant>
        <vt:i4>3</vt:i4>
      </vt:variant>
      <vt:variant>
        <vt:lpstr>投影片標題</vt:lpstr>
      </vt:variant>
      <vt:variant>
        <vt:i4>31</vt:i4>
      </vt:variant>
    </vt:vector>
  </HeadingPairs>
  <TitlesOfParts>
    <vt:vector size="55" baseType="lpstr">
      <vt:lpstr>Anton</vt:lpstr>
      <vt:lpstr>Arvo</vt:lpstr>
      <vt:lpstr>KaiTi</vt:lpstr>
      <vt:lpstr>Kirang Haerang</vt:lpstr>
      <vt:lpstr>Microsoft JhengHei UI</vt:lpstr>
      <vt:lpstr>Microsoft YaHei</vt:lpstr>
      <vt:lpstr>Microsoft YaHei</vt:lpstr>
      <vt:lpstr>Noto Sans TC</vt:lpstr>
      <vt:lpstr>Palanquin Dark</vt:lpstr>
      <vt:lpstr>SimSun</vt:lpstr>
      <vt:lpstr>SimSun</vt:lpstr>
      <vt:lpstr>幼圆</vt:lpstr>
      <vt:lpstr>王漢宗特圓體繁</vt:lpstr>
      <vt:lpstr>印品灵秀体（非商用）</vt:lpstr>
      <vt:lpstr>微軟正黑體</vt:lpstr>
      <vt:lpstr>微軟正黑體</vt:lpstr>
      <vt:lpstr>新細明體</vt:lpstr>
      <vt:lpstr>新細明體</vt:lpstr>
      <vt:lpstr>Arial</vt:lpstr>
      <vt:lpstr>Calibri</vt:lpstr>
      <vt:lpstr>Times New Roman</vt:lpstr>
      <vt:lpstr>第一PPT，www.1ppt.com</vt:lpstr>
      <vt:lpstr>自定义设计方案</vt:lpstr>
      <vt:lpstr>菱格線條 16x9</vt:lpstr>
      <vt:lpstr>PowerPoint 簡報</vt:lpstr>
      <vt:lpstr> 講座內容</vt:lpstr>
      <vt:lpstr>PowerPoint 簡報</vt:lpstr>
      <vt:lpstr>PowerPoint 簡報</vt:lpstr>
      <vt:lpstr>PowerPoint 簡報</vt:lpstr>
      <vt:lpstr>PowerPoint 簡報</vt:lpstr>
      <vt:lpstr>PowerPoint 簡報</vt:lpstr>
      <vt:lpstr>PowerPoint 簡報</vt:lpstr>
      <vt:lpstr>PowerPoint 簡報</vt:lpstr>
      <vt:lpstr>PowerPoint 簡報</vt:lpstr>
      <vt:lpstr>小結</vt:lpstr>
      <vt:lpstr>PowerPoint 簡報</vt:lpstr>
      <vt:lpstr>PowerPoint 簡報</vt:lpstr>
      <vt:lpstr>PowerPoint 簡報</vt:lpstr>
      <vt:lpstr>PowerPoint 簡報</vt:lpstr>
      <vt:lpstr>中華人民共和國 香港特別行政區 《基本法》</vt:lpstr>
      <vt:lpstr>PowerPoint 簡報</vt:lpstr>
      <vt:lpstr>《中華人民共和國 國家安全法》</vt:lpstr>
      <vt:lpstr>國家利益 與 總體國家安全觀</vt:lpstr>
      <vt:lpstr>《港區維護國家安全法》</vt:lpstr>
      <vt:lpstr>PowerPoint 簡報</vt:lpstr>
      <vt:lpstr>國家安全案件常見罪行</vt:lpstr>
      <vt:lpstr>香港首宗國安案件   唐英傑案</vt:lpstr>
      <vt:lpstr>香港首宗國安案件   唐英傑案</vt:lpstr>
      <vt:lpstr>香港首宗國安案件   唐英傑案</vt:lpstr>
      <vt:lpstr>   黎智英案</vt:lpstr>
      <vt:lpstr>   黎智英案</vt:lpstr>
      <vt:lpstr>建立青年人維護國家安全的意識和責任</vt:lpstr>
      <vt:lpstr>政府及全社會不要鬆懈，繼續加強打擊亂港分子 加強國家安全教育工作 針對青年維護國家安全觀念的培養 </vt:lpstr>
      <vt:lpstr>總結</vt:lpstr>
      <vt:lpstr>多謝！</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dc:description/>
  <cp:lastModifiedBy/>
  <cp:revision>1</cp:revision>
  <dcterms:created xsi:type="dcterms:W3CDTF">2023-11-13T07:16:24Z</dcterms:created>
  <dcterms:modified xsi:type="dcterms:W3CDTF">2023-11-13T07:16:30Z</dcterms:modified>
</cp:coreProperties>
</file>