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00" r:id="rId1"/>
    <p:sldMasterId id="2147483713" r:id="rId2"/>
  </p:sldMasterIdLst>
  <p:notesMasterIdLst>
    <p:notesMasterId r:id="rId55"/>
  </p:notesMasterIdLst>
  <p:handoutMasterIdLst>
    <p:handoutMasterId r:id="rId56"/>
  </p:handoutMasterIdLst>
  <p:sldIdLst>
    <p:sldId id="361" r:id="rId3"/>
    <p:sldId id="331" r:id="rId4"/>
    <p:sldId id="362" r:id="rId5"/>
    <p:sldId id="363" r:id="rId6"/>
    <p:sldId id="364" r:id="rId7"/>
    <p:sldId id="365" r:id="rId8"/>
    <p:sldId id="366" r:id="rId9"/>
    <p:sldId id="334" r:id="rId10"/>
    <p:sldId id="335" r:id="rId11"/>
    <p:sldId id="336" r:id="rId12"/>
    <p:sldId id="372" r:id="rId13"/>
    <p:sldId id="373" r:id="rId14"/>
    <p:sldId id="374" r:id="rId15"/>
    <p:sldId id="376" r:id="rId16"/>
    <p:sldId id="377" r:id="rId17"/>
    <p:sldId id="337" r:id="rId18"/>
    <p:sldId id="338" r:id="rId19"/>
    <p:sldId id="339" r:id="rId20"/>
    <p:sldId id="340" r:id="rId21"/>
    <p:sldId id="341" r:id="rId22"/>
    <p:sldId id="342" r:id="rId23"/>
    <p:sldId id="382" r:id="rId24"/>
    <p:sldId id="375" r:id="rId25"/>
    <p:sldId id="344" r:id="rId26"/>
    <p:sldId id="345" r:id="rId27"/>
    <p:sldId id="346" r:id="rId28"/>
    <p:sldId id="355" r:id="rId29"/>
    <p:sldId id="356" r:id="rId30"/>
    <p:sldId id="357" r:id="rId31"/>
    <p:sldId id="367" r:id="rId32"/>
    <p:sldId id="358" r:id="rId33"/>
    <p:sldId id="359" r:id="rId34"/>
    <p:sldId id="378" r:id="rId35"/>
    <p:sldId id="379" r:id="rId36"/>
    <p:sldId id="380" r:id="rId37"/>
    <p:sldId id="385" r:id="rId38"/>
    <p:sldId id="347" r:id="rId39"/>
    <p:sldId id="348" r:id="rId40"/>
    <p:sldId id="349" r:id="rId41"/>
    <p:sldId id="368" r:id="rId42"/>
    <p:sldId id="350" r:id="rId43"/>
    <p:sldId id="352" r:id="rId44"/>
    <p:sldId id="353" r:id="rId45"/>
    <p:sldId id="369" r:id="rId46"/>
    <p:sldId id="354" r:id="rId47"/>
    <p:sldId id="370" r:id="rId48"/>
    <p:sldId id="381" r:id="rId49"/>
    <p:sldId id="383" r:id="rId50"/>
    <p:sldId id="384" r:id="rId51"/>
    <p:sldId id="360" r:id="rId52"/>
    <p:sldId id="371" r:id="rId53"/>
    <p:sldId id="323" r:id="rId54"/>
  </p:sldIdLst>
  <p:sldSz cx="12192000" cy="6858000"/>
  <p:notesSz cx="9929813"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5" name="Author" initials="A" lastIdx="0" clrIdx="1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548235"/>
    <a:srgbClr val="1F4E79"/>
    <a:srgbClr val="843C0C"/>
    <a:srgbClr val="000066"/>
    <a:srgbClr val="666699"/>
    <a:srgbClr val="FFCCCC"/>
    <a:srgbClr val="D3C6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82" autoAdjust="0"/>
  </p:normalViewPr>
  <p:slideViewPr>
    <p:cSldViewPr snapToGrid="0">
      <p:cViewPr varScale="1">
        <p:scale>
          <a:sx n="39" d="100"/>
          <a:sy n="39" d="100"/>
        </p:scale>
        <p:origin x="32" y="356"/>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2919" cy="341064"/>
          </a:xfrm>
          <a:prstGeom prst="rect">
            <a:avLst/>
          </a:prstGeom>
        </p:spPr>
        <p:txBody>
          <a:bodyPr vert="horz" lIns="91440" tIns="45720" rIns="91440" bIns="45720" rtlCol="0"/>
          <a:lstStyle>
            <a:lvl1pPr algn="l">
              <a:defRPr sz="1200"/>
            </a:lvl1pPr>
          </a:lstStyle>
          <a:p>
            <a:endParaRPr lang="zh-HK" altLang="en-US"/>
          </a:p>
        </p:txBody>
      </p:sp>
      <p:sp>
        <p:nvSpPr>
          <p:cNvPr id="3" name="Date Placeholder 2"/>
          <p:cNvSpPr>
            <a:spLocks noGrp="1"/>
          </p:cNvSpPr>
          <p:nvPr>
            <p:ph type="dt" sz="quarter" idx="1"/>
          </p:nvPr>
        </p:nvSpPr>
        <p:spPr>
          <a:xfrm>
            <a:off x="5624598" y="0"/>
            <a:ext cx="4302919" cy="341064"/>
          </a:xfrm>
          <a:prstGeom prst="rect">
            <a:avLst/>
          </a:prstGeom>
        </p:spPr>
        <p:txBody>
          <a:bodyPr vert="horz" lIns="91440" tIns="45720" rIns="91440" bIns="45720" rtlCol="0"/>
          <a:lstStyle>
            <a:lvl1pPr algn="r">
              <a:defRPr sz="1200"/>
            </a:lvl1pPr>
          </a:lstStyle>
          <a:p>
            <a:fld id="{4566CB79-C7DF-486D-8450-06BC9B54B3F2}" type="datetimeFigureOut">
              <a:rPr lang="zh-HK" altLang="en-US" smtClean="0"/>
              <a:pPr/>
              <a:t>8/3/2022</a:t>
            </a:fld>
            <a:endParaRPr lang="zh-HK" altLang="en-US"/>
          </a:p>
        </p:txBody>
      </p:sp>
      <p:sp>
        <p:nvSpPr>
          <p:cNvPr id="4" name="Footer Placeholder 3"/>
          <p:cNvSpPr>
            <a:spLocks noGrp="1"/>
          </p:cNvSpPr>
          <p:nvPr>
            <p:ph type="ftr" sz="quarter" idx="2"/>
          </p:nvPr>
        </p:nvSpPr>
        <p:spPr>
          <a:xfrm>
            <a:off x="1" y="6456612"/>
            <a:ext cx="4302919" cy="341064"/>
          </a:xfrm>
          <a:prstGeom prst="rect">
            <a:avLst/>
          </a:prstGeom>
        </p:spPr>
        <p:txBody>
          <a:bodyPr vert="horz" lIns="91440" tIns="45720" rIns="91440" bIns="45720" rtlCol="0" anchor="b"/>
          <a:lstStyle>
            <a:lvl1pPr algn="l">
              <a:defRPr sz="1200"/>
            </a:lvl1pPr>
          </a:lstStyle>
          <a:p>
            <a:endParaRPr lang="zh-HK" altLang="en-US"/>
          </a:p>
        </p:txBody>
      </p:sp>
      <p:sp>
        <p:nvSpPr>
          <p:cNvPr id="5" name="Slide Number Placeholder 4"/>
          <p:cNvSpPr>
            <a:spLocks noGrp="1"/>
          </p:cNvSpPr>
          <p:nvPr>
            <p:ph type="sldNum" sz="quarter" idx="3"/>
          </p:nvPr>
        </p:nvSpPr>
        <p:spPr>
          <a:xfrm>
            <a:off x="5624598" y="6456612"/>
            <a:ext cx="4302919" cy="341064"/>
          </a:xfrm>
          <a:prstGeom prst="rect">
            <a:avLst/>
          </a:prstGeom>
        </p:spPr>
        <p:txBody>
          <a:bodyPr vert="horz" lIns="91440" tIns="45720" rIns="91440" bIns="45720" rtlCol="0" anchor="b"/>
          <a:lstStyle>
            <a:lvl1pPr algn="r">
              <a:defRPr sz="1200"/>
            </a:lvl1pPr>
          </a:lstStyle>
          <a:p>
            <a:fld id="{37513AD2-EAD5-4A67-B221-86147EC2D87C}" type="slidenum">
              <a:rPr lang="zh-HK" altLang="en-US" smtClean="0"/>
              <a:pPr/>
              <a:t>‹#›</a:t>
            </a:fld>
            <a:endParaRPr lang="zh-HK" altLang="en-US"/>
          </a:p>
        </p:txBody>
      </p:sp>
    </p:spTree>
    <p:extLst>
      <p:ext uri="{BB962C8B-B14F-4D97-AF65-F5344CB8AC3E}">
        <p14:creationId xmlns:p14="http://schemas.microsoft.com/office/powerpoint/2010/main" val="41538360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303501" cy="341313"/>
          </a:xfrm>
          <a:prstGeom prst="rect">
            <a:avLst/>
          </a:prstGeom>
        </p:spPr>
        <p:txBody>
          <a:bodyPr vert="horz" lIns="91440" tIns="45720" rIns="91440" bIns="45720" rtlCol="0"/>
          <a:lstStyle>
            <a:lvl1pPr algn="l">
              <a:defRPr sz="1200"/>
            </a:lvl1pPr>
          </a:lstStyle>
          <a:p>
            <a:endParaRPr lang="zh-TW" altLang="en-US"/>
          </a:p>
        </p:txBody>
      </p:sp>
      <p:sp>
        <p:nvSpPr>
          <p:cNvPr id="3" name="Date Placeholder 2"/>
          <p:cNvSpPr>
            <a:spLocks noGrp="1"/>
          </p:cNvSpPr>
          <p:nvPr>
            <p:ph type="dt" idx="1"/>
          </p:nvPr>
        </p:nvSpPr>
        <p:spPr>
          <a:xfrm>
            <a:off x="5624724" y="1"/>
            <a:ext cx="4303501" cy="341313"/>
          </a:xfrm>
          <a:prstGeom prst="rect">
            <a:avLst/>
          </a:prstGeom>
        </p:spPr>
        <p:txBody>
          <a:bodyPr vert="horz" lIns="91440" tIns="45720" rIns="91440" bIns="45720" rtlCol="0"/>
          <a:lstStyle>
            <a:lvl1pPr algn="r">
              <a:defRPr sz="1200"/>
            </a:lvl1pPr>
          </a:lstStyle>
          <a:p>
            <a:fld id="{56AA99A0-82F1-43A0-BD2C-D394020239E5}" type="datetimeFigureOut">
              <a:rPr lang="zh-TW" altLang="en-US" smtClean="0"/>
              <a:pPr/>
              <a:t>2022/3/8</a:t>
            </a:fld>
            <a:endParaRPr lang="zh-TW" altLang="en-US"/>
          </a:p>
        </p:txBody>
      </p:sp>
      <p:sp>
        <p:nvSpPr>
          <p:cNvPr id="4" name="Slide Image Placeholder 3"/>
          <p:cNvSpPr>
            <a:spLocks noGrp="1" noRot="1" noChangeAspect="1"/>
          </p:cNvSpPr>
          <p:nvPr>
            <p:ph type="sldImg" idx="2"/>
          </p:nvPr>
        </p:nvSpPr>
        <p:spPr>
          <a:xfrm>
            <a:off x="2927350" y="849313"/>
            <a:ext cx="4075113" cy="2293937"/>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Notes Placeholder 4"/>
          <p:cNvSpPr>
            <a:spLocks noGrp="1"/>
          </p:cNvSpPr>
          <p:nvPr>
            <p:ph type="body" sz="quarter" idx="3"/>
          </p:nvPr>
        </p:nvSpPr>
        <p:spPr>
          <a:xfrm>
            <a:off x="992506" y="3271839"/>
            <a:ext cx="7944802" cy="2676525"/>
          </a:xfrm>
          <a:prstGeom prst="rect">
            <a:avLst/>
          </a:prstGeom>
        </p:spPr>
        <p:txBody>
          <a:bodyPr vert="horz" lIns="91440" tIns="45720" rIns="91440" bIns="45720" rtlCol="0"/>
          <a:lstStyle/>
          <a:p>
            <a:pPr lvl="0"/>
            <a:r>
              <a:rPr lang="en-US" altLang="zh-TW"/>
              <a:t>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6" name="Footer Placeholder 5"/>
          <p:cNvSpPr>
            <a:spLocks noGrp="1"/>
          </p:cNvSpPr>
          <p:nvPr>
            <p:ph type="ftr" sz="quarter" idx="4"/>
          </p:nvPr>
        </p:nvSpPr>
        <p:spPr>
          <a:xfrm>
            <a:off x="1" y="6456363"/>
            <a:ext cx="4303501" cy="341312"/>
          </a:xfrm>
          <a:prstGeom prst="rect">
            <a:avLst/>
          </a:prstGeom>
        </p:spPr>
        <p:txBody>
          <a:bodyPr vert="horz" lIns="91440" tIns="45720" rIns="91440" bIns="45720" rtlCol="0" anchor="b"/>
          <a:lstStyle>
            <a:lvl1pPr algn="l">
              <a:defRPr sz="1200"/>
            </a:lvl1pPr>
          </a:lstStyle>
          <a:p>
            <a:endParaRPr lang="zh-TW" altLang="en-US"/>
          </a:p>
        </p:txBody>
      </p:sp>
      <p:sp>
        <p:nvSpPr>
          <p:cNvPr id="7" name="Slide Number Placeholder 6"/>
          <p:cNvSpPr>
            <a:spLocks noGrp="1"/>
          </p:cNvSpPr>
          <p:nvPr>
            <p:ph type="sldNum" sz="quarter" idx="5"/>
          </p:nvPr>
        </p:nvSpPr>
        <p:spPr>
          <a:xfrm>
            <a:off x="5624724" y="6456363"/>
            <a:ext cx="4303501" cy="341312"/>
          </a:xfrm>
          <a:prstGeom prst="rect">
            <a:avLst/>
          </a:prstGeom>
        </p:spPr>
        <p:txBody>
          <a:bodyPr vert="horz" lIns="91440" tIns="45720" rIns="91440" bIns="45720" rtlCol="0" anchor="b"/>
          <a:lstStyle>
            <a:lvl1pPr algn="r">
              <a:defRPr sz="1200"/>
            </a:lvl1pPr>
          </a:lstStyle>
          <a:p>
            <a:fld id="{7FFB65C4-EC09-495C-BB9B-1BEFDC9FB587}" type="slidenum">
              <a:rPr lang="zh-TW" altLang="en-US" smtClean="0"/>
              <a:pPr/>
              <a:t>‹#›</a:t>
            </a:fld>
            <a:endParaRPr lang="zh-TW" altLang="en-US"/>
          </a:p>
        </p:txBody>
      </p:sp>
    </p:spTree>
    <p:extLst>
      <p:ext uri="{BB962C8B-B14F-4D97-AF65-F5344CB8AC3E}">
        <p14:creationId xmlns:p14="http://schemas.microsoft.com/office/powerpoint/2010/main" val="3480695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ChangeArrowheads="1" noTextEdit="1"/>
          </p:cNvSpPr>
          <p:nvPr>
            <p:ph type="sldImg"/>
          </p:nvPr>
        </p:nvSpPr>
        <p:spPr>
          <a:xfrm>
            <a:off x="2927350" y="849313"/>
            <a:ext cx="4075113" cy="2293937"/>
          </a:xfrm>
          <a:ln/>
        </p:spPr>
      </p:sp>
      <p:sp>
        <p:nvSpPr>
          <p:cNvPr id="72707"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270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7B86C6C9-61F4-493E-AEF9-E485A2103E46}" type="slidenum">
              <a:rPr lang="en-US" altLang="en-US"/>
              <a:pPr/>
              <a:t>1</a:t>
            </a:fld>
            <a:endParaRPr lang="en-US" altLang="en-US"/>
          </a:p>
        </p:txBody>
      </p:sp>
    </p:spTree>
    <p:extLst>
      <p:ext uri="{BB962C8B-B14F-4D97-AF65-F5344CB8AC3E}">
        <p14:creationId xmlns:p14="http://schemas.microsoft.com/office/powerpoint/2010/main" val="1359015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ChangeArrowheads="1" noTextEdit="1"/>
          </p:cNvSpPr>
          <p:nvPr>
            <p:ph type="sldImg"/>
          </p:nvPr>
        </p:nvSpPr>
        <p:spPr>
          <a:xfrm>
            <a:off x="2927350" y="849313"/>
            <a:ext cx="4075113" cy="2293937"/>
          </a:xfrm>
          <a:ln/>
        </p:spPr>
      </p:sp>
      <p:sp>
        <p:nvSpPr>
          <p:cNvPr id="54275"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5427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EC6E870-61BD-446F-96C3-92CF42C4CE1E}" type="slidenum">
              <a:rPr lang="en-US" altLang="en-US"/>
              <a:pPr/>
              <a:t>26</a:t>
            </a:fld>
            <a:endParaRPr lang="en-US" altLang="en-US"/>
          </a:p>
        </p:txBody>
      </p:sp>
    </p:spTree>
    <p:extLst>
      <p:ext uri="{BB962C8B-B14F-4D97-AF65-F5344CB8AC3E}">
        <p14:creationId xmlns:p14="http://schemas.microsoft.com/office/powerpoint/2010/main" val="3914879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1"/>
          <p:cNvSpPr>
            <a:spLocks noGrp="1" noRot="1" noChangeAspect="1" noChangeArrowheads="1" noTextEdit="1"/>
          </p:cNvSpPr>
          <p:nvPr>
            <p:ph type="sldImg"/>
          </p:nvPr>
        </p:nvSpPr>
        <p:spPr>
          <a:xfrm>
            <a:off x="2927350" y="849313"/>
            <a:ext cx="4075113" cy="2293937"/>
          </a:xfrm>
          <a:ln/>
        </p:spPr>
      </p:sp>
      <p:sp>
        <p:nvSpPr>
          <p:cNvPr id="56323"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5632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59198173-B9DB-4FED-954A-F0AA75629CCE}" type="slidenum">
              <a:rPr lang="en-US" altLang="en-US"/>
              <a:pPr/>
              <a:t>27</a:t>
            </a:fld>
            <a:endParaRPr lang="en-US" altLang="en-US"/>
          </a:p>
        </p:txBody>
      </p:sp>
    </p:spTree>
    <p:extLst>
      <p:ext uri="{BB962C8B-B14F-4D97-AF65-F5344CB8AC3E}">
        <p14:creationId xmlns:p14="http://schemas.microsoft.com/office/powerpoint/2010/main" val="1231524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ChangeArrowheads="1" noTextEdit="1"/>
          </p:cNvSpPr>
          <p:nvPr>
            <p:ph type="sldImg"/>
          </p:nvPr>
        </p:nvSpPr>
        <p:spPr>
          <a:xfrm>
            <a:off x="2927350" y="849313"/>
            <a:ext cx="4075113" cy="2293937"/>
          </a:xfrm>
          <a:ln/>
        </p:spPr>
      </p:sp>
      <p:sp>
        <p:nvSpPr>
          <p:cNvPr id="58371"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5837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92A0141D-3B31-4B57-ABBC-B39EC1DA1DE7}" type="slidenum">
              <a:rPr lang="en-US" altLang="en-US"/>
              <a:pPr/>
              <a:t>28</a:t>
            </a:fld>
            <a:endParaRPr lang="en-US" altLang="en-US"/>
          </a:p>
        </p:txBody>
      </p:sp>
    </p:spTree>
    <p:extLst>
      <p:ext uri="{BB962C8B-B14F-4D97-AF65-F5344CB8AC3E}">
        <p14:creationId xmlns:p14="http://schemas.microsoft.com/office/powerpoint/2010/main" val="3470251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p:nvPr>
        </p:nvSpPr>
        <p:spPr>
          <a:xfrm>
            <a:off x="2927350" y="849313"/>
            <a:ext cx="4075113" cy="2293937"/>
          </a:xfrm>
          <a:ln/>
        </p:spPr>
      </p:sp>
      <p:sp>
        <p:nvSpPr>
          <p:cNvPr id="6041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2877B88-54D7-40A1-A5A2-48EC02F44AEF}" type="slidenum">
              <a:rPr lang="en-US" altLang="en-US"/>
              <a:pPr/>
              <a:t>29</a:t>
            </a:fld>
            <a:endParaRPr lang="en-US" altLang="en-US"/>
          </a:p>
        </p:txBody>
      </p:sp>
    </p:spTree>
    <p:extLst>
      <p:ext uri="{BB962C8B-B14F-4D97-AF65-F5344CB8AC3E}">
        <p14:creationId xmlns:p14="http://schemas.microsoft.com/office/powerpoint/2010/main" val="2773185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p:nvPr>
        </p:nvSpPr>
        <p:spPr>
          <a:xfrm>
            <a:off x="2927350" y="849313"/>
            <a:ext cx="4075113" cy="2293937"/>
          </a:xfrm>
          <a:ln/>
        </p:spPr>
      </p:sp>
      <p:sp>
        <p:nvSpPr>
          <p:cNvPr id="6041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2877B88-54D7-40A1-A5A2-48EC02F44AEF}" type="slidenum">
              <a:rPr lang="en-US" altLang="en-US"/>
              <a:pPr/>
              <a:t>30</a:t>
            </a:fld>
            <a:endParaRPr lang="en-US" altLang="en-US"/>
          </a:p>
        </p:txBody>
      </p:sp>
    </p:spTree>
    <p:extLst>
      <p:ext uri="{BB962C8B-B14F-4D97-AF65-F5344CB8AC3E}">
        <p14:creationId xmlns:p14="http://schemas.microsoft.com/office/powerpoint/2010/main" val="3199280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p:nvPr>
        </p:nvSpPr>
        <p:spPr>
          <a:xfrm>
            <a:off x="2927350" y="849313"/>
            <a:ext cx="4075113" cy="2293937"/>
          </a:xfrm>
          <a:ln/>
        </p:spPr>
      </p:sp>
      <p:sp>
        <p:nvSpPr>
          <p:cNvPr id="62467"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4CBC09A0-8345-48CA-979F-EDB1BDFC4E77}" type="slidenum">
              <a:rPr lang="en-US" altLang="en-US"/>
              <a:pPr/>
              <a:t>31</a:t>
            </a:fld>
            <a:endParaRPr lang="en-US" altLang="en-US"/>
          </a:p>
        </p:txBody>
      </p:sp>
    </p:spTree>
    <p:extLst>
      <p:ext uri="{BB962C8B-B14F-4D97-AF65-F5344CB8AC3E}">
        <p14:creationId xmlns:p14="http://schemas.microsoft.com/office/powerpoint/2010/main" val="2487962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幻灯片图像占位符 1"/>
          <p:cNvSpPr>
            <a:spLocks noGrp="1" noRot="1" noChangeAspect="1" noChangeArrowheads="1" noTextEdit="1"/>
          </p:cNvSpPr>
          <p:nvPr>
            <p:ph type="sldImg"/>
          </p:nvPr>
        </p:nvSpPr>
        <p:spPr>
          <a:xfrm>
            <a:off x="2927350" y="849313"/>
            <a:ext cx="4075113" cy="2293937"/>
          </a:xfrm>
          <a:ln/>
        </p:spPr>
      </p:sp>
      <p:sp>
        <p:nvSpPr>
          <p:cNvPr id="64515"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451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5AB81F4B-52C6-4A00-A4D4-948869806F20}" type="slidenum">
              <a:rPr lang="en-US" altLang="en-US"/>
              <a:pPr/>
              <a:t>32</a:t>
            </a:fld>
            <a:endParaRPr lang="en-US" altLang="en-US"/>
          </a:p>
        </p:txBody>
      </p:sp>
    </p:spTree>
    <p:extLst>
      <p:ext uri="{BB962C8B-B14F-4D97-AF65-F5344CB8AC3E}">
        <p14:creationId xmlns:p14="http://schemas.microsoft.com/office/powerpoint/2010/main" val="2376427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p:cNvSpPr>
            <a:spLocks noGrp="1" noRot="1" noChangeAspect="1" noChangeArrowheads="1" noTextEdit="1"/>
          </p:cNvSpPr>
          <p:nvPr>
            <p:ph type="sldImg"/>
          </p:nvPr>
        </p:nvSpPr>
        <p:spPr>
          <a:xfrm>
            <a:off x="2927350" y="849313"/>
            <a:ext cx="4075113" cy="2293937"/>
          </a:xfrm>
          <a:ln/>
        </p:spPr>
      </p:sp>
      <p:sp>
        <p:nvSpPr>
          <p:cNvPr id="66563"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656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7E33A286-3360-433E-85D5-305FDDF5B5F3}" type="slidenum">
              <a:rPr lang="en-US" altLang="en-US"/>
              <a:pPr/>
              <a:t>37</a:t>
            </a:fld>
            <a:endParaRPr lang="en-US" altLang="en-US"/>
          </a:p>
        </p:txBody>
      </p:sp>
    </p:spTree>
    <p:extLst>
      <p:ext uri="{BB962C8B-B14F-4D97-AF65-F5344CB8AC3E}">
        <p14:creationId xmlns:p14="http://schemas.microsoft.com/office/powerpoint/2010/main" val="2405193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1"/>
          <p:cNvSpPr>
            <a:spLocks noGrp="1" noRot="1" noChangeAspect="1" noChangeArrowheads="1" noTextEdit="1"/>
          </p:cNvSpPr>
          <p:nvPr>
            <p:ph type="sldImg"/>
          </p:nvPr>
        </p:nvSpPr>
        <p:spPr>
          <a:xfrm>
            <a:off x="2927350" y="849313"/>
            <a:ext cx="4075113" cy="2293937"/>
          </a:xfrm>
          <a:ln/>
        </p:spPr>
      </p:sp>
      <p:sp>
        <p:nvSpPr>
          <p:cNvPr id="68611"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86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25158B17-A349-48C2-9252-A24890D6B2FC}" type="slidenum">
              <a:rPr lang="en-US" altLang="en-US"/>
              <a:pPr/>
              <a:t>38</a:t>
            </a:fld>
            <a:endParaRPr lang="en-US" altLang="en-US"/>
          </a:p>
        </p:txBody>
      </p:sp>
    </p:spTree>
    <p:extLst>
      <p:ext uri="{BB962C8B-B14F-4D97-AF65-F5344CB8AC3E}">
        <p14:creationId xmlns:p14="http://schemas.microsoft.com/office/powerpoint/2010/main" val="26681394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1"/>
          <p:cNvSpPr>
            <a:spLocks noGrp="1" noRot="1" noChangeAspect="1" noChangeArrowheads="1" noTextEdit="1"/>
          </p:cNvSpPr>
          <p:nvPr>
            <p:ph type="sldImg"/>
          </p:nvPr>
        </p:nvSpPr>
        <p:spPr>
          <a:xfrm>
            <a:off x="2927350" y="849313"/>
            <a:ext cx="4075113" cy="2293937"/>
          </a:xfrm>
          <a:ln/>
        </p:spPr>
      </p:sp>
      <p:sp>
        <p:nvSpPr>
          <p:cNvPr id="7065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06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9781CD0-116A-44DF-9C26-799380687E0B}" type="slidenum">
              <a:rPr lang="en-US" altLang="en-US"/>
              <a:pPr/>
              <a:t>39</a:t>
            </a:fld>
            <a:endParaRPr lang="en-US" altLang="en-US"/>
          </a:p>
        </p:txBody>
      </p:sp>
    </p:spTree>
    <p:extLst>
      <p:ext uri="{BB962C8B-B14F-4D97-AF65-F5344CB8AC3E}">
        <p14:creationId xmlns:p14="http://schemas.microsoft.com/office/powerpoint/2010/main" val="1146868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ChangeArrowheads="1" noTextEdit="1"/>
          </p:cNvSpPr>
          <p:nvPr>
            <p:ph type="sldImg"/>
          </p:nvPr>
        </p:nvSpPr>
        <p:spPr>
          <a:xfrm>
            <a:off x="2927350" y="849313"/>
            <a:ext cx="4075113" cy="2293937"/>
          </a:xfrm>
          <a:ln/>
        </p:spPr>
      </p:sp>
      <p:sp>
        <p:nvSpPr>
          <p:cNvPr id="35843"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3584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72D9157C-39CB-4C00-A530-966553875F5A}" type="slidenum">
              <a:rPr lang="en-US" altLang="en-US"/>
              <a:pPr/>
              <a:t>16</a:t>
            </a:fld>
            <a:endParaRPr lang="en-US" altLang="en-US"/>
          </a:p>
        </p:txBody>
      </p:sp>
    </p:spTree>
    <p:extLst>
      <p:ext uri="{BB962C8B-B14F-4D97-AF65-F5344CB8AC3E}">
        <p14:creationId xmlns:p14="http://schemas.microsoft.com/office/powerpoint/2010/main" val="3778310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1"/>
          <p:cNvSpPr>
            <a:spLocks noGrp="1" noRot="1" noChangeAspect="1" noChangeArrowheads="1" noTextEdit="1"/>
          </p:cNvSpPr>
          <p:nvPr>
            <p:ph type="sldImg"/>
          </p:nvPr>
        </p:nvSpPr>
        <p:spPr>
          <a:xfrm>
            <a:off x="2927350" y="849313"/>
            <a:ext cx="4075113" cy="2293937"/>
          </a:xfrm>
          <a:ln/>
        </p:spPr>
      </p:sp>
      <p:sp>
        <p:nvSpPr>
          <p:cNvPr id="7065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06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9781CD0-116A-44DF-9C26-799380687E0B}" type="slidenum">
              <a:rPr lang="en-US" altLang="en-US"/>
              <a:pPr/>
              <a:t>40</a:t>
            </a:fld>
            <a:endParaRPr lang="en-US" altLang="en-US"/>
          </a:p>
        </p:txBody>
      </p:sp>
    </p:spTree>
    <p:extLst>
      <p:ext uri="{BB962C8B-B14F-4D97-AF65-F5344CB8AC3E}">
        <p14:creationId xmlns:p14="http://schemas.microsoft.com/office/powerpoint/2010/main" val="332199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ChangeArrowheads="1" noTextEdit="1"/>
          </p:cNvSpPr>
          <p:nvPr>
            <p:ph type="sldImg"/>
          </p:nvPr>
        </p:nvSpPr>
        <p:spPr>
          <a:xfrm>
            <a:off x="2927350" y="849313"/>
            <a:ext cx="4075113" cy="2293937"/>
          </a:xfrm>
          <a:ln/>
        </p:spPr>
      </p:sp>
      <p:sp>
        <p:nvSpPr>
          <p:cNvPr id="72707"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270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7B86C6C9-61F4-493E-AEF9-E485A2103E46}" type="slidenum">
              <a:rPr lang="en-US" altLang="en-US"/>
              <a:pPr/>
              <a:t>41</a:t>
            </a:fld>
            <a:endParaRPr lang="en-US" altLang="en-US"/>
          </a:p>
        </p:txBody>
      </p:sp>
    </p:spTree>
    <p:extLst>
      <p:ext uri="{BB962C8B-B14F-4D97-AF65-F5344CB8AC3E}">
        <p14:creationId xmlns:p14="http://schemas.microsoft.com/office/powerpoint/2010/main" val="916417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p:nvPr>
        </p:nvSpPr>
        <p:spPr>
          <a:xfrm>
            <a:off x="2927350" y="849313"/>
            <a:ext cx="4075113" cy="2293937"/>
          </a:xfrm>
          <a:ln/>
        </p:spPr>
      </p:sp>
      <p:sp>
        <p:nvSpPr>
          <p:cNvPr id="37891"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6CEF668A-1316-48C5-AA13-1C2953321DFB}" type="slidenum">
              <a:rPr lang="en-US" altLang="en-US"/>
              <a:pPr/>
              <a:t>17</a:t>
            </a:fld>
            <a:endParaRPr lang="en-US" altLang="en-US"/>
          </a:p>
        </p:txBody>
      </p:sp>
    </p:spTree>
    <p:extLst>
      <p:ext uri="{BB962C8B-B14F-4D97-AF65-F5344CB8AC3E}">
        <p14:creationId xmlns:p14="http://schemas.microsoft.com/office/powerpoint/2010/main" val="907369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ChangeArrowheads="1" noTextEdit="1"/>
          </p:cNvSpPr>
          <p:nvPr>
            <p:ph type="sldImg"/>
          </p:nvPr>
        </p:nvSpPr>
        <p:spPr>
          <a:xfrm>
            <a:off x="2927350" y="849313"/>
            <a:ext cx="4075113" cy="2293937"/>
          </a:xfrm>
          <a:ln/>
        </p:spPr>
      </p:sp>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399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761021ED-4731-4637-A3E8-46CFD6BB0133}" type="slidenum">
              <a:rPr lang="en-US" altLang="en-US"/>
              <a:pPr/>
              <a:t>18</a:t>
            </a:fld>
            <a:endParaRPr lang="en-US" altLang="en-US"/>
          </a:p>
        </p:txBody>
      </p:sp>
    </p:spTree>
    <p:extLst>
      <p:ext uri="{BB962C8B-B14F-4D97-AF65-F5344CB8AC3E}">
        <p14:creationId xmlns:p14="http://schemas.microsoft.com/office/powerpoint/2010/main" val="2056707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幻灯片图像占位符 1"/>
          <p:cNvSpPr>
            <a:spLocks noGrp="1" noRot="1" noChangeAspect="1" noChangeArrowheads="1" noTextEdit="1"/>
          </p:cNvSpPr>
          <p:nvPr>
            <p:ph type="sldImg"/>
          </p:nvPr>
        </p:nvSpPr>
        <p:spPr>
          <a:xfrm>
            <a:off x="2927350" y="849313"/>
            <a:ext cx="4075113" cy="2293937"/>
          </a:xfrm>
          <a:ln/>
        </p:spPr>
      </p:sp>
      <p:sp>
        <p:nvSpPr>
          <p:cNvPr id="41987"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4198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3E889902-7948-4D94-8768-08BD55682B27}" type="slidenum">
              <a:rPr lang="en-US" altLang="en-US"/>
              <a:pPr/>
              <a:t>19</a:t>
            </a:fld>
            <a:endParaRPr lang="en-US" altLang="en-US"/>
          </a:p>
        </p:txBody>
      </p:sp>
    </p:spTree>
    <p:extLst>
      <p:ext uri="{BB962C8B-B14F-4D97-AF65-F5344CB8AC3E}">
        <p14:creationId xmlns:p14="http://schemas.microsoft.com/office/powerpoint/2010/main" val="1980360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幻灯片图像占位符 1"/>
          <p:cNvSpPr>
            <a:spLocks noGrp="1" noRot="1" noChangeAspect="1" noChangeArrowheads="1" noTextEdit="1"/>
          </p:cNvSpPr>
          <p:nvPr>
            <p:ph type="sldImg"/>
          </p:nvPr>
        </p:nvSpPr>
        <p:spPr>
          <a:xfrm>
            <a:off x="2927350" y="849313"/>
            <a:ext cx="4075113" cy="2293937"/>
          </a:xfrm>
          <a:ln/>
        </p:spPr>
      </p:sp>
      <p:sp>
        <p:nvSpPr>
          <p:cNvPr id="44035"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4403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5FA33E53-883A-4B8B-9068-B8AF315FE466}" type="slidenum">
              <a:rPr lang="en-US" altLang="en-US"/>
              <a:pPr/>
              <a:t>20</a:t>
            </a:fld>
            <a:endParaRPr lang="en-US" altLang="en-US"/>
          </a:p>
        </p:txBody>
      </p:sp>
    </p:spTree>
    <p:extLst>
      <p:ext uri="{BB962C8B-B14F-4D97-AF65-F5344CB8AC3E}">
        <p14:creationId xmlns:p14="http://schemas.microsoft.com/office/powerpoint/2010/main" val="1079203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ChangeArrowheads="1" noTextEdit="1"/>
          </p:cNvSpPr>
          <p:nvPr>
            <p:ph type="sldImg"/>
          </p:nvPr>
        </p:nvSpPr>
        <p:spPr>
          <a:xfrm>
            <a:off x="2927350" y="849313"/>
            <a:ext cx="4075113" cy="2293937"/>
          </a:xfrm>
          <a:ln/>
        </p:spPr>
      </p:sp>
      <p:sp>
        <p:nvSpPr>
          <p:cNvPr id="46083"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4608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8676726-2C34-4A39-B8E6-2D0111BCD3CE}" type="slidenum">
              <a:rPr lang="en-US" altLang="en-US"/>
              <a:pPr/>
              <a:t>21</a:t>
            </a:fld>
            <a:endParaRPr lang="en-US" altLang="en-US"/>
          </a:p>
        </p:txBody>
      </p:sp>
    </p:spTree>
    <p:extLst>
      <p:ext uri="{BB962C8B-B14F-4D97-AF65-F5344CB8AC3E}">
        <p14:creationId xmlns:p14="http://schemas.microsoft.com/office/powerpoint/2010/main" val="944907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ChangeArrowheads="1" noTextEdit="1"/>
          </p:cNvSpPr>
          <p:nvPr>
            <p:ph type="sldImg"/>
          </p:nvPr>
        </p:nvSpPr>
        <p:spPr>
          <a:xfrm>
            <a:off x="2927350" y="849313"/>
            <a:ext cx="4075113" cy="2293937"/>
          </a:xfrm>
          <a:ln/>
        </p:spPr>
      </p:sp>
      <p:sp>
        <p:nvSpPr>
          <p:cNvPr id="5017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5018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C92100CB-BB9D-436C-B7E2-843F1796E7F1}" type="slidenum">
              <a:rPr lang="en-US" altLang="en-US"/>
              <a:pPr/>
              <a:t>24</a:t>
            </a:fld>
            <a:endParaRPr lang="en-US" altLang="en-US"/>
          </a:p>
        </p:txBody>
      </p:sp>
    </p:spTree>
    <p:extLst>
      <p:ext uri="{BB962C8B-B14F-4D97-AF65-F5344CB8AC3E}">
        <p14:creationId xmlns:p14="http://schemas.microsoft.com/office/powerpoint/2010/main" val="189929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ChangeArrowheads="1" noTextEdit="1"/>
          </p:cNvSpPr>
          <p:nvPr>
            <p:ph type="sldImg"/>
          </p:nvPr>
        </p:nvSpPr>
        <p:spPr>
          <a:xfrm>
            <a:off x="2927350" y="849313"/>
            <a:ext cx="4075113" cy="2293937"/>
          </a:xfrm>
          <a:ln/>
        </p:spPr>
      </p:sp>
      <p:sp>
        <p:nvSpPr>
          <p:cNvPr id="52227"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5222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79D48662-18C1-44C4-8D8C-9B7230CE439C}" type="slidenum">
              <a:rPr lang="en-US" altLang="en-US"/>
              <a:pPr/>
              <a:t>25</a:t>
            </a:fld>
            <a:endParaRPr lang="en-US" altLang="en-US"/>
          </a:p>
        </p:txBody>
      </p:sp>
    </p:spTree>
    <p:extLst>
      <p:ext uri="{BB962C8B-B14F-4D97-AF65-F5344CB8AC3E}">
        <p14:creationId xmlns:p14="http://schemas.microsoft.com/office/powerpoint/2010/main" val="1010977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9D7BD3-1863-49B7-9ADB-A1A9E82A4EB9}" type="datetime1">
              <a:rPr lang="zh-HK" altLang="en-US" smtClean="0"/>
              <a:pPr/>
              <a:t>8/3/2022</a:t>
            </a:fld>
            <a:endParaRPr lang="zh-HK" altLang="en-US"/>
          </a:p>
        </p:txBody>
      </p:sp>
      <p:sp>
        <p:nvSpPr>
          <p:cNvPr id="5" name="Footer Placeholder 4"/>
          <p:cNvSpPr>
            <a:spLocks noGrp="1"/>
          </p:cNvSpPr>
          <p:nvPr>
            <p:ph type="ftr" sz="quarter" idx="11"/>
          </p:nvPr>
        </p:nvSpPr>
        <p:spPr/>
        <p:txBody>
          <a:bodyPr/>
          <a:lstStyle/>
          <a:p>
            <a:r>
              <a:rPr lang="en-HK" altLang="zh-HK"/>
              <a:t>Confidential</a:t>
            </a:r>
            <a:endParaRPr lang="zh-HK" altLang="en-US"/>
          </a:p>
        </p:txBody>
      </p:sp>
      <p:sp>
        <p:nvSpPr>
          <p:cNvPr id="6" name="Slide Number Placeholder 5"/>
          <p:cNvSpPr>
            <a:spLocks noGrp="1"/>
          </p:cNvSpPr>
          <p:nvPr>
            <p:ph type="sldNum" sz="quarter" idx="12"/>
          </p:nvPr>
        </p:nvSpPr>
        <p:spPr/>
        <p:txBody>
          <a:bodyPr/>
          <a:lstStyle/>
          <a:p>
            <a:fld id="{B3361004-B791-4E74-9F12-3DDC1644C5D2}" type="slidenum">
              <a:rPr lang="zh-HK" altLang="en-US" smtClean="0"/>
              <a:pPr/>
              <a:t>‹#›</a:t>
            </a:fld>
            <a:endParaRPr lang="zh-HK" altLang="en-US"/>
          </a:p>
        </p:txBody>
      </p:sp>
    </p:spTree>
    <p:extLst>
      <p:ext uri="{BB962C8B-B14F-4D97-AF65-F5344CB8AC3E}">
        <p14:creationId xmlns:p14="http://schemas.microsoft.com/office/powerpoint/2010/main" val="1042668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381E6F-B18D-4552-B8F9-044388F07B38}" type="datetime1">
              <a:rPr lang="zh-HK" altLang="en-US" smtClean="0"/>
              <a:pPr/>
              <a:t>8/3/2022</a:t>
            </a:fld>
            <a:endParaRPr lang="zh-HK" altLang="en-US"/>
          </a:p>
        </p:txBody>
      </p:sp>
      <p:sp>
        <p:nvSpPr>
          <p:cNvPr id="5" name="Footer Placeholder 4"/>
          <p:cNvSpPr>
            <a:spLocks noGrp="1"/>
          </p:cNvSpPr>
          <p:nvPr>
            <p:ph type="ftr" sz="quarter" idx="11"/>
          </p:nvPr>
        </p:nvSpPr>
        <p:spPr/>
        <p:txBody>
          <a:bodyPr/>
          <a:lstStyle/>
          <a:p>
            <a:r>
              <a:rPr lang="en-HK" altLang="zh-HK"/>
              <a:t>Confidential</a:t>
            </a:r>
            <a:endParaRPr lang="zh-HK" altLang="en-US"/>
          </a:p>
        </p:txBody>
      </p:sp>
      <p:sp>
        <p:nvSpPr>
          <p:cNvPr id="6" name="Slide Number Placeholder 5"/>
          <p:cNvSpPr>
            <a:spLocks noGrp="1"/>
          </p:cNvSpPr>
          <p:nvPr>
            <p:ph type="sldNum" sz="quarter" idx="12"/>
          </p:nvPr>
        </p:nvSpPr>
        <p:spPr/>
        <p:txBody>
          <a:bodyPr/>
          <a:lstStyle/>
          <a:p>
            <a:fld id="{B3361004-B791-4E74-9F12-3DDC1644C5D2}" type="slidenum">
              <a:rPr lang="zh-HK" altLang="en-US" smtClean="0"/>
              <a:pPr/>
              <a:t>‹#›</a:t>
            </a:fld>
            <a:endParaRPr lang="zh-HK" altLang="en-US"/>
          </a:p>
        </p:txBody>
      </p:sp>
    </p:spTree>
    <p:extLst>
      <p:ext uri="{BB962C8B-B14F-4D97-AF65-F5344CB8AC3E}">
        <p14:creationId xmlns:p14="http://schemas.microsoft.com/office/powerpoint/2010/main" val="1192472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C4A69A-E9D6-43DC-8288-B04E62DF9B13}" type="datetime1">
              <a:rPr lang="zh-HK" altLang="en-US" smtClean="0"/>
              <a:pPr/>
              <a:t>8/3/2022</a:t>
            </a:fld>
            <a:endParaRPr lang="zh-HK" altLang="en-US"/>
          </a:p>
        </p:txBody>
      </p:sp>
      <p:sp>
        <p:nvSpPr>
          <p:cNvPr id="5" name="Footer Placeholder 4"/>
          <p:cNvSpPr>
            <a:spLocks noGrp="1"/>
          </p:cNvSpPr>
          <p:nvPr>
            <p:ph type="ftr" sz="quarter" idx="11"/>
          </p:nvPr>
        </p:nvSpPr>
        <p:spPr/>
        <p:txBody>
          <a:bodyPr/>
          <a:lstStyle/>
          <a:p>
            <a:r>
              <a:rPr lang="en-HK" altLang="zh-HK"/>
              <a:t>Confidential</a:t>
            </a:r>
            <a:endParaRPr lang="zh-HK" altLang="en-US"/>
          </a:p>
        </p:txBody>
      </p:sp>
      <p:sp>
        <p:nvSpPr>
          <p:cNvPr id="6" name="Slide Number Placeholder 5"/>
          <p:cNvSpPr>
            <a:spLocks noGrp="1"/>
          </p:cNvSpPr>
          <p:nvPr>
            <p:ph type="sldNum" sz="quarter" idx="12"/>
          </p:nvPr>
        </p:nvSpPr>
        <p:spPr/>
        <p:txBody>
          <a:bodyPr/>
          <a:lstStyle/>
          <a:p>
            <a:fld id="{B3361004-B791-4E74-9F12-3DDC1644C5D2}" type="slidenum">
              <a:rPr lang="zh-HK" altLang="en-US" smtClean="0"/>
              <a:pPr/>
              <a:t>‹#›</a:t>
            </a:fld>
            <a:endParaRPr lang="zh-HK" altLang="en-US"/>
          </a:p>
        </p:txBody>
      </p:sp>
    </p:spTree>
    <p:extLst>
      <p:ext uri="{BB962C8B-B14F-4D97-AF65-F5344CB8AC3E}">
        <p14:creationId xmlns:p14="http://schemas.microsoft.com/office/powerpoint/2010/main" val="1815894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2" name="矩形 2"/>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3" name="灯片编号占位符 3"/>
          <p:cNvSpPr>
            <a:spLocks noGrp="1"/>
          </p:cNvSpPr>
          <p:nvPr>
            <p:ph type="sldNum" sz="quarter" idx="10"/>
          </p:nvPr>
        </p:nvSpPr>
        <p:spPr>
          <a:xfrm>
            <a:off x="9120188" y="6381754"/>
            <a:ext cx="2743200" cy="365125"/>
          </a:xfrm>
        </p:spPr>
        <p:txBody>
          <a:bodyPr/>
          <a:lstStyle>
            <a:lvl1pPr>
              <a:defRPr/>
            </a:lvl1pPr>
          </a:lstStyle>
          <a:p>
            <a:fld id="{6CB938CB-6923-4D2F-96A3-4E7B3F02309E}" type="slidenum">
              <a:rPr lang="en-US" altLang="en-US"/>
              <a:pPr/>
              <a:t>‹#›</a:t>
            </a:fld>
            <a:endParaRPr lang="en-US" altLang="en-US"/>
          </a:p>
        </p:txBody>
      </p:sp>
    </p:spTree>
    <p:extLst>
      <p:ext uri="{BB962C8B-B14F-4D97-AF65-F5344CB8AC3E}">
        <p14:creationId xmlns:p14="http://schemas.microsoft.com/office/powerpoint/2010/main" val="4272476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zh-HK" alt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zh-HK" altLang="en-US"/>
          </a:p>
        </p:txBody>
      </p:sp>
      <p:sp>
        <p:nvSpPr>
          <p:cNvPr id="4" name="日期版面配置區 3"/>
          <p:cNvSpPr>
            <a:spLocks noGrp="1"/>
          </p:cNvSpPr>
          <p:nvPr>
            <p:ph type="dt" sz="half" idx="10"/>
          </p:nvPr>
        </p:nvSpPr>
        <p:spPr/>
        <p:txBody>
          <a:bodyPr/>
          <a:lstStyle/>
          <a:p>
            <a:fld id="{26B14271-17FF-4205-98E4-C83FE695953B}" type="datetime1">
              <a:rPr lang="zh-HK" altLang="en-US" smtClean="0"/>
              <a:pPr/>
              <a:t>8/3/2022</a:t>
            </a:fld>
            <a:endParaRPr lang="zh-HK" altLang="en-US"/>
          </a:p>
        </p:txBody>
      </p:sp>
      <p:sp>
        <p:nvSpPr>
          <p:cNvPr id="5" name="頁尾版面配置區 4"/>
          <p:cNvSpPr>
            <a:spLocks noGrp="1"/>
          </p:cNvSpPr>
          <p:nvPr>
            <p:ph type="ftr" sz="quarter" idx="11"/>
          </p:nvPr>
        </p:nvSpPr>
        <p:spPr/>
        <p:txBody>
          <a:bodyPr/>
          <a:lstStyle/>
          <a:p>
            <a:r>
              <a:rPr lang="en-HK" altLang="zh-HK"/>
              <a:t>Confidential</a:t>
            </a:r>
            <a:endParaRPr lang="zh-HK" altLang="en-US"/>
          </a:p>
        </p:txBody>
      </p:sp>
      <p:sp>
        <p:nvSpPr>
          <p:cNvPr id="6" name="投影片編號版面配置區 5"/>
          <p:cNvSpPr>
            <a:spLocks noGrp="1"/>
          </p:cNvSpPr>
          <p:nvPr>
            <p:ph type="sldNum" sz="quarter" idx="12"/>
          </p:nvPr>
        </p:nvSpPr>
        <p:spPr/>
        <p:txBody>
          <a:bodyPr/>
          <a:lstStyle/>
          <a:p>
            <a:fld id="{8ED393E0-0C2C-41D4-98C7-FA62175D2AAB}" type="slidenum">
              <a:rPr lang="zh-HK" altLang="en-US" smtClean="0"/>
              <a:pPr/>
              <a:t>‹#›</a:t>
            </a:fld>
            <a:endParaRPr lang="zh-HK" altLang="en-US"/>
          </a:p>
        </p:txBody>
      </p:sp>
    </p:spTree>
    <p:extLst>
      <p:ext uri="{BB962C8B-B14F-4D97-AF65-F5344CB8AC3E}">
        <p14:creationId xmlns:p14="http://schemas.microsoft.com/office/powerpoint/2010/main" val="1773076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p:cNvSpPr>
            <a:spLocks noGrp="1"/>
          </p:cNvSpPr>
          <p:nvPr>
            <p:ph type="dt" sz="half" idx="10"/>
          </p:nvPr>
        </p:nvSpPr>
        <p:spPr/>
        <p:txBody>
          <a:bodyPr/>
          <a:lstStyle/>
          <a:p>
            <a:fld id="{EDC53CE1-21D2-4534-801B-BE23CB94C14F}" type="datetime1">
              <a:rPr lang="zh-HK" altLang="en-US" smtClean="0"/>
              <a:pPr/>
              <a:t>8/3/2022</a:t>
            </a:fld>
            <a:endParaRPr lang="zh-HK" altLang="en-US"/>
          </a:p>
        </p:txBody>
      </p:sp>
      <p:sp>
        <p:nvSpPr>
          <p:cNvPr id="5" name="頁尾版面配置區 4"/>
          <p:cNvSpPr>
            <a:spLocks noGrp="1"/>
          </p:cNvSpPr>
          <p:nvPr>
            <p:ph type="ftr" sz="quarter" idx="11"/>
          </p:nvPr>
        </p:nvSpPr>
        <p:spPr/>
        <p:txBody>
          <a:bodyPr/>
          <a:lstStyle/>
          <a:p>
            <a:r>
              <a:rPr lang="en-HK" altLang="zh-HK"/>
              <a:t>Confidential</a:t>
            </a:r>
            <a:endParaRPr lang="zh-HK" altLang="en-US"/>
          </a:p>
        </p:txBody>
      </p:sp>
      <p:sp>
        <p:nvSpPr>
          <p:cNvPr id="6" name="投影片編號版面配置區 5"/>
          <p:cNvSpPr>
            <a:spLocks noGrp="1"/>
          </p:cNvSpPr>
          <p:nvPr>
            <p:ph type="sldNum" sz="quarter" idx="12"/>
          </p:nvPr>
        </p:nvSpPr>
        <p:spPr/>
        <p:txBody>
          <a:bodyPr/>
          <a:lstStyle/>
          <a:p>
            <a:fld id="{8ED393E0-0C2C-41D4-98C7-FA62175D2AAB}" type="slidenum">
              <a:rPr lang="zh-HK" altLang="en-US" smtClean="0"/>
              <a:pPr/>
              <a:t>‹#›</a:t>
            </a:fld>
            <a:endParaRPr lang="zh-HK" altLang="en-US"/>
          </a:p>
        </p:txBody>
      </p:sp>
    </p:spTree>
    <p:extLst>
      <p:ext uri="{BB962C8B-B14F-4D97-AF65-F5344CB8AC3E}">
        <p14:creationId xmlns:p14="http://schemas.microsoft.com/office/powerpoint/2010/main" val="4322311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zh-HK" altLang="en-US"/>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fld id="{3BE55D17-22AC-4BAE-BEE4-572498D3C1FE}" type="datetime1">
              <a:rPr lang="zh-HK" altLang="en-US" smtClean="0"/>
              <a:pPr/>
              <a:t>8/3/2022</a:t>
            </a:fld>
            <a:endParaRPr lang="zh-HK" altLang="en-US"/>
          </a:p>
        </p:txBody>
      </p:sp>
      <p:sp>
        <p:nvSpPr>
          <p:cNvPr id="5" name="頁尾版面配置區 4"/>
          <p:cNvSpPr>
            <a:spLocks noGrp="1"/>
          </p:cNvSpPr>
          <p:nvPr>
            <p:ph type="ftr" sz="quarter" idx="11"/>
          </p:nvPr>
        </p:nvSpPr>
        <p:spPr/>
        <p:txBody>
          <a:bodyPr/>
          <a:lstStyle/>
          <a:p>
            <a:r>
              <a:rPr lang="en-HK" altLang="zh-HK"/>
              <a:t>Confidential</a:t>
            </a:r>
            <a:endParaRPr lang="zh-HK" altLang="en-US"/>
          </a:p>
        </p:txBody>
      </p:sp>
      <p:sp>
        <p:nvSpPr>
          <p:cNvPr id="6" name="投影片編號版面配置區 5"/>
          <p:cNvSpPr>
            <a:spLocks noGrp="1"/>
          </p:cNvSpPr>
          <p:nvPr>
            <p:ph type="sldNum" sz="quarter" idx="12"/>
          </p:nvPr>
        </p:nvSpPr>
        <p:spPr/>
        <p:txBody>
          <a:bodyPr/>
          <a:lstStyle/>
          <a:p>
            <a:fld id="{8ED393E0-0C2C-41D4-98C7-FA62175D2AAB}" type="slidenum">
              <a:rPr lang="zh-HK" altLang="en-US" smtClean="0"/>
              <a:pPr/>
              <a:t>‹#›</a:t>
            </a:fld>
            <a:endParaRPr lang="zh-HK" altLang="en-US"/>
          </a:p>
        </p:txBody>
      </p:sp>
    </p:spTree>
    <p:extLst>
      <p:ext uri="{BB962C8B-B14F-4D97-AF65-F5344CB8AC3E}">
        <p14:creationId xmlns:p14="http://schemas.microsoft.com/office/powerpoint/2010/main" val="34760332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內容版面配置區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內容版面配置區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5" name="日期版面配置區 4"/>
          <p:cNvSpPr>
            <a:spLocks noGrp="1"/>
          </p:cNvSpPr>
          <p:nvPr>
            <p:ph type="dt" sz="half" idx="10"/>
          </p:nvPr>
        </p:nvSpPr>
        <p:spPr/>
        <p:txBody>
          <a:bodyPr/>
          <a:lstStyle/>
          <a:p>
            <a:fld id="{36E5BA58-52DC-46B1-B251-A6FBED2248A3}" type="datetime1">
              <a:rPr lang="zh-HK" altLang="en-US" smtClean="0"/>
              <a:pPr/>
              <a:t>8/3/2022</a:t>
            </a:fld>
            <a:endParaRPr lang="zh-HK" altLang="en-US"/>
          </a:p>
        </p:txBody>
      </p:sp>
      <p:sp>
        <p:nvSpPr>
          <p:cNvPr id="6" name="頁尾版面配置區 5"/>
          <p:cNvSpPr>
            <a:spLocks noGrp="1"/>
          </p:cNvSpPr>
          <p:nvPr>
            <p:ph type="ftr" sz="quarter" idx="11"/>
          </p:nvPr>
        </p:nvSpPr>
        <p:spPr/>
        <p:txBody>
          <a:bodyPr/>
          <a:lstStyle/>
          <a:p>
            <a:r>
              <a:rPr lang="en-HK" altLang="zh-HK"/>
              <a:t>Confidential</a:t>
            </a:r>
            <a:endParaRPr lang="zh-HK" altLang="en-US"/>
          </a:p>
        </p:txBody>
      </p:sp>
      <p:sp>
        <p:nvSpPr>
          <p:cNvPr id="7" name="投影片編號版面配置區 6"/>
          <p:cNvSpPr>
            <a:spLocks noGrp="1"/>
          </p:cNvSpPr>
          <p:nvPr>
            <p:ph type="sldNum" sz="quarter" idx="12"/>
          </p:nvPr>
        </p:nvSpPr>
        <p:spPr/>
        <p:txBody>
          <a:bodyPr/>
          <a:lstStyle/>
          <a:p>
            <a:fld id="{8ED393E0-0C2C-41D4-98C7-FA62175D2AAB}" type="slidenum">
              <a:rPr lang="zh-HK" altLang="en-US" smtClean="0"/>
              <a:pPr/>
              <a:t>‹#›</a:t>
            </a:fld>
            <a:endParaRPr lang="zh-HK" altLang="en-US"/>
          </a:p>
        </p:txBody>
      </p:sp>
    </p:spTree>
    <p:extLst>
      <p:ext uri="{BB962C8B-B14F-4D97-AF65-F5344CB8AC3E}">
        <p14:creationId xmlns:p14="http://schemas.microsoft.com/office/powerpoint/2010/main" val="4045241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endParaRPr lang="zh-HK" altLang="en-US"/>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7" name="日期版面配置區 6"/>
          <p:cNvSpPr>
            <a:spLocks noGrp="1"/>
          </p:cNvSpPr>
          <p:nvPr>
            <p:ph type="dt" sz="half" idx="10"/>
          </p:nvPr>
        </p:nvSpPr>
        <p:spPr/>
        <p:txBody>
          <a:bodyPr/>
          <a:lstStyle/>
          <a:p>
            <a:fld id="{2DE43E40-7648-407E-AF62-FA859DB64BF1}" type="datetime1">
              <a:rPr lang="zh-HK" altLang="en-US" smtClean="0"/>
              <a:pPr/>
              <a:t>8/3/2022</a:t>
            </a:fld>
            <a:endParaRPr lang="zh-HK" altLang="en-US"/>
          </a:p>
        </p:txBody>
      </p:sp>
      <p:sp>
        <p:nvSpPr>
          <p:cNvPr id="8" name="頁尾版面配置區 7"/>
          <p:cNvSpPr>
            <a:spLocks noGrp="1"/>
          </p:cNvSpPr>
          <p:nvPr>
            <p:ph type="ftr" sz="quarter" idx="11"/>
          </p:nvPr>
        </p:nvSpPr>
        <p:spPr/>
        <p:txBody>
          <a:bodyPr/>
          <a:lstStyle/>
          <a:p>
            <a:r>
              <a:rPr lang="en-HK" altLang="zh-HK"/>
              <a:t>Confidential</a:t>
            </a:r>
            <a:endParaRPr lang="zh-HK" altLang="en-US"/>
          </a:p>
        </p:txBody>
      </p:sp>
      <p:sp>
        <p:nvSpPr>
          <p:cNvPr id="9" name="投影片編號版面配置區 8"/>
          <p:cNvSpPr>
            <a:spLocks noGrp="1"/>
          </p:cNvSpPr>
          <p:nvPr>
            <p:ph type="sldNum" sz="quarter" idx="12"/>
          </p:nvPr>
        </p:nvSpPr>
        <p:spPr/>
        <p:txBody>
          <a:bodyPr/>
          <a:lstStyle/>
          <a:p>
            <a:fld id="{8ED393E0-0C2C-41D4-98C7-FA62175D2AAB}" type="slidenum">
              <a:rPr lang="zh-HK" altLang="en-US" smtClean="0"/>
              <a:pPr/>
              <a:t>‹#›</a:t>
            </a:fld>
            <a:endParaRPr lang="zh-HK" altLang="en-US"/>
          </a:p>
        </p:txBody>
      </p:sp>
    </p:spTree>
    <p:extLst>
      <p:ext uri="{BB962C8B-B14F-4D97-AF65-F5344CB8AC3E}">
        <p14:creationId xmlns:p14="http://schemas.microsoft.com/office/powerpoint/2010/main" val="129006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日期版面配置區 2"/>
          <p:cNvSpPr>
            <a:spLocks noGrp="1"/>
          </p:cNvSpPr>
          <p:nvPr>
            <p:ph type="dt" sz="half" idx="10"/>
          </p:nvPr>
        </p:nvSpPr>
        <p:spPr/>
        <p:txBody>
          <a:bodyPr/>
          <a:lstStyle/>
          <a:p>
            <a:fld id="{46A1DD7A-CECF-473E-A222-9112948A9809}" type="datetime1">
              <a:rPr lang="zh-HK" altLang="en-US" smtClean="0"/>
              <a:pPr/>
              <a:t>8/3/2022</a:t>
            </a:fld>
            <a:endParaRPr lang="zh-HK" altLang="en-US"/>
          </a:p>
        </p:txBody>
      </p:sp>
      <p:sp>
        <p:nvSpPr>
          <p:cNvPr id="4" name="頁尾版面配置區 3"/>
          <p:cNvSpPr>
            <a:spLocks noGrp="1"/>
          </p:cNvSpPr>
          <p:nvPr>
            <p:ph type="ftr" sz="quarter" idx="11"/>
          </p:nvPr>
        </p:nvSpPr>
        <p:spPr/>
        <p:txBody>
          <a:bodyPr/>
          <a:lstStyle/>
          <a:p>
            <a:r>
              <a:rPr lang="en-HK" altLang="zh-HK"/>
              <a:t>Confidential</a:t>
            </a:r>
            <a:endParaRPr lang="zh-HK" altLang="en-US"/>
          </a:p>
        </p:txBody>
      </p:sp>
      <p:sp>
        <p:nvSpPr>
          <p:cNvPr id="5" name="投影片編號版面配置區 4"/>
          <p:cNvSpPr>
            <a:spLocks noGrp="1"/>
          </p:cNvSpPr>
          <p:nvPr>
            <p:ph type="sldNum" sz="quarter" idx="12"/>
          </p:nvPr>
        </p:nvSpPr>
        <p:spPr/>
        <p:txBody>
          <a:bodyPr/>
          <a:lstStyle/>
          <a:p>
            <a:fld id="{8ED393E0-0C2C-41D4-98C7-FA62175D2AAB}" type="slidenum">
              <a:rPr lang="zh-HK" altLang="en-US" smtClean="0"/>
              <a:pPr/>
              <a:t>‹#›</a:t>
            </a:fld>
            <a:endParaRPr lang="zh-HK" altLang="en-US"/>
          </a:p>
        </p:txBody>
      </p:sp>
    </p:spTree>
    <p:extLst>
      <p:ext uri="{BB962C8B-B14F-4D97-AF65-F5344CB8AC3E}">
        <p14:creationId xmlns:p14="http://schemas.microsoft.com/office/powerpoint/2010/main" val="11742796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288CB455-A3A3-40E0-95DE-C8324F911BA2}" type="datetime1">
              <a:rPr lang="zh-HK" altLang="en-US" smtClean="0"/>
              <a:pPr/>
              <a:t>8/3/2022</a:t>
            </a:fld>
            <a:endParaRPr lang="zh-HK" altLang="en-US"/>
          </a:p>
        </p:txBody>
      </p:sp>
      <p:sp>
        <p:nvSpPr>
          <p:cNvPr id="3" name="頁尾版面配置區 2"/>
          <p:cNvSpPr>
            <a:spLocks noGrp="1"/>
          </p:cNvSpPr>
          <p:nvPr>
            <p:ph type="ftr" sz="quarter" idx="11"/>
          </p:nvPr>
        </p:nvSpPr>
        <p:spPr/>
        <p:txBody>
          <a:bodyPr/>
          <a:lstStyle/>
          <a:p>
            <a:r>
              <a:rPr lang="en-HK" altLang="zh-HK"/>
              <a:t>Confidential</a:t>
            </a:r>
            <a:endParaRPr lang="zh-HK" altLang="en-US"/>
          </a:p>
        </p:txBody>
      </p:sp>
      <p:sp>
        <p:nvSpPr>
          <p:cNvPr id="4" name="投影片編號版面配置區 3"/>
          <p:cNvSpPr>
            <a:spLocks noGrp="1"/>
          </p:cNvSpPr>
          <p:nvPr>
            <p:ph type="sldNum" sz="quarter" idx="12"/>
          </p:nvPr>
        </p:nvSpPr>
        <p:spPr/>
        <p:txBody>
          <a:bodyPr/>
          <a:lstStyle/>
          <a:p>
            <a:fld id="{8ED393E0-0C2C-41D4-98C7-FA62175D2AAB}" type="slidenum">
              <a:rPr lang="zh-HK" altLang="en-US" smtClean="0"/>
              <a:pPr/>
              <a:t>‹#›</a:t>
            </a:fld>
            <a:endParaRPr lang="zh-HK" altLang="en-US"/>
          </a:p>
        </p:txBody>
      </p:sp>
    </p:spTree>
    <p:extLst>
      <p:ext uri="{BB962C8B-B14F-4D97-AF65-F5344CB8AC3E}">
        <p14:creationId xmlns:p14="http://schemas.microsoft.com/office/powerpoint/2010/main" val="449472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4A8B99-B707-48A7-9956-E38C55C77F6B}" type="datetime1">
              <a:rPr lang="zh-HK" altLang="en-US" smtClean="0"/>
              <a:pPr/>
              <a:t>8/3/2022</a:t>
            </a:fld>
            <a:endParaRPr lang="zh-HK" altLang="en-US"/>
          </a:p>
        </p:txBody>
      </p:sp>
      <p:sp>
        <p:nvSpPr>
          <p:cNvPr id="5" name="Footer Placeholder 4"/>
          <p:cNvSpPr>
            <a:spLocks noGrp="1"/>
          </p:cNvSpPr>
          <p:nvPr>
            <p:ph type="ftr" sz="quarter" idx="11"/>
          </p:nvPr>
        </p:nvSpPr>
        <p:spPr/>
        <p:txBody>
          <a:bodyPr/>
          <a:lstStyle/>
          <a:p>
            <a:r>
              <a:rPr lang="en-HK" altLang="zh-HK"/>
              <a:t>Confidential</a:t>
            </a:r>
            <a:endParaRPr lang="zh-HK" altLang="en-US"/>
          </a:p>
        </p:txBody>
      </p:sp>
      <p:sp>
        <p:nvSpPr>
          <p:cNvPr id="6" name="Slide Number Placeholder 5"/>
          <p:cNvSpPr>
            <a:spLocks noGrp="1"/>
          </p:cNvSpPr>
          <p:nvPr>
            <p:ph type="sldNum" sz="quarter" idx="12"/>
          </p:nvPr>
        </p:nvSpPr>
        <p:spPr/>
        <p:txBody>
          <a:bodyPr/>
          <a:lstStyle/>
          <a:p>
            <a:fld id="{B3361004-B791-4E74-9F12-3DDC1644C5D2}" type="slidenum">
              <a:rPr lang="zh-HK" altLang="en-US" smtClean="0"/>
              <a:pPr/>
              <a:t>‹#›</a:t>
            </a:fld>
            <a:endParaRPr lang="zh-HK" altLang="en-US"/>
          </a:p>
        </p:txBody>
      </p:sp>
    </p:spTree>
    <p:extLst>
      <p:ext uri="{BB962C8B-B14F-4D97-AF65-F5344CB8AC3E}">
        <p14:creationId xmlns:p14="http://schemas.microsoft.com/office/powerpoint/2010/main" val="2211282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zh-HK" altLang="en-US"/>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373E389C-EDC2-43EC-8559-E0F074D41046}" type="datetime1">
              <a:rPr lang="zh-HK" altLang="en-US" smtClean="0"/>
              <a:pPr/>
              <a:t>8/3/2022</a:t>
            </a:fld>
            <a:endParaRPr lang="zh-HK" altLang="en-US"/>
          </a:p>
        </p:txBody>
      </p:sp>
      <p:sp>
        <p:nvSpPr>
          <p:cNvPr id="6" name="頁尾版面配置區 5"/>
          <p:cNvSpPr>
            <a:spLocks noGrp="1"/>
          </p:cNvSpPr>
          <p:nvPr>
            <p:ph type="ftr" sz="quarter" idx="11"/>
          </p:nvPr>
        </p:nvSpPr>
        <p:spPr/>
        <p:txBody>
          <a:bodyPr/>
          <a:lstStyle/>
          <a:p>
            <a:r>
              <a:rPr lang="en-HK" altLang="zh-HK"/>
              <a:t>Confidential</a:t>
            </a:r>
            <a:endParaRPr lang="zh-HK" altLang="en-US"/>
          </a:p>
        </p:txBody>
      </p:sp>
      <p:sp>
        <p:nvSpPr>
          <p:cNvPr id="7" name="投影片編號版面配置區 6"/>
          <p:cNvSpPr>
            <a:spLocks noGrp="1"/>
          </p:cNvSpPr>
          <p:nvPr>
            <p:ph type="sldNum" sz="quarter" idx="12"/>
          </p:nvPr>
        </p:nvSpPr>
        <p:spPr/>
        <p:txBody>
          <a:bodyPr/>
          <a:lstStyle/>
          <a:p>
            <a:fld id="{8ED393E0-0C2C-41D4-98C7-FA62175D2AAB}" type="slidenum">
              <a:rPr lang="zh-HK" altLang="en-US" smtClean="0"/>
              <a:pPr/>
              <a:t>‹#›</a:t>
            </a:fld>
            <a:endParaRPr lang="zh-HK" altLang="en-US"/>
          </a:p>
        </p:txBody>
      </p:sp>
    </p:spTree>
    <p:extLst>
      <p:ext uri="{BB962C8B-B14F-4D97-AF65-F5344CB8AC3E}">
        <p14:creationId xmlns:p14="http://schemas.microsoft.com/office/powerpoint/2010/main" val="6630503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zh-HK" altLang="en-US"/>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D366D1E4-182E-4C2B-9EC4-5968AA5264F2}" type="datetime1">
              <a:rPr lang="zh-HK" altLang="en-US" smtClean="0"/>
              <a:pPr/>
              <a:t>8/3/2022</a:t>
            </a:fld>
            <a:endParaRPr lang="zh-HK" altLang="en-US"/>
          </a:p>
        </p:txBody>
      </p:sp>
      <p:sp>
        <p:nvSpPr>
          <p:cNvPr id="6" name="頁尾版面配置區 5"/>
          <p:cNvSpPr>
            <a:spLocks noGrp="1"/>
          </p:cNvSpPr>
          <p:nvPr>
            <p:ph type="ftr" sz="quarter" idx="11"/>
          </p:nvPr>
        </p:nvSpPr>
        <p:spPr/>
        <p:txBody>
          <a:bodyPr/>
          <a:lstStyle/>
          <a:p>
            <a:r>
              <a:rPr lang="en-HK" altLang="zh-HK"/>
              <a:t>Confidential</a:t>
            </a:r>
            <a:endParaRPr lang="zh-HK" altLang="en-US"/>
          </a:p>
        </p:txBody>
      </p:sp>
      <p:sp>
        <p:nvSpPr>
          <p:cNvPr id="7" name="投影片編號版面配置區 6"/>
          <p:cNvSpPr>
            <a:spLocks noGrp="1"/>
          </p:cNvSpPr>
          <p:nvPr>
            <p:ph type="sldNum" sz="quarter" idx="12"/>
          </p:nvPr>
        </p:nvSpPr>
        <p:spPr/>
        <p:txBody>
          <a:bodyPr/>
          <a:lstStyle/>
          <a:p>
            <a:fld id="{8ED393E0-0C2C-41D4-98C7-FA62175D2AAB}" type="slidenum">
              <a:rPr lang="zh-HK" altLang="en-US" smtClean="0"/>
              <a:pPr/>
              <a:t>‹#›</a:t>
            </a:fld>
            <a:endParaRPr lang="zh-HK" altLang="en-US"/>
          </a:p>
        </p:txBody>
      </p:sp>
    </p:spTree>
    <p:extLst>
      <p:ext uri="{BB962C8B-B14F-4D97-AF65-F5344CB8AC3E}">
        <p14:creationId xmlns:p14="http://schemas.microsoft.com/office/powerpoint/2010/main" val="1186902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p:cNvSpPr>
            <a:spLocks noGrp="1"/>
          </p:cNvSpPr>
          <p:nvPr>
            <p:ph type="dt" sz="half" idx="10"/>
          </p:nvPr>
        </p:nvSpPr>
        <p:spPr/>
        <p:txBody>
          <a:bodyPr/>
          <a:lstStyle/>
          <a:p>
            <a:fld id="{058FF238-EFC4-4242-874B-07DBCF6CF3DA}" type="datetime1">
              <a:rPr lang="zh-HK" altLang="en-US" smtClean="0"/>
              <a:pPr/>
              <a:t>8/3/2022</a:t>
            </a:fld>
            <a:endParaRPr lang="zh-HK" altLang="en-US"/>
          </a:p>
        </p:txBody>
      </p:sp>
      <p:sp>
        <p:nvSpPr>
          <p:cNvPr id="5" name="頁尾版面配置區 4"/>
          <p:cNvSpPr>
            <a:spLocks noGrp="1"/>
          </p:cNvSpPr>
          <p:nvPr>
            <p:ph type="ftr" sz="quarter" idx="11"/>
          </p:nvPr>
        </p:nvSpPr>
        <p:spPr/>
        <p:txBody>
          <a:bodyPr/>
          <a:lstStyle/>
          <a:p>
            <a:r>
              <a:rPr lang="en-HK" altLang="zh-HK"/>
              <a:t>Confidential</a:t>
            </a:r>
            <a:endParaRPr lang="zh-HK" altLang="en-US"/>
          </a:p>
        </p:txBody>
      </p:sp>
      <p:sp>
        <p:nvSpPr>
          <p:cNvPr id="6" name="投影片編號版面配置區 5"/>
          <p:cNvSpPr>
            <a:spLocks noGrp="1"/>
          </p:cNvSpPr>
          <p:nvPr>
            <p:ph type="sldNum" sz="quarter" idx="12"/>
          </p:nvPr>
        </p:nvSpPr>
        <p:spPr/>
        <p:txBody>
          <a:bodyPr/>
          <a:lstStyle/>
          <a:p>
            <a:fld id="{8ED393E0-0C2C-41D4-98C7-FA62175D2AAB}" type="slidenum">
              <a:rPr lang="zh-HK" altLang="en-US" smtClean="0"/>
              <a:pPr/>
              <a:t>‹#›</a:t>
            </a:fld>
            <a:endParaRPr lang="zh-HK" altLang="en-US"/>
          </a:p>
        </p:txBody>
      </p:sp>
    </p:spTree>
    <p:extLst>
      <p:ext uri="{BB962C8B-B14F-4D97-AF65-F5344CB8AC3E}">
        <p14:creationId xmlns:p14="http://schemas.microsoft.com/office/powerpoint/2010/main" val="2755596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zh-HK" altLang="en-US"/>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p:cNvSpPr>
            <a:spLocks noGrp="1"/>
          </p:cNvSpPr>
          <p:nvPr>
            <p:ph type="dt" sz="half" idx="10"/>
          </p:nvPr>
        </p:nvSpPr>
        <p:spPr/>
        <p:txBody>
          <a:bodyPr/>
          <a:lstStyle/>
          <a:p>
            <a:fld id="{44CBA853-9FAB-4C3C-A255-D5FE479E4FBE}" type="datetime1">
              <a:rPr lang="zh-HK" altLang="en-US" smtClean="0"/>
              <a:pPr/>
              <a:t>8/3/2022</a:t>
            </a:fld>
            <a:endParaRPr lang="zh-HK" altLang="en-US"/>
          </a:p>
        </p:txBody>
      </p:sp>
      <p:sp>
        <p:nvSpPr>
          <p:cNvPr id="5" name="頁尾版面配置區 4"/>
          <p:cNvSpPr>
            <a:spLocks noGrp="1"/>
          </p:cNvSpPr>
          <p:nvPr>
            <p:ph type="ftr" sz="quarter" idx="11"/>
          </p:nvPr>
        </p:nvSpPr>
        <p:spPr/>
        <p:txBody>
          <a:bodyPr/>
          <a:lstStyle/>
          <a:p>
            <a:r>
              <a:rPr lang="en-HK" altLang="zh-HK"/>
              <a:t>Confidential</a:t>
            </a:r>
            <a:endParaRPr lang="zh-HK" altLang="en-US"/>
          </a:p>
        </p:txBody>
      </p:sp>
      <p:sp>
        <p:nvSpPr>
          <p:cNvPr id="6" name="投影片編號版面配置區 5"/>
          <p:cNvSpPr>
            <a:spLocks noGrp="1"/>
          </p:cNvSpPr>
          <p:nvPr>
            <p:ph type="sldNum" sz="quarter" idx="12"/>
          </p:nvPr>
        </p:nvSpPr>
        <p:spPr/>
        <p:txBody>
          <a:bodyPr/>
          <a:lstStyle/>
          <a:p>
            <a:fld id="{8ED393E0-0C2C-41D4-98C7-FA62175D2AAB}" type="slidenum">
              <a:rPr lang="zh-HK" altLang="en-US" smtClean="0"/>
              <a:pPr/>
              <a:t>‹#›</a:t>
            </a:fld>
            <a:endParaRPr lang="zh-HK" altLang="en-US"/>
          </a:p>
        </p:txBody>
      </p:sp>
    </p:spTree>
    <p:extLst>
      <p:ext uri="{BB962C8B-B14F-4D97-AF65-F5344CB8AC3E}">
        <p14:creationId xmlns:p14="http://schemas.microsoft.com/office/powerpoint/2010/main" val="24877925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標題及物件">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6E99D5C0-DB21-479C-8D7A-1AE98E32406E}"/>
              </a:ext>
            </a:extLst>
          </p:cNvPr>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灯片编号占位符 3">
            <a:extLst>
              <a:ext uri="{FF2B5EF4-FFF2-40B4-BE49-F238E27FC236}">
                <a16:creationId xmlns:a16="http://schemas.microsoft.com/office/drawing/2014/main" id="{0010969B-532B-42BF-9BEC-7801319D8EC3}"/>
              </a:ext>
            </a:extLst>
          </p:cNvPr>
          <p:cNvSpPr>
            <a:spLocks noGrp="1"/>
          </p:cNvSpPr>
          <p:nvPr>
            <p:ph type="sldNum" sz="quarter" idx="10"/>
          </p:nvPr>
        </p:nvSpPr>
        <p:spPr>
          <a:xfrm>
            <a:off x="9120188" y="6381750"/>
            <a:ext cx="2743200" cy="365125"/>
          </a:xfrm>
        </p:spPr>
        <p:txBody>
          <a:bodyPr/>
          <a:lstStyle>
            <a:lvl1pPr>
              <a:defRPr/>
            </a:lvl1pPr>
          </a:lstStyle>
          <a:p>
            <a:pPr>
              <a:defRPr/>
            </a:pPr>
            <a:fld id="{CCC39F1E-6A31-493C-9487-6B2C2D0B44A4}" type="slidenum">
              <a:rPr lang="en-US" altLang="en-US"/>
              <a:pPr>
                <a:defRPr/>
              </a:pPr>
              <a:t>‹#›</a:t>
            </a:fld>
            <a:endParaRPr lang="en-US" altLang="en-US"/>
          </a:p>
        </p:txBody>
      </p:sp>
    </p:spTree>
    <p:extLst>
      <p:ext uri="{BB962C8B-B14F-4D97-AF65-F5344CB8AC3E}">
        <p14:creationId xmlns:p14="http://schemas.microsoft.com/office/powerpoint/2010/main" val="38901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標題及物件">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6E99D5C0-DB21-479C-8D7A-1AE98E32406E}"/>
              </a:ext>
            </a:extLst>
          </p:cNvPr>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灯片编号占位符 3">
            <a:extLst>
              <a:ext uri="{FF2B5EF4-FFF2-40B4-BE49-F238E27FC236}">
                <a16:creationId xmlns:a16="http://schemas.microsoft.com/office/drawing/2014/main" id="{0010969B-532B-42BF-9BEC-7801319D8EC3}"/>
              </a:ext>
            </a:extLst>
          </p:cNvPr>
          <p:cNvSpPr>
            <a:spLocks noGrp="1"/>
          </p:cNvSpPr>
          <p:nvPr>
            <p:ph type="sldNum" sz="quarter" idx="10"/>
          </p:nvPr>
        </p:nvSpPr>
        <p:spPr>
          <a:xfrm>
            <a:off x="9120188" y="6381750"/>
            <a:ext cx="2743200" cy="365125"/>
          </a:xfrm>
        </p:spPr>
        <p:txBody>
          <a:bodyPr/>
          <a:lstStyle>
            <a:lvl1pPr>
              <a:defRPr/>
            </a:lvl1pPr>
          </a:lstStyle>
          <a:p>
            <a:pPr>
              <a:defRPr/>
            </a:pPr>
            <a:fld id="{CCC39F1E-6A31-493C-9487-6B2C2D0B44A4}" type="slidenum">
              <a:rPr lang="en-US" altLang="en-US"/>
              <a:pPr>
                <a:defRPr/>
              </a:pPr>
              <a:t>‹#›</a:t>
            </a:fld>
            <a:endParaRPr lang="en-US" altLang="en-US"/>
          </a:p>
        </p:txBody>
      </p:sp>
    </p:spTree>
    <p:extLst>
      <p:ext uri="{BB962C8B-B14F-4D97-AF65-F5344CB8AC3E}">
        <p14:creationId xmlns:p14="http://schemas.microsoft.com/office/powerpoint/2010/main" val="1337000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6746B2-6C6B-4233-BE34-6FFA7C54ACEA}" type="datetime1">
              <a:rPr lang="zh-HK" altLang="en-US" smtClean="0"/>
              <a:pPr/>
              <a:t>8/3/2022</a:t>
            </a:fld>
            <a:endParaRPr lang="zh-HK" altLang="en-US"/>
          </a:p>
        </p:txBody>
      </p:sp>
      <p:sp>
        <p:nvSpPr>
          <p:cNvPr id="5" name="Footer Placeholder 4"/>
          <p:cNvSpPr>
            <a:spLocks noGrp="1"/>
          </p:cNvSpPr>
          <p:nvPr>
            <p:ph type="ftr" sz="quarter" idx="11"/>
          </p:nvPr>
        </p:nvSpPr>
        <p:spPr/>
        <p:txBody>
          <a:bodyPr/>
          <a:lstStyle/>
          <a:p>
            <a:r>
              <a:rPr lang="en-HK" altLang="zh-HK"/>
              <a:t>Confidential</a:t>
            </a:r>
            <a:endParaRPr lang="zh-HK" altLang="en-US"/>
          </a:p>
        </p:txBody>
      </p:sp>
      <p:sp>
        <p:nvSpPr>
          <p:cNvPr id="6" name="Slide Number Placeholder 5"/>
          <p:cNvSpPr>
            <a:spLocks noGrp="1"/>
          </p:cNvSpPr>
          <p:nvPr>
            <p:ph type="sldNum" sz="quarter" idx="12"/>
          </p:nvPr>
        </p:nvSpPr>
        <p:spPr/>
        <p:txBody>
          <a:bodyPr/>
          <a:lstStyle/>
          <a:p>
            <a:fld id="{B3361004-B791-4E74-9F12-3DDC1644C5D2}" type="slidenum">
              <a:rPr lang="zh-HK" altLang="en-US" smtClean="0"/>
              <a:pPr/>
              <a:t>‹#›</a:t>
            </a:fld>
            <a:endParaRPr lang="zh-HK" altLang="en-US"/>
          </a:p>
        </p:txBody>
      </p:sp>
    </p:spTree>
    <p:extLst>
      <p:ext uri="{BB962C8B-B14F-4D97-AF65-F5344CB8AC3E}">
        <p14:creationId xmlns:p14="http://schemas.microsoft.com/office/powerpoint/2010/main" val="3668422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DF8D87C-491C-4E07-9008-769FA4D8F4CA}" type="datetime1">
              <a:rPr lang="zh-HK" altLang="en-US" smtClean="0"/>
              <a:pPr/>
              <a:t>8/3/2022</a:t>
            </a:fld>
            <a:endParaRPr lang="zh-HK" altLang="en-US"/>
          </a:p>
        </p:txBody>
      </p:sp>
      <p:sp>
        <p:nvSpPr>
          <p:cNvPr id="6" name="Footer Placeholder 5"/>
          <p:cNvSpPr>
            <a:spLocks noGrp="1"/>
          </p:cNvSpPr>
          <p:nvPr>
            <p:ph type="ftr" sz="quarter" idx="11"/>
          </p:nvPr>
        </p:nvSpPr>
        <p:spPr/>
        <p:txBody>
          <a:bodyPr/>
          <a:lstStyle/>
          <a:p>
            <a:r>
              <a:rPr lang="en-HK" altLang="zh-HK"/>
              <a:t>Confidential</a:t>
            </a:r>
            <a:endParaRPr lang="zh-HK" altLang="en-US"/>
          </a:p>
        </p:txBody>
      </p:sp>
      <p:sp>
        <p:nvSpPr>
          <p:cNvPr id="7" name="Slide Number Placeholder 6"/>
          <p:cNvSpPr>
            <a:spLocks noGrp="1"/>
          </p:cNvSpPr>
          <p:nvPr>
            <p:ph type="sldNum" sz="quarter" idx="12"/>
          </p:nvPr>
        </p:nvSpPr>
        <p:spPr/>
        <p:txBody>
          <a:bodyPr/>
          <a:lstStyle/>
          <a:p>
            <a:fld id="{B3361004-B791-4E74-9F12-3DDC1644C5D2}" type="slidenum">
              <a:rPr lang="zh-HK" altLang="en-US" smtClean="0"/>
              <a:pPr/>
              <a:t>‹#›</a:t>
            </a:fld>
            <a:endParaRPr lang="zh-HK" altLang="en-US"/>
          </a:p>
        </p:txBody>
      </p:sp>
    </p:spTree>
    <p:extLst>
      <p:ext uri="{BB962C8B-B14F-4D97-AF65-F5344CB8AC3E}">
        <p14:creationId xmlns:p14="http://schemas.microsoft.com/office/powerpoint/2010/main" val="2964564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B586D62-DDAC-42C6-B3A0-ACF27F221BDE}" type="datetime1">
              <a:rPr lang="zh-HK" altLang="en-US" smtClean="0"/>
              <a:pPr/>
              <a:t>8/3/2022</a:t>
            </a:fld>
            <a:endParaRPr lang="zh-HK" altLang="en-US"/>
          </a:p>
        </p:txBody>
      </p:sp>
      <p:sp>
        <p:nvSpPr>
          <p:cNvPr id="8" name="Footer Placeholder 7"/>
          <p:cNvSpPr>
            <a:spLocks noGrp="1"/>
          </p:cNvSpPr>
          <p:nvPr>
            <p:ph type="ftr" sz="quarter" idx="11"/>
          </p:nvPr>
        </p:nvSpPr>
        <p:spPr/>
        <p:txBody>
          <a:bodyPr/>
          <a:lstStyle/>
          <a:p>
            <a:r>
              <a:rPr lang="en-HK" altLang="zh-HK"/>
              <a:t>Confidential</a:t>
            </a:r>
            <a:endParaRPr lang="zh-HK" altLang="en-US"/>
          </a:p>
        </p:txBody>
      </p:sp>
      <p:sp>
        <p:nvSpPr>
          <p:cNvPr id="9" name="Slide Number Placeholder 8"/>
          <p:cNvSpPr>
            <a:spLocks noGrp="1"/>
          </p:cNvSpPr>
          <p:nvPr>
            <p:ph type="sldNum" sz="quarter" idx="12"/>
          </p:nvPr>
        </p:nvSpPr>
        <p:spPr/>
        <p:txBody>
          <a:bodyPr/>
          <a:lstStyle/>
          <a:p>
            <a:fld id="{B3361004-B791-4E74-9F12-3DDC1644C5D2}" type="slidenum">
              <a:rPr lang="zh-HK" altLang="en-US" smtClean="0"/>
              <a:pPr/>
              <a:t>‹#›</a:t>
            </a:fld>
            <a:endParaRPr lang="zh-HK" altLang="en-US"/>
          </a:p>
        </p:txBody>
      </p:sp>
    </p:spTree>
    <p:extLst>
      <p:ext uri="{BB962C8B-B14F-4D97-AF65-F5344CB8AC3E}">
        <p14:creationId xmlns:p14="http://schemas.microsoft.com/office/powerpoint/2010/main" val="1330398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728ABB9-CC36-4B04-9BAC-AD9C1552DAEE}" type="datetime1">
              <a:rPr lang="zh-HK" altLang="en-US" smtClean="0"/>
              <a:pPr/>
              <a:t>8/3/2022</a:t>
            </a:fld>
            <a:endParaRPr lang="zh-HK" altLang="en-US"/>
          </a:p>
        </p:txBody>
      </p:sp>
      <p:sp>
        <p:nvSpPr>
          <p:cNvPr id="4" name="Footer Placeholder 3"/>
          <p:cNvSpPr>
            <a:spLocks noGrp="1"/>
          </p:cNvSpPr>
          <p:nvPr>
            <p:ph type="ftr" sz="quarter" idx="11"/>
          </p:nvPr>
        </p:nvSpPr>
        <p:spPr/>
        <p:txBody>
          <a:bodyPr/>
          <a:lstStyle/>
          <a:p>
            <a:r>
              <a:rPr lang="en-HK" altLang="zh-HK"/>
              <a:t>Confidential</a:t>
            </a:r>
            <a:endParaRPr lang="zh-HK" altLang="en-US"/>
          </a:p>
        </p:txBody>
      </p:sp>
      <p:sp>
        <p:nvSpPr>
          <p:cNvPr id="5" name="Slide Number Placeholder 4"/>
          <p:cNvSpPr>
            <a:spLocks noGrp="1"/>
          </p:cNvSpPr>
          <p:nvPr>
            <p:ph type="sldNum" sz="quarter" idx="12"/>
          </p:nvPr>
        </p:nvSpPr>
        <p:spPr/>
        <p:txBody>
          <a:bodyPr/>
          <a:lstStyle/>
          <a:p>
            <a:fld id="{B3361004-B791-4E74-9F12-3DDC1644C5D2}" type="slidenum">
              <a:rPr lang="zh-HK" altLang="en-US" smtClean="0"/>
              <a:pPr/>
              <a:t>‹#›</a:t>
            </a:fld>
            <a:endParaRPr lang="zh-HK" altLang="en-US"/>
          </a:p>
        </p:txBody>
      </p:sp>
    </p:spTree>
    <p:extLst>
      <p:ext uri="{BB962C8B-B14F-4D97-AF65-F5344CB8AC3E}">
        <p14:creationId xmlns:p14="http://schemas.microsoft.com/office/powerpoint/2010/main" val="3592622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6C2440-CC99-45C2-9BC5-CD4C0652DC24}" type="datetime1">
              <a:rPr lang="zh-HK" altLang="en-US" smtClean="0"/>
              <a:pPr/>
              <a:t>8/3/2022</a:t>
            </a:fld>
            <a:endParaRPr lang="zh-HK" altLang="en-US"/>
          </a:p>
        </p:txBody>
      </p:sp>
      <p:sp>
        <p:nvSpPr>
          <p:cNvPr id="3" name="Footer Placeholder 2"/>
          <p:cNvSpPr>
            <a:spLocks noGrp="1"/>
          </p:cNvSpPr>
          <p:nvPr>
            <p:ph type="ftr" sz="quarter" idx="11"/>
          </p:nvPr>
        </p:nvSpPr>
        <p:spPr/>
        <p:txBody>
          <a:bodyPr/>
          <a:lstStyle/>
          <a:p>
            <a:r>
              <a:rPr lang="en-HK" altLang="zh-HK"/>
              <a:t>Confidential</a:t>
            </a:r>
            <a:endParaRPr lang="zh-HK" altLang="en-US"/>
          </a:p>
        </p:txBody>
      </p:sp>
      <p:sp>
        <p:nvSpPr>
          <p:cNvPr id="4" name="Slide Number Placeholder 3"/>
          <p:cNvSpPr>
            <a:spLocks noGrp="1"/>
          </p:cNvSpPr>
          <p:nvPr>
            <p:ph type="sldNum" sz="quarter" idx="12"/>
          </p:nvPr>
        </p:nvSpPr>
        <p:spPr/>
        <p:txBody>
          <a:bodyPr/>
          <a:lstStyle/>
          <a:p>
            <a:fld id="{B3361004-B791-4E74-9F12-3DDC1644C5D2}" type="slidenum">
              <a:rPr lang="zh-HK" altLang="en-US" smtClean="0"/>
              <a:pPr/>
              <a:t>‹#›</a:t>
            </a:fld>
            <a:endParaRPr lang="zh-HK" altLang="en-US"/>
          </a:p>
        </p:txBody>
      </p:sp>
    </p:spTree>
    <p:extLst>
      <p:ext uri="{BB962C8B-B14F-4D97-AF65-F5344CB8AC3E}">
        <p14:creationId xmlns:p14="http://schemas.microsoft.com/office/powerpoint/2010/main" val="625980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1B98F8-4B1D-4715-AF5E-3D94425F5667}" type="datetime1">
              <a:rPr lang="zh-HK" altLang="en-US" smtClean="0"/>
              <a:pPr/>
              <a:t>8/3/2022</a:t>
            </a:fld>
            <a:endParaRPr lang="zh-HK" altLang="en-US"/>
          </a:p>
        </p:txBody>
      </p:sp>
      <p:sp>
        <p:nvSpPr>
          <p:cNvPr id="6" name="Footer Placeholder 5"/>
          <p:cNvSpPr>
            <a:spLocks noGrp="1"/>
          </p:cNvSpPr>
          <p:nvPr>
            <p:ph type="ftr" sz="quarter" idx="11"/>
          </p:nvPr>
        </p:nvSpPr>
        <p:spPr/>
        <p:txBody>
          <a:bodyPr/>
          <a:lstStyle/>
          <a:p>
            <a:r>
              <a:rPr lang="en-HK" altLang="zh-HK"/>
              <a:t>Confidential</a:t>
            </a:r>
            <a:endParaRPr lang="zh-HK" altLang="en-US"/>
          </a:p>
        </p:txBody>
      </p:sp>
      <p:sp>
        <p:nvSpPr>
          <p:cNvPr id="7" name="Slide Number Placeholder 6"/>
          <p:cNvSpPr>
            <a:spLocks noGrp="1"/>
          </p:cNvSpPr>
          <p:nvPr>
            <p:ph type="sldNum" sz="quarter" idx="12"/>
          </p:nvPr>
        </p:nvSpPr>
        <p:spPr/>
        <p:txBody>
          <a:bodyPr/>
          <a:lstStyle/>
          <a:p>
            <a:fld id="{B3361004-B791-4E74-9F12-3DDC1644C5D2}" type="slidenum">
              <a:rPr lang="zh-HK" altLang="en-US" smtClean="0"/>
              <a:pPr/>
              <a:t>‹#›</a:t>
            </a:fld>
            <a:endParaRPr lang="zh-HK" altLang="en-US"/>
          </a:p>
        </p:txBody>
      </p:sp>
    </p:spTree>
    <p:extLst>
      <p:ext uri="{BB962C8B-B14F-4D97-AF65-F5344CB8AC3E}">
        <p14:creationId xmlns:p14="http://schemas.microsoft.com/office/powerpoint/2010/main" val="518261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B49827-D789-481C-8F74-2C504C53F315}" type="datetime1">
              <a:rPr lang="zh-HK" altLang="en-US" smtClean="0"/>
              <a:pPr/>
              <a:t>8/3/2022</a:t>
            </a:fld>
            <a:endParaRPr lang="zh-HK" altLang="en-US"/>
          </a:p>
        </p:txBody>
      </p:sp>
      <p:sp>
        <p:nvSpPr>
          <p:cNvPr id="6" name="Footer Placeholder 5"/>
          <p:cNvSpPr>
            <a:spLocks noGrp="1"/>
          </p:cNvSpPr>
          <p:nvPr>
            <p:ph type="ftr" sz="quarter" idx="11"/>
          </p:nvPr>
        </p:nvSpPr>
        <p:spPr/>
        <p:txBody>
          <a:bodyPr/>
          <a:lstStyle/>
          <a:p>
            <a:r>
              <a:rPr lang="en-HK" altLang="zh-HK"/>
              <a:t>Confidential</a:t>
            </a:r>
            <a:endParaRPr lang="zh-HK" altLang="en-US"/>
          </a:p>
        </p:txBody>
      </p:sp>
      <p:sp>
        <p:nvSpPr>
          <p:cNvPr id="7" name="Slide Number Placeholder 6"/>
          <p:cNvSpPr>
            <a:spLocks noGrp="1"/>
          </p:cNvSpPr>
          <p:nvPr>
            <p:ph type="sldNum" sz="quarter" idx="12"/>
          </p:nvPr>
        </p:nvSpPr>
        <p:spPr/>
        <p:txBody>
          <a:bodyPr/>
          <a:lstStyle/>
          <a:p>
            <a:fld id="{B3361004-B791-4E74-9F12-3DDC1644C5D2}" type="slidenum">
              <a:rPr lang="zh-HK" altLang="en-US" smtClean="0"/>
              <a:pPr/>
              <a:t>‹#›</a:t>
            </a:fld>
            <a:endParaRPr lang="zh-HK" altLang="en-US"/>
          </a:p>
        </p:txBody>
      </p:sp>
    </p:spTree>
    <p:extLst>
      <p:ext uri="{BB962C8B-B14F-4D97-AF65-F5344CB8AC3E}">
        <p14:creationId xmlns:p14="http://schemas.microsoft.com/office/powerpoint/2010/main" val="2783331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E3966B-AD21-4145-B6A8-A8DC1F780CA3}" type="datetime1">
              <a:rPr lang="zh-HK" altLang="en-US" smtClean="0"/>
              <a:pPr/>
              <a:t>8/3/2022</a:t>
            </a:fld>
            <a:endParaRPr lang="zh-HK"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HK" altLang="zh-HK"/>
              <a:t>Confidential</a:t>
            </a:r>
            <a:endParaRPr lang="zh-HK"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361004-B791-4E74-9F12-3DDC1644C5D2}" type="slidenum">
              <a:rPr lang="zh-HK" altLang="en-US" smtClean="0"/>
              <a:pPr/>
              <a:t>‹#›</a:t>
            </a:fld>
            <a:endParaRPr lang="zh-HK" altLang="en-US"/>
          </a:p>
        </p:txBody>
      </p:sp>
    </p:spTree>
    <p:extLst>
      <p:ext uri="{BB962C8B-B14F-4D97-AF65-F5344CB8AC3E}">
        <p14:creationId xmlns:p14="http://schemas.microsoft.com/office/powerpoint/2010/main" val="28218002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pct30">
          <a:fgClr>
            <a:schemeClr val="accent4">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zh-HK" alt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C1553F-35D3-4443-8AB6-EE2CF03A0000}" type="datetime1">
              <a:rPr lang="zh-HK" altLang="en-US" smtClean="0"/>
              <a:pPr/>
              <a:t>8/3/2022</a:t>
            </a:fld>
            <a:endParaRPr lang="zh-HK"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HK" altLang="zh-HK"/>
              <a:t>Confidential</a:t>
            </a:r>
            <a:endParaRPr lang="zh-HK"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D393E0-0C2C-41D4-98C7-FA62175D2AAB}" type="slidenum">
              <a:rPr lang="zh-HK" altLang="en-US" smtClean="0"/>
              <a:pPr/>
              <a:t>‹#›</a:t>
            </a:fld>
            <a:endParaRPr lang="zh-HK" altLang="en-US"/>
          </a:p>
        </p:txBody>
      </p:sp>
    </p:spTree>
    <p:extLst>
      <p:ext uri="{BB962C8B-B14F-4D97-AF65-F5344CB8AC3E}">
        <p14:creationId xmlns:p14="http://schemas.microsoft.com/office/powerpoint/2010/main" val="414162809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emm.edcity.hk/media/%E5%9C%A8%E7%94%9F%E6%B4%BB%E4%B8%AD%E5%9F%B9%E9%A4%8A%E5%9C%8B%E6%B0%91%E7%B4%A0%E9%A4%8A%E2%94%80%E2%94%80%E5%9C%8B%E6%97%97%E5%8F%8A%E5%8D%80%E6%97%97%E7%9A%84%E5%B1%95%E7%A4%BA+The+Display+of+the+National+Flag+and+the+Regional+Flag/1_yyqhr3da/172368902" TargetMode="Externa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hyperlink" Target="http://www.gov.cn/guoqing/guoge/index.ht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emm.edcity.hk/media/%22Our+National+Flag%2C+National+Anthem+and+Regional+Flag%22+%28an+audio+picture+book%29+%28English+subtitles+available%29/1_mh1zs4tu" TargetMode="Externa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hyperlink" Target="https://emm.edcity.hk/media/%E3%80%8C%E6%88%91%E5%80%91%E7%9A%84%E5%9C%8B%E6%97%97%E3%80%81%E5%9C%8B%E6%AD%8C%E5%92%8C%E5%8D%80%E6%97%97%E3%80%8D%E6%9C%89%E8%81%B2%E6%95%85%E4%BA%8B%E7%B9%AA%E6%9C%AC%EF%BC%88%E4%B8%AD%E6%96%87%E5%AD%97%E5%B9%95%E5%8F%AF%E4%BE%9B%E9%81%B8%E6%93%87%EF%BC%89/1_pla09saf" TargetMode="External"/><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8" Type="http://schemas.openxmlformats.org/officeDocument/2006/relationships/hyperlink" Target="https://www.cmab.gov.hk/tc/issues/national_anthem_introduction.htm" TargetMode="External"/><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hyperlink" Target="https://www.edb.gov.hk/tc/curriculum-development/4-key-tasks/moral-civic/newwebsite/flagraising.html" TargetMode="External"/><Relationship Id="rId1" Type="http://schemas.openxmlformats.org/officeDocument/2006/relationships/slideLayout" Target="../slideLayouts/slideLayout12.xml"/><Relationship Id="rId6" Type="http://schemas.openxmlformats.org/officeDocument/2006/relationships/hyperlink" Target="https://emm.edcity.hk/" TargetMode="External"/><Relationship Id="rId5" Type="http://schemas.openxmlformats.org/officeDocument/2006/relationships/image" Target="../media/image32.png"/><Relationship Id="rId4" Type="http://schemas.openxmlformats.org/officeDocument/2006/relationships/hyperlink" Target="https://www.protocol.gov.hk/tc/show/show.html" TargetMode="External"/><Relationship Id="rId9" Type="http://schemas.openxmlformats.org/officeDocument/2006/relationships/image" Target="../media/image34.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形状 13"/>
          <p:cNvSpPr/>
          <p:nvPr/>
        </p:nvSpPr>
        <p:spPr>
          <a:xfrm>
            <a:off x="3344863" y="3092454"/>
            <a:ext cx="1858962"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18" name="任意多边形: 形状 17"/>
          <p:cNvSpPr/>
          <p:nvPr/>
        </p:nvSpPr>
        <p:spPr>
          <a:xfrm>
            <a:off x="6096000"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25F32BE-186E-4658-A7DC-84F11A5DCDBC}" type="slidenum">
              <a:rPr lang="en-US" altLang="en-US">
                <a:solidFill>
                  <a:srgbClr val="898989"/>
                </a:solidFill>
              </a:rPr>
              <a:pPr/>
              <a:t>1</a:t>
            </a:fld>
            <a:endParaRPr lang="en-US" altLang="en-US">
              <a:solidFill>
                <a:srgbClr val="898989"/>
              </a:solidFill>
            </a:endParaRPr>
          </a:p>
        </p:txBody>
      </p:sp>
      <p:sp>
        <p:nvSpPr>
          <p:cNvPr id="71686" name="Content Placeholder 2"/>
          <p:cNvSpPr txBox="1">
            <a:spLocks noChangeArrowheads="1"/>
          </p:cNvSpPr>
          <p:nvPr/>
        </p:nvSpPr>
        <p:spPr bwMode="auto">
          <a:xfrm>
            <a:off x="5553079" y="4130675"/>
            <a:ext cx="35671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spcBef>
                <a:spcPts val="1000"/>
              </a:spcBef>
            </a:pPr>
            <a:endParaRPr lang="en-US" altLang="zh-TW" sz="2200">
              <a:latin typeface="DFKai-SB" panose="03000509000000000000" pitchFamily="65" charset="-120"/>
              <a:ea typeface="DFKai-SB" panose="03000509000000000000" pitchFamily="65" charset="-120"/>
            </a:endParaRPr>
          </a:p>
        </p:txBody>
      </p:sp>
      <p:sp>
        <p:nvSpPr>
          <p:cNvPr id="11" name="Rectangle 10"/>
          <p:cNvSpPr/>
          <p:nvPr/>
        </p:nvSpPr>
        <p:spPr>
          <a:xfrm>
            <a:off x="290146" y="214580"/>
            <a:ext cx="11241844" cy="1200329"/>
          </a:xfrm>
          <a:prstGeom prst="rect">
            <a:avLst/>
          </a:prstGeom>
        </p:spPr>
        <p:txBody>
          <a:bodyPr wrap="square">
            <a:spAutoFit/>
          </a:bodyPr>
          <a:lstStyle/>
          <a:p>
            <a:r>
              <a:rPr lang="en-US" altLang="zh-TW" sz="2400" dirty="0" smtClean="0">
                <a:latin typeface="Times New Roman"/>
                <a:ea typeface="DFKai-SB" panose="03000509000000000000" pitchFamily="65" charset="-120"/>
                <a:cs typeface="Times New Roman"/>
              </a:rPr>
              <a:t>Citizenship</a:t>
            </a:r>
            <a:r>
              <a:rPr lang="zh-TW" altLang="en-US" sz="2400" dirty="0" smtClean="0">
                <a:latin typeface="Times New Roman"/>
                <a:ea typeface="DFKai-SB" panose="03000509000000000000" pitchFamily="65" charset="-120"/>
                <a:cs typeface="Times New Roman"/>
              </a:rPr>
              <a:t> </a:t>
            </a:r>
            <a:r>
              <a:rPr lang="en-US" altLang="zh-TW" sz="2400" dirty="0">
                <a:latin typeface="Times New Roman"/>
                <a:ea typeface="DFKai-SB" panose="03000509000000000000" pitchFamily="65" charset="-120"/>
                <a:cs typeface="Times New Roman"/>
              </a:rPr>
              <a:t>and Social Development:</a:t>
            </a:r>
          </a:p>
          <a:p>
            <a:r>
              <a:rPr lang="en-US" altLang="zh-TW" sz="2400" dirty="0" smtClean="0">
                <a:latin typeface="Times New Roman"/>
                <a:ea typeface="DFKai-SB" panose="03000509000000000000" pitchFamily="65" charset="-120"/>
                <a:cs typeface="Times New Roman"/>
              </a:rPr>
              <a:t>Theme 1: </a:t>
            </a:r>
            <a:r>
              <a:rPr lang="en-US" altLang="zh-TW" sz="2400" dirty="0">
                <a:latin typeface="Times New Roman"/>
                <a:ea typeface="DFKai-SB" panose="03000509000000000000" pitchFamily="65" charset="-120"/>
                <a:cs typeface="Times New Roman"/>
              </a:rPr>
              <a:t>Hong Kong under “One Country, Two Systems” </a:t>
            </a:r>
            <a:endParaRPr lang="zh-TW" altLang="en-US" sz="2400" strike="sngStrike" dirty="0">
              <a:latin typeface="Times New Roman"/>
              <a:ea typeface="SimSun" panose="02010600030101010101" pitchFamily="2" charset="-122"/>
              <a:cs typeface="Times New Roman"/>
            </a:endParaRPr>
          </a:p>
          <a:p>
            <a:r>
              <a:rPr lang="en-US" altLang="zh-TW" sz="2400" dirty="0">
                <a:latin typeface="Times New Roman"/>
                <a:ea typeface="DFKai-SB" panose="03000509000000000000" pitchFamily="65" charset="-120"/>
                <a:cs typeface="Times New Roman"/>
              </a:rPr>
              <a:t>Topic: Situation </a:t>
            </a:r>
            <a:r>
              <a:rPr lang="en-US" altLang="zh-TW" sz="2400" dirty="0" smtClean="0">
                <a:latin typeface="Times New Roman"/>
                <a:ea typeface="DFKai-SB" panose="03000509000000000000" pitchFamily="65" charset="-120"/>
                <a:cs typeface="Times New Roman"/>
              </a:rPr>
              <a:t>of the country and sense of national identity</a:t>
            </a:r>
            <a:endParaRPr lang="en-US" sz="2400" strike="sngStrike" dirty="0">
              <a:latin typeface="Times New Roman"/>
              <a:ea typeface="DFKai-SB" panose="03000509000000000000" pitchFamily="65" charset="-120"/>
              <a:cs typeface="Times New Roman"/>
            </a:endParaRPr>
          </a:p>
        </p:txBody>
      </p:sp>
      <p:sp>
        <p:nvSpPr>
          <p:cNvPr id="12" name="Title 1"/>
          <p:cNvSpPr txBox="1">
            <a:spLocks/>
          </p:cNvSpPr>
          <p:nvPr/>
        </p:nvSpPr>
        <p:spPr>
          <a:xfrm>
            <a:off x="1050996" y="1713308"/>
            <a:ext cx="10090007" cy="17008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altLang="zh-TW" sz="3600" dirty="0" smtClean="0">
                <a:latin typeface="Times New Roman"/>
                <a:ea typeface="DFKai-SB" panose="03000509000000000000" pitchFamily="65" charset="-120"/>
                <a:cs typeface="Times New Roman"/>
              </a:rPr>
              <a:t>Learning focus:</a:t>
            </a:r>
          </a:p>
          <a:p>
            <a:pPr algn="just">
              <a:lnSpc>
                <a:spcPct val="100000"/>
              </a:lnSpc>
            </a:pPr>
            <a:r>
              <a:rPr lang="en-US" altLang="zh-CN" sz="2800" b="1" dirty="0" smtClean="0">
                <a:latin typeface="Times New Roman"/>
                <a:ea typeface="DFKai-SB" panose="03000509000000000000" pitchFamily="65" charset="-120"/>
                <a:cs typeface="Times New Roman"/>
              </a:rPr>
              <a:t/>
            </a:r>
            <a:br>
              <a:rPr lang="en-US" altLang="zh-CN" sz="2800" b="1" dirty="0" smtClean="0">
                <a:latin typeface="Times New Roman"/>
                <a:ea typeface="DFKai-SB" panose="03000509000000000000" pitchFamily="65" charset="-120"/>
                <a:cs typeface="Times New Roman"/>
              </a:rPr>
            </a:br>
            <a:r>
              <a:rPr lang="en-US" altLang="zh-HK" sz="3000" dirty="0" smtClean="0">
                <a:latin typeface="Times New Roman"/>
                <a:ea typeface="標楷體" panose="03000509000000000000" pitchFamily="65" charset="-120"/>
                <a:cs typeface="Times New Roman"/>
              </a:rPr>
              <a:t>The national symbols (</a:t>
            </a:r>
            <a:r>
              <a:rPr lang="en-US" altLang="zh-TW" sz="3000" dirty="0" smtClean="0">
                <a:latin typeface="Times New Roman"/>
                <a:ea typeface="標楷體" panose="03000509000000000000" pitchFamily="65" charset="-120"/>
                <a:cs typeface="Times New Roman"/>
              </a:rPr>
              <a:t>national flag, national emblem, national anthem) and stipulations as stated in Annex III to the Basic Law</a:t>
            </a:r>
            <a:endParaRPr lang="zh-HK" altLang="en-US" sz="3000" dirty="0">
              <a:latin typeface="Times New Roman"/>
              <a:ea typeface="標楷體" panose="03000509000000000000" pitchFamily="65" charset="-120"/>
              <a:cs typeface="Times New Roman"/>
            </a:endParaRPr>
          </a:p>
        </p:txBody>
      </p:sp>
      <p:sp>
        <p:nvSpPr>
          <p:cNvPr id="13" name="Subtitle 2"/>
          <p:cNvSpPr txBox="1">
            <a:spLocks/>
          </p:cNvSpPr>
          <p:nvPr/>
        </p:nvSpPr>
        <p:spPr>
          <a:xfrm>
            <a:off x="849740" y="4017904"/>
            <a:ext cx="6849208" cy="11571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spcAft>
                <a:spcPts val="600"/>
              </a:spcAft>
            </a:pPr>
            <a:r>
              <a:rPr lang="en-US" altLang="zh-TW" sz="2000" dirty="0">
                <a:latin typeface="Times New Roman"/>
                <a:ea typeface="標楷體" panose="03000509000000000000" pitchFamily="65" charset="-120"/>
                <a:cs typeface="Times New Roman"/>
              </a:rPr>
              <a:t>The national flag, national emblem, and national anthem are the national </a:t>
            </a:r>
            <a:r>
              <a:rPr lang="en-US" altLang="zh-TW" sz="2000" dirty="0" smtClean="0">
                <a:latin typeface="Times New Roman"/>
                <a:ea typeface="標楷體" panose="03000509000000000000" pitchFamily="65" charset="-120"/>
                <a:cs typeface="Times New Roman"/>
              </a:rPr>
              <a:t>symbols</a:t>
            </a:r>
            <a:endParaRPr lang="en-US" altLang="zh-TW" sz="2000" dirty="0">
              <a:latin typeface="Times New Roman"/>
              <a:ea typeface="標楷體" panose="03000509000000000000" pitchFamily="65" charset="-120"/>
              <a:cs typeface="Times New Roman"/>
            </a:endParaRPr>
          </a:p>
          <a:p>
            <a:pPr algn="just">
              <a:lnSpc>
                <a:spcPct val="100000"/>
              </a:lnSpc>
              <a:spcBef>
                <a:spcPts val="0"/>
              </a:spcBef>
              <a:spcAft>
                <a:spcPts val="600"/>
              </a:spcAft>
            </a:pPr>
            <a:r>
              <a:rPr lang="en-US" altLang="zh-TW" sz="2000" dirty="0" smtClean="0">
                <a:latin typeface="Times New Roman"/>
                <a:ea typeface="標楷體" panose="03000509000000000000" pitchFamily="65" charset="-120"/>
                <a:cs typeface="Times New Roman"/>
              </a:rPr>
              <a:t>To preserve </a:t>
            </a:r>
            <a:r>
              <a:rPr lang="en-US" altLang="zh-TW" sz="2000" dirty="0">
                <a:latin typeface="Times New Roman"/>
                <a:ea typeface="標楷體" panose="03000509000000000000" pitchFamily="65" charset="-120"/>
                <a:cs typeface="Times New Roman"/>
              </a:rPr>
              <a:t>the dignity of the national flag, national emblem, and national </a:t>
            </a:r>
            <a:r>
              <a:rPr lang="en-US" altLang="zh-TW" sz="2000" dirty="0" smtClean="0">
                <a:latin typeface="Times New Roman"/>
                <a:ea typeface="標楷體" panose="03000509000000000000" pitchFamily="65" charset="-120"/>
                <a:cs typeface="Times New Roman"/>
              </a:rPr>
              <a:t>anthem</a:t>
            </a:r>
            <a:endParaRPr lang="zh-TW" altLang="zh-HK" sz="2000" dirty="0">
              <a:latin typeface="Times New Roman"/>
              <a:ea typeface="標楷體" panose="03000509000000000000" pitchFamily="65" charset="-120"/>
              <a:cs typeface="Times New Roman"/>
            </a:endParaRPr>
          </a:p>
        </p:txBody>
      </p:sp>
      <p:pic>
        <p:nvPicPr>
          <p:cNvPr id="17" name="圖片 4"/>
          <p:cNvPicPr>
            <a:picLocks noChangeAspect="1"/>
          </p:cNvPicPr>
          <p:nvPr/>
        </p:nvPicPr>
        <p:blipFill>
          <a:blip r:embed="rId3" cstate="print">
            <a:clrChange>
              <a:clrFrom>
                <a:srgbClr val="FFFFFF"/>
              </a:clrFrom>
              <a:clrTo>
                <a:srgbClr val="FFFFFF">
                  <a:alpha val="0"/>
                </a:srgbClr>
              </a:clrTo>
            </a:clrChange>
          </a:blip>
          <a:stretch>
            <a:fillRect/>
          </a:stretch>
        </p:blipFill>
        <p:spPr>
          <a:xfrm>
            <a:off x="8233712" y="4123238"/>
            <a:ext cx="3496976" cy="2415674"/>
          </a:xfrm>
          <a:prstGeom prst="rect">
            <a:avLst/>
          </a:prstGeom>
        </p:spPr>
      </p:pic>
      <p:sp>
        <p:nvSpPr>
          <p:cNvPr id="15" name="Rectangle 5"/>
          <p:cNvSpPr>
            <a:spLocks noChangeArrowheads="1"/>
          </p:cNvSpPr>
          <p:nvPr/>
        </p:nvSpPr>
        <p:spPr bwMode="auto">
          <a:xfrm>
            <a:off x="5362114" y="5835097"/>
            <a:ext cx="1590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altLang="zh-TW" sz="2800" i="0" u="none" strike="noStrike" kern="1200" cap="none" spc="0" normalizeH="0" baseline="0" noProof="0" dirty="0" smtClean="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rPr>
              <a:t>July </a:t>
            </a:r>
            <a:r>
              <a:rPr kumimoji="0" lang="en-US" altLang="zh-TW" sz="2800" i="0" u="none" strike="noStrike" kern="1200" cap="none" spc="0" normalizeH="0" baseline="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rPr>
              <a:t>2021</a:t>
            </a:r>
            <a:endParaRPr kumimoji="0" lang="en-US" altLang="en-US" sz="280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 name="Rectangle 1"/>
          <p:cNvSpPr>
            <a:spLocks noChangeArrowheads="1"/>
          </p:cNvSpPr>
          <p:nvPr/>
        </p:nvSpPr>
        <p:spPr bwMode="auto">
          <a:xfrm>
            <a:off x="5024275" y="5401008"/>
            <a:ext cx="2454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a:spcBef>
                <a:spcPct val="0"/>
              </a:spcBef>
              <a:buFontTx/>
              <a:buNone/>
            </a:pPr>
            <a:r>
              <a:rPr lang="en-US" altLang="zh-TW" sz="2400" dirty="0">
                <a:solidFill>
                  <a:srgbClr val="FF0000"/>
                </a:solidFill>
                <a:latin typeface="Times New Roman" panose="02020603050405020304" pitchFamily="18" charset="0"/>
                <a:ea typeface="標楷體" panose="03000509000000000000" pitchFamily="65" charset="-120"/>
              </a:rPr>
              <a:t>Translated version</a:t>
            </a:r>
            <a:endParaRPr lang="en-US" altLang="en-US" sz="2400" dirty="0">
              <a:solidFill>
                <a:srgbClr val="FF0000"/>
              </a:solidFill>
              <a:latin typeface="Arial" panose="020B0604020202020204" pitchFamily="34" charset="0"/>
              <a:ea typeface="標楷體" panose="03000509000000000000" pitchFamily="65" charset="-120"/>
            </a:endParaRPr>
          </a:p>
        </p:txBody>
      </p:sp>
    </p:spTree>
    <p:extLst>
      <p:ext uri="{BB962C8B-B14F-4D97-AF65-F5344CB8AC3E}">
        <p14:creationId xmlns:p14="http://schemas.microsoft.com/office/powerpoint/2010/main" val="19395068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40AE196C-1FA8-49C5-841F-A00513264814}" type="slidenum">
              <a:rPr lang="en-US" altLang="en-US">
                <a:solidFill>
                  <a:srgbClr val="898989"/>
                </a:solidFill>
              </a:rPr>
              <a:pPr/>
              <a:t>10</a:t>
            </a:fld>
            <a:endParaRPr lang="en-US" altLang="en-US">
              <a:solidFill>
                <a:srgbClr val="898989"/>
              </a:solidFill>
            </a:endParaRPr>
          </a:p>
        </p:txBody>
      </p:sp>
      <p:sp>
        <p:nvSpPr>
          <p:cNvPr id="33799" name="Title 1"/>
          <p:cNvSpPr txBox="1">
            <a:spLocks noChangeArrowheads="1"/>
          </p:cNvSpPr>
          <p:nvPr/>
        </p:nvSpPr>
        <p:spPr bwMode="auto">
          <a:xfrm>
            <a:off x="608867" y="441683"/>
            <a:ext cx="10589297" cy="552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3200" b="1" dirty="0" smtClean="0">
                <a:latin typeface="Times New Roman"/>
                <a:ea typeface="DFKai-SB" panose="03000509000000000000" pitchFamily="65" charset="-120"/>
                <a:cs typeface="Times New Roman"/>
              </a:rPr>
              <a:t>Implementation of the national </a:t>
            </a:r>
            <a:r>
              <a:rPr lang="en-US" altLang="zh-CN" sz="3200" b="1" dirty="0">
                <a:latin typeface="Times New Roman"/>
                <a:ea typeface="DFKai-SB" panose="03000509000000000000" pitchFamily="65" charset="-120"/>
                <a:cs typeface="Times New Roman"/>
              </a:rPr>
              <a:t>laws </a:t>
            </a:r>
            <a:r>
              <a:rPr lang="en-US" altLang="zh-CN" sz="3200" b="1" dirty="0" smtClean="0">
                <a:latin typeface="Times New Roman"/>
                <a:ea typeface="DFKai-SB" panose="03000509000000000000" pitchFamily="65" charset="-120"/>
                <a:cs typeface="Times New Roman"/>
              </a:rPr>
              <a:t>listed in Annex </a:t>
            </a:r>
            <a:r>
              <a:rPr lang="en-US" altLang="zh-CN" sz="3200" b="1" dirty="0">
                <a:latin typeface="Times New Roman"/>
                <a:ea typeface="DFKai-SB" panose="03000509000000000000" pitchFamily="65" charset="-120"/>
                <a:cs typeface="Times New Roman"/>
              </a:rPr>
              <a:t>III to the Basic </a:t>
            </a:r>
            <a:r>
              <a:rPr lang="en-US" altLang="zh-CN" sz="3200" b="1" dirty="0" smtClean="0">
                <a:latin typeface="Times New Roman"/>
                <a:ea typeface="DFKai-SB" panose="03000509000000000000" pitchFamily="65" charset="-120"/>
                <a:cs typeface="Times New Roman"/>
              </a:rPr>
              <a:t>Law in </a:t>
            </a:r>
            <a:r>
              <a:rPr lang="en-US" altLang="zh-CN" sz="3200" b="1" dirty="0">
                <a:latin typeface="Times New Roman"/>
                <a:ea typeface="DFKai-SB" panose="03000509000000000000" pitchFamily="65" charset="-120"/>
                <a:cs typeface="Times New Roman"/>
              </a:rPr>
              <a:t>the HKSAR </a:t>
            </a:r>
            <a:endParaRPr lang="zh-HK" altLang="en-US" sz="3200" b="1" dirty="0">
              <a:latin typeface="Times New Roman"/>
              <a:ea typeface="DFKai-SB" panose="03000509000000000000" pitchFamily="65" charset="-120"/>
              <a:cs typeface="Times New Roman"/>
            </a:endParaRPr>
          </a:p>
        </p:txBody>
      </p:sp>
      <p:sp>
        <p:nvSpPr>
          <p:cNvPr id="10" name="矩形 14"/>
          <p:cNvSpPr/>
          <p:nvPr/>
        </p:nvSpPr>
        <p:spPr bwMode="auto">
          <a:xfrm>
            <a:off x="608867" y="1941342"/>
            <a:ext cx="6832942" cy="3446584"/>
          </a:xfrm>
          <a:prstGeom prst="rect">
            <a:avLst/>
          </a:prstGeom>
          <a:pattFill prst="lgGrid">
            <a:fgClr>
              <a:schemeClr val="bg1">
                <a:lumMod val="95000"/>
              </a:schemeClr>
            </a:fgClr>
            <a:bgClr>
              <a:schemeClr val="bg1"/>
            </a:bgClr>
          </a:pattFill>
          <a:ln w="19050">
            <a:solidFill>
              <a:srgbClr val="21D0C2"/>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1" name="Content Placeholder 2"/>
          <p:cNvSpPr txBox="1">
            <a:spLocks noChangeArrowheads="1"/>
          </p:cNvSpPr>
          <p:nvPr/>
        </p:nvSpPr>
        <p:spPr bwMode="auto">
          <a:xfrm>
            <a:off x="608867" y="2103872"/>
            <a:ext cx="7043123" cy="302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ts val="1000"/>
              </a:spcBef>
            </a:pPr>
            <a:r>
              <a:rPr lang="en-US" altLang="zh-TW" sz="3200" dirty="0">
                <a:latin typeface="Times New Roman"/>
                <a:ea typeface="DFKai-SB" panose="03000509000000000000" pitchFamily="65" charset="-120"/>
                <a:cs typeface="Times New Roman"/>
              </a:rPr>
              <a:t>According to Article 18(2) of the Basic Law, the national laws listed in Annex III to the Basic Law shall be applied locally </a:t>
            </a:r>
            <a:r>
              <a:rPr lang="en-US" altLang="zh-TW" sz="3200" dirty="0" smtClean="0">
                <a:latin typeface="Times New Roman"/>
                <a:ea typeface="DFKai-SB" panose="03000509000000000000" pitchFamily="65" charset="-120"/>
                <a:cs typeface="Times New Roman"/>
              </a:rPr>
              <a:t>by</a:t>
            </a:r>
            <a:r>
              <a:rPr lang="en-US" altLang="zh-TW" sz="3200" dirty="0">
                <a:latin typeface="Times New Roman"/>
                <a:ea typeface="DFKai-SB" panose="03000509000000000000" pitchFamily="65" charset="-120"/>
                <a:cs typeface="Times New Roman"/>
              </a:rPr>
              <a:t> way of promulgation or legislation by the HKSAR. </a:t>
            </a:r>
            <a:endParaRPr lang="zh-TW" altLang="zh-HK" sz="3200" dirty="0">
              <a:latin typeface="Times New Roman"/>
              <a:ea typeface="DFKai-SB" panose="03000509000000000000" pitchFamily="65" charset="-120"/>
              <a:cs typeface="Times New Roman"/>
            </a:endParaRPr>
          </a:p>
        </p:txBody>
      </p:sp>
      <p:pic>
        <p:nvPicPr>
          <p:cNvPr id="3" name="Picture 2"/>
          <p:cNvPicPr>
            <a:picLocks noChangeAspect="1"/>
          </p:cNvPicPr>
          <p:nvPr/>
        </p:nvPicPr>
        <p:blipFill>
          <a:blip r:embed="rId2"/>
          <a:stretch>
            <a:fillRect/>
          </a:stretch>
        </p:blipFill>
        <p:spPr>
          <a:xfrm>
            <a:off x="7810870" y="2198514"/>
            <a:ext cx="4052518" cy="2932240"/>
          </a:xfrm>
          <a:prstGeom prst="rect">
            <a:avLst/>
          </a:prstGeom>
        </p:spPr>
      </p:pic>
    </p:spTree>
    <p:extLst>
      <p:ext uri="{BB962C8B-B14F-4D97-AF65-F5344CB8AC3E}">
        <p14:creationId xmlns:p14="http://schemas.microsoft.com/office/powerpoint/2010/main" val="31793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ChangeArrowheads="1"/>
          </p:cNvSpPr>
          <p:nvPr/>
        </p:nvSpPr>
        <p:spPr bwMode="auto">
          <a:xfrm>
            <a:off x="608867" y="441683"/>
            <a:ext cx="10879088" cy="1101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3000" b="1" dirty="0" smtClean="0">
                <a:latin typeface="Times New Roman"/>
                <a:ea typeface="DFKai-SB" panose="03000509000000000000" pitchFamily="65" charset="-120"/>
                <a:cs typeface="Times New Roman"/>
              </a:rPr>
              <a:t>Examples of implementing the national </a:t>
            </a:r>
            <a:r>
              <a:rPr lang="en-US" altLang="zh-CN" sz="3000" b="1" dirty="0">
                <a:latin typeface="Times New Roman"/>
                <a:ea typeface="DFKai-SB" panose="03000509000000000000" pitchFamily="65" charset="-120"/>
                <a:cs typeface="Times New Roman"/>
              </a:rPr>
              <a:t>laws </a:t>
            </a:r>
            <a:r>
              <a:rPr lang="en-US" altLang="zh-CN" sz="3000" b="1" dirty="0" smtClean="0">
                <a:latin typeface="Times New Roman"/>
                <a:ea typeface="DFKai-SB" panose="03000509000000000000" pitchFamily="65" charset="-120"/>
                <a:cs typeface="Times New Roman"/>
              </a:rPr>
              <a:t>listed in Annex III to the Basic Law in the HKSAR</a:t>
            </a:r>
            <a:endParaRPr lang="zh-HK" altLang="en-US" sz="3000" b="1" strike="sngStrike" dirty="0">
              <a:latin typeface="Times New Roman"/>
              <a:ea typeface="DFKai-SB" panose="03000509000000000000" pitchFamily="65" charset="-120"/>
              <a:cs typeface="Times New Roman"/>
            </a:endParaRPr>
          </a:p>
        </p:txBody>
      </p:sp>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40AE196C-1FA8-49C5-841F-A00513264814}" type="slidenum">
              <a:rPr lang="en-US" altLang="en-US">
                <a:solidFill>
                  <a:srgbClr val="898989"/>
                </a:solidFill>
              </a:rPr>
              <a:pPr/>
              <a:t>11</a:t>
            </a:fld>
            <a:endParaRPr lang="en-US" altLang="en-US">
              <a:solidFill>
                <a:srgbClr val="898989"/>
              </a:solidFill>
            </a:endParaRPr>
          </a:p>
        </p:txBody>
      </p:sp>
      <p:sp>
        <p:nvSpPr>
          <p:cNvPr id="33800" name="Content Placeholder 2"/>
          <p:cNvSpPr txBox="1">
            <a:spLocks noChangeArrowheads="1"/>
          </p:cNvSpPr>
          <p:nvPr/>
        </p:nvSpPr>
        <p:spPr bwMode="auto">
          <a:xfrm>
            <a:off x="720696" y="1829198"/>
            <a:ext cx="10663688" cy="4735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457200" indent="-457200" algn="just">
              <a:lnSpc>
                <a:spcPct val="120000"/>
              </a:lnSpc>
              <a:spcBef>
                <a:spcPts val="1000"/>
              </a:spcBef>
              <a:buFont typeface="Arial" panose="020B0604020202020204" pitchFamily="34" charset="0"/>
              <a:buChar char="•"/>
            </a:pPr>
            <a:r>
              <a:rPr lang="en-US" altLang="zh-TW" sz="2200" dirty="0">
                <a:latin typeface="Times New Roman"/>
                <a:ea typeface="DFKai-SB" panose="03000509000000000000" pitchFamily="65" charset="-120"/>
                <a:cs typeface="Times New Roman"/>
              </a:rPr>
              <a:t>On 4 November 2017, in accordance with Article 18 of the Basic Law, </a:t>
            </a:r>
            <a:r>
              <a:rPr lang="en-US" altLang="zh-HK" sz="2200" dirty="0">
                <a:latin typeface="Times New Roman"/>
                <a:cs typeface="Times New Roman"/>
              </a:rPr>
              <a:t>the Standing Committee of the </a:t>
            </a:r>
            <a:r>
              <a:rPr lang="en-US" altLang="zh-CN" sz="2200" dirty="0">
                <a:latin typeface="Times New Roman"/>
                <a:cs typeface="Times New Roman"/>
              </a:rPr>
              <a:t>NPC</a:t>
            </a:r>
            <a:r>
              <a:rPr lang="en-US" altLang="zh-HK" sz="2200" dirty="0">
                <a:latin typeface="Times New Roman"/>
                <a:cs typeface="Times New Roman"/>
              </a:rPr>
              <a:t> added </a:t>
            </a:r>
            <a:r>
              <a:rPr lang="en-US" altLang="zh-HK" sz="2200" dirty="0" smtClean="0">
                <a:latin typeface="Times New Roman"/>
                <a:cs typeface="Times New Roman"/>
              </a:rPr>
              <a:t>the</a:t>
            </a:r>
            <a:r>
              <a:rPr lang="en-US" altLang="zh-HK" sz="2200" i="1" dirty="0" smtClean="0">
                <a:latin typeface="Times New Roman"/>
                <a:cs typeface="Times New Roman"/>
              </a:rPr>
              <a:t> </a:t>
            </a:r>
            <a:r>
              <a:rPr lang="en-US" altLang="zh-HK" sz="2200" i="1" dirty="0">
                <a:latin typeface="Times New Roman"/>
                <a:cs typeface="Times New Roman"/>
              </a:rPr>
              <a:t>Law of the People’s Republic of China </a:t>
            </a:r>
            <a:r>
              <a:rPr lang="en-US" altLang="zh-HK" sz="2200" i="1" dirty="0" smtClean="0">
                <a:latin typeface="Times New Roman"/>
                <a:cs typeface="Times New Roman"/>
              </a:rPr>
              <a:t>on the </a:t>
            </a:r>
            <a:r>
              <a:rPr lang="en-US" altLang="zh-HK" sz="2200" i="1" dirty="0">
                <a:latin typeface="Times New Roman"/>
                <a:cs typeface="Times New Roman"/>
              </a:rPr>
              <a:t>National Anthem </a:t>
            </a:r>
            <a:r>
              <a:rPr lang="en-US" altLang="zh-HK" sz="2200" dirty="0" smtClean="0">
                <a:latin typeface="Times New Roman"/>
                <a:cs typeface="Times New Roman"/>
              </a:rPr>
              <a:t>in </a:t>
            </a:r>
            <a:r>
              <a:rPr lang="en-US" altLang="zh-HK" sz="2200" dirty="0">
                <a:latin typeface="Times New Roman"/>
                <a:cs typeface="Times New Roman"/>
              </a:rPr>
              <a:t>Annex III </a:t>
            </a:r>
            <a:r>
              <a:rPr lang="en-US" altLang="zh-HK" sz="2200" dirty="0" smtClean="0">
                <a:latin typeface="Times New Roman"/>
                <a:cs typeface="Times New Roman"/>
              </a:rPr>
              <a:t>to </a:t>
            </a:r>
            <a:r>
              <a:rPr lang="en-US" altLang="zh-HK" sz="2200" dirty="0">
                <a:latin typeface="Times New Roman"/>
                <a:cs typeface="Times New Roman"/>
              </a:rPr>
              <a:t>the Basic Law</a:t>
            </a:r>
            <a:r>
              <a:rPr lang="en-US" altLang="zh-TW" sz="2200" dirty="0">
                <a:latin typeface="Times New Roman"/>
                <a:ea typeface="DFKai-SB" panose="03000509000000000000" pitchFamily="65" charset="-120"/>
                <a:cs typeface="Times New Roman"/>
              </a:rPr>
              <a:t>, and the Government of the HKSAR </a:t>
            </a:r>
            <a:r>
              <a:rPr lang="en-US" altLang="zh-TW" sz="2200" dirty="0" smtClean="0">
                <a:latin typeface="Times New Roman"/>
                <a:ea typeface="DFKai-SB" panose="03000509000000000000" pitchFamily="65" charset="-120"/>
                <a:cs typeface="Times New Roman"/>
              </a:rPr>
              <a:t>legislated the</a:t>
            </a:r>
            <a:r>
              <a:rPr lang="en-US" altLang="zh-TW" sz="2200" i="1" dirty="0" smtClean="0">
                <a:latin typeface="Times New Roman"/>
                <a:ea typeface="DFKai-SB" panose="03000509000000000000" pitchFamily="65" charset="-120"/>
                <a:cs typeface="Times New Roman"/>
              </a:rPr>
              <a:t> </a:t>
            </a:r>
            <a:r>
              <a:rPr lang="en-US" altLang="zh-TW" sz="2200" i="1" dirty="0">
                <a:latin typeface="Times New Roman"/>
                <a:ea typeface="DFKai-SB" panose="03000509000000000000" pitchFamily="65" charset="-120"/>
                <a:cs typeface="Times New Roman"/>
              </a:rPr>
              <a:t>National Anthem Ordinance</a:t>
            </a:r>
            <a:r>
              <a:rPr lang="en-US" altLang="zh-TW" sz="2200" dirty="0">
                <a:latin typeface="Times New Roman"/>
                <a:ea typeface="DFKai-SB" panose="03000509000000000000" pitchFamily="65" charset="-120"/>
                <a:cs typeface="Times New Roman"/>
              </a:rPr>
              <a:t>. This is a case of applying the national law in Hong Kong by </a:t>
            </a:r>
            <a:r>
              <a:rPr lang="en-US" altLang="zh-TW" sz="2200" dirty="0" smtClean="0">
                <a:latin typeface="Times New Roman"/>
                <a:ea typeface="DFKai-SB" panose="03000509000000000000" pitchFamily="65" charset="-120"/>
                <a:cs typeface="Times New Roman"/>
              </a:rPr>
              <a:t>way of local legislation by the HKSAR.</a:t>
            </a:r>
            <a:endParaRPr lang="en-US" altLang="zh-CN" sz="2200" dirty="0">
              <a:latin typeface="Times New Roman"/>
              <a:ea typeface="DFKai-SB" panose="03000509000000000000" pitchFamily="65" charset="-120"/>
              <a:cs typeface="Times New Roman"/>
            </a:endParaRPr>
          </a:p>
          <a:p>
            <a:pPr marL="457200" indent="-457200" algn="just">
              <a:lnSpc>
                <a:spcPct val="120000"/>
              </a:lnSpc>
              <a:spcBef>
                <a:spcPts val="1000"/>
              </a:spcBef>
              <a:buFont typeface="Arial" panose="020B0604020202020204" pitchFamily="34" charset="0"/>
              <a:buChar char="•"/>
            </a:pPr>
            <a:r>
              <a:rPr lang="en-US" altLang="zh-TW" sz="2200" dirty="0">
                <a:latin typeface="Times New Roman"/>
                <a:ea typeface="DFKai-SB" panose="03000509000000000000" pitchFamily="65" charset="-120"/>
                <a:cs typeface="Times New Roman"/>
              </a:rPr>
              <a:t>On 30 June 2020, in accordance with Article 18 of the Basic Law and relevant decisions of the </a:t>
            </a:r>
            <a:r>
              <a:rPr lang="en-US" altLang="zh-TW" sz="2200" dirty="0" smtClean="0">
                <a:latin typeface="Times New Roman"/>
                <a:ea typeface="DFKai-SB" panose="03000509000000000000" pitchFamily="65" charset="-120"/>
                <a:cs typeface="Times New Roman"/>
              </a:rPr>
              <a:t>NPC, </a:t>
            </a:r>
            <a:r>
              <a:rPr lang="en-US" altLang="zh-HK" sz="2200" dirty="0">
                <a:latin typeface="Times New Roman"/>
                <a:ea typeface="DFKai-SB" panose="03000509000000000000" pitchFamily="65" charset="-120"/>
                <a:cs typeface="Times New Roman"/>
              </a:rPr>
              <a:t>the Standing Committee of the </a:t>
            </a:r>
            <a:r>
              <a:rPr lang="en-US" altLang="zh-CN" sz="2200" dirty="0">
                <a:latin typeface="Times New Roman"/>
                <a:ea typeface="DFKai-SB" panose="03000509000000000000" pitchFamily="65" charset="-120"/>
                <a:cs typeface="Times New Roman"/>
              </a:rPr>
              <a:t>NPC</a:t>
            </a:r>
            <a:r>
              <a:rPr lang="en-US" altLang="zh-TW" sz="2200" dirty="0">
                <a:latin typeface="Times New Roman"/>
                <a:ea typeface="DFKai-SB" panose="03000509000000000000" pitchFamily="65" charset="-120"/>
                <a:cs typeface="Times New Roman"/>
              </a:rPr>
              <a:t> added </a:t>
            </a:r>
            <a:r>
              <a:rPr lang="en-US" altLang="zh-TW" sz="2200" dirty="0" smtClean="0">
                <a:latin typeface="Times New Roman"/>
                <a:ea typeface="DFKai-SB" panose="03000509000000000000" pitchFamily="65" charset="-120"/>
                <a:cs typeface="Times New Roman"/>
              </a:rPr>
              <a:t>the</a:t>
            </a:r>
            <a:r>
              <a:rPr lang="en-US" altLang="zh-TW" sz="2200" i="1" dirty="0" smtClean="0">
                <a:latin typeface="Times New Roman"/>
                <a:ea typeface="DFKai-SB" panose="03000509000000000000" pitchFamily="65" charset="-120"/>
                <a:cs typeface="Times New Roman"/>
              </a:rPr>
              <a:t> </a:t>
            </a:r>
            <a:r>
              <a:rPr lang="en-US" altLang="zh-TW" sz="2200" i="1" dirty="0">
                <a:latin typeface="Times New Roman"/>
                <a:ea typeface="DFKai-SB" panose="03000509000000000000" pitchFamily="65" charset="-120"/>
                <a:cs typeface="Times New Roman"/>
              </a:rPr>
              <a:t>Law of the People’s Republic of China on Safeguarding National Security in the Hong Kong Special Administrative Region</a:t>
            </a:r>
            <a:r>
              <a:rPr lang="en-US" altLang="zh-TW" sz="2200" dirty="0">
                <a:latin typeface="Times New Roman"/>
                <a:ea typeface="DFKai-SB" panose="03000509000000000000" pitchFamily="65" charset="-120"/>
                <a:cs typeface="Times New Roman"/>
              </a:rPr>
              <a:t> </a:t>
            </a:r>
            <a:r>
              <a:rPr lang="en-US" altLang="zh-TW" sz="2200" dirty="0" smtClean="0">
                <a:latin typeface="Times New Roman"/>
                <a:ea typeface="DFKai-SB" panose="03000509000000000000" pitchFamily="65" charset="-120"/>
                <a:cs typeface="Times New Roman"/>
              </a:rPr>
              <a:t>in </a:t>
            </a:r>
            <a:r>
              <a:rPr lang="en-US" altLang="zh-TW" sz="2200" dirty="0">
                <a:latin typeface="Times New Roman"/>
                <a:ea typeface="DFKai-SB" panose="03000509000000000000" pitchFamily="65" charset="-120"/>
                <a:cs typeface="Times New Roman"/>
              </a:rPr>
              <a:t>Annex III </a:t>
            </a:r>
            <a:r>
              <a:rPr lang="en-US" altLang="zh-TW" sz="2200" dirty="0" smtClean="0">
                <a:latin typeface="Times New Roman"/>
                <a:ea typeface="DFKai-SB" panose="03000509000000000000" pitchFamily="65" charset="-120"/>
                <a:cs typeface="Times New Roman"/>
              </a:rPr>
              <a:t>to </a:t>
            </a:r>
            <a:r>
              <a:rPr lang="en-US" altLang="zh-TW" sz="2200" dirty="0">
                <a:latin typeface="Times New Roman"/>
                <a:ea typeface="DFKai-SB" panose="03000509000000000000" pitchFamily="65" charset="-120"/>
                <a:cs typeface="Times New Roman"/>
              </a:rPr>
              <a:t>the Basic Law. The Government of the HKSAR applied the law locally by way of </a:t>
            </a:r>
            <a:r>
              <a:rPr lang="en-US" altLang="zh-TW" sz="2200" dirty="0" smtClean="0">
                <a:latin typeface="Times New Roman"/>
                <a:ea typeface="DFKai-SB" panose="03000509000000000000" pitchFamily="65" charset="-120"/>
                <a:cs typeface="Times New Roman"/>
              </a:rPr>
              <a:t>promulgation and it came into immediate effect upon gazettal</a:t>
            </a:r>
            <a:r>
              <a:rPr lang="en-US" altLang="zh-TW" sz="2200" dirty="0" smtClean="0">
                <a:solidFill>
                  <a:srgbClr val="0000FF"/>
                </a:solidFill>
                <a:latin typeface="Times New Roman"/>
                <a:ea typeface="DFKai-SB" panose="03000509000000000000" pitchFamily="65" charset="-120"/>
                <a:cs typeface="Times New Roman"/>
              </a:rPr>
              <a:t>.</a:t>
            </a:r>
            <a:endParaRPr lang="zh-TW" altLang="zh-HK" sz="2200" dirty="0">
              <a:solidFill>
                <a:srgbClr val="FF0000"/>
              </a:solidFill>
              <a:latin typeface="Times New Roman"/>
              <a:ea typeface="DFKai-SB" panose="03000509000000000000" pitchFamily="65" charset="-120"/>
              <a:cs typeface="Times New Roman"/>
            </a:endParaRPr>
          </a:p>
          <a:p>
            <a:pPr>
              <a:lnSpc>
                <a:spcPct val="90000"/>
              </a:lnSpc>
              <a:spcBef>
                <a:spcPts val="1000"/>
              </a:spcBef>
              <a:buFont typeface="Arial" panose="020B0604020202020204" pitchFamily="34" charset="0"/>
              <a:buChar char="•"/>
            </a:pPr>
            <a:endParaRPr lang="zh-HK" altLang="en-US" sz="2000" dirty="0">
              <a:latin typeface="Times New Roman"/>
              <a:ea typeface="新細明體" panose="02020500000000000000" pitchFamily="18" charset="-120"/>
              <a:cs typeface="Times New Roman"/>
            </a:endParaRPr>
          </a:p>
        </p:txBody>
      </p:sp>
      <p:sp>
        <p:nvSpPr>
          <p:cNvPr id="6" name="矩形 5"/>
          <p:cNvSpPr/>
          <p:nvPr/>
        </p:nvSpPr>
        <p:spPr bwMode="auto">
          <a:xfrm>
            <a:off x="712438" y="1829198"/>
            <a:ext cx="10775517" cy="4266947"/>
          </a:xfrm>
          <a:prstGeom prst="rect">
            <a:avLst/>
          </a:prstGeom>
          <a:solidFill>
            <a:srgbClr val="21D0C2">
              <a:alpha val="18000"/>
            </a:srgbClr>
          </a:solidFill>
          <a:ln w="19050">
            <a:no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Tree>
    <p:extLst>
      <p:ext uri="{BB962C8B-B14F-4D97-AF65-F5344CB8AC3E}">
        <p14:creationId xmlns:p14="http://schemas.microsoft.com/office/powerpoint/2010/main" val="2109961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CB938CB-6923-4D2F-96A3-4E7B3F02309E}" type="slidenum">
              <a:rPr lang="en-US" altLang="en-US" smtClean="0"/>
              <a:pPr/>
              <a:t>12</a:t>
            </a:fld>
            <a:endParaRPr lang="en-US" altLang="en-US"/>
          </a:p>
        </p:txBody>
      </p:sp>
      <p:sp>
        <p:nvSpPr>
          <p:cNvPr id="3" name="Rectangle 2"/>
          <p:cNvSpPr/>
          <p:nvPr/>
        </p:nvSpPr>
        <p:spPr>
          <a:xfrm>
            <a:off x="463159" y="1660678"/>
            <a:ext cx="6473971" cy="4401205"/>
          </a:xfrm>
          <a:prstGeom prst="rect">
            <a:avLst/>
          </a:prstGeom>
        </p:spPr>
        <p:txBody>
          <a:bodyPr wrap="square">
            <a:spAutoFit/>
          </a:bodyPr>
          <a:lstStyle/>
          <a:p>
            <a:pPr algn="just"/>
            <a:r>
              <a:rPr lang="en-US" altLang="zh-CN" sz="2000" dirty="0" smtClean="0">
                <a:latin typeface="Times New Roman"/>
                <a:ea typeface="DFKai-SB" panose="03000509000000000000" pitchFamily="65" charset="-120"/>
                <a:cs typeface="Times New Roman"/>
              </a:rPr>
              <a:t>Having </a:t>
            </a:r>
            <a:r>
              <a:rPr lang="en-US" altLang="zh-TW" sz="2000" dirty="0">
                <a:latin typeface="Times New Roman"/>
                <a:ea typeface="DFKai-SB" panose="03000509000000000000" pitchFamily="65" charset="-120"/>
                <a:cs typeface="Times New Roman"/>
              </a:rPr>
              <a:t>regard to the common law system and actual circumstances in Hong Kong, the Government of the HKSAR decided to implement </a:t>
            </a:r>
            <a:r>
              <a:rPr lang="en-US" altLang="zh-HK" sz="2000" dirty="0" smtClean="0">
                <a:latin typeface="Times New Roman"/>
                <a:cs typeface="Times New Roman"/>
              </a:rPr>
              <a:t>the</a:t>
            </a:r>
            <a:r>
              <a:rPr lang="en-US" altLang="zh-HK" sz="2000" i="1" dirty="0" smtClean="0">
                <a:latin typeface="Times New Roman"/>
                <a:cs typeface="Times New Roman"/>
              </a:rPr>
              <a:t> </a:t>
            </a:r>
            <a:r>
              <a:rPr lang="en-US" altLang="zh-HK" sz="2000" i="1" dirty="0">
                <a:latin typeface="Times New Roman"/>
                <a:cs typeface="Times New Roman"/>
              </a:rPr>
              <a:t>Law of the People’s Republic of China </a:t>
            </a:r>
            <a:r>
              <a:rPr lang="en-US" altLang="zh-HK" sz="2000" i="1" dirty="0" smtClean="0">
                <a:latin typeface="Times New Roman"/>
                <a:cs typeface="Times New Roman"/>
              </a:rPr>
              <a:t>on the </a:t>
            </a:r>
            <a:r>
              <a:rPr lang="en-US" altLang="zh-HK" sz="2000" i="1" dirty="0">
                <a:latin typeface="Times New Roman"/>
                <a:cs typeface="Times New Roman"/>
              </a:rPr>
              <a:t>National Anthem </a:t>
            </a:r>
            <a:r>
              <a:rPr lang="en-US" altLang="zh-TW" sz="2000" dirty="0" smtClean="0">
                <a:latin typeface="Times New Roman"/>
                <a:ea typeface="DFKai-SB" panose="03000509000000000000" pitchFamily="65" charset="-120"/>
                <a:cs typeface="Times New Roman"/>
              </a:rPr>
              <a:t>in </a:t>
            </a:r>
            <a:r>
              <a:rPr lang="en-US" altLang="zh-CN" sz="2000" dirty="0">
                <a:latin typeface="Times New Roman"/>
                <a:ea typeface="DFKai-SB" panose="03000509000000000000" pitchFamily="65" charset="-120"/>
                <a:cs typeface="Times New Roman"/>
              </a:rPr>
              <a:t>the </a:t>
            </a:r>
            <a:r>
              <a:rPr lang="en-US" altLang="zh-TW" sz="2000" dirty="0">
                <a:latin typeface="Times New Roman"/>
                <a:ea typeface="DFKai-SB" panose="03000509000000000000" pitchFamily="65" charset="-120"/>
                <a:cs typeface="Times New Roman"/>
              </a:rPr>
              <a:t>HKSAR by local legislation. The </a:t>
            </a:r>
            <a:r>
              <a:rPr lang="en-US" altLang="zh-TW" sz="2000" i="1" dirty="0">
                <a:latin typeface="Times New Roman"/>
                <a:ea typeface="DFKai-SB" panose="03000509000000000000" pitchFamily="65" charset="-120"/>
                <a:cs typeface="Times New Roman"/>
              </a:rPr>
              <a:t>National Anthem Bill</a:t>
            </a:r>
            <a:r>
              <a:rPr lang="en-US" altLang="zh-TW" sz="2000" dirty="0">
                <a:latin typeface="Times New Roman"/>
                <a:ea typeface="DFKai-SB" panose="03000509000000000000" pitchFamily="65" charset="-120"/>
                <a:cs typeface="Times New Roman"/>
              </a:rPr>
              <a:t> was introduced into the Legislative Council for </a:t>
            </a:r>
            <a:r>
              <a:rPr lang="en-US" altLang="zh-TW" sz="2000" dirty="0" smtClean="0">
                <a:latin typeface="Times New Roman"/>
                <a:ea typeface="DFKai-SB" panose="03000509000000000000" pitchFamily="65" charset="-120"/>
                <a:cs typeface="Times New Roman"/>
              </a:rPr>
              <a:t>the first and second readings </a:t>
            </a:r>
            <a:r>
              <a:rPr lang="en-US" altLang="zh-TW" sz="2000" dirty="0">
                <a:latin typeface="Times New Roman"/>
                <a:ea typeface="DFKai-SB" panose="03000509000000000000" pitchFamily="65" charset="-120"/>
                <a:cs typeface="Times New Roman"/>
              </a:rPr>
              <a:t>in January 2019, and was passed by the </a:t>
            </a:r>
            <a:r>
              <a:rPr lang="en-US" altLang="zh-TW" sz="2000" dirty="0" smtClean="0">
                <a:latin typeface="Times New Roman"/>
                <a:ea typeface="DFKai-SB" panose="03000509000000000000" pitchFamily="65" charset="-120"/>
                <a:cs typeface="Times New Roman"/>
              </a:rPr>
              <a:t>Legislative </a:t>
            </a:r>
            <a:r>
              <a:rPr lang="en-US" altLang="zh-TW" sz="2000" dirty="0">
                <a:latin typeface="Times New Roman"/>
                <a:ea typeface="DFKai-SB" panose="03000509000000000000" pitchFamily="65" charset="-120"/>
                <a:cs typeface="Times New Roman"/>
              </a:rPr>
              <a:t>Council </a:t>
            </a:r>
            <a:r>
              <a:rPr lang="en-US" altLang="zh-TW" sz="2000" dirty="0" smtClean="0">
                <a:latin typeface="Times New Roman"/>
                <a:ea typeface="DFKai-SB" panose="03000509000000000000" pitchFamily="65" charset="-120"/>
                <a:cs typeface="Times New Roman"/>
              </a:rPr>
              <a:t>at the third reading </a:t>
            </a:r>
            <a:r>
              <a:rPr lang="en-US" altLang="zh-TW" sz="2000" dirty="0">
                <a:latin typeface="Times New Roman"/>
                <a:ea typeface="DFKai-SB" panose="03000509000000000000" pitchFamily="65" charset="-120"/>
                <a:cs typeface="Times New Roman"/>
              </a:rPr>
              <a:t>on 4 June 2020. </a:t>
            </a:r>
            <a:endParaRPr lang="zh-TW" altLang="en-US" sz="2000" dirty="0">
              <a:latin typeface="Times New Roman"/>
              <a:ea typeface="DFKai-SB" panose="03000509000000000000" pitchFamily="65" charset="-120"/>
              <a:cs typeface="Times New Roman"/>
            </a:endParaRPr>
          </a:p>
          <a:p>
            <a:pPr algn="just"/>
            <a:endParaRPr lang="en-US" altLang="zh-TW" sz="2000" dirty="0">
              <a:latin typeface="Times New Roman"/>
              <a:ea typeface="DFKai-SB" panose="03000509000000000000" pitchFamily="65" charset="-120"/>
              <a:cs typeface="Times New Roman"/>
            </a:endParaRPr>
          </a:p>
          <a:p>
            <a:pPr algn="just"/>
            <a:r>
              <a:rPr lang="en-US" altLang="zh-TW" sz="2000" dirty="0">
                <a:latin typeface="Times New Roman"/>
                <a:ea typeface="DFKai-SB" panose="03000509000000000000" pitchFamily="65" charset="-120"/>
                <a:cs typeface="Times New Roman"/>
              </a:rPr>
              <a:t>On 11 June 2020, the Chief </a:t>
            </a:r>
            <a:r>
              <a:rPr lang="en-US" altLang="zh-TW" sz="2000" dirty="0" smtClean="0">
                <a:latin typeface="Times New Roman"/>
                <a:ea typeface="DFKai-SB" panose="03000509000000000000" pitchFamily="65" charset="-120"/>
                <a:cs typeface="Times New Roman"/>
              </a:rPr>
              <a:t>Executive of the HKSAR, Mrs </a:t>
            </a:r>
            <a:r>
              <a:rPr lang="en-US" altLang="zh-TW" sz="2000" dirty="0">
                <a:latin typeface="Times New Roman"/>
                <a:ea typeface="DFKai-SB" panose="03000509000000000000" pitchFamily="65" charset="-120"/>
                <a:cs typeface="Times New Roman"/>
              </a:rPr>
              <a:t>Carrie </a:t>
            </a:r>
            <a:r>
              <a:rPr kumimoji="1" lang="en-US" altLang="zh-CN" sz="2000" dirty="0">
                <a:latin typeface="Times New Roman"/>
                <a:ea typeface="DFKai-SB" panose="03000509000000000000" pitchFamily="65" charset="-120"/>
                <a:cs typeface="Times New Roman"/>
              </a:rPr>
              <a:t>Lam Cheng </a:t>
            </a:r>
            <a:r>
              <a:rPr kumimoji="1" lang="en-US" altLang="zh-CN" sz="2000" dirty="0" err="1" smtClean="0">
                <a:latin typeface="Times New Roman"/>
                <a:ea typeface="DFKai-SB" panose="03000509000000000000" pitchFamily="65" charset="-120"/>
                <a:cs typeface="Times New Roman"/>
              </a:rPr>
              <a:t>Yuet-ngor</a:t>
            </a:r>
            <a:r>
              <a:rPr kumimoji="1" lang="en-US" altLang="zh-CN" sz="2000" dirty="0" smtClean="0">
                <a:latin typeface="Times New Roman"/>
                <a:ea typeface="DFKai-SB" panose="03000509000000000000" pitchFamily="65" charset="-120"/>
                <a:cs typeface="Times New Roman"/>
              </a:rPr>
              <a:t>,</a:t>
            </a:r>
            <a:r>
              <a:rPr lang="en-US" altLang="zh-TW" sz="2000" dirty="0" smtClean="0">
                <a:latin typeface="Times New Roman"/>
                <a:ea typeface="DFKai-SB" panose="03000509000000000000" pitchFamily="65" charset="-120"/>
                <a:cs typeface="Times New Roman"/>
              </a:rPr>
              <a:t> </a:t>
            </a:r>
            <a:r>
              <a:rPr lang="en-US" altLang="zh-TW" sz="2000" dirty="0">
                <a:latin typeface="Times New Roman"/>
                <a:ea typeface="DFKai-SB" panose="03000509000000000000" pitchFamily="65" charset="-120"/>
                <a:cs typeface="Times New Roman"/>
              </a:rPr>
              <a:t>signed </a:t>
            </a:r>
            <a:r>
              <a:rPr lang="en-US" altLang="zh-TW" sz="2000" dirty="0" smtClean="0">
                <a:latin typeface="Times New Roman"/>
                <a:ea typeface="DFKai-SB" panose="03000509000000000000" pitchFamily="65" charset="-120"/>
                <a:cs typeface="Times New Roman"/>
              </a:rPr>
              <a:t>the</a:t>
            </a:r>
            <a:r>
              <a:rPr lang="en-US" altLang="zh-TW" sz="2000" i="1" dirty="0" smtClean="0">
                <a:latin typeface="Times New Roman"/>
                <a:ea typeface="DFKai-SB" panose="03000509000000000000" pitchFamily="65" charset="-120"/>
                <a:cs typeface="Times New Roman"/>
              </a:rPr>
              <a:t> </a:t>
            </a:r>
            <a:r>
              <a:rPr lang="en-US" altLang="zh-TW" sz="2000" i="1" dirty="0">
                <a:latin typeface="Times New Roman"/>
                <a:ea typeface="DFKai-SB" panose="03000509000000000000" pitchFamily="65" charset="-120"/>
                <a:cs typeface="Times New Roman"/>
              </a:rPr>
              <a:t>National Anthem Ordinance </a:t>
            </a:r>
            <a:r>
              <a:rPr lang="en-US" altLang="zh-TW" sz="2000" dirty="0">
                <a:latin typeface="Times New Roman"/>
                <a:ea typeface="DFKai-SB" panose="03000509000000000000" pitchFamily="65" charset="-120"/>
                <a:cs typeface="Times New Roman"/>
              </a:rPr>
              <a:t>passed by the Legislative Council in accordance with Article 48(3) of the Basic Law. The ordinance came into immediate effect </a:t>
            </a:r>
            <a:r>
              <a:rPr lang="en-US" altLang="zh-TW" sz="2000" dirty="0" smtClean="0">
                <a:latin typeface="Times New Roman"/>
                <a:ea typeface="DFKai-SB" panose="03000509000000000000" pitchFamily="65" charset="-120"/>
                <a:cs typeface="Times New Roman"/>
              </a:rPr>
              <a:t>after </a:t>
            </a:r>
            <a:r>
              <a:rPr lang="en-US" altLang="zh-TW" sz="2000" dirty="0">
                <a:latin typeface="Times New Roman"/>
                <a:ea typeface="DFKai-SB" panose="03000509000000000000" pitchFamily="65" charset="-120"/>
                <a:cs typeface="Times New Roman"/>
              </a:rPr>
              <a:t>it was </a:t>
            </a:r>
            <a:r>
              <a:rPr lang="en-US" altLang="zh-TW" sz="2000" dirty="0" err="1">
                <a:latin typeface="Times New Roman"/>
                <a:ea typeface="DFKai-SB" panose="03000509000000000000" pitchFamily="65" charset="-120"/>
                <a:cs typeface="Times New Roman"/>
              </a:rPr>
              <a:t>gazetted</a:t>
            </a:r>
            <a:r>
              <a:rPr lang="en-US" altLang="zh-TW" sz="2000" dirty="0">
                <a:latin typeface="Times New Roman"/>
                <a:ea typeface="DFKai-SB" panose="03000509000000000000" pitchFamily="65" charset="-120"/>
                <a:cs typeface="Times New Roman"/>
              </a:rPr>
              <a:t> on 12 June 2020.</a:t>
            </a:r>
          </a:p>
        </p:txBody>
      </p:sp>
      <p:sp>
        <p:nvSpPr>
          <p:cNvPr id="4" name="Rectangle 3"/>
          <p:cNvSpPr/>
          <p:nvPr/>
        </p:nvSpPr>
        <p:spPr>
          <a:xfrm>
            <a:off x="2284979" y="383824"/>
            <a:ext cx="8104725" cy="1077218"/>
          </a:xfrm>
          <a:prstGeom prst="rect">
            <a:avLst/>
          </a:prstGeom>
        </p:spPr>
        <p:txBody>
          <a:bodyPr wrap="square">
            <a:spAutoFit/>
          </a:bodyPr>
          <a:lstStyle/>
          <a:p>
            <a:pPr algn="ctr"/>
            <a:r>
              <a:rPr lang="en-US" altLang="zh-TW" sz="3200" dirty="0" smtClean="0">
                <a:latin typeface="Times New Roman"/>
                <a:ea typeface="DFKai-SB" panose="03000509000000000000" pitchFamily="65" charset="-120"/>
                <a:cs typeface="Times New Roman"/>
              </a:rPr>
              <a:t>The</a:t>
            </a:r>
            <a:r>
              <a:rPr lang="en-US" altLang="zh-TW" sz="3200" i="1" dirty="0" smtClean="0">
                <a:latin typeface="Times New Roman"/>
                <a:ea typeface="DFKai-SB" panose="03000509000000000000" pitchFamily="65" charset="-120"/>
                <a:cs typeface="Times New Roman"/>
              </a:rPr>
              <a:t> </a:t>
            </a:r>
            <a:r>
              <a:rPr lang="en-US" altLang="zh-TW" sz="3200" i="1" dirty="0">
                <a:latin typeface="Times New Roman"/>
                <a:ea typeface="DFKai-SB" panose="03000509000000000000" pitchFamily="65" charset="-120"/>
                <a:cs typeface="Times New Roman"/>
              </a:rPr>
              <a:t>National Anthem Ordinance</a:t>
            </a:r>
            <a:r>
              <a:rPr lang="en-US" altLang="zh-TW" sz="3200" dirty="0">
                <a:latin typeface="Times New Roman"/>
                <a:ea typeface="DFKai-SB" panose="03000509000000000000" pitchFamily="65" charset="-120"/>
                <a:cs typeface="Times New Roman"/>
              </a:rPr>
              <a:t> </a:t>
            </a:r>
            <a:r>
              <a:rPr lang="en-US" altLang="zh-TW" sz="3200" dirty="0" smtClean="0">
                <a:latin typeface="Times New Roman"/>
                <a:ea typeface="DFKai-SB" panose="03000509000000000000" pitchFamily="65" charset="-120"/>
                <a:cs typeface="Times New Roman"/>
              </a:rPr>
              <a:t>enacted by </a:t>
            </a:r>
            <a:r>
              <a:rPr lang="en-US" altLang="zh-CN" sz="3200" dirty="0">
                <a:latin typeface="Times New Roman"/>
                <a:ea typeface="DFKai-SB" panose="03000509000000000000" pitchFamily="65" charset="-120"/>
                <a:cs typeface="Times New Roman"/>
              </a:rPr>
              <a:t>the </a:t>
            </a:r>
            <a:r>
              <a:rPr lang="en-US" altLang="zh-TW" sz="3200" dirty="0">
                <a:latin typeface="Times New Roman"/>
                <a:ea typeface="DFKai-SB" panose="03000509000000000000" pitchFamily="65" charset="-120"/>
                <a:cs typeface="Times New Roman"/>
              </a:rPr>
              <a:t>Government of the HKSAR </a:t>
            </a:r>
            <a:endParaRPr lang="en-US" sz="3200" dirty="0">
              <a:latin typeface="Times New Roman"/>
              <a:ea typeface="DFKai-SB" panose="03000509000000000000" pitchFamily="65" charset="-120"/>
              <a:cs typeface="Times New Roman"/>
            </a:endParaRPr>
          </a:p>
        </p:txBody>
      </p:sp>
      <p:pic>
        <p:nvPicPr>
          <p:cNvPr id="5" name="Picture 4"/>
          <p:cNvPicPr>
            <a:picLocks noChangeAspect="1"/>
          </p:cNvPicPr>
          <p:nvPr/>
        </p:nvPicPr>
        <p:blipFill>
          <a:blip r:embed="rId2"/>
          <a:stretch>
            <a:fillRect/>
          </a:stretch>
        </p:blipFill>
        <p:spPr>
          <a:xfrm>
            <a:off x="7263575" y="2309883"/>
            <a:ext cx="4204388" cy="2795017"/>
          </a:xfrm>
          <a:prstGeom prst="rect">
            <a:avLst/>
          </a:prstGeom>
        </p:spPr>
      </p:pic>
      <p:sp>
        <p:nvSpPr>
          <p:cNvPr id="7" name="Rectangle 6"/>
          <p:cNvSpPr/>
          <p:nvPr/>
        </p:nvSpPr>
        <p:spPr>
          <a:xfrm>
            <a:off x="540236" y="6189153"/>
            <a:ext cx="8502164" cy="307777"/>
          </a:xfrm>
          <a:prstGeom prst="rect">
            <a:avLst/>
          </a:prstGeom>
        </p:spPr>
        <p:txBody>
          <a:bodyPr wrap="square">
            <a:spAutoFit/>
          </a:bodyPr>
          <a:lstStyle/>
          <a:p>
            <a:r>
              <a:rPr lang="en-US" altLang="zh-TW" sz="1400" dirty="0">
                <a:latin typeface="Times New Roman"/>
                <a:ea typeface="DFKai-SB" panose="03000509000000000000" pitchFamily="65" charset="-120"/>
                <a:cs typeface="Times New Roman"/>
              </a:rPr>
              <a:t>Source:</a:t>
            </a:r>
            <a:r>
              <a:rPr lang="en-US" altLang="zh-TW" sz="1400" dirty="0">
                <a:latin typeface="Times New Roman"/>
                <a:cs typeface="Times New Roman"/>
              </a:rPr>
              <a:t> </a:t>
            </a:r>
            <a:r>
              <a:rPr lang="en-US" sz="1400" dirty="0">
                <a:latin typeface="Times New Roman"/>
                <a:cs typeface="Times New Roman"/>
              </a:rPr>
              <a:t>https://www.news.gov.hk/eng/2020/06/20200611/20200611_200601_164.html</a:t>
            </a:r>
          </a:p>
        </p:txBody>
      </p:sp>
    </p:spTree>
    <p:extLst>
      <p:ext uri="{BB962C8B-B14F-4D97-AF65-F5344CB8AC3E}">
        <p14:creationId xmlns:p14="http://schemas.microsoft.com/office/powerpoint/2010/main" val="4119666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CB938CB-6923-4D2F-96A3-4E7B3F02309E}" type="slidenum">
              <a:rPr lang="en-US" altLang="en-US" smtClean="0"/>
              <a:pPr/>
              <a:t>13</a:t>
            </a:fld>
            <a:endParaRPr lang="en-US" altLang="en-US"/>
          </a:p>
        </p:txBody>
      </p:sp>
      <p:sp>
        <p:nvSpPr>
          <p:cNvPr id="4" name="Rectangle 3"/>
          <p:cNvSpPr/>
          <p:nvPr/>
        </p:nvSpPr>
        <p:spPr>
          <a:xfrm>
            <a:off x="1265466" y="1497960"/>
            <a:ext cx="9879611" cy="3603652"/>
          </a:xfrm>
          <a:prstGeom prst="rect">
            <a:avLst/>
          </a:prstGeom>
          <a:ln w="19050">
            <a:solidFill>
              <a:srgbClr val="0070C0"/>
            </a:solidFill>
          </a:ln>
        </p:spPr>
        <p:txBody>
          <a:bodyPr wrap="square" lIns="144000" tIns="108000" bIns="108000">
            <a:spAutoFit/>
          </a:bodyPr>
          <a:lstStyle/>
          <a:p>
            <a:pPr algn="just"/>
            <a:r>
              <a:rPr lang="en-US" altLang="zh-TW" sz="2000" dirty="0" smtClean="0">
                <a:latin typeface="Times New Roman"/>
                <a:ea typeface="DFKai-SB" panose="03000509000000000000" pitchFamily="65" charset="-120"/>
                <a:cs typeface="Times New Roman"/>
              </a:rPr>
              <a:t>Like the </a:t>
            </a:r>
            <a:r>
              <a:rPr lang="en-US" altLang="zh-TW" sz="2000" dirty="0">
                <a:latin typeface="Times New Roman"/>
                <a:ea typeface="DFKai-SB" panose="03000509000000000000" pitchFamily="65" charset="-120"/>
                <a:cs typeface="Times New Roman"/>
              </a:rPr>
              <a:t>national flag and the national emblem, the national anthem is a symbol and </a:t>
            </a:r>
            <a:r>
              <a:rPr lang="en-US" altLang="zh-TW" sz="2000" dirty="0" smtClean="0">
                <a:latin typeface="Times New Roman"/>
                <a:ea typeface="DFKai-SB" panose="03000509000000000000" pitchFamily="65" charset="-120"/>
                <a:cs typeface="Times New Roman"/>
              </a:rPr>
              <a:t>sign </a:t>
            </a:r>
            <a:r>
              <a:rPr lang="en-US" altLang="zh-TW" sz="2000" dirty="0">
                <a:latin typeface="Times New Roman"/>
                <a:ea typeface="DFKai-SB" panose="03000509000000000000" pitchFamily="65" charset="-120"/>
                <a:cs typeface="Times New Roman"/>
              </a:rPr>
              <a:t>of </a:t>
            </a:r>
            <a:r>
              <a:rPr lang="en-US" altLang="zh-TW" sz="2000" dirty="0" smtClean="0">
                <a:latin typeface="Times New Roman"/>
                <a:ea typeface="DFKai-SB" panose="03000509000000000000" pitchFamily="65" charset="-120"/>
                <a:cs typeface="Times New Roman"/>
              </a:rPr>
              <a:t>a </a:t>
            </a:r>
            <a:r>
              <a:rPr lang="en-US" altLang="zh-TW" sz="2000" dirty="0">
                <a:latin typeface="Times New Roman"/>
                <a:ea typeface="DFKai-SB" panose="03000509000000000000" pitchFamily="65" charset="-120"/>
                <a:cs typeface="Times New Roman"/>
              </a:rPr>
              <a:t>nation. As an inalienable part of the </a:t>
            </a:r>
            <a:r>
              <a:rPr lang="en-US" altLang="zh-TW" sz="2000" dirty="0" smtClean="0">
                <a:latin typeface="Times New Roman"/>
                <a:ea typeface="DFKai-SB" panose="03000509000000000000" pitchFamily="65" charset="-120"/>
                <a:cs typeface="Times New Roman"/>
              </a:rPr>
              <a:t>People’s Republic of China, </a:t>
            </a:r>
            <a:r>
              <a:rPr lang="en-US" altLang="zh-TW" sz="2000" dirty="0">
                <a:latin typeface="Times New Roman"/>
                <a:ea typeface="DFKai-SB" panose="03000509000000000000" pitchFamily="65" charset="-120"/>
                <a:cs typeface="Times New Roman"/>
              </a:rPr>
              <a:t>the Hong Kong Special Administrative Region is duty-bound to preserve the dignity of the national anthem through legislation.</a:t>
            </a:r>
            <a:r>
              <a:rPr lang="zh-TW" altLang="en-US" sz="2000" dirty="0">
                <a:latin typeface="Times New Roman"/>
                <a:ea typeface="DFKai-SB" panose="03000509000000000000" pitchFamily="65" charset="-120"/>
                <a:cs typeface="Times New Roman"/>
              </a:rPr>
              <a:t> </a:t>
            </a:r>
            <a:r>
              <a:rPr lang="en-US" altLang="zh-TW" sz="2000" dirty="0" smtClean="0">
                <a:latin typeface="Times New Roman"/>
                <a:ea typeface="DFKai-SB" panose="03000509000000000000" pitchFamily="65" charset="-120"/>
                <a:cs typeface="Times New Roman"/>
              </a:rPr>
              <a:t>The </a:t>
            </a:r>
            <a:r>
              <a:rPr lang="en-US" altLang="zh-TW" sz="2000" dirty="0">
                <a:latin typeface="Times New Roman"/>
                <a:ea typeface="DFKai-SB" panose="03000509000000000000" pitchFamily="65" charset="-120"/>
                <a:cs typeface="Times New Roman"/>
              </a:rPr>
              <a:t>national anthem </a:t>
            </a:r>
            <a:r>
              <a:rPr lang="en-US" altLang="zh-TW" sz="2000" dirty="0" smtClean="0">
                <a:latin typeface="Times New Roman"/>
                <a:ea typeface="DFKai-SB" panose="03000509000000000000" pitchFamily="65" charset="-120"/>
                <a:cs typeface="Times New Roman"/>
              </a:rPr>
              <a:t>is </a:t>
            </a:r>
            <a:r>
              <a:rPr lang="en-US" altLang="zh-TW" sz="2000" dirty="0">
                <a:latin typeface="Times New Roman"/>
                <a:ea typeface="DFKai-SB" panose="03000509000000000000" pitchFamily="65" charset="-120"/>
                <a:cs typeface="Times New Roman"/>
              </a:rPr>
              <a:t>the </a:t>
            </a:r>
            <a:r>
              <a:rPr lang="en-US" altLang="zh-TW" sz="2000" i="1" dirty="0">
                <a:latin typeface="Times New Roman"/>
                <a:ea typeface="DFKai-SB" panose="03000509000000000000" pitchFamily="65" charset="-120"/>
                <a:cs typeface="Times New Roman"/>
              </a:rPr>
              <a:t>March of the Volunteers</a:t>
            </a:r>
            <a:r>
              <a:rPr lang="en-US" altLang="zh-TW" sz="2000" dirty="0">
                <a:latin typeface="Times New Roman"/>
                <a:ea typeface="DFKai-SB" panose="03000509000000000000" pitchFamily="65" charset="-120"/>
                <a:cs typeface="Times New Roman"/>
              </a:rPr>
              <a:t>, i.e. </a:t>
            </a:r>
            <a:r>
              <a:rPr lang="en-US" altLang="zh-TW" sz="2000" dirty="0" smtClean="0">
                <a:latin typeface="Times New Roman"/>
                <a:ea typeface="DFKai-SB" panose="03000509000000000000" pitchFamily="65" charset="-120"/>
                <a:cs typeface="Times New Roman"/>
              </a:rPr>
              <a:t>the </a:t>
            </a:r>
            <a:r>
              <a:rPr lang="en-US" altLang="zh-TW" sz="2000" dirty="0">
                <a:latin typeface="Times New Roman"/>
                <a:ea typeface="DFKai-SB" panose="03000509000000000000" pitchFamily="65" charset="-120"/>
                <a:cs typeface="Times New Roman"/>
              </a:rPr>
              <a:t>national anthem of the People’s Republic of China under the</a:t>
            </a:r>
            <a:r>
              <a:rPr lang="en-US" altLang="zh-TW" sz="2000" i="1" dirty="0">
                <a:latin typeface="Times New Roman"/>
                <a:ea typeface="DFKai-SB" panose="03000509000000000000" pitchFamily="65" charset="-120"/>
                <a:cs typeface="Times New Roman"/>
              </a:rPr>
              <a:t> </a:t>
            </a:r>
            <a:r>
              <a:rPr lang="en-US" altLang="zh-TW" sz="2000" dirty="0" smtClean="0">
                <a:latin typeface="Times New Roman"/>
                <a:ea typeface="DFKai-SB" panose="03000509000000000000" pitchFamily="65" charset="-120"/>
                <a:cs typeface="Times New Roman"/>
              </a:rPr>
              <a:t>Constitution. </a:t>
            </a:r>
          </a:p>
          <a:p>
            <a:pPr algn="just"/>
            <a:endParaRPr lang="en-US" altLang="zh-TW" sz="2000" dirty="0">
              <a:latin typeface="Times New Roman"/>
              <a:ea typeface="DFKai-SB" panose="03000509000000000000" pitchFamily="65" charset="-120"/>
              <a:cs typeface="Times New Roman"/>
            </a:endParaRPr>
          </a:p>
          <a:p>
            <a:pPr algn="just"/>
            <a:r>
              <a:rPr lang="en-US" altLang="zh-TW" sz="2000" dirty="0">
                <a:latin typeface="Times New Roman"/>
                <a:ea typeface="DFKai-SB" panose="03000509000000000000" pitchFamily="65" charset="-120"/>
                <a:cs typeface="Times New Roman"/>
              </a:rPr>
              <a:t>The HKSAR Government implemented the</a:t>
            </a:r>
            <a:r>
              <a:rPr lang="en-US" altLang="zh-TW" sz="2000" dirty="0"/>
              <a:t> </a:t>
            </a:r>
            <a:r>
              <a:rPr lang="en-US" altLang="zh-HK" sz="2000" i="1" dirty="0">
                <a:latin typeface="Times New Roman"/>
                <a:cs typeface="Times New Roman"/>
              </a:rPr>
              <a:t>Law of the People’s Republic of China on the National Anthem </a:t>
            </a:r>
            <a:r>
              <a:rPr lang="en-US" altLang="zh-HK" sz="2000" dirty="0">
                <a:latin typeface="Times New Roman"/>
                <a:ea typeface="DFKai-SB" panose="03000509000000000000" pitchFamily="65" charset="-120"/>
                <a:cs typeface="Times New Roman"/>
              </a:rPr>
              <a:t>(passed in the 29th Session of the Standing Committee of the 12th NPC on 1 September </a:t>
            </a:r>
            <a:r>
              <a:rPr lang="en-US" altLang="zh-HK" sz="2000" dirty="0" smtClean="0">
                <a:latin typeface="Times New Roman"/>
                <a:ea typeface="DFKai-SB" panose="03000509000000000000" pitchFamily="65" charset="-120"/>
                <a:cs typeface="Times New Roman"/>
              </a:rPr>
              <a:t>2017) </a:t>
            </a:r>
            <a:r>
              <a:rPr lang="en-US" altLang="zh-TW" sz="2000" dirty="0">
                <a:latin typeface="Times New Roman"/>
                <a:ea typeface="DFKai-SB" panose="03000509000000000000" pitchFamily="65" charset="-120"/>
                <a:cs typeface="Times New Roman"/>
              </a:rPr>
              <a:t>in the HKSAR by local legislation</a:t>
            </a:r>
            <a:r>
              <a:rPr lang="en-US" altLang="zh-TW" sz="2000" dirty="0"/>
              <a:t>. </a:t>
            </a:r>
            <a:r>
              <a:rPr lang="en-US" altLang="zh-TW" sz="2000" dirty="0" smtClean="0">
                <a:latin typeface="Times New Roman"/>
                <a:ea typeface="DFKai-SB" panose="03000509000000000000" pitchFamily="65" charset="-120"/>
                <a:cs typeface="Times New Roman"/>
              </a:rPr>
              <a:t>The</a:t>
            </a:r>
            <a:r>
              <a:rPr lang="en-US" altLang="zh-TW" sz="2000" i="1" dirty="0" smtClean="0">
                <a:latin typeface="Times New Roman"/>
                <a:ea typeface="DFKai-SB" panose="03000509000000000000" pitchFamily="65" charset="-120"/>
                <a:cs typeface="Times New Roman"/>
              </a:rPr>
              <a:t> </a:t>
            </a:r>
            <a:r>
              <a:rPr lang="en-US" altLang="zh-TW" sz="2000" i="1" dirty="0">
                <a:latin typeface="Times New Roman"/>
                <a:ea typeface="DFKai-SB" panose="03000509000000000000" pitchFamily="65" charset="-120"/>
                <a:cs typeface="Times New Roman"/>
              </a:rPr>
              <a:t>National Anthem Ordinance </a:t>
            </a:r>
            <a:r>
              <a:rPr lang="en-US" altLang="zh-TW" sz="2000" dirty="0">
                <a:latin typeface="Times New Roman"/>
                <a:ea typeface="DFKai-SB" panose="03000509000000000000" pitchFamily="65" charset="-120"/>
                <a:cs typeface="Times New Roman"/>
              </a:rPr>
              <a:t>was </a:t>
            </a:r>
            <a:r>
              <a:rPr lang="en-US" altLang="zh-TW" sz="2000" dirty="0" err="1">
                <a:latin typeface="Times New Roman"/>
                <a:ea typeface="DFKai-SB" panose="03000509000000000000" pitchFamily="65" charset="-120"/>
                <a:cs typeface="Times New Roman"/>
              </a:rPr>
              <a:t>gazetted</a:t>
            </a:r>
            <a:r>
              <a:rPr lang="en-US" altLang="zh-TW" sz="2000" dirty="0">
                <a:latin typeface="Times New Roman"/>
                <a:ea typeface="DFKai-SB" panose="03000509000000000000" pitchFamily="65" charset="-120"/>
                <a:cs typeface="Times New Roman"/>
              </a:rPr>
              <a:t> and came into effect, signifying the fulfillment of the constitutional responsibility of the HKSAR, and reflecting the spirit of </a:t>
            </a:r>
            <a:r>
              <a:rPr lang="en-US" altLang="zh-TW" sz="2000" dirty="0" smtClean="0">
                <a:latin typeface="Times New Roman"/>
                <a:ea typeface="DFKai-SB" panose="03000509000000000000" pitchFamily="65" charset="-120"/>
                <a:cs typeface="Times New Roman"/>
              </a:rPr>
              <a:t>“one country</a:t>
            </a:r>
            <a:r>
              <a:rPr lang="en-US" altLang="zh-TW" sz="2000" dirty="0">
                <a:latin typeface="Times New Roman"/>
                <a:ea typeface="DFKai-SB" panose="03000509000000000000" pitchFamily="65" charset="-120"/>
                <a:cs typeface="Times New Roman"/>
              </a:rPr>
              <a:t>, </a:t>
            </a:r>
            <a:r>
              <a:rPr lang="en-US" altLang="zh-TW" sz="2000" dirty="0" smtClean="0">
                <a:latin typeface="Times New Roman"/>
                <a:ea typeface="DFKai-SB" panose="03000509000000000000" pitchFamily="65" charset="-120"/>
                <a:cs typeface="Times New Roman"/>
              </a:rPr>
              <a:t>two systems</a:t>
            </a:r>
            <a:r>
              <a:rPr lang="en-US" altLang="zh-TW" sz="2000" dirty="0">
                <a:latin typeface="Times New Roman"/>
                <a:ea typeface="DFKai-SB" panose="03000509000000000000" pitchFamily="65" charset="-120"/>
                <a:cs typeface="Times New Roman"/>
              </a:rPr>
              <a:t>”.</a:t>
            </a:r>
            <a:endParaRPr lang="zh-TW" altLang="en-US" sz="2000" dirty="0">
              <a:latin typeface="Times New Roman"/>
              <a:ea typeface="DFKai-SB" panose="03000509000000000000" pitchFamily="65" charset="-120"/>
              <a:cs typeface="Times New Roman"/>
            </a:endParaRPr>
          </a:p>
        </p:txBody>
      </p:sp>
      <p:sp>
        <p:nvSpPr>
          <p:cNvPr id="6" name="Rectangle 5"/>
          <p:cNvSpPr/>
          <p:nvPr/>
        </p:nvSpPr>
        <p:spPr>
          <a:xfrm>
            <a:off x="1250700" y="5643090"/>
            <a:ext cx="7611947" cy="738664"/>
          </a:xfrm>
          <a:prstGeom prst="rect">
            <a:avLst/>
          </a:prstGeom>
        </p:spPr>
        <p:txBody>
          <a:bodyPr wrap="square">
            <a:spAutoFit/>
          </a:bodyPr>
          <a:lstStyle/>
          <a:p>
            <a:r>
              <a:rPr lang="en-US" altLang="zh-TW" sz="1400" dirty="0">
                <a:latin typeface="Times New Roman"/>
                <a:ea typeface="DFKai-SB" panose="03000509000000000000" pitchFamily="65" charset="-120"/>
                <a:cs typeface="Times New Roman"/>
              </a:rPr>
              <a:t>Source</a:t>
            </a:r>
            <a:r>
              <a:rPr lang="en-US" altLang="zh-CN" sz="1400" dirty="0">
                <a:latin typeface="Times New Roman"/>
                <a:ea typeface="DFKai-SB" panose="03000509000000000000" pitchFamily="65" charset="-120"/>
                <a:cs typeface="Times New Roman"/>
              </a:rPr>
              <a:t>s</a:t>
            </a:r>
            <a:r>
              <a:rPr lang="en-US" altLang="zh-TW" sz="1400" dirty="0">
                <a:latin typeface="Times New Roman"/>
                <a:ea typeface="DFKai-SB" panose="03000509000000000000" pitchFamily="65" charset="-120"/>
                <a:cs typeface="Times New Roman"/>
              </a:rPr>
              <a:t>: </a:t>
            </a:r>
          </a:p>
          <a:p>
            <a:pPr marL="285750" indent="-285750">
              <a:buFont typeface="Arial" panose="020B0604020202020204" pitchFamily="34" charset="0"/>
              <a:buChar char="•"/>
            </a:pPr>
            <a:r>
              <a:rPr lang="en-US" sz="1400" dirty="0">
                <a:latin typeface="Times New Roman"/>
                <a:cs typeface="Times New Roman"/>
              </a:rPr>
              <a:t>https://www.elegislation.gov.hk/hk/A405 </a:t>
            </a:r>
          </a:p>
          <a:p>
            <a:pPr marL="285750" indent="-285750">
              <a:buFont typeface="Arial" panose="020B0604020202020204" pitchFamily="34" charset="0"/>
              <a:buChar char="•"/>
            </a:pPr>
            <a:r>
              <a:rPr lang="en-US" sz="1400" dirty="0">
                <a:latin typeface="Times New Roman"/>
                <a:cs typeface="Times New Roman"/>
              </a:rPr>
              <a:t>https://www.news.gov.hk/eng/2020/06/20200611/20200611_200601_164.html</a:t>
            </a:r>
          </a:p>
        </p:txBody>
      </p:sp>
      <p:sp>
        <p:nvSpPr>
          <p:cNvPr id="8" name="Rectangle 3"/>
          <p:cNvSpPr/>
          <p:nvPr/>
        </p:nvSpPr>
        <p:spPr>
          <a:xfrm>
            <a:off x="2064752" y="380836"/>
            <a:ext cx="8046657" cy="1077218"/>
          </a:xfrm>
          <a:prstGeom prst="rect">
            <a:avLst/>
          </a:prstGeom>
        </p:spPr>
        <p:txBody>
          <a:bodyPr wrap="square">
            <a:spAutoFit/>
          </a:bodyPr>
          <a:lstStyle/>
          <a:p>
            <a:pPr algn="ctr"/>
            <a:r>
              <a:rPr lang="en-US" altLang="zh-TW" sz="3200" dirty="0" smtClean="0">
                <a:latin typeface="Times New Roman"/>
                <a:ea typeface="DFKai-SB" panose="03000509000000000000" pitchFamily="65" charset="-120"/>
                <a:cs typeface="Times New Roman"/>
              </a:rPr>
              <a:t>The</a:t>
            </a:r>
            <a:r>
              <a:rPr lang="en-US" altLang="zh-TW" sz="3200" i="1" dirty="0" smtClean="0">
                <a:latin typeface="Times New Roman"/>
                <a:ea typeface="DFKai-SB" panose="03000509000000000000" pitchFamily="65" charset="-120"/>
                <a:cs typeface="Times New Roman"/>
              </a:rPr>
              <a:t> </a:t>
            </a:r>
            <a:r>
              <a:rPr lang="en-US" altLang="zh-TW" sz="3200" i="1" dirty="0">
                <a:latin typeface="Times New Roman"/>
                <a:ea typeface="DFKai-SB" panose="03000509000000000000" pitchFamily="65" charset="-120"/>
                <a:cs typeface="Times New Roman"/>
              </a:rPr>
              <a:t>National Anthem Ordinance</a:t>
            </a:r>
            <a:r>
              <a:rPr lang="en-US" altLang="zh-TW" sz="3200" dirty="0">
                <a:latin typeface="Times New Roman"/>
                <a:ea typeface="DFKai-SB" panose="03000509000000000000" pitchFamily="65" charset="-120"/>
                <a:cs typeface="Times New Roman"/>
              </a:rPr>
              <a:t> </a:t>
            </a:r>
            <a:r>
              <a:rPr lang="en-US" altLang="zh-TW" sz="3200" dirty="0" smtClean="0">
                <a:latin typeface="Times New Roman"/>
                <a:ea typeface="DFKai-SB" panose="03000509000000000000" pitchFamily="65" charset="-120"/>
                <a:cs typeface="Times New Roman"/>
              </a:rPr>
              <a:t>enacted by </a:t>
            </a:r>
            <a:r>
              <a:rPr lang="en-US" altLang="zh-CN" sz="3200" dirty="0">
                <a:latin typeface="Times New Roman"/>
                <a:ea typeface="DFKai-SB" panose="03000509000000000000" pitchFamily="65" charset="-120"/>
                <a:cs typeface="Times New Roman"/>
              </a:rPr>
              <a:t>the </a:t>
            </a:r>
            <a:r>
              <a:rPr lang="en-US" altLang="zh-TW" sz="3200" dirty="0">
                <a:latin typeface="Times New Roman"/>
                <a:ea typeface="DFKai-SB" panose="03000509000000000000" pitchFamily="65" charset="-120"/>
                <a:cs typeface="Times New Roman"/>
              </a:rPr>
              <a:t>Government of the HKSAR </a:t>
            </a:r>
            <a:endParaRPr lang="en-US" sz="3200" dirty="0">
              <a:latin typeface="Times New Roman"/>
              <a:ea typeface="DFKai-SB" panose="03000509000000000000" pitchFamily="65" charset="-120"/>
              <a:cs typeface="Times New Roman"/>
            </a:endParaRPr>
          </a:p>
        </p:txBody>
      </p:sp>
    </p:spTree>
    <p:extLst>
      <p:ext uri="{BB962C8B-B14F-4D97-AF65-F5344CB8AC3E}">
        <p14:creationId xmlns:p14="http://schemas.microsoft.com/office/powerpoint/2010/main" val="4041465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CB938CB-6923-4D2F-96A3-4E7B3F02309E}" type="slidenum">
              <a:rPr lang="en-US" altLang="en-US" smtClean="0"/>
              <a:pPr/>
              <a:t>14</a:t>
            </a:fld>
            <a:endParaRPr lang="en-US" altLang="en-US"/>
          </a:p>
        </p:txBody>
      </p:sp>
      <p:sp>
        <p:nvSpPr>
          <p:cNvPr id="3" name="Rectangle 2"/>
          <p:cNvSpPr/>
          <p:nvPr/>
        </p:nvSpPr>
        <p:spPr>
          <a:xfrm>
            <a:off x="392332" y="1549662"/>
            <a:ext cx="7214416" cy="4832092"/>
          </a:xfrm>
          <a:prstGeom prst="rect">
            <a:avLst/>
          </a:prstGeom>
        </p:spPr>
        <p:txBody>
          <a:bodyPr wrap="square">
            <a:spAutoFit/>
          </a:bodyPr>
          <a:lstStyle/>
          <a:p>
            <a:pPr marL="457200" indent="-609600" fontAlgn="t">
              <a:spcAft>
                <a:spcPts val="600"/>
              </a:spcAft>
            </a:pPr>
            <a:r>
              <a:rPr lang="en-US" altLang="zh-TW" sz="2600" dirty="0">
                <a:solidFill>
                  <a:srgbClr val="000000"/>
                </a:solidFill>
                <a:latin typeface="Times New Roman"/>
                <a:ea typeface="DFKai-SB" panose="03000509000000000000" pitchFamily="65" charset="-120"/>
                <a:cs typeface="Times New Roman"/>
              </a:rPr>
              <a:t>According to </a:t>
            </a:r>
            <a:r>
              <a:rPr lang="en-US" altLang="zh-TW" sz="2600" dirty="0" smtClean="0">
                <a:solidFill>
                  <a:srgbClr val="000000"/>
                </a:solidFill>
                <a:latin typeface="Times New Roman"/>
                <a:ea typeface="DFKai-SB" panose="03000509000000000000" pitchFamily="65" charset="-120"/>
                <a:cs typeface="Times New Roman"/>
              </a:rPr>
              <a:t>the</a:t>
            </a:r>
            <a:r>
              <a:rPr lang="en-US" altLang="zh-TW" sz="2600" i="1" dirty="0" smtClean="0">
                <a:solidFill>
                  <a:srgbClr val="000000"/>
                </a:solidFill>
                <a:latin typeface="Times New Roman"/>
                <a:ea typeface="DFKai-SB" panose="03000509000000000000" pitchFamily="65" charset="-120"/>
                <a:cs typeface="Times New Roman"/>
              </a:rPr>
              <a:t> </a:t>
            </a:r>
            <a:r>
              <a:rPr lang="en-US" altLang="zh-TW" sz="2600" i="1" dirty="0">
                <a:solidFill>
                  <a:srgbClr val="000000"/>
                </a:solidFill>
                <a:latin typeface="Times New Roman"/>
                <a:ea typeface="DFKai-SB" panose="03000509000000000000" pitchFamily="65" charset="-120"/>
                <a:cs typeface="Times New Roman"/>
              </a:rPr>
              <a:t>National Anthem Ordinance </a:t>
            </a:r>
          </a:p>
          <a:p>
            <a:pPr marL="457200" indent="-609600" fontAlgn="t">
              <a:spcAft>
                <a:spcPts val="600"/>
              </a:spcAft>
            </a:pPr>
            <a:endParaRPr lang="en-US" altLang="zh-TW" sz="2000" dirty="0">
              <a:solidFill>
                <a:srgbClr val="000000"/>
              </a:solidFill>
              <a:latin typeface="Times New Roman"/>
              <a:ea typeface="DFKai-SB" panose="03000509000000000000" pitchFamily="65" charset="-120"/>
              <a:cs typeface="Times New Roman"/>
            </a:endParaRPr>
          </a:p>
          <a:p>
            <a:pPr marL="457200" indent="-609600" algn="just" fontAlgn="t">
              <a:spcAft>
                <a:spcPts val="600"/>
              </a:spcAft>
            </a:pPr>
            <a:r>
              <a:rPr lang="en-US" altLang="zh-TW" sz="2200" dirty="0">
                <a:solidFill>
                  <a:srgbClr val="000000"/>
                </a:solidFill>
                <a:latin typeface="Times New Roman"/>
                <a:ea typeface="DFKai-SB" panose="03000509000000000000" pitchFamily="65" charset="-120"/>
                <a:cs typeface="Times New Roman"/>
              </a:rPr>
              <a:t>(1) </a:t>
            </a:r>
            <a:r>
              <a:rPr lang="en-US" altLang="zh-TW" sz="2200" dirty="0" smtClean="0">
                <a:solidFill>
                  <a:srgbClr val="000000"/>
                </a:solidFill>
                <a:latin typeface="Times New Roman"/>
                <a:ea typeface="DFKai-SB" panose="03000509000000000000" pitchFamily="65" charset="-120"/>
                <a:cs typeface="Times New Roman"/>
              </a:rPr>
              <a:t> The </a:t>
            </a:r>
            <a:r>
              <a:rPr lang="en-US" altLang="zh-TW" sz="2200" dirty="0">
                <a:solidFill>
                  <a:srgbClr val="000000"/>
                </a:solidFill>
                <a:latin typeface="Times New Roman"/>
                <a:ea typeface="DFKai-SB" panose="03000509000000000000" pitchFamily="65" charset="-120"/>
                <a:cs typeface="Times New Roman"/>
              </a:rPr>
              <a:t>national anthem of the People’s Republic of China is a symbol and </a:t>
            </a:r>
            <a:r>
              <a:rPr lang="en-US" altLang="zh-TW" sz="2200" dirty="0" smtClean="0">
                <a:solidFill>
                  <a:srgbClr val="000000"/>
                </a:solidFill>
                <a:latin typeface="Times New Roman"/>
                <a:ea typeface="DFKai-SB" panose="03000509000000000000" pitchFamily="65" charset="-120"/>
                <a:cs typeface="Times New Roman"/>
              </a:rPr>
              <a:t>sign </a:t>
            </a:r>
            <a:r>
              <a:rPr lang="en-US" altLang="zh-TW" sz="2200" dirty="0">
                <a:solidFill>
                  <a:srgbClr val="000000"/>
                </a:solidFill>
                <a:latin typeface="Times New Roman"/>
                <a:ea typeface="DFKai-SB" panose="03000509000000000000" pitchFamily="65" charset="-120"/>
                <a:cs typeface="Times New Roman"/>
              </a:rPr>
              <a:t>of the People’s Republic of China;</a:t>
            </a:r>
            <a:endParaRPr lang="zh-TW" altLang="en-US" sz="2200" dirty="0">
              <a:solidFill>
                <a:srgbClr val="000000"/>
              </a:solidFill>
              <a:latin typeface="Times New Roman"/>
              <a:ea typeface="DFKai-SB" panose="03000509000000000000" pitchFamily="65" charset="-120"/>
              <a:cs typeface="Times New Roman"/>
            </a:endParaRPr>
          </a:p>
          <a:p>
            <a:pPr marL="457200" indent="-609600" algn="just" fontAlgn="t">
              <a:spcAft>
                <a:spcPts val="600"/>
              </a:spcAft>
            </a:pPr>
            <a:r>
              <a:rPr lang="en-US" altLang="zh-TW" sz="2200" dirty="0">
                <a:solidFill>
                  <a:srgbClr val="000000"/>
                </a:solidFill>
                <a:latin typeface="Times New Roman"/>
                <a:ea typeface="DFKai-SB" panose="03000509000000000000" pitchFamily="65" charset="-120"/>
                <a:cs typeface="Times New Roman"/>
              </a:rPr>
              <a:t>(2) </a:t>
            </a:r>
            <a:r>
              <a:rPr lang="en-US" altLang="zh-TW" sz="2200" dirty="0" smtClean="0">
                <a:solidFill>
                  <a:srgbClr val="000000"/>
                </a:solidFill>
                <a:latin typeface="Times New Roman"/>
                <a:ea typeface="DFKai-SB" panose="03000509000000000000" pitchFamily="65" charset="-120"/>
                <a:cs typeface="Times New Roman"/>
              </a:rPr>
              <a:t>All </a:t>
            </a:r>
            <a:r>
              <a:rPr lang="en-US" altLang="zh-TW" sz="2200" dirty="0">
                <a:solidFill>
                  <a:srgbClr val="000000"/>
                </a:solidFill>
                <a:latin typeface="Times New Roman"/>
                <a:ea typeface="DFKai-SB" panose="03000509000000000000" pitchFamily="65" charset="-120"/>
                <a:cs typeface="Times New Roman"/>
              </a:rPr>
              <a:t>individuals and organizations should respect the national anthem, preserve </a:t>
            </a:r>
            <a:r>
              <a:rPr lang="en-US" altLang="zh-TW" sz="2200" dirty="0" smtClean="0">
                <a:solidFill>
                  <a:srgbClr val="000000"/>
                </a:solidFill>
                <a:latin typeface="Times New Roman"/>
                <a:ea typeface="DFKai-SB" panose="03000509000000000000" pitchFamily="65" charset="-120"/>
                <a:cs typeface="Times New Roman"/>
              </a:rPr>
              <a:t>the dignity of the national anthem, </a:t>
            </a:r>
            <a:r>
              <a:rPr lang="en-US" altLang="zh-TW" sz="2200" dirty="0">
                <a:solidFill>
                  <a:srgbClr val="000000"/>
                </a:solidFill>
                <a:latin typeface="Times New Roman"/>
                <a:ea typeface="DFKai-SB" panose="03000509000000000000" pitchFamily="65" charset="-120"/>
                <a:cs typeface="Times New Roman"/>
              </a:rPr>
              <a:t>and play and sing </a:t>
            </a:r>
            <a:r>
              <a:rPr lang="en-US" altLang="zh-TW" sz="2200" dirty="0" smtClean="0">
                <a:solidFill>
                  <a:srgbClr val="000000"/>
                </a:solidFill>
                <a:latin typeface="Times New Roman"/>
                <a:ea typeface="DFKai-SB" panose="03000509000000000000" pitchFamily="65" charset="-120"/>
                <a:cs typeface="Times New Roman"/>
              </a:rPr>
              <a:t>the national anthem </a:t>
            </a:r>
            <a:r>
              <a:rPr lang="en-US" altLang="zh-TW" sz="2200" dirty="0">
                <a:solidFill>
                  <a:srgbClr val="000000"/>
                </a:solidFill>
                <a:latin typeface="Times New Roman"/>
                <a:ea typeface="DFKai-SB" panose="03000509000000000000" pitchFamily="65" charset="-120"/>
                <a:cs typeface="Times New Roman"/>
              </a:rPr>
              <a:t>on appropriate occasions; and </a:t>
            </a:r>
          </a:p>
          <a:p>
            <a:pPr marL="457200" indent="-609600" algn="just" fontAlgn="t">
              <a:spcAft>
                <a:spcPts val="600"/>
              </a:spcAft>
            </a:pPr>
            <a:r>
              <a:rPr lang="en-US" altLang="zh-TW" sz="2200" dirty="0">
                <a:solidFill>
                  <a:srgbClr val="000000"/>
                </a:solidFill>
                <a:latin typeface="Times New Roman"/>
                <a:ea typeface="DFKai-SB" panose="03000509000000000000" pitchFamily="65" charset="-120"/>
                <a:cs typeface="Times New Roman"/>
              </a:rPr>
              <a:t>(3) </a:t>
            </a:r>
            <a:r>
              <a:rPr lang="en-US" altLang="zh-TW" sz="2200" dirty="0" smtClean="0">
                <a:solidFill>
                  <a:srgbClr val="000000"/>
                </a:solidFill>
                <a:latin typeface="Times New Roman"/>
                <a:ea typeface="DFKai-SB" panose="03000509000000000000" pitchFamily="65" charset="-120"/>
                <a:cs typeface="Times New Roman"/>
              </a:rPr>
              <a:t> </a:t>
            </a:r>
            <a:r>
              <a:rPr lang="en-US" altLang="zh-TW" sz="2200" dirty="0" smtClean="0">
                <a:latin typeface="Times New Roman"/>
                <a:ea typeface="DFKai-SB" panose="03000509000000000000" pitchFamily="65" charset="-120"/>
                <a:cs typeface="Times New Roman"/>
              </a:rPr>
              <a:t>An Ordinance </a:t>
            </a:r>
            <a:r>
              <a:rPr lang="en-US" altLang="zh-TW" sz="2200" dirty="0">
                <a:solidFill>
                  <a:srgbClr val="000000"/>
                </a:solidFill>
                <a:latin typeface="Times New Roman"/>
                <a:ea typeface="DFKai-SB" panose="03000509000000000000" pitchFamily="65" charset="-120"/>
                <a:cs typeface="Times New Roman"/>
              </a:rPr>
              <a:t>is to be enacted to preserve the dignity of the national anthem, to regulate the playing and singing, the broadcast and the use of the national anthem, to </a:t>
            </a:r>
            <a:r>
              <a:rPr lang="en-US" altLang="zh-TW" sz="2200" dirty="0" smtClean="0">
                <a:solidFill>
                  <a:srgbClr val="000000"/>
                </a:solidFill>
                <a:latin typeface="Times New Roman"/>
                <a:ea typeface="DFKai-SB" panose="03000509000000000000" pitchFamily="65" charset="-120"/>
                <a:cs typeface="Times New Roman"/>
              </a:rPr>
              <a:t>enhance citizen </a:t>
            </a:r>
            <a:r>
              <a:rPr lang="en-US" altLang="zh-TW" sz="2200" dirty="0">
                <a:solidFill>
                  <a:srgbClr val="000000"/>
                </a:solidFill>
                <a:latin typeface="Times New Roman"/>
                <a:ea typeface="DFKai-SB" panose="03000509000000000000" pitchFamily="65" charset="-120"/>
                <a:cs typeface="Times New Roman"/>
              </a:rPr>
              <a:t>awareness </a:t>
            </a:r>
            <a:r>
              <a:rPr lang="en-US" altLang="zh-TW" sz="2200" dirty="0" smtClean="0">
                <a:solidFill>
                  <a:srgbClr val="000000"/>
                </a:solidFill>
                <a:latin typeface="Times New Roman"/>
                <a:ea typeface="DFKai-SB" panose="03000509000000000000" pitchFamily="65" charset="-120"/>
                <a:cs typeface="Times New Roman"/>
              </a:rPr>
              <a:t>of the People’s Republic of China, </a:t>
            </a:r>
            <a:r>
              <a:rPr lang="en-US" altLang="zh-TW" sz="2200" dirty="0">
                <a:solidFill>
                  <a:srgbClr val="000000"/>
                </a:solidFill>
                <a:latin typeface="Times New Roman"/>
                <a:ea typeface="DFKai-SB" panose="03000509000000000000" pitchFamily="65" charset="-120"/>
                <a:cs typeface="Times New Roman"/>
              </a:rPr>
              <a:t>and to promote patriotism.</a:t>
            </a:r>
            <a:endParaRPr lang="zh-TW" altLang="en-US" sz="2200" b="0" i="0" dirty="0">
              <a:solidFill>
                <a:srgbClr val="000000"/>
              </a:solidFill>
              <a:effectLst/>
              <a:latin typeface="Times New Roman"/>
              <a:ea typeface="DFKai-SB" panose="03000509000000000000" pitchFamily="65" charset="-120"/>
              <a:cs typeface="Times New Roman"/>
            </a:endParaRPr>
          </a:p>
        </p:txBody>
      </p:sp>
      <p:sp>
        <p:nvSpPr>
          <p:cNvPr id="6" name="Rectangle 5"/>
          <p:cNvSpPr/>
          <p:nvPr/>
        </p:nvSpPr>
        <p:spPr>
          <a:xfrm>
            <a:off x="2066551" y="553873"/>
            <a:ext cx="8074390" cy="584775"/>
          </a:xfrm>
          <a:prstGeom prst="rect">
            <a:avLst/>
          </a:prstGeom>
        </p:spPr>
        <p:txBody>
          <a:bodyPr wrap="none">
            <a:spAutoFit/>
          </a:bodyPr>
          <a:lstStyle/>
          <a:p>
            <a:r>
              <a:rPr lang="en-US" altLang="zh-TW" sz="3200" dirty="0">
                <a:solidFill>
                  <a:srgbClr val="282828"/>
                </a:solidFill>
                <a:latin typeface="Times New Roman"/>
                <a:ea typeface="DFKai-SB" panose="03000509000000000000" pitchFamily="65" charset="-120"/>
                <a:cs typeface="Times New Roman"/>
              </a:rPr>
              <a:t>The</a:t>
            </a:r>
            <a:r>
              <a:rPr lang="en-US" altLang="zh-TW" sz="3200" i="1" dirty="0">
                <a:solidFill>
                  <a:srgbClr val="282828"/>
                </a:solidFill>
                <a:latin typeface="Times New Roman"/>
                <a:ea typeface="DFKai-SB" panose="03000509000000000000" pitchFamily="65" charset="-120"/>
                <a:cs typeface="Times New Roman"/>
              </a:rPr>
              <a:t> National Anthem Ordinance </a:t>
            </a:r>
            <a:r>
              <a:rPr lang="en-US" altLang="zh-TW" sz="3200" dirty="0">
                <a:solidFill>
                  <a:srgbClr val="282828"/>
                </a:solidFill>
                <a:latin typeface="Times New Roman"/>
                <a:ea typeface="DFKai-SB" panose="03000509000000000000" pitchFamily="65" charset="-120"/>
                <a:cs typeface="Times New Roman"/>
              </a:rPr>
              <a:t>of the HKSAR</a:t>
            </a:r>
            <a:endParaRPr lang="en-US" sz="3200" dirty="0">
              <a:latin typeface="Times New Roman"/>
              <a:ea typeface="DFKai-SB" panose="03000509000000000000" pitchFamily="65" charset="-120"/>
              <a:cs typeface="Times New Roman"/>
            </a:endParaRPr>
          </a:p>
        </p:txBody>
      </p:sp>
      <p:pic>
        <p:nvPicPr>
          <p:cNvPr id="4" name="Picture 3"/>
          <p:cNvPicPr>
            <a:picLocks noChangeAspect="1"/>
          </p:cNvPicPr>
          <p:nvPr/>
        </p:nvPicPr>
        <p:blipFill>
          <a:blip r:embed="rId2"/>
          <a:stretch>
            <a:fillRect/>
          </a:stretch>
        </p:blipFill>
        <p:spPr>
          <a:xfrm>
            <a:off x="7838230" y="2177927"/>
            <a:ext cx="4025158" cy="2872161"/>
          </a:xfrm>
          <a:prstGeom prst="rect">
            <a:avLst/>
          </a:prstGeom>
        </p:spPr>
      </p:pic>
    </p:spTree>
    <p:extLst>
      <p:ext uri="{BB962C8B-B14F-4D97-AF65-F5344CB8AC3E}">
        <p14:creationId xmlns:p14="http://schemas.microsoft.com/office/powerpoint/2010/main" val="2250798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CB938CB-6923-4D2F-96A3-4E7B3F02309E}" type="slidenum">
              <a:rPr lang="en-US" altLang="en-US" smtClean="0"/>
              <a:pPr/>
              <a:t>15</a:t>
            </a:fld>
            <a:endParaRPr lang="en-US" altLang="en-US" dirty="0"/>
          </a:p>
        </p:txBody>
      </p:sp>
      <p:sp>
        <p:nvSpPr>
          <p:cNvPr id="3" name="Rectangle 2"/>
          <p:cNvSpPr/>
          <p:nvPr/>
        </p:nvSpPr>
        <p:spPr>
          <a:xfrm>
            <a:off x="384313" y="2686167"/>
            <a:ext cx="7063409" cy="3293209"/>
          </a:xfrm>
          <a:prstGeom prst="rect">
            <a:avLst/>
          </a:prstGeom>
        </p:spPr>
        <p:txBody>
          <a:bodyPr wrap="square">
            <a:spAutoFit/>
          </a:bodyPr>
          <a:lstStyle/>
          <a:p>
            <a:pPr marL="304800" indent="-609600" algn="just" fontAlgn="t">
              <a:spcAft>
                <a:spcPts val="400"/>
              </a:spcAft>
            </a:pPr>
            <a:r>
              <a:rPr lang="en-US" altLang="zh-TW" sz="2200" dirty="0">
                <a:solidFill>
                  <a:srgbClr val="000000"/>
                </a:solidFill>
                <a:latin typeface="Times New Roman"/>
                <a:ea typeface="DFKai-SB" panose="03000509000000000000" pitchFamily="65" charset="-120"/>
                <a:cs typeface="Times New Roman"/>
              </a:rPr>
              <a:t>(1) The Secretary </a:t>
            </a:r>
            <a:r>
              <a:rPr lang="en-US" altLang="zh-TW" sz="2200" dirty="0" smtClean="0">
                <a:solidFill>
                  <a:srgbClr val="000000"/>
                </a:solidFill>
                <a:latin typeface="Times New Roman"/>
                <a:ea typeface="DFKai-SB" panose="03000509000000000000" pitchFamily="65" charset="-120"/>
                <a:cs typeface="Times New Roman"/>
              </a:rPr>
              <a:t>for </a:t>
            </a:r>
            <a:r>
              <a:rPr lang="en-US" altLang="zh-TW" sz="2200" dirty="0">
                <a:solidFill>
                  <a:srgbClr val="000000"/>
                </a:solidFill>
                <a:latin typeface="Times New Roman"/>
                <a:ea typeface="DFKai-SB" panose="03000509000000000000" pitchFamily="65" charset="-120"/>
                <a:cs typeface="Times New Roman"/>
              </a:rPr>
              <a:t>Education must give directions for the </a:t>
            </a:r>
            <a:r>
              <a:rPr lang="en-US" altLang="zh-TW" sz="2200" dirty="0" smtClean="0">
                <a:solidFill>
                  <a:srgbClr val="000000"/>
                </a:solidFill>
                <a:latin typeface="Times New Roman"/>
                <a:ea typeface="DFKai-SB" panose="03000509000000000000" pitchFamily="65" charset="-120"/>
                <a:cs typeface="Times New Roman"/>
              </a:rPr>
              <a:t> inclusion </a:t>
            </a:r>
            <a:r>
              <a:rPr lang="en-US" altLang="zh-TW" sz="2200" dirty="0">
                <a:solidFill>
                  <a:srgbClr val="000000"/>
                </a:solidFill>
                <a:latin typeface="Times New Roman"/>
                <a:ea typeface="DFKai-SB" panose="03000509000000000000" pitchFamily="65" charset="-120"/>
                <a:cs typeface="Times New Roman"/>
              </a:rPr>
              <a:t>of the national anthem in primary </a:t>
            </a:r>
            <a:r>
              <a:rPr lang="en-US" altLang="zh-TW" sz="2200" dirty="0" smtClean="0">
                <a:solidFill>
                  <a:srgbClr val="000000"/>
                </a:solidFill>
                <a:latin typeface="Times New Roman"/>
                <a:ea typeface="DFKai-SB" panose="03000509000000000000" pitchFamily="65" charset="-120"/>
                <a:cs typeface="Times New Roman"/>
              </a:rPr>
              <a:t>education and in secondary education </a:t>
            </a:r>
            <a:r>
              <a:rPr lang="en-US" altLang="zh-TW" sz="2200" dirty="0">
                <a:solidFill>
                  <a:srgbClr val="000000"/>
                </a:solidFill>
                <a:latin typeface="Times New Roman"/>
                <a:ea typeface="DFKai-SB" panose="03000509000000000000" pitchFamily="65" charset="-120"/>
                <a:cs typeface="Times New Roman"/>
              </a:rPr>
              <a:t>—</a:t>
            </a:r>
          </a:p>
          <a:p>
            <a:pPr marL="304800" indent="-609600" algn="just" fontAlgn="t"/>
            <a:r>
              <a:rPr lang="en-US" altLang="zh-TW" sz="2200" dirty="0">
                <a:solidFill>
                  <a:srgbClr val="000000"/>
                </a:solidFill>
                <a:latin typeface="Times New Roman"/>
                <a:ea typeface="DFKai-SB" panose="03000509000000000000" pitchFamily="65" charset="-120"/>
                <a:cs typeface="Times New Roman"/>
              </a:rPr>
              <a:t>    (a) to enable the students to </a:t>
            </a:r>
            <a:r>
              <a:rPr lang="en-US" altLang="zh-TW" sz="2200" dirty="0" smtClean="0">
                <a:solidFill>
                  <a:srgbClr val="000000"/>
                </a:solidFill>
                <a:latin typeface="Times New Roman"/>
                <a:ea typeface="DFKai-SB" panose="03000509000000000000" pitchFamily="65" charset="-120"/>
                <a:cs typeface="Times New Roman"/>
              </a:rPr>
              <a:t>learn to sing </a:t>
            </a:r>
            <a:r>
              <a:rPr lang="en-US" altLang="zh-TW" sz="2200" dirty="0">
                <a:solidFill>
                  <a:srgbClr val="000000"/>
                </a:solidFill>
                <a:latin typeface="Times New Roman"/>
                <a:ea typeface="DFKai-SB" panose="03000509000000000000" pitchFamily="65" charset="-120"/>
                <a:cs typeface="Times New Roman"/>
              </a:rPr>
              <a:t>the </a:t>
            </a:r>
            <a:r>
              <a:rPr lang="en-US" altLang="zh-TW" sz="2200" dirty="0" smtClean="0">
                <a:solidFill>
                  <a:srgbClr val="000000"/>
                </a:solidFill>
                <a:latin typeface="Times New Roman"/>
                <a:ea typeface="DFKai-SB" panose="03000509000000000000" pitchFamily="65" charset="-120"/>
                <a:cs typeface="Times New Roman"/>
              </a:rPr>
              <a:t>national         anthem</a:t>
            </a:r>
            <a:r>
              <a:rPr lang="en-US" altLang="zh-TW" sz="2200" dirty="0">
                <a:solidFill>
                  <a:srgbClr val="000000"/>
                </a:solidFill>
                <a:latin typeface="Times New Roman"/>
                <a:ea typeface="DFKai-SB" panose="03000509000000000000" pitchFamily="65" charset="-120"/>
                <a:cs typeface="Times New Roman"/>
              </a:rPr>
              <a:t>; and </a:t>
            </a:r>
          </a:p>
          <a:p>
            <a:pPr marL="304800" indent="-609600" algn="just" fontAlgn="t">
              <a:spcAft>
                <a:spcPts val="400"/>
              </a:spcAft>
            </a:pPr>
            <a:r>
              <a:rPr lang="en-US" altLang="zh-TW" sz="2200" dirty="0">
                <a:solidFill>
                  <a:srgbClr val="000000"/>
                </a:solidFill>
                <a:latin typeface="Times New Roman"/>
                <a:ea typeface="DFKai-SB" panose="03000509000000000000" pitchFamily="65" charset="-120"/>
                <a:cs typeface="Times New Roman"/>
              </a:rPr>
              <a:t>    (b) to educate the students—</a:t>
            </a:r>
          </a:p>
          <a:p>
            <a:pPr marL="304800" indent="-609600" algn="just" fontAlgn="t">
              <a:spcAft>
                <a:spcPts val="400"/>
              </a:spcAft>
            </a:pPr>
            <a:r>
              <a:rPr lang="en-US" altLang="zh-TW" sz="2200" dirty="0">
                <a:solidFill>
                  <a:srgbClr val="000000"/>
                </a:solidFill>
                <a:latin typeface="Times New Roman"/>
                <a:ea typeface="DFKai-SB" panose="03000509000000000000" pitchFamily="65" charset="-120"/>
                <a:cs typeface="Times New Roman"/>
              </a:rPr>
              <a:t>        </a:t>
            </a:r>
            <a:r>
              <a:rPr lang="en-US" altLang="zh-TW" sz="2200" dirty="0" smtClean="0">
                <a:solidFill>
                  <a:srgbClr val="000000"/>
                </a:solidFill>
                <a:latin typeface="Times New Roman"/>
                <a:ea typeface="DFKai-SB" panose="03000509000000000000" pitchFamily="65" charset="-120"/>
                <a:cs typeface="Times New Roman"/>
              </a:rPr>
              <a:t> </a:t>
            </a:r>
            <a:r>
              <a:rPr lang="en-US" altLang="zh-TW" sz="2200" dirty="0">
                <a:solidFill>
                  <a:srgbClr val="000000"/>
                </a:solidFill>
                <a:latin typeface="Times New Roman"/>
                <a:ea typeface="DFKai-SB" panose="03000509000000000000" pitchFamily="65" charset="-120"/>
                <a:cs typeface="Times New Roman"/>
              </a:rPr>
              <a:t>(i) </a:t>
            </a:r>
            <a:r>
              <a:rPr lang="en-US" altLang="zh-TW" sz="2200" dirty="0" smtClean="0">
                <a:solidFill>
                  <a:srgbClr val="000000"/>
                </a:solidFill>
                <a:latin typeface="Times New Roman"/>
                <a:ea typeface="DFKai-SB" panose="03000509000000000000" pitchFamily="65" charset="-120"/>
                <a:cs typeface="Times New Roman"/>
              </a:rPr>
              <a:t> on </a:t>
            </a:r>
            <a:r>
              <a:rPr lang="en-US" altLang="zh-TW" sz="2200" dirty="0">
                <a:solidFill>
                  <a:srgbClr val="000000"/>
                </a:solidFill>
                <a:latin typeface="Times New Roman"/>
                <a:ea typeface="DFKai-SB" panose="03000509000000000000" pitchFamily="65" charset="-120"/>
                <a:cs typeface="Times New Roman"/>
              </a:rPr>
              <a:t>the history and spirit of the national anthem; and</a:t>
            </a:r>
            <a:endParaRPr lang="zh-TW" altLang="en-US" sz="2200" dirty="0">
              <a:solidFill>
                <a:srgbClr val="000000"/>
              </a:solidFill>
              <a:latin typeface="Times New Roman"/>
              <a:ea typeface="DFKai-SB" panose="03000509000000000000" pitchFamily="65" charset="-120"/>
              <a:cs typeface="Times New Roman"/>
            </a:endParaRPr>
          </a:p>
          <a:p>
            <a:pPr marL="304800" indent="-609600" algn="just" fontAlgn="t"/>
            <a:r>
              <a:rPr lang="en-US" altLang="zh-TW" sz="2200" dirty="0">
                <a:solidFill>
                  <a:srgbClr val="000000"/>
                </a:solidFill>
                <a:latin typeface="Times New Roman"/>
                <a:ea typeface="DFKai-SB" panose="03000509000000000000" pitchFamily="65" charset="-120"/>
                <a:cs typeface="Times New Roman"/>
              </a:rPr>
              <a:t>        </a:t>
            </a:r>
            <a:r>
              <a:rPr lang="en-US" altLang="zh-TW" sz="2200" dirty="0" smtClean="0">
                <a:solidFill>
                  <a:srgbClr val="000000"/>
                </a:solidFill>
                <a:latin typeface="Times New Roman"/>
                <a:ea typeface="DFKai-SB" panose="03000509000000000000" pitchFamily="65" charset="-120"/>
                <a:cs typeface="Times New Roman"/>
              </a:rPr>
              <a:t> </a:t>
            </a:r>
            <a:r>
              <a:rPr lang="en-US" altLang="zh-TW" sz="2200" dirty="0">
                <a:solidFill>
                  <a:srgbClr val="000000"/>
                </a:solidFill>
                <a:latin typeface="Times New Roman"/>
                <a:ea typeface="DFKai-SB" panose="03000509000000000000" pitchFamily="65" charset="-120"/>
                <a:cs typeface="Times New Roman"/>
              </a:rPr>
              <a:t>(ii) on the etiquette for playing and singing the national      </a:t>
            </a:r>
          </a:p>
          <a:p>
            <a:pPr marL="304800" indent="-609600" algn="just" fontAlgn="t"/>
            <a:r>
              <a:rPr lang="en-US" altLang="zh-TW" sz="2200" dirty="0">
                <a:solidFill>
                  <a:srgbClr val="000000"/>
                </a:solidFill>
                <a:latin typeface="Times New Roman"/>
                <a:ea typeface="DFKai-SB" panose="03000509000000000000" pitchFamily="65" charset="-120"/>
                <a:cs typeface="Times New Roman"/>
              </a:rPr>
              <a:t>               </a:t>
            </a:r>
            <a:r>
              <a:rPr lang="en-US" altLang="zh-TW" sz="2200" dirty="0" smtClean="0">
                <a:solidFill>
                  <a:srgbClr val="000000"/>
                </a:solidFill>
                <a:latin typeface="Times New Roman"/>
                <a:ea typeface="DFKai-SB" panose="03000509000000000000" pitchFamily="65" charset="-120"/>
                <a:cs typeface="Times New Roman"/>
              </a:rPr>
              <a:t>anthem</a:t>
            </a:r>
            <a:r>
              <a:rPr lang="en-US" altLang="zh-TW" sz="2200" dirty="0">
                <a:solidFill>
                  <a:srgbClr val="000000"/>
                </a:solidFill>
                <a:latin typeface="Times New Roman"/>
                <a:ea typeface="DFKai-SB" panose="03000509000000000000" pitchFamily="65" charset="-120"/>
                <a:cs typeface="Times New Roman"/>
              </a:rPr>
              <a:t>.</a:t>
            </a:r>
            <a:endParaRPr lang="zh-TW" altLang="en-US" sz="2200" b="0" i="0" dirty="0">
              <a:solidFill>
                <a:srgbClr val="000000"/>
              </a:solidFill>
              <a:effectLst/>
              <a:latin typeface="Times New Roman"/>
              <a:ea typeface="DFKai-SB" panose="03000509000000000000" pitchFamily="65" charset="-120"/>
              <a:cs typeface="Times New Roman"/>
            </a:endParaRPr>
          </a:p>
        </p:txBody>
      </p:sp>
      <p:pic>
        <p:nvPicPr>
          <p:cNvPr id="5" name="Picture 4"/>
          <p:cNvPicPr>
            <a:picLocks noChangeAspect="1"/>
          </p:cNvPicPr>
          <p:nvPr/>
        </p:nvPicPr>
        <p:blipFill>
          <a:blip r:embed="rId2"/>
          <a:stretch>
            <a:fillRect/>
          </a:stretch>
        </p:blipFill>
        <p:spPr>
          <a:xfrm>
            <a:off x="7610980" y="2809932"/>
            <a:ext cx="4252408" cy="2819975"/>
          </a:xfrm>
          <a:prstGeom prst="rect">
            <a:avLst/>
          </a:prstGeom>
        </p:spPr>
      </p:pic>
      <p:sp>
        <p:nvSpPr>
          <p:cNvPr id="6" name="Rectangle 5"/>
          <p:cNvSpPr/>
          <p:nvPr/>
        </p:nvSpPr>
        <p:spPr>
          <a:xfrm>
            <a:off x="1421177" y="1376063"/>
            <a:ext cx="9353320" cy="830997"/>
          </a:xfrm>
          <a:prstGeom prst="rect">
            <a:avLst/>
          </a:prstGeom>
        </p:spPr>
        <p:txBody>
          <a:bodyPr wrap="square">
            <a:spAutoFit/>
          </a:bodyPr>
          <a:lstStyle/>
          <a:p>
            <a:pPr algn="ctr">
              <a:spcBef>
                <a:spcPts val="600"/>
              </a:spcBef>
              <a:spcAft>
                <a:spcPts val="600"/>
              </a:spcAft>
            </a:pPr>
            <a:r>
              <a:rPr lang="en-US" altLang="zh-TW" sz="2400" b="1" dirty="0" smtClean="0">
                <a:solidFill>
                  <a:srgbClr val="000000"/>
                </a:solidFill>
                <a:latin typeface="Times New Roman"/>
                <a:ea typeface="DFKai-SB" panose="03000509000000000000" pitchFamily="65" charset="-120"/>
                <a:cs typeface="Times New Roman"/>
              </a:rPr>
              <a:t>Inclusion of the </a:t>
            </a:r>
            <a:r>
              <a:rPr lang="en-US" altLang="zh-TW" sz="2400" b="1" dirty="0">
                <a:solidFill>
                  <a:srgbClr val="000000"/>
                </a:solidFill>
                <a:latin typeface="Times New Roman"/>
                <a:ea typeface="DFKai-SB" panose="03000509000000000000" pitchFamily="65" charset="-120"/>
                <a:cs typeface="Times New Roman"/>
              </a:rPr>
              <a:t>national anthem </a:t>
            </a:r>
            <a:r>
              <a:rPr lang="en-US" altLang="zh-TW" sz="2400" b="1" dirty="0" smtClean="0">
                <a:solidFill>
                  <a:srgbClr val="000000"/>
                </a:solidFill>
                <a:latin typeface="Times New Roman"/>
                <a:ea typeface="DFKai-SB" panose="03000509000000000000" pitchFamily="65" charset="-120"/>
                <a:cs typeface="Times New Roman"/>
              </a:rPr>
              <a:t>in </a:t>
            </a:r>
            <a:r>
              <a:rPr lang="en-US" altLang="zh-TW" sz="2400" b="1" dirty="0">
                <a:solidFill>
                  <a:srgbClr val="000000"/>
                </a:solidFill>
                <a:latin typeface="Times New Roman"/>
                <a:ea typeface="DFKai-SB" panose="03000509000000000000" pitchFamily="65" charset="-120"/>
                <a:cs typeface="Times New Roman"/>
              </a:rPr>
              <a:t>primary and secondary </a:t>
            </a:r>
            <a:r>
              <a:rPr lang="en-US" altLang="zh-TW" sz="2400" b="1" dirty="0" smtClean="0">
                <a:solidFill>
                  <a:srgbClr val="000000"/>
                </a:solidFill>
                <a:latin typeface="Times New Roman"/>
                <a:ea typeface="DFKai-SB" panose="03000509000000000000" pitchFamily="65" charset="-120"/>
                <a:cs typeface="Times New Roman"/>
              </a:rPr>
              <a:t>education</a:t>
            </a:r>
            <a:r>
              <a:rPr lang="en-US" altLang="zh-TW" sz="2400" b="1" strike="sngStrike" dirty="0" smtClean="0">
                <a:solidFill>
                  <a:srgbClr val="0000FF"/>
                </a:solidFill>
                <a:latin typeface="Times New Roman"/>
                <a:ea typeface="DFKai-SB" panose="03000509000000000000" pitchFamily="65" charset="-120"/>
                <a:cs typeface="Times New Roman"/>
              </a:rPr>
              <a:t> </a:t>
            </a:r>
            <a:r>
              <a:rPr lang="en-US" altLang="zh-TW" sz="2400" b="1" dirty="0">
                <a:solidFill>
                  <a:srgbClr val="000000"/>
                </a:solidFill>
                <a:latin typeface="Times New Roman"/>
                <a:ea typeface="DFKai-SB" panose="03000509000000000000" pitchFamily="65" charset="-120"/>
                <a:cs typeface="Times New Roman"/>
              </a:rPr>
              <a:t>in accordance with </a:t>
            </a:r>
            <a:r>
              <a:rPr lang="en-US" altLang="zh-TW" sz="2400" b="1" dirty="0" smtClean="0">
                <a:solidFill>
                  <a:srgbClr val="000000"/>
                </a:solidFill>
                <a:latin typeface="Times New Roman"/>
                <a:ea typeface="DFKai-SB" panose="03000509000000000000" pitchFamily="65" charset="-120"/>
                <a:cs typeface="Times New Roman"/>
              </a:rPr>
              <a:t>the</a:t>
            </a:r>
            <a:r>
              <a:rPr lang="en-US" altLang="zh-TW" sz="2400" b="1" i="1" dirty="0" smtClean="0">
                <a:solidFill>
                  <a:srgbClr val="000000"/>
                </a:solidFill>
                <a:latin typeface="Times New Roman"/>
                <a:ea typeface="DFKai-SB" panose="03000509000000000000" pitchFamily="65" charset="-120"/>
                <a:cs typeface="Times New Roman"/>
              </a:rPr>
              <a:t> </a:t>
            </a:r>
            <a:r>
              <a:rPr lang="en-US" altLang="zh-TW" sz="2400" b="1" i="1" dirty="0">
                <a:solidFill>
                  <a:srgbClr val="000000"/>
                </a:solidFill>
                <a:latin typeface="Times New Roman"/>
                <a:ea typeface="DFKai-SB" panose="03000509000000000000" pitchFamily="65" charset="-120"/>
                <a:cs typeface="Times New Roman"/>
              </a:rPr>
              <a:t>National Anthem </a:t>
            </a:r>
            <a:r>
              <a:rPr lang="en-US" altLang="zh-TW" sz="2400" b="1" i="1" dirty="0" smtClean="0">
                <a:solidFill>
                  <a:srgbClr val="000000"/>
                </a:solidFill>
                <a:latin typeface="Times New Roman"/>
                <a:ea typeface="DFKai-SB" panose="03000509000000000000" pitchFamily="65" charset="-120"/>
                <a:cs typeface="Times New Roman"/>
              </a:rPr>
              <a:t>Ordinance</a:t>
            </a:r>
            <a:endParaRPr lang="zh-TW" altLang="en-US" sz="3600" b="1" i="1" strike="sngStrike" dirty="0">
              <a:solidFill>
                <a:srgbClr val="0000FF"/>
              </a:solidFill>
              <a:latin typeface="Times New Roman"/>
              <a:ea typeface="DFKai-SB" panose="03000509000000000000" pitchFamily="65" charset="-120"/>
              <a:cs typeface="Times New Roman"/>
            </a:endParaRPr>
          </a:p>
        </p:txBody>
      </p:sp>
      <p:sp>
        <p:nvSpPr>
          <p:cNvPr id="7" name="Rectangle 5"/>
          <p:cNvSpPr/>
          <p:nvPr/>
        </p:nvSpPr>
        <p:spPr>
          <a:xfrm>
            <a:off x="2066551" y="553873"/>
            <a:ext cx="8074390" cy="584775"/>
          </a:xfrm>
          <a:prstGeom prst="rect">
            <a:avLst/>
          </a:prstGeom>
        </p:spPr>
        <p:txBody>
          <a:bodyPr wrap="none">
            <a:spAutoFit/>
          </a:bodyPr>
          <a:lstStyle/>
          <a:p>
            <a:r>
              <a:rPr lang="en-US" altLang="zh-TW" sz="3200" dirty="0">
                <a:solidFill>
                  <a:srgbClr val="282828"/>
                </a:solidFill>
                <a:latin typeface="Times New Roman"/>
                <a:ea typeface="DFKai-SB" panose="03000509000000000000" pitchFamily="65" charset="-120"/>
                <a:cs typeface="Times New Roman"/>
              </a:rPr>
              <a:t>The</a:t>
            </a:r>
            <a:r>
              <a:rPr lang="en-US" altLang="zh-TW" sz="3200" i="1" dirty="0">
                <a:solidFill>
                  <a:srgbClr val="282828"/>
                </a:solidFill>
                <a:latin typeface="Times New Roman"/>
                <a:ea typeface="DFKai-SB" panose="03000509000000000000" pitchFamily="65" charset="-120"/>
                <a:cs typeface="Times New Roman"/>
              </a:rPr>
              <a:t> National Anthem Ordinance </a:t>
            </a:r>
            <a:r>
              <a:rPr lang="en-US" altLang="zh-TW" sz="3200" dirty="0">
                <a:solidFill>
                  <a:srgbClr val="282828"/>
                </a:solidFill>
                <a:latin typeface="Times New Roman"/>
                <a:ea typeface="DFKai-SB" panose="03000509000000000000" pitchFamily="65" charset="-120"/>
                <a:cs typeface="Times New Roman"/>
              </a:rPr>
              <a:t>of the HKSAR</a:t>
            </a:r>
            <a:endParaRPr lang="en-US" sz="3200" dirty="0">
              <a:latin typeface="Times New Roman"/>
              <a:ea typeface="DFKai-SB" panose="03000509000000000000" pitchFamily="65" charset="-120"/>
              <a:cs typeface="Times New Roman"/>
            </a:endParaRPr>
          </a:p>
        </p:txBody>
      </p:sp>
    </p:spTree>
    <p:extLst>
      <p:ext uri="{BB962C8B-B14F-4D97-AF65-F5344CB8AC3E}">
        <p14:creationId xmlns:p14="http://schemas.microsoft.com/office/powerpoint/2010/main" val="2309501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圆角 20"/>
          <p:cNvSpPr/>
          <p:nvPr/>
        </p:nvSpPr>
        <p:spPr>
          <a:xfrm>
            <a:off x="8223306" y="1013552"/>
            <a:ext cx="3707961" cy="5469667"/>
          </a:xfrm>
          <a:prstGeom prst="roundRect">
            <a:avLst>
              <a:gd name="adj" fmla="val 12091"/>
            </a:avLst>
          </a:prstGeom>
          <a:solidFill>
            <a:srgbClr val="21D0C2">
              <a:alpha val="16000"/>
            </a:srgbClr>
          </a:solidFill>
          <a:ln w="38100">
            <a:solidFill>
              <a:srgbClr val="FF344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 name="矩形: 圆角 2"/>
          <p:cNvSpPr/>
          <p:nvPr/>
        </p:nvSpPr>
        <p:spPr>
          <a:xfrm>
            <a:off x="511331" y="1444680"/>
            <a:ext cx="2572342" cy="4826310"/>
          </a:xfrm>
          <a:prstGeom prst="roundRect">
            <a:avLst>
              <a:gd name="adj" fmla="val 12091"/>
            </a:avLst>
          </a:prstGeom>
          <a:solidFill>
            <a:srgbClr val="21D0C2">
              <a:alpha val="16000"/>
            </a:srgbClr>
          </a:solidFill>
          <a:ln w="38100">
            <a:solidFill>
              <a:srgbClr val="FF344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 name="矩形 3"/>
          <p:cNvSpPr>
            <a:spLocks noChangeArrowheads="1"/>
          </p:cNvSpPr>
          <p:nvPr/>
        </p:nvSpPr>
        <p:spPr bwMode="auto">
          <a:xfrm>
            <a:off x="2540000" y="413876"/>
            <a:ext cx="5771443" cy="684708"/>
          </a:xfrm>
          <a:prstGeom prst="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en-US" altLang="zh-CN" sz="4400" b="1" dirty="0">
                <a:solidFill>
                  <a:srgbClr val="FFFFFF"/>
                </a:solidFill>
                <a:latin typeface="Times New Roman"/>
                <a:ea typeface="DFKai-SB" panose="03000509000000000000" pitchFamily="65" charset="-120"/>
                <a:cs typeface="Times New Roman"/>
                <a:sym typeface="宋体" panose="02010600030101010101" pitchFamily="2" charset="-122"/>
              </a:rPr>
              <a:t>1. The National Flag</a:t>
            </a:r>
            <a:endParaRPr lang="zh-CN" altLang="en-US" sz="4400" b="1" dirty="0">
              <a:solidFill>
                <a:srgbClr val="FFFFFF"/>
              </a:solidFill>
              <a:latin typeface="Times New Roman"/>
              <a:ea typeface="DFKai-SB" panose="03000509000000000000" pitchFamily="65" charset="-120"/>
              <a:cs typeface="Times New Roman"/>
            </a:endParaRPr>
          </a:p>
        </p:txBody>
      </p:sp>
      <p:sp>
        <p:nvSpPr>
          <p:cNvPr id="14" name="任意多边形: 形状 13"/>
          <p:cNvSpPr/>
          <p:nvPr/>
        </p:nvSpPr>
        <p:spPr>
          <a:xfrm>
            <a:off x="3344863" y="3092454"/>
            <a:ext cx="1858962"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18" name="任意多边形: 形状 17"/>
          <p:cNvSpPr/>
          <p:nvPr/>
        </p:nvSpPr>
        <p:spPr>
          <a:xfrm>
            <a:off x="6096000"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B49CF71-E5A1-4B61-909E-514A58AF856E}" type="slidenum">
              <a:rPr lang="en-US" altLang="en-US">
                <a:solidFill>
                  <a:srgbClr val="898989"/>
                </a:solidFill>
              </a:rPr>
              <a:pPr/>
              <a:t>16</a:t>
            </a:fld>
            <a:endParaRPr lang="en-US" altLang="en-US">
              <a:solidFill>
                <a:srgbClr val="898989"/>
              </a:solidFill>
            </a:endParaRPr>
          </a:p>
        </p:txBody>
      </p:sp>
      <p:sp>
        <p:nvSpPr>
          <p:cNvPr id="34824" name="矩形 14"/>
          <p:cNvSpPr>
            <a:spLocks noChangeArrowheads="1"/>
          </p:cNvSpPr>
          <p:nvPr/>
        </p:nvSpPr>
        <p:spPr bwMode="auto">
          <a:xfrm>
            <a:off x="8379194" y="1164407"/>
            <a:ext cx="34200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100" dirty="0">
                <a:latin typeface="Times New Roman"/>
                <a:ea typeface="DFKai-SB" panose="03000509000000000000" pitchFamily="65" charset="-120"/>
                <a:cs typeface="Times New Roman"/>
              </a:rPr>
              <a:t>The face of the flag </a:t>
            </a:r>
            <a:r>
              <a:rPr lang="en-US" altLang="zh-CN" sz="2100" dirty="0" smtClean="0">
                <a:latin typeface="Times New Roman"/>
                <a:ea typeface="DFKai-SB" panose="03000509000000000000" pitchFamily="65" charset="-120"/>
                <a:cs typeface="Times New Roman"/>
              </a:rPr>
              <a:t>shall be red </a:t>
            </a:r>
            <a:r>
              <a:rPr lang="en-US" altLang="zh-CN" sz="2100" dirty="0">
                <a:latin typeface="Times New Roman"/>
                <a:ea typeface="DFKai-SB" panose="03000509000000000000" pitchFamily="65" charset="-120"/>
                <a:cs typeface="Times New Roman"/>
              </a:rPr>
              <a:t>and rectangular; the </a:t>
            </a:r>
            <a:r>
              <a:rPr lang="en-US" altLang="zh-CN" sz="2100" dirty="0" smtClean="0">
                <a:latin typeface="Times New Roman"/>
                <a:ea typeface="DFKai-SB" panose="03000509000000000000" pitchFamily="65" charset="-120"/>
                <a:cs typeface="Times New Roman"/>
              </a:rPr>
              <a:t>proportions </a:t>
            </a:r>
            <a:r>
              <a:rPr lang="en-US" altLang="zh-CN" sz="2100" dirty="0">
                <a:latin typeface="Times New Roman"/>
                <a:ea typeface="DFKai-SB" panose="03000509000000000000" pitchFamily="65" charset="-120"/>
                <a:cs typeface="Times New Roman"/>
              </a:rPr>
              <a:t>of its length and height </a:t>
            </a:r>
            <a:r>
              <a:rPr lang="en-US" altLang="zh-CN" sz="2100" dirty="0" smtClean="0">
                <a:latin typeface="Times New Roman"/>
                <a:ea typeface="DFKai-SB" panose="03000509000000000000" pitchFamily="65" charset="-120"/>
                <a:cs typeface="Times New Roman"/>
              </a:rPr>
              <a:t>shall </a:t>
            </a:r>
            <a:r>
              <a:rPr lang="en-US" altLang="zh-CN" sz="2100" dirty="0">
                <a:latin typeface="Times New Roman"/>
                <a:ea typeface="DFKai-SB" panose="03000509000000000000" pitchFamily="65" charset="-120"/>
                <a:cs typeface="Times New Roman"/>
              </a:rPr>
              <a:t>be 3 to 2. The upper left of the face of the flag </a:t>
            </a:r>
            <a:r>
              <a:rPr lang="en-US" altLang="zh-CN" sz="2100" dirty="0" smtClean="0">
                <a:latin typeface="Times New Roman"/>
                <a:ea typeface="DFKai-SB" panose="03000509000000000000" pitchFamily="65" charset="-120"/>
                <a:cs typeface="Times New Roman"/>
              </a:rPr>
              <a:t>shall </a:t>
            </a:r>
            <a:r>
              <a:rPr lang="en-US" altLang="zh-CN" sz="2100" dirty="0">
                <a:latin typeface="Times New Roman"/>
                <a:ea typeface="DFKai-SB" panose="03000509000000000000" pitchFamily="65" charset="-120"/>
                <a:cs typeface="Times New Roman"/>
              </a:rPr>
              <a:t>be studded with five yellow five-pointed stars. One of </a:t>
            </a:r>
            <a:r>
              <a:rPr lang="en-US" altLang="zh-CN" sz="2100" dirty="0" smtClean="0">
                <a:latin typeface="Times New Roman"/>
                <a:ea typeface="DFKai-SB" panose="03000509000000000000" pitchFamily="65" charset="-120"/>
                <a:cs typeface="Times New Roman"/>
              </a:rPr>
              <a:t>the stars shall be bigger </a:t>
            </a:r>
            <a:r>
              <a:rPr lang="en-US" altLang="zh-CN" sz="2100" dirty="0">
                <a:latin typeface="Times New Roman"/>
                <a:ea typeface="DFKai-SB" panose="03000509000000000000" pitchFamily="65" charset="-120"/>
                <a:cs typeface="Times New Roman"/>
              </a:rPr>
              <a:t>than the others, and </a:t>
            </a:r>
            <a:r>
              <a:rPr lang="en-US" altLang="zh-CN" sz="2100" dirty="0" smtClean="0">
                <a:latin typeface="Times New Roman"/>
                <a:ea typeface="DFKai-SB" panose="03000509000000000000" pitchFamily="65" charset="-120"/>
                <a:cs typeface="Times New Roman"/>
              </a:rPr>
              <a:t>shall be </a:t>
            </a:r>
            <a:r>
              <a:rPr lang="en-US" altLang="zh-CN" sz="2100" dirty="0">
                <a:latin typeface="Times New Roman"/>
                <a:ea typeface="DFKai-SB" panose="03000509000000000000" pitchFamily="65" charset="-120"/>
                <a:cs typeface="Times New Roman"/>
              </a:rPr>
              <a:t>placed </a:t>
            </a:r>
            <a:r>
              <a:rPr lang="en-US" altLang="zh-CN" sz="2100" dirty="0" smtClean="0">
                <a:latin typeface="Times New Roman"/>
                <a:ea typeface="DFKai-SB" panose="03000509000000000000" pitchFamily="65" charset="-120"/>
                <a:cs typeface="Times New Roman"/>
              </a:rPr>
              <a:t>in </a:t>
            </a:r>
            <a:r>
              <a:rPr lang="en-US" altLang="zh-CN" sz="2100" dirty="0">
                <a:latin typeface="Times New Roman"/>
                <a:ea typeface="DFKai-SB" panose="03000509000000000000" pitchFamily="65" charset="-120"/>
                <a:cs typeface="Times New Roman"/>
              </a:rPr>
              <a:t>the left; the </a:t>
            </a:r>
            <a:r>
              <a:rPr lang="en-US" altLang="zh-CN" sz="2100" dirty="0" smtClean="0">
                <a:latin typeface="Times New Roman"/>
                <a:ea typeface="DFKai-SB" panose="03000509000000000000" pitchFamily="65" charset="-120"/>
                <a:cs typeface="Times New Roman"/>
              </a:rPr>
              <a:t>four other stars shall be </a:t>
            </a:r>
            <a:r>
              <a:rPr lang="en-US" altLang="zh-CN" sz="2100" dirty="0">
                <a:latin typeface="Times New Roman"/>
                <a:ea typeface="DFKai-SB" panose="03000509000000000000" pitchFamily="65" charset="-120"/>
                <a:cs typeface="Times New Roman"/>
              </a:rPr>
              <a:t>smaller, with their circumcircle’s diameter being 1/10th of the height of the flag, encircling the big star on its right in the shape of an arc. </a:t>
            </a:r>
            <a:endParaRPr lang="zh-CN" altLang="en-US" sz="2100" dirty="0">
              <a:latin typeface="Times New Roman"/>
              <a:ea typeface="DFKai-SB" panose="03000509000000000000" pitchFamily="65" charset="-120"/>
              <a:cs typeface="Times New Roman"/>
            </a:endParaRPr>
          </a:p>
        </p:txBody>
      </p:sp>
      <p:sp>
        <p:nvSpPr>
          <p:cNvPr id="34825" name="矩形 15"/>
          <p:cNvSpPr>
            <a:spLocks noChangeArrowheads="1"/>
          </p:cNvSpPr>
          <p:nvPr/>
        </p:nvSpPr>
        <p:spPr bwMode="auto">
          <a:xfrm>
            <a:off x="3445564" y="4641874"/>
            <a:ext cx="451098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400" dirty="0">
                <a:solidFill>
                  <a:srgbClr val="000000"/>
                </a:solidFill>
                <a:latin typeface="Times New Roman"/>
                <a:ea typeface="DFKai-SB" panose="03000509000000000000" pitchFamily="65" charset="-120"/>
                <a:cs typeface="Times New Roman"/>
              </a:rPr>
              <a:t>The national flag of the People’s Republic of China (PRC) is a red flag with five stars</a:t>
            </a:r>
          </a:p>
          <a:p>
            <a:pPr algn="ctr"/>
            <a:r>
              <a:rPr lang="en-US" altLang="zh-CN" sz="2000" dirty="0">
                <a:solidFill>
                  <a:srgbClr val="000000"/>
                </a:solidFill>
                <a:latin typeface="DFKai-SB" panose="03000509000000000000" pitchFamily="65" charset="-120"/>
                <a:ea typeface="DFKai-SB" panose="03000509000000000000" pitchFamily="65" charset="-120"/>
              </a:rPr>
              <a:t> </a:t>
            </a:r>
            <a:endParaRPr lang="zh-CN" altLang="en-US" sz="2000" dirty="0">
              <a:latin typeface="DFKai-SB" panose="03000509000000000000" pitchFamily="65" charset="-120"/>
              <a:ea typeface="DFKai-SB" panose="03000509000000000000" pitchFamily="65" charset="-120"/>
            </a:endParaRPr>
          </a:p>
        </p:txBody>
      </p:sp>
      <p:sp>
        <p:nvSpPr>
          <p:cNvPr id="34826" name="矩形 16"/>
          <p:cNvSpPr>
            <a:spLocks noChangeArrowheads="1"/>
          </p:cNvSpPr>
          <p:nvPr/>
        </p:nvSpPr>
        <p:spPr bwMode="auto">
          <a:xfrm>
            <a:off x="732254" y="1579497"/>
            <a:ext cx="2141861"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200" dirty="0" smtClean="0">
                <a:latin typeface="Times New Roman"/>
                <a:ea typeface="DFKai-SB" panose="03000509000000000000" pitchFamily="65" charset="-120"/>
                <a:cs typeface="Times New Roman"/>
              </a:rPr>
              <a:t>The red </a:t>
            </a:r>
            <a:r>
              <a:rPr lang="en-US" altLang="zh-CN" sz="2200" dirty="0" err="1" smtClean="0">
                <a:latin typeface="Times New Roman"/>
                <a:ea typeface="DFKai-SB" panose="03000509000000000000" pitchFamily="65" charset="-120"/>
                <a:cs typeface="Times New Roman"/>
              </a:rPr>
              <a:t>colour</a:t>
            </a:r>
            <a:r>
              <a:rPr lang="en-US" altLang="zh-CN" sz="2200" dirty="0" smtClean="0">
                <a:latin typeface="Times New Roman"/>
                <a:ea typeface="DFKai-SB" panose="03000509000000000000" pitchFamily="65" charset="-120"/>
                <a:cs typeface="Times New Roman"/>
              </a:rPr>
              <a:t> of the national flag </a:t>
            </a:r>
            <a:r>
              <a:rPr lang="en-US" altLang="zh-CN" sz="2200" dirty="0" err="1" smtClean="0">
                <a:latin typeface="Times New Roman"/>
                <a:ea typeface="DFKai-SB" panose="03000509000000000000" pitchFamily="65" charset="-120"/>
                <a:cs typeface="Times New Roman"/>
              </a:rPr>
              <a:t>symbolises</a:t>
            </a:r>
            <a:r>
              <a:rPr lang="en-US" altLang="zh-CN" sz="2200" dirty="0" smtClean="0">
                <a:latin typeface="Times New Roman"/>
                <a:ea typeface="DFKai-SB" panose="03000509000000000000" pitchFamily="65" charset="-120"/>
                <a:cs typeface="Times New Roman"/>
              </a:rPr>
              <a:t> revolution. The five five-pointed stars and their relationship represent the unity of Chinese people under the leadership of the Communist Party of China.</a:t>
            </a:r>
            <a:endParaRPr lang="zh-CN" altLang="en-US" sz="2200" dirty="0">
              <a:latin typeface="Times New Roman"/>
              <a:ea typeface="DFKai-SB" panose="03000509000000000000" pitchFamily="65" charset="-120"/>
              <a:cs typeface="Times New Roman"/>
            </a:endParaRPr>
          </a:p>
        </p:txBody>
      </p:sp>
      <p:cxnSp>
        <p:nvCxnSpPr>
          <p:cNvPr id="22" name="Straight Connector 20"/>
          <p:cNvCxnSpPr>
            <a:cxnSpLocks/>
          </p:cNvCxnSpPr>
          <p:nvPr/>
        </p:nvCxnSpPr>
        <p:spPr>
          <a:xfrm flipH="1">
            <a:off x="3140871" y="3323492"/>
            <a:ext cx="285792" cy="17585"/>
          </a:xfrm>
          <a:prstGeom prst="line">
            <a:avLst/>
          </a:prstGeom>
          <a:ln w="28575">
            <a:solidFill>
              <a:srgbClr val="FF3447"/>
            </a:solidFill>
            <a:tailEnd type="oval"/>
          </a:ln>
        </p:spPr>
        <p:style>
          <a:lnRef idx="1">
            <a:schemeClr val="accent1"/>
          </a:lnRef>
          <a:fillRef idx="0">
            <a:schemeClr val="accent1"/>
          </a:fillRef>
          <a:effectRef idx="0">
            <a:schemeClr val="accent1"/>
          </a:effectRef>
          <a:fontRef idx="minor">
            <a:schemeClr val="tx1"/>
          </a:fontRef>
        </p:style>
      </p:cxnSp>
      <p:cxnSp>
        <p:nvCxnSpPr>
          <p:cNvPr id="33" name="Straight Connector 20"/>
          <p:cNvCxnSpPr>
            <a:cxnSpLocks/>
          </p:cNvCxnSpPr>
          <p:nvPr/>
        </p:nvCxnSpPr>
        <p:spPr>
          <a:xfrm flipH="1">
            <a:off x="8018469" y="3341077"/>
            <a:ext cx="229149" cy="6445"/>
          </a:xfrm>
          <a:prstGeom prst="line">
            <a:avLst/>
          </a:prstGeom>
          <a:ln w="28575">
            <a:solidFill>
              <a:srgbClr val="FF3447"/>
            </a:solidFill>
            <a:tailEnd type="oval"/>
          </a:ln>
        </p:spPr>
        <p:style>
          <a:lnRef idx="1">
            <a:schemeClr val="accent1"/>
          </a:lnRef>
          <a:fillRef idx="0">
            <a:schemeClr val="accent1"/>
          </a:fillRef>
          <a:effectRef idx="0">
            <a:schemeClr val="accent1"/>
          </a:effectRef>
          <a:fontRef idx="minor">
            <a:schemeClr val="tx1"/>
          </a:fontRef>
        </p:style>
      </p:cxnSp>
      <p:pic>
        <p:nvPicPr>
          <p:cNvPr id="34829" name="图片 7" descr="图片包含 背景图案&#10;&#10;描述已自动生成"/>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0354" y="1444680"/>
            <a:ext cx="458470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997766" y="6368671"/>
            <a:ext cx="5111143" cy="369332"/>
          </a:xfrm>
          <a:prstGeom prst="rect">
            <a:avLst/>
          </a:prstGeom>
        </p:spPr>
        <p:txBody>
          <a:bodyPr wrap="none">
            <a:spAutoFit/>
          </a:bodyPr>
          <a:lstStyle/>
          <a:p>
            <a:r>
              <a:rPr lang="en-US" altLang="zh-TW" dirty="0">
                <a:latin typeface="Times New Roman"/>
                <a:ea typeface="DFKai-SB" panose="03000509000000000000" pitchFamily="65" charset="-120"/>
                <a:cs typeface="Times New Roman"/>
              </a:rPr>
              <a:t>Source:</a:t>
            </a:r>
            <a:r>
              <a:rPr lang="en-US" altLang="zh-TW" dirty="0">
                <a:latin typeface="Times New Roman"/>
                <a:cs typeface="Times New Roman"/>
              </a:rPr>
              <a:t> </a:t>
            </a:r>
            <a:r>
              <a:rPr lang="en-US" dirty="0">
                <a:latin typeface="Times New Roman"/>
                <a:cs typeface="Times New Roman"/>
              </a:rPr>
              <a:t>http://www.gov.cn/guoqing/guoqi/index.htm </a:t>
            </a:r>
          </a:p>
        </p:txBody>
      </p:sp>
    </p:spTree>
    <p:extLst>
      <p:ext uri="{BB962C8B-B14F-4D97-AF65-F5344CB8AC3E}">
        <p14:creationId xmlns:p14="http://schemas.microsoft.com/office/powerpoint/2010/main" val="600109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9"/>
          <p:cNvSpPr/>
          <p:nvPr/>
        </p:nvSpPr>
        <p:spPr>
          <a:xfrm>
            <a:off x="592138"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18" name="任意多边形: 形状 17"/>
          <p:cNvSpPr/>
          <p:nvPr/>
        </p:nvSpPr>
        <p:spPr>
          <a:xfrm>
            <a:off x="6096000"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7FEB9EDF-8DB3-4663-9479-037A8B9C717F}" type="slidenum">
              <a:rPr lang="en-US" altLang="en-US">
                <a:solidFill>
                  <a:srgbClr val="898989"/>
                </a:solidFill>
              </a:rPr>
              <a:pPr/>
              <a:t>17</a:t>
            </a:fld>
            <a:endParaRPr lang="en-US" altLang="en-US">
              <a:solidFill>
                <a:srgbClr val="898989"/>
              </a:solidFill>
            </a:endParaRPr>
          </a:p>
        </p:txBody>
      </p:sp>
      <p:sp>
        <p:nvSpPr>
          <p:cNvPr id="36870" name="Title 1"/>
          <p:cNvSpPr txBox="1">
            <a:spLocks noChangeArrowheads="1"/>
          </p:cNvSpPr>
          <p:nvPr/>
        </p:nvSpPr>
        <p:spPr bwMode="auto">
          <a:xfrm>
            <a:off x="2695222" y="470037"/>
            <a:ext cx="5869139"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pPr>
            <a:r>
              <a:rPr lang="en-US" altLang="zh-TW" sz="3600" b="1" dirty="0">
                <a:latin typeface="Times New Roman"/>
                <a:ea typeface="DFKai-SB" panose="03000509000000000000" pitchFamily="65" charset="-120"/>
                <a:cs typeface="Times New Roman"/>
              </a:rPr>
              <a:t>Birth of the national flag</a:t>
            </a:r>
            <a:endParaRPr lang="zh-HK" altLang="en-US" sz="3600" b="1" dirty="0">
              <a:latin typeface="Times New Roman"/>
              <a:ea typeface="新細明體" panose="02020500000000000000" pitchFamily="18" charset="-120"/>
              <a:cs typeface="Times New Roman"/>
            </a:endParaRPr>
          </a:p>
        </p:txBody>
      </p:sp>
      <p:pic>
        <p:nvPicPr>
          <p:cNvPr id="35847" name="Content Placeholder 3"/>
          <p:cNvPicPr>
            <a:picLocks noChangeAspect="1"/>
          </p:cNvPicPr>
          <p:nvPr/>
        </p:nvPicPr>
        <p:blipFill>
          <a:blip r:embed="rId3"/>
          <a:srcRect/>
          <a:stretch/>
        </p:blipFill>
        <p:spPr bwMode="auto">
          <a:xfrm>
            <a:off x="941024" y="1826464"/>
            <a:ext cx="4114021" cy="4017719"/>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p:spPr>
      </p:pic>
      <p:sp>
        <p:nvSpPr>
          <p:cNvPr id="19" name="Rectangle 5"/>
          <p:cNvSpPr/>
          <p:nvPr/>
        </p:nvSpPr>
        <p:spPr>
          <a:xfrm>
            <a:off x="5652347" y="1679414"/>
            <a:ext cx="5824024" cy="2246769"/>
          </a:xfrm>
          <a:prstGeom prst="rect">
            <a:avLst/>
          </a:prstGeom>
        </p:spPr>
        <p:txBody>
          <a:bodyPr wrap="square">
            <a:spAutoFit/>
          </a:bodyPr>
          <a:lstStyle/>
          <a:p>
            <a:pPr algn="just">
              <a:defRPr/>
            </a:pPr>
            <a:r>
              <a:rPr lang="en-US" altLang="zh-HK" sz="2800" kern="100" dirty="0">
                <a:latin typeface="Times New Roman" panose="02020603050405020304" pitchFamily="18" charset="0"/>
                <a:ea typeface="標楷體" panose="03000509000000000000" pitchFamily="65" charset="-120"/>
                <a:cs typeface="Times New Roman" panose="02020603050405020304" pitchFamily="18" charset="0"/>
              </a:rPr>
              <a:t>On </a:t>
            </a:r>
            <a:r>
              <a:rPr lang="en-US" altLang="zh-HK" sz="2800" kern="100" dirty="0" smtClean="0">
                <a:latin typeface="Times New Roman" panose="02020603050405020304" pitchFamily="18" charset="0"/>
                <a:ea typeface="標楷體" panose="03000509000000000000" pitchFamily="65" charset="-120"/>
                <a:cs typeface="Times New Roman" panose="02020603050405020304" pitchFamily="18" charset="0"/>
              </a:rPr>
              <a:t>27 September 1949</a:t>
            </a:r>
            <a:r>
              <a:rPr lang="en-US" altLang="zh-HK" sz="2800" kern="100" dirty="0">
                <a:latin typeface="Times New Roman" panose="02020603050405020304" pitchFamily="18" charset="0"/>
                <a:ea typeface="標楷體" panose="03000509000000000000" pitchFamily="65" charset="-120"/>
                <a:cs typeface="Times New Roman" panose="02020603050405020304" pitchFamily="18" charset="0"/>
              </a:rPr>
              <a:t>, the </a:t>
            </a:r>
            <a:r>
              <a:rPr lang="en-US" altLang="zh-HK" sz="2800" kern="100" dirty="0" smtClean="0">
                <a:latin typeface="Times New Roman" panose="02020603050405020304" pitchFamily="18" charset="0"/>
                <a:ea typeface="標楷體" panose="03000509000000000000" pitchFamily="65" charset="-120"/>
                <a:cs typeface="Times New Roman" panose="02020603050405020304" pitchFamily="18" charset="0"/>
              </a:rPr>
              <a:t>1st </a:t>
            </a:r>
            <a:r>
              <a:rPr lang="en-US" altLang="zh-HK" sz="2800" kern="100" dirty="0">
                <a:latin typeface="Times New Roman" panose="02020603050405020304" pitchFamily="18" charset="0"/>
                <a:ea typeface="標楷體" panose="03000509000000000000" pitchFamily="65" charset="-120"/>
                <a:cs typeface="Times New Roman" panose="02020603050405020304" pitchFamily="18" charset="0"/>
              </a:rPr>
              <a:t>Plenary Session of the Chinese People’s Political Consultative Conference passed a resolution adopting the </a:t>
            </a:r>
            <a:r>
              <a:rPr lang="en-US" altLang="zh-HK" sz="2800" kern="100" dirty="0" smtClean="0">
                <a:latin typeface="Times New Roman" panose="02020603050405020304" pitchFamily="18" charset="0"/>
                <a:ea typeface="標楷體" panose="03000509000000000000" pitchFamily="65" charset="-120"/>
                <a:cs typeface="Times New Roman" panose="02020603050405020304" pitchFamily="18" charset="0"/>
              </a:rPr>
              <a:t>“red flag with five stars” </a:t>
            </a:r>
            <a:r>
              <a:rPr lang="en-US" altLang="zh-HK" sz="2800" kern="100" dirty="0">
                <a:latin typeface="Times New Roman" panose="02020603050405020304" pitchFamily="18" charset="0"/>
                <a:ea typeface="標楷體" panose="03000509000000000000" pitchFamily="65" charset="-120"/>
                <a:cs typeface="Times New Roman" panose="02020603050405020304" pitchFamily="18" charset="0"/>
              </a:rPr>
              <a:t>as the national flag. </a:t>
            </a:r>
            <a:endParaRPr lang="zh-TW" altLang="zh-HK" sz="3600" kern="100" dirty="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36873" name="组合 4"/>
          <p:cNvGrpSpPr>
            <a:grpSpLocks/>
          </p:cNvGrpSpPr>
          <p:nvPr/>
        </p:nvGrpSpPr>
        <p:grpSpPr bwMode="auto">
          <a:xfrm>
            <a:off x="5482655" y="4035350"/>
            <a:ext cx="6163409" cy="2218128"/>
            <a:chOff x="1309113" y="5582207"/>
            <a:chExt cx="8601843" cy="3353240"/>
          </a:xfrm>
        </p:grpSpPr>
        <p:sp>
          <p:nvSpPr>
            <p:cNvPr id="23" name="矩形: 圆角 22"/>
            <p:cNvSpPr/>
            <p:nvPr/>
          </p:nvSpPr>
          <p:spPr>
            <a:xfrm>
              <a:off x="1309115" y="5582207"/>
              <a:ext cx="8601841" cy="3353240"/>
            </a:xfrm>
            <a:prstGeom prst="roundRect">
              <a:avLst/>
            </a:prstGeom>
            <a:solidFill>
              <a:srgbClr val="FF3447">
                <a:alpha val="13000"/>
              </a:srgbClr>
            </a:solidFill>
            <a:ln w="28575">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DFKai-SB" panose="03000509000000000000" pitchFamily="65" charset="-120"/>
                <a:ea typeface="DFKai-SB" panose="03000509000000000000" pitchFamily="65" charset="-120"/>
              </a:endParaRPr>
            </a:p>
          </p:txBody>
        </p:sp>
        <p:sp>
          <p:nvSpPr>
            <p:cNvPr id="20" name="矩形 19"/>
            <p:cNvSpPr/>
            <p:nvPr/>
          </p:nvSpPr>
          <p:spPr>
            <a:xfrm>
              <a:off x="1309113" y="6008738"/>
              <a:ext cx="8601843" cy="1634681"/>
            </a:xfrm>
            <a:prstGeom prst="rect">
              <a:avLst/>
            </a:prstGeom>
          </p:spPr>
          <p:txBody>
            <a:bodyPr wrap="square">
              <a:spAutoFit/>
            </a:bodyPr>
            <a:lstStyle/>
            <a:p>
              <a:pPr algn="ctr">
                <a:lnSpc>
                  <a:spcPct val="120000"/>
                </a:lnSpc>
                <a:defRPr/>
              </a:pPr>
              <a:r>
                <a:rPr lang="en-US" altLang="zh-CN" sz="2800" kern="100" dirty="0">
                  <a:latin typeface="Times New Roman"/>
                  <a:ea typeface="DFKai-SB" panose="03000509000000000000" pitchFamily="65" charset="-120"/>
                  <a:cs typeface="Times New Roman"/>
                </a:rPr>
                <a:t>Video: ‘Birth of the National Flag of the PRC’ in </a:t>
              </a:r>
              <a:r>
                <a:rPr lang="en-US" altLang="zh-CN" sz="2800" i="1" kern="100" dirty="0">
                  <a:latin typeface="Times New Roman"/>
                  <a:ea typeface="DFKai-SB" panose="03000509000000000000" pitchFamily="65" charset="-120"/>
                  <a:cs typeface="Times New Roman"/>
                </a:rPr>
                <a:t>National Memory</a:t>
              </a:r>
              <a:endParaRPr lang="zh-CN" altLang="zh-CN" sz="2800" kern="100" dirty="0">
                <a:latin typeface="Times New Roman"/>
                <a:ea typeface="DFKai-SB" panose="03000509000000000000" pitchFamily="65" charset="-120"/>
                <a:cs typeface="Times New Roman"/>
              </a:endParaRPr>
            </a:p>
          </p:txBody>
        </p:sp>
      </p:grpSp>
      <p:sp>
        <p:nvSpPr>
          <p:cNvPr id="36874" name="矩形 2"/>
          <p:cNvSpPr>
            <a:spLocks noChangeArrowheads="1"/>
          </p:cNvSpPr>
          <p:nvPr/>
        </p:nvSpPr>
        <p:spPr bwMode="auto">
          <a:xfrm>
            <a:off x="5482655" y="5507984"/>
            <a:ext cx="61634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HK" sz="2400" u="sng" dirty="0">
                <a:latin typeface="Times New Roman" panose="02020603050405020304" pitchFamily="18" charset="0"/>
                <a:cs typeface="Times New Roman" panose="02020603050405020304" pitchFamily="18" charset="0"/>
              </a:rPr>
              <a:t>https://youtu.be/3BQnITu-EUA</a:t>
            </a:r>
            <a:endParaRPr lang="zh-CN" altLang="en-US" sz="3200" dirty="0">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260728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352540" y="1293906"/>
            <a:ext cx="11510848" cy="5087848"/>
          </a:xfrm>
          <a:prstGeom prst="rect">
            <a:avLst/>
          </a:prstGeom>
          <a:solidFill>
            <a:srgbClr val="386DFC">
              <a:alpha val="18000"/>
            </a:srgbClr>
          </a:solidFill>
          <a:ln w="19050">
            <a:no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21" name="矩形 20"/>
          <p:cNvSpPr/>
          <p:nvPr/>
        </p:nvSpPr>
        <p:spPr>
          <a:xfrm>
            <a:off x="592139" y="2237358"/>
            <a:ext cx="10994906" cy="3850342"/>
          </a:xfrm>
          <a:prstGeom prst="rect">
            <a:avLst/>
          </a:prstGeom>
          <a:pattFill prst="lgGrid">
            <a:fgClr>
              <a:schemeClr val="bg1">
                <a:lumMod val="95000"/>
              </a:schemeClr>
            </a:fgClr>
            <a:bgClr>
              <a:schemeClr val="bg1"/>
            </a:bgClr>
          </a:pattFill>
          <a:ln w="19050">
            <a:solidFill>
              <a:srgbClr val="4472C4"/>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0" name="任意多边形: 形状 9"/>
          <p:cNvSpPr/>
          <p:nvPr/>
        </p:nvSpPr>
        <p:spPr>
          <a:xfrm>
            <a:off x="592138" y="2828046"/>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18" name="任意多边形: 形状 17"/>
          <p:cNvSpPr/>
          <p:nvPr/>
        </p:nvSpPr>
        <p:spPr>
          <a:xfrm>
            <a:off x="6096000" y="2828046"/>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5CBC58B2-145D-4549-990A-C84F298A472B}" type="slidenum">
              <a:rPr lang="en-US" altLang="en-US">
                <a:solidFill>
                  <a:srgbClr val="898989"/>
                </a:solidFill>
              </a:rPr>
              <a:pPr/>
              <a:t>18</a:t>
            </a:fld>
            <a:endParaRPr lang="en-US" altLang="en-US">
              <a:solidFill>
                <a:srgbClr val="898989"/>
              </a:solidFill>
            </a:endParaRPr>
          </a:p>
        </p:txBody>
      </p:sp>
      <p:sp>
        <p:nvSpPr>
          <p:cNvPr id="38919" name="Title 1"/>
          <p:cNvSpPr txBox="1">
            <a:spLocks noChangeArrowheads="1"/>
          </p:cNvSpPr>
          <p:nvPr/>
        </p:nvSpPr>
        <p:spPr bwMode="auto">
          <a:xfrm>
            <a:off x="352540" y="455339"/>
            <a:ext cx="11510848"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pPr>
            <a:r>
              <a:rPr lang="en-US" altLang="zh-TW" sz="3200" b="1" dirty="0" smtClean="0">
                <a:latin typeface="Times New Roman"/>
                <a:ea typeface="DFKai-SB" panose="03000509000000000000" pitchFamily="65" charset="-120"/>
                <a:cs typeface="Times New Roman"/>
              </a:rPr>
              <a:t>Regulation of </a:t>
            </a:r>
            <a:r>
              <a:rPr lang="en-US" altLang="zh-TW" sz="3200" b="1" dirty="0">
                <a:latin typeface="Times New Roman"/>
                <a:ea typeface="DFKai-SB" panose="03000509000000000000" pitchFamily="65" charset="-120"/>
                <a:cs typeface="Times New Roman"/>
              </a:rPr>
              <a:t>using the national </a:t>
            </a:r>
            <a:r>
              <a:rPr lang="en-US" altLang="zh-TW" sz="3200" b="1" dirty="0" smtClean="0">
                <a:latin typeface="Times New Roman"/>
                <a:ea typeface="DFKai-SB" panose="03000509000000000000" pitchFamily="65" charset="-120"/>
                <a:cs typeface="Times New Roman"/>
              </a:rPr>
              <a:t>flag in the Mainland (I</a:t>
            </a:r>
            <a:r>
              <a:rPr lang="en-US" altLang="zh-TW" sz="3200" b="1" dirty="0">
                <a:latin typeface="Times New Roman"/>
                <a:ea typeface="DFKai-SB" panose="03000509000000000000" pitchFamily="65" charset="-120"/>
                <a:cs typeface="Times New Roman"/>
              </a:rPr>
              <a:t>)</a:t>
            </a:r>
            <a:endParaRPr lang="zh-HK" altLang="en-US" sz="3200" b="1" dirty="0">
              <a:latin typeface="Times New Roman"/>
              <a:ea typeface="DFKai-SB" panose="03000509000000000000" pitchFamily="65" charset="-120"/>
              <a:cs typeface="Times New Roman"/>
            </a:endParaRPr>
          </a:p>
        </p:txBody>
      </p:sp>
      <p:sp>
        <p:nvSpPr>
          <p:cNvPr id="38920" name="Content Placeholder 2"/>
          <p:cNvSpPr txBox="1">
            <a:spLocks noChangeArrowheads="1"/>
          </p:cNvSpPr>
          <p:nvPr/>
        </p:nvSpPr>
        <p:spPr bwMode="auto">
          <a:xfrm>
            <a:off x="777111" y="2352779"/>
            <a:ext cx="10624962" cy="373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spcAft>
                <a:spcPts val="600"/>
              </a:spcAft>
            </a:pPr>
            <a:r>
              <a:rPr lang="en-US" altLang="zh-CN" sz="2200" dirty="0">
                <a:latin typeface="Times New Roman"/>
                <a:ea typeface="DFKai-SB" panose="03000509000000000000" pitchFamily="65" charset="-120"/>
                <a:cs typeface="Times New Roman"/>
              </a:rPr>
              <a:t>(1) Tiananmen Square and </a:t>
            </a:r>
            <a:r>
              <a:rPr lang="en-US" altLang="zh-CN" sz="2200" dirty="0" err="1" smtClean="0">
                <a:latin typeface="Times New Roman"/>
                <a:ea typeface="DFKai-SB" panose="03000509000000000000" pitchFamily="65" charset="-120"/>
                <a:cs typeface="Times New Roman"/>
              </a:rPr>
              <a:t>Xinhuamen</a:t>
            </a:r>
            <a:r>
              <a:rPr lang="en-US" altLang="zh-CN" sz="2200" dirty="0" smtClean="0">
                <a:latin typeface="Times New Roman"/>
                <a:ea typeface="DFKai-SB" panose="03000509000000000000" pitchFamily="65" charset="-120"/>
                <a:cs typeface="Times New Roman"/>
              </a:rPr>
              <a:t> in Beijing;</a:t>
            </a:r>
            <a:endParaRPr lang="en-US" altLang="zh-CN" sz="2200" dirty="0">
              <a:latin typeface="Times New Roman"/>
              <a:ea typeface="DFKai-SB" panose="03000509000000000000" pitchFamily="65" charset="-120"/>
              <a:cs typeface="Times New Roman"/>
            </a:endParaRPr>
          </a:p>
          <a:p>
            <a:pPr algn="just">
              <a:spcAft>
                <a:spcPts val="600"/>
              </a:spcAft>
            </a:pPr>
            <a:r>
              <a:rPr lang="en-US" altLang="zh-CN" sz="2200" dirty="0">
                <a:latin typeface="Times New Roman"/>
                <a:ea typeface="DFKai-SB" panose="03000509000000000000" pitchFamily="65" charset="-120"/>
                <a:cs typeface="Times New Roman"/>
              </a:rPr>
              <a:t>(2) </a:t>
            </a:r>
            <a:r>
              <a:rPr lang="en-US" altLang="zh-CN" sz="2200" dirty="0" smtClean="0">
                <a:latin typeface="Times New Roman"/>
                <a:ea typeface="DFKai-SB" panose="03000509000000000000" pitchFamily="65" charset="-120"/>
                <a:cs typeface="Times New Roman"/>
              </a:rPr>
              <a:t>The Central </a:t>
            </a:r>
            <a:r>
              <a:rPr lang="en-US" altLang="zh-CN" sz="2200" dirty="0">
                <a:latin typeface="Times New Roman"/>
                <a:ea typeface="DFKai-SB" panose="03000509000000000000" pitchFamily="65" charset="-120"/>
                <a:cs typeface="Times New Roman"/>
              </a:rPr>
              <a:t>Committee of the Communist Party of China, </a:t>
            </a:r>
            <a:r>
              <a:rPr lang="en-US" altLang="zh-CN" sz="2200" dirty="0" smtClean="0">
                <a:latin typeface="Times New Roman"/>
                <a:ea typeface="DFKai-SB" panose="03000509000000000000" pitchFamily="65" charset="-120"/>
                <a:cs typeface="Times New Roman"/>
              </a:rPr>
              <a:t>the Standing </a:t>
            </a:r>
            <a:r>
              <a:rPr lang="en-US" altLang="zh-CN" sz="2200" dirty="0">
                <a:latin typeface="Times New Roman"/>
                <a:ea typeface="DFKai-SB" panose="03000509000000000000" pitchFamily="65" charset="-120"/>
                <a:cs typeface="Times New Roman"/>
              </a:rPr>
              <a:t>Committee of the National People’s Congress, the State Council, the Central Military Commission, the Central Commission for Discipline </a:t>
            </a:r>
            <a:r>
              <a:rPr lang="en-US" altLang="zh-CN" sz="2200" dirty="0" smtClean="0">
                <a:latin typeface="Times New Roman"/>
                <a:ea typeface="DFKai-SB" panose="03000509000000000000" pitchFamily="65" charset="-120"/>
                <a:cs typeface="Times New Roman"/>
              </a:rPr>
              <a:t>Inspection </a:t>
            </a:r>
            <a:r>
              <a:rPr lang="en-US" altLang="zh-CN" sz="2200" dirty="0">
                <a:latin typeface="Times New Roman"/>
                <a:ea typeface="DFKai-SB" panose="03000509000000000000" pitchFamily="65" charset="-120"/>
                <a:cs typeface="Times New Roman"/>
              </a:rPr>
              <a:t>of the Communist Party of </a:t>
            </a:r>
            <a:r>
              <a:rPr lang="en-US" altLang="zh-CN" sz="2200" dirty="0" smtClean="0">
                <a:latin typeface="Times New Roman"/>
                <a:ea typeface="DFKai-SB" panose="03000509000000000000" pitchFamily="65" charset="-120"/>
                <a:cs typeface="Times New Roman"/>
              </a:rPr>
              <a:t>China, the National Commission</a:t>
            </a:r>
            <a:r>
              <a:rPr lang="en-US" altLang="zh-CN" sz="2200" dirty="0" smtClean="0">
                <a:solidFill>
                  <a:srgbClr val="0000FF"/>
                </a:solidFill>
                <a:latin typeface="Times New Roman"/>
                <a:ea typeface="DFKai-SB" panose="03000509000000000000" pitchFamily="65" charset="-120"/>
                <a:cs typeface="Times New Roman"/>
              </a:rPr>
              <a:t> </a:t>
            </a:r>
            <a:r>
              <a:rPr lang="en-US" altLang="zh-CN" sz="2200" dirty="0">
                <a:latin typeface="Times New Roman"/>
                <a:ea typeface="DFKai-SB" panose="03000509000000000000" pitchFamily="65" charset="-120"/>
                <a:cs typeface="Times New Roman"/>
              </a:rPr>
              <a:t>of Supervision</a:t>
            </a:r>
            <a:r>
              <a:rPr lang="en-US" altLang="zh-CN" sz="2200" dirty="0" smtClean="0">
                <a:latin typeface="Times New Roman"/>
                <a:ea typeface="DFKai-SB" panose="03000509000000000000" pitchFamily="65" charset="-120"/>
                <a:cs typeface="Times New Roman"/>
              </a:rPr>
              <a:t>, </a:t>
            </a:r>
            <a:r>
              <a:rPr lang="en-US" altLang="zh-CN" sz="2200" dirty="0">
                <a:latin typeface="Times New Roman"/>
                <a:ea typeface="DFKai-SB" panose="03000509000000000000" pitchFamily="65" charset="-120"/>
                <a:cs typeface="Times New Roman"/>
              </a:rPr>
              <a:t>the Supreme People’s Court, the Supreme People’s </a:t>
            </a:r>
            <a:r>
              <a:rPr lang="en-US" altLang="zh-CN" sz="2200" dirty="0" err="1">
                <a:latin typeface="Times New Roman"/>
                <a:ea typeface="DFKai-SB" panose="03000509000000000000" pitchFamily="65" charset="-120"/>
                <a:cs typeface="Times New Roman"/>
              </a:rPr>
              <a:t>Procuratorate</a:t>
            </a:r>
            <a:r>
              <a:rPr lang="en-US" altLang="zh-CN" sz="2200" dirty="0">
                <a:latin typeface="Times New Roman"/>
                <a:ea typeface="DFKai-SB" panose="03000509000000000000" pitchFamily="65" charset="-120"/>
                <a:cs typeface="Times New Roman"/>
              </a:rPr>
              <a:t>, </a:t>
            </a:r>
            <a:r>
              <a:rPr lang="en-US" altLang="zh-CN" sz="2200" dirty="0" smtClean="0">
                <a:latin typeface="Times New Roman"/>
                <a:ea typeface="DFKai-SB" panose="03000509000000000000" pitchFamily="65" charset="-120"/>
                <a:cs typeface="Times New Roman"/>
              </a:rPr>
              <a:t>the National </a:t>
            </a:r>
            <a:r>
              <a:rPr lang="en-US" altLang="zh-CN" sz="2200" dirty="0">
                <a:latin typeface="Times New Roman"/>
                <a:ea typeface="DFKai-SB" panose="03000509000000000000" pitchFamily="65" charset="-120"/>
                <a:cs typeface="Times New Roman"/>
              </a:rPr>
              <a:t>Committee of </a:t>
            </a:r>
            <a:r>
              <a:rPr lang="en-US" altLang="zh-TW" sz="2200" dirty="0">
                <a:latin typeface="Times New Roman"/>
                <a:ea typeface="DFKai-SB" panose="03000509000000000000" pitchFamily="65" charset="-120"/>
                <a:cs typeface="Times New Roman"/>
              </a:rPr>
              <a:t>the Chinese People’s Political Consultative Conference</a:t>
            </a:r>
            <a:r>
              <a:rPr lang="en-US" altLang="zh-CN" sz="2200" dirty="0">
                <a:latin typeface="Times New Roman"/>
                <a:ea typeface="DFKai-SB" panose="03000509000000000000" pitchFamily="65" charset="-120"/>
                <a:cs typeface="Times New Roman"/>
              </a:rPr>
              <a:t>;</a:t>
            </a:r>
            <a:endParaRPr lang="zh-CN" altLang="en-US" sz="2200" dirty="0">
              <a:latin typeface="Times New Roman"/>
              <a:ea typeface="DFKai-SB" panose="03000509000000000000" pitchFamily="65" charset="-120"/>
              <a:cs typeface="Times New Roman"/>
            </a:endParaRPr>
          </a:p>
          <a:p>
            <a:pPr algn="just">
              <a:spcAft>
                <a:spcPts val="600"/>
              </a:spcAft>
            </a:pPr>
            <a:r>
              <a:rPr lang="en-US" altLang="zh-CN" sz="2200" dirty="0">
                <a:latin typeface="Times New Roman"/>
                <a:ea typeface="DFKai-SB" panose="03000509000000000000" pitchFamily="65" charset="-120"/>
                <a:cs typeface="Times New Roman"/>
              </a:rPr>
              <a:t>(3) The Ministry of Foreign </a:t>
            </a:r>
            <a:r>
              <a:rPr lang="en-US" altLang="zh-CN" sz="2200" dirty="0" smtClean="0">
                <a:latin typeface="Times New Roman"/>
                <a:ea typeface="DFKai-SB" panose="03000509000000000000" pitchFamily="65" charset="-120"/>
                <a:cs typeface="Times New Roman"/>
              </a:rPr>
              <a:t>Affairs; or</a:t>
            </a:r>
            <a:endParaRPr lang="zh-CN" altLang="en-US" sz="2200" dirty="0">
              <a:latin typeface="Times New Roman"/>
              <a:ea typeface="DFKai-SB" panose="03000509000000000000" pitchFamily="65" charset="-120"/>
              <a:cs typeface="Times New Roman"/>
            </a:endParaRPr>
          </a:p>
          <a:p>
            <a:pPr algn="just">
              <a:spcAft>
                <a:spcPts val="600"/>
              </a:spcAft>
            </a:pPr>
            <a:r>
              <a:rPr lang="en-US" altLang="zh-CN" sz="2200" dirty="0" smtClean="0">
                <a:latin typeface="Times New Roman"/>
                <a:ea typeface="DFKai-SB" panose="03000509000000000000" pitchFamily="65" charset="-120"/>
                <a:cs typeface="Times New Roman"/>
              </a:rPr>
              <a:t>(4)</a:t>
            </a:r>
            <a:r>
              <a:rPr lang="en-US" altLang="zh-TW" sz="2400" dirty="0"/>
              <a:t> </a:t>
            </a:r>
            <a:r>
              <a:rPr lang="en-US" altLang="zh-TW" sz="2200" dirty="0">
                <a:latin typeface="Times New Roman"/>
                <a:ea typeface="DFKai-SB" panose="03000509000000000000" pitchFamily="65" charset="-120"/>
                <a:cs typeface="Times New Roman"/>
              </a:rPr>
              <a:t>Airports, </a:t>
            </a:r>
            <a:r>
              <a:rPr lang="en-US" altLang="zh-TW" sz="2200" dirty="0" err="1">
                <a:latin typeface="Times New Roman"/>
                <a:ea typeface="DFKai-SB" panose="03000509000000000000" pitchFamily="65" charset="-120"/>
                <a:cs typeface="Times New Roman"/>
              </a:rPr>
              <a:t>harbours</a:t>
            </a:r>
            <a:r>
              <a:rPr lang="en-US" altLang="zh-TW" sz="2200" dirty="0">
                <a:latin typeface="Times New Roman"/>
                <a:ea typeface="DFKai-SB" panose="03000509000000000000" pitchFamily="65" charset="-120"/>
                <a:cs typeface="Times New Roman"/>
              </a:rPr>
              <a:t> and railway stations of entry or exit and other frontier ports, frontier stations and coastal </a:t>
            </a:r>
            <a:r>
              <a:rPr lang="en-US" altLang="zh-TW" sz="2200" dirty="0" err="1">
                <a:latin typeface="Times New Roman"/>
                <a:ea typeface="DFKai-SB" panose="03000509000000000000" pitchFamily="65" charset="-120"/>
                <a:cs typeface="Times New Roman"/>
              </a:rPr>
              <a:t>defence</a:t>
            </a:r>
            <a:r>
              <a:rPr lang="en-US" altLang="zh-TW" sz="2200" dirty="0">
                <a:latin typeface="Times New Roman"/>
                <a:ea typeface="DFKai-SB" panose="03000509000000000000" pitchFamily="65" charset="-120"/>
                <a:cs typeface="Times New Roman"/>
              </a:rPr>
              <a:t> stations</a:t>
            </a:r>
            <a:r>
              <a:rPr lang="en-US" altLang="zh-TW" sz="2400" dirty="0"/>
              <a:t>.</a:t>
            </a:r>
            <a:endParaRPr lang="zh-CN" altLang="en-US" sz="2200" dirty="0">
              <a:latin typeface="Times New Roman"/>
              <a:ea typeface="DFKai-SB" panose="03000509000000000000" pitchFamily="65" charset="-120"/>
              <a:cs typeface="Times New Roman"/>
            </a:endParaRPr>
          </a:p>
        </p:txBody>
      </p:sp>
      <p:sp>
        <p:nvSpPr>
          <p:cNvPr id="38921" name="Content Placeholder 2"/>
          <p:cNvSpPr txBox="1">
            <a:spLocks noChangeArrowheads="1"/>
          </p:cNvSpPr>
          <p:nvPr/>
        </p:nvSpPr>
        <p:spPr bwMode="auto">
          <a:xfrm>
            <a:off x="592138" y="1364414"/>
            <a:ext cx="10854424" cy="806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TW" sz="2400" b="1" dirty="0">
                <a:latin typeface="Times New Roman"/>
                <a:ea typeface="DFKai-SB" panose="03000509000000000000" pitchFamily="65" charset="-120"/>
                <a:cs typeface="Times New Roman"/>
              </a:rPr>
              <a:t>The national flag </a:t>
            </a:r>
            <a:r>
              <a:rPr lang="en-US" altLang="zh-TW" sz="2400" b="1" dirty="0" smtClean="0">
                <a:latin typeface="Times New Roman"/>
                <a:ea typeface="DFKai-SB" panose="03000509000000000000" pitchFamily="65" charset="-120"/>
                <a:cs typeface="Times New Roman"/>
              </a:rPr>
              <a:t>shall </a:t>
            </a:r>
            <a:r>
              <a:rPr lang="en-US" altLang="zh-TW" sz="2400" b="1" dirty="0">
                <a:latin typeface="Times New Roman"/>
                <a:ea typeface="DFKai-SB" panose="03000509000000000000" pitchFamily="65" charset="-120"/>
                <a:cs typeface="Times New Roman"/>
              </a:rPr>
              <a:t>be </a:t>
            </a:r>
            <a:r>
              <a:rPr lang="en-US" altLang="zh-TW" sz="2400" b="1" dirty="0" smtClean="0">
                <a:latin typeface="Times New Roman"/>
                <a:ea typeface="DFKai-SB" panose="03000509000000000000" pitchFamily="65" charset="-120"/>
                <a:cs typeface="Times New Roman"/>
              </a:rPr>
              <a:t>raised and displayed daily in </a:t>
            </a:r>
            <a:r>
              <a:rPr lang="en-US" altLang="zh-TW" sz="2400" b="1" dirty="0">
                <a:latin typeface="Times New Roman"/>
                <a:ea typeface="DFKai-SB" panose="03000509000000000000" pitchFamily="65" charset="-120"/>
                <a:cs typeface="Times New Roman"/>
              </a:rPr>
              <a:t>the following places </a:t>
            </a:r>
            <a:r>
              <a:rPr lang="en-US" altLang="zh-TW" sz="2400" b="1" dirty="0" smtClean="0">
                <a:latin typeface="Times New Roman"/>
                <a:ea typeface="DFKai-SB" panose="03000509000000000000" pitchFamily="65" charset="-120"/>
                <a:cs typeface="Times New Roman"/>
              </a:rPr>
              <a:t>or premises of institutions:</a:t>
            </a:r>
            <a:endParaRPr lang="en-US" altLang="zh-HK" sz="2400" b="1" dirty="0">
              <a:latin typeface="Times New Roman"/>
              <a:ea typeface="DFKai-SB" panose="03000509000000000000" pitchFamily="65" charset="-120"/>
              <a:cs typeface="Times New Roman"/>
            </a:endParaRPr>
          </a:p>
        </p:txBody>
      </p:sp>
    </p:spTree>
    <p:extLst>
      <p:ext uri="{BB962C8B-B14F-4D97-AF65-F5344CB8AC3E}">
        <p14:creationId xmlns:p14="http://schemas.microsoft.com/office/powerpoint/2010/main" val="2020207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338667" y="1263699"/>
            <a:ext cx="11524721" cy="5184000"/>
          </a:xfrm>
          <a:prstGeom prst="rect">
            <a:avLst/>
          </a:prstGeom>
          <a:solidFill>
            <a:srgbClr val="21D0C2">
              <a:alpha val="18000"/>
            </a:srgbClr>
          </a:solidFill>
          <a:ln w="19050">
            <a:no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22" name="矩形 21"/>
          <p:cNvSpPr/>
          <p:nvPr/>
        </p:nvSpPr>
        <p:spPr>
          <a:xfrm>
            <a:off x="592138" y="2289624"/>
            <a:ext cx="10990262" cy="3888000"/>
          </a:xfrm>
          <a:prstGeom prst="rect">
            <a:avLst/>
          </a:prstGeom>
          <a:pattFill prst="lgGrid">
            <a:fgClr>
              <a:schemeClr val="bg1">
                <a:lumMod val="95000"/>
              </a:schemeClr>
            </a:fgClr>
            <a:bgClr>
              <a:schemeClr val="bg1"/>
            </a:bgClr>
          </a:pattFill>
          <a:ln w="19050">
            <a:solidFill>
              <a:srgbClr val="21D0C2"/>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0" name="任意多边形: 形状 9"/>
          <p:cNvSpPr/>
          <p:nvPr/>
        </p:nvSpPr>
        <p:spPr>
          <a:xfrm>
            <a:off x="592138"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14" name="任意多边形: 形状 13"/>
          <p:cNvSpPr/>
          <p:nvPr/>
        </p:nvSpPr>
        <p:spPr>
          <a:xfrm>
            <a:off x="3344863" y="3092454"/>
            <a:ext cx="1858962"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18" name="任意多边形: 形状 17"/>
          <p:cNvSpPr/>
          <p:nvPr/>
        </p:nvSpPr>
        <p:spPr>
          <a:xfrm>
            <a:off x="6096000"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3FFE0A1B-606C-42DC-B4F5-CD3413A4788A}" type="slidenum">
              <a:rPr lang="en-US" altLang="en-US">
                <a:solidFill>
                  <a:srgbClr val="898989"/>
                </a:solidFill>
              </a:rPr>
              <a:pPr/>
              <a:t>19</a:t>
            </a:fld>
            <a:endParaRPr lang="en-US" altLang="en-US">
              <a:solidFill>
                <a:srgbClr val="898989"/>
              </a:solidFill>
            </a:endParaRPr>
          </a:p>
        </p:txBody>
      </p:sp>
      <p:sp>
        <p:nvSpPr>
          <p:cNvPr id="40968" name="Content Placeholder 2"/>
          <p:cNvSpPr txBox="1">
            <a:spLocks noChangeArrowheads="1"/>
          </p:cNvSpPr>
          <p:nvPr/>
        </p:nvSpPr>
        <p:spPr bwMode="auto">
          <a:xfrm>
            <a:off x="716096" y="2379643"/>
            <a:ext cx="10686362" cy="3530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spcAft>
                <a:spcPts val="600"/>
              </a:spcAft>
            </a:pPr>
            <a:r>
              <a:rPr lang="en-US" altLang="zh-CN" sz="2000" dirty="0" smtClean="0">
                <a:latin typeface="Times New Roman"/>
                <a:ea typeface="DFKai-SB" panose="03000509000000000000" pitchFamily="65" charset="-120"/>
                <a:cs typeface="Times New Roman"/>
              </a:rPr>
              <a:t>(1)  All central </a:t>
            </a:r>
            <a:r>
              <a:rPr lang="en-US" altLang="zh-CN" sz="2000" dirty="0">
                <a:latin typeface="Times New Roman"/>
                <a:ea typeface="DFKai-SB" panose="03000509000000000000" pitchFamily="65" charset="-120"/>
                <a:cs typeface="Times New Roman"/>
              </a:rPr>
              <a:t>departments </a:t>
            </a:r>
            <a:r>
              <a:rPr lang="en-US" altLang="zh-CN" sz="2000" dirty="0" smtClean="0">
                <a:latin typeface="Times New Roman"/>
                <a:ea typeface="DFKai-SB" panose="03000509000000000000" pitchFamily="65" charset="-120"/>
                <a:cs typeface="Times New Roman"/>
              </a:rPr>
              <a:t>and </a:t>
            </a:r>
            <a:r>
              <a:rPr lang="en-US" altLang="zh-CN" sz="2000" dirty="0">
                <a:latin typeface="Times New Roman"/>
                <a:ea typeface="DFKai-SB" panose="03000509000000000000" pitchFamily="65" charset="-120"/>
                <a:cs typeface="Times New Roman"/>
              </a:rPr>
              <a:t>local committees at all </a:t>
            </a:r>
            <a:r>
              <a:rPr lang="en-US" altLang="zh-CN" sz="2000" dirty="0" smtClean="0">
                <a:latin typeface="Times New Roman"/>
                <a:ea typeface="DFKai-SB" panose="03000509000000000000" pitchFamily="65" charset="-120"/>
                <a:cs typeface="Times New Roman"/>
              </a:rPr>
              <a:t>levels of </a:t>
            </a:r>
            <a:r>
              <a:rPr lang="en-US" altLang="zh-CN" sz="2000" dirty="0">
                <a:latin typeface="Times New Roman"/>
                <a:ea typeface="DFKai-SB" panose="03000509000000000000" pitchFamily="65" charset="-120"/>
                <a:cs typeface="Times New Roman"/>
              </a:rPr>
              <a:t>the Communist Party of China;</a:t>
            </a:r>
          </a:p>
          <a:p>
            <a:pPr algn="just">
              <a:spcAft>
                <a:spcPts val="600"/>
              </a:spcAft>
            </a:pPr>
            <a:r>
              <a:rPr lang="en-US" altLang="zh-CN" sz="2000" dirty="0" smtClean="0">
                <a:latin typeface="Times New Roman"/>
                <a:ea typeface="DFKai-SB" panose="03000509000000000000" pitchFamily="65" charset="-120"/>
                <a:cs typeface="Times New Roman"/>
              </a:rPr>
              <a:t>(2)  All departments </a:t>
            </a:r>
            <a:r>
              <a:rPr lang="en-US" altLang="zh-CN" sz="2000" dirty="0">
                <a:latin typeface="Times New Roman"/>
                <a:ea typeface="DFKai-SB" panose="03000509000000000000" pitchFamily="65" charset="-120"/>
                <a:cs typeface="Times New Roman"/>
              </a:rPr>
              <a:t>of the State Council;</a:t>
            </a:r>
            <a:endParaRPr lang="zh-CN" altLang="en-US" sz="2000" dirty="0">
              <a:latin typeface="Times New Roman"/>
              <a:ea typeface="DFKai-SB" panose="03000509000000000000" pitchFamily="65" charset="-120"/>
              <a:cs typeface="Times New Roman"/>
            </a:endParaRPr>
          </a:p>
          <a:p>
            <a:pPr algn="just">
              <a:spcAft>
                <a:spcPts val="600"/>
              </a:spcAft>
            </a:pPr>
            <a:r>
              <a:rPr lang="en-US" altLang="zh-CN" sz="2000" dirty="0">
                <a:latin typeface="Times New Roman"/>
                <a:ea typeface="DFKai-SB" panose="03000509000000000000" pitchFamily="65" charset="-120"/>
                <a:cs typeface="Times New Roman"/>
              </a:rPr>
              <a:t>(3)  </a:t>
            </a:r>
            <a:r>
              <a:rPr lang="en-US" altLang="zh-CN" sz="2000" dirty="0" smtClean="0">
                <a:latin typeface="Times New Roman"/>
                <a:ea typeface="DFKai-SB" panose="03000509000000000000" pitchFamily="65" charset="-120"/>
                <a:cs typeface="Times New Roman"/>
              </a:rPr>
              <a:t>The standing </a:t>
            </a:r>
            <a:r>
              <a:rPr lang="en-US" altLang="zh-CN" sz="2000" dirty="0">
                <a:latin typeface="Times New Roman"/>
                <a:ea typeface="DFKai-SB" panose="03000509000000000000" pitchFamily="65" charset="-120"/>
                <a:cs typeface="Times New Roman"/>
              </a:rPr>
              <a:t>committees of </a:t>
            </a:r>
            <a:r>
              <a:rPr lang="en-US" altLang="zh-CN" sz="2000" dirty="0" smtClean="0">
                <a:latin typeface="Times New Roman"/>
                <a:ea typeface="DFKai-SB" panose="03000509000000000000" pitchFamily="65" charset="-120"/>
                <a:cs typeface="Times New Roman"/>
              </a:rPr>
              <a:t>the local </a:t>
            </a:r>
            <a:r>
              <a:rPr lang="en-US" altLang="zh-CN" sz="2000" dirty="0">
                <a:latin typeface="Times New Roman"/>
                <a:ea typeface="DFKai-SB" panose="03000509000000000000" pitchFamily="65" charset="-120"/>
                <a:cs typeface="Times New Roman"/>
              </a:rPr>
              <a:t>people’s </a:t>
            </a:r>
            <a:r>
              <a:rPr lang="en-US" altLang="zh-CN" sz="2000" dirty="0" smtClean="0">
                <a:latin typeface="Times New Roman"/>
                <a:ea typeface="DFKai-SB" panose="03000509000000000000" pitchFamily="65" charset="-120"/>
                <a:cs typeface="Times New Roman"/>
              </a:rPr>
              <a:t>congresses </a:t>
            </a:r>
            <a:r>
              <a:rPr lang="en-US" altLang="zh-CN" sz="2000" dirty="0">
                <a:latin typeface="Times New Roman"/>
                <a:ea typeface="DFKai-SB" panose="03000509000000000000" pitchFamily="65" charset="-120"/>
                <a:cs typeface="Times New Roman"/>
              </a:rPr>
              <a:t>at all levels;</a:t>
            </a:r>
            <a:endParaRPr lang="zh-CN" altLang="en-US" sz="2000" dirty="0">
              <a:latin typeface="Times New Roman"/>
              <a:ea typeface="DFKai-SB" panose="03000509000000000000" pitchFamily="65" charset="-120"/>
              <a:cs typeface="Times New Roman"/>
            </a:endParaRPr>
          </a:p>
          <a:p>
            <a:pPr algn="just">
              <a:spcAft>
                <a:spcPts val="600"/>
              </a:spcAft>
            </a:pPr>
            <a:r>
              <a:rPr lang="en-US" altLang="zh-CN" sz="2000" dirty="0">
                <a:latin typeface="Times New Roman"/>
                <a:ea typeface="DFKai-SB" panose="03000509000000000000" pitchFamily="65" charset="-120"/>
                <a:cs typeface="Times New Roman"/>
              </a:rPr>
              <a:t>(4)  Local people’s governments at all levels;</a:t>
            </a:r>
          </a:p>
          <a:p>
            <a:pPr algn="just">
              <a:spcAft>
                <a:spcPts val="600"/>
              </a:spcAft>
            </a:pPr>
            <a:r>
              <a:rPr lang="en-US" altLang="zh-CN" sz="2000" dirty="0">
                <a:latin typeface="Times New Roman"/>
                <a:ea typeface="DFKai-SB" panose="03000509000000000000" pitchFamily="65" charset="-120"/>
                <a:cs typeface="Times New Roman"/>
              </a:rPr>
              <a:t>(5)  Local commissions for discipline inspection of the Communist Party of </a:t>
            </a:r>
            <a:r>
              <a:rPr lang="en-US" altLang="zh-CN" sz="2000" dirty="0" smtClean="0">
                <a:latin typeface="Times New Roman"/>
                <a:ea typeface="DFKai-SB" panose="03000509000000000000" pitchFamily="65" charset="-120"/>
                <a:cs typeface="Times New Roman"/>
              </a:rPr>
              <a:t>China at all levels and </a:t>
            </a:r>
            <a:r>
              <a:rPr lang="en-US" altLang="zh-CN" sz="2000" dirty="0">
                <a:latin typeface="Times New Roman"/>
                <a:ea typeface="DFKai-SB" panose="03000509000000000000" pitchFamily="65" charset="-120"/>
                <a:cs typeface="Times New Roman"/>
              </a:rPr>
              <a:t>local </a:t>
            </a:r>
            <a:r>
              <a:rPr lang="en-US" altLang="zh-CN" sz="2000" dirty="0" smtClean="0">
                <a:latin typeface="Times New Roman"/>
                <a:ea typeface="DFKai-SB" panose="03000509000000000000" pitchFamily="65" charset="-120"/>
                <a:cs typeface="Times New Roman"/>
              </a:rPr>
              <a:t>commissions </a:t>
            </a:r>
            <a:r>
              <a:rPr lang="en-US" altLang="zh-CN" sz="2000" dirty="0">
                <a:latin typeface="Times New Roman"/>
                <a:ea typeface="DFKai-SB" panose="03000509000000000000" pitchFamily="65" charset="-120"/>
                <a:cs typeface="Times New Roman"/>
              </a:rPr>
              <a:t>of supervision </a:t>
            </a:r>
            <a:r>
              <a:rPr lang="en-US" altLang="zh-CN" sz="2000" dirty="0" smtClean="0">
                <a:latin typeface="Times New Roman"/>
                <a:ea typeface="DFKai-SB" panose="03000509000000000000" pitchFamily="65" charset="-120"/>
                <a:cs typeface="Times New Roman"/>
              </a:rPr>
              <a:t>at </a:t>
            </a:r>
            <a:r>
              <a:rPr lang="en-US" altLang="zh-CN" sz="2000" dirty="0">
                <a:latin typeface="Times New Roman"/>
                <a:ea typeface="DFKai-SB" panose="03000509000000000000" pitchFamily="65" charset="-120"/>
                <a:cs typeface="Times New Roman"/>
              </a:rPr>
              <a:t>all </a:t>
            </a:r>
            <a:r>
              <a:rPr lang="en-US" altLang="zh-CN" sz="2000" dirty="0" smtClean="0">
                <a:latin typeface="Times New Roman"/>
                <a:ea typeface="DFKai-SB" panose="03000509000000000000" pitchFamily="65" charset="-120"/>
                <a:cs typeface="Times New Roman"/>
              </a:rPr>
              <a:t>levels;</a:t>
            </a:r>
            <a:endParaRPr lang="zh-CN" altLang="en-US" sz="2000" dirty="0">
              <a:latin typeface="Times New Roman"/>
              <a:ea typeface="DFKai-SB" panose="03000509000000000000" pitchFamily="65" charset="-120"/>
              <a:cs typeface="Times New Roman"/>
            </a:endParaRPr>
          </a:p>
          <a:p>
            <a:pPr algn="just">
              <a:spcAft>
                <a:spcPts val="600"/>
              </a:spcAft>
            </a:pPr>
            <a:r>
              <a:rPr lang="en-US" altLang="zh-CN" sz="2000" dirty="0">
                <a:latin typeface="Times New Roman"/>
                <a:ea typeface="DFKai-SB" panose="03000509000000000000" pitchFamily="65" charset="-120"/>
                <a:cs typeface="Times New Roman"/>
              </a:rPr>
              <a:t>(6)  Local people’s courts at all levels and </a:t>
            </a:r>
            <a:r>
              <a:rPr lang="en-US" altLang="zh-CN" sz="2000" dirty="0" smtClean="0">
                <a:latin typeface="Times New Roman"/>
                <a:ea typeface="DFKai-SB" panose="03000509000000000000" pitchFamily="65" charset="-120"/>
                <a:cs typeface="Times New Roman"/>
              </a:rPr>
              <a:t>special people’s </a:t>
            </a:r>
            <a:r>
              <a:rPr lang="en-US" altLang="zh-CN" sz="2000" dirty="0">
                <a:latin typeface="Times New Roman"/>
                <a:ea typeface="DFKai-SB" panose="03000509000000000000" pitchFamily="65" charset="-120"/>
                <a:cs typeface="Times New Roman"/>
              </a:rPr>
              <a:t>courts;</a:t>
            </a:r>
            <a:endParaRPr lang="zh-CN" altLang="en-US" sz="2000" dirty="0">
              <a:latin typeface="Times New Roman"/>
              <a:ea typeface="DFKai-SB" panose="03000509000000000000" pitchFamily="65" charset="-120"/>
              <a:cs typeface="Times New Roman"/>
            </a:endParaRPr>
          </a:p>
          <a:p>
            <a:pPr algn="just">
              <a:spcAft>
                <a:spcPts val="600"/>
              </a:spcAft>
            </a:pPr>
            <a:r>
              <a:rPr lang="en-US" altLang="zh-CN" sz="2000" dirty="0">
                <a:latin typeface="Times New Roman"/>
                <a:ea typeface="DFKai-SB" panose="03000509000000000000" pitchFamily="65" charset="-120"/>
                <a:cs typeface="Times New Roman"/>
              </a:rPr>
              <a:t>(7)  Local </a:t>
            </a:r>
            <a:r>
              <a:rPr lang="en-US" altLang="zh-CN" sz="2000" dirty="0" smtClean="0">
                <a:latin typeface="Times New Roman"/>
                <a:ea typeface="DFKai-SB" panose="03000509000000000000" pitchFamily="65" charset="-120"/>
                <a:cs typeface="Times New Roman"/>
              </a:rPr>
              <a:t>people’s </a:t>
            </a:r>
            <a:r>
              <a:rPr lang="en-US" altLang="zh-CN" sz="2000" dirty="0" err="1">
                <a:latin typeface="Times New Roman"/>
                <a:ea typeface="DFKai-SB" panose="03000509000000000000" pitchFamily="65" charset="-120"/>
                <a:cs typeface="Times New Roman"/>
              </a:rPr>
              <a:t>procuratorates</a:t>
            </a:r>
            <a:r>
              <a:rPr lang="en-US" altLang="zh-CN" sz="2000" dirty="0">
                <a:latin typeface="Times New Roman"/>
                <a:ea typeface="DFKai-SB" panose="03000509000000000000" pitchFamily="65" charset="-120"/>
                <a:cs typeface="Times New Roman"/>
              </a:rPr>
              <a:t> at all levels and </a:t>
            </a:r>
            <a:r>
              <a:rPr lang="en-US" altLang="zh-CN" sz="2000" dirty="0" smtClean="0">
                <a:latin typeface="Times New Roman"/>
                <a:ea typeface="DFKai-SB" panose="03000509000000000000" pitchFamily="65" charset="-120"/>
                <a:cs typeface="Times New Roman"/>
              </a:rPr>
              <a:t>special people’s </a:t>
            </a:r>
            <a:r>
              <a:rPr lang="en-US" altLang="zh-CN" sz="2000" dirty="0" err="1">
                <a:latin typeface="Times New Roman"/>
                <a:ea typeface="DFKai-SB" panose="03000509000000000000" pitchFamily="65" charset="-120"/>
                <a:cs typeface="Times New Roman"/>
              </a:rPr>
              <a:t>procuratorates</a:t>
            </a:r>
            <a:r>
              <a:rPr lang="en-US" altLang="zh-CN" sz="2000" dirty="0">
                <a:latin typeface="Times New Roman"/>
                <a:ea typeface="DFKai-SB" panose="03000509000000000000" pitchFamily="65" charset="-120"/>
                <a:cs typeface="Times New Roman"/>
              </a:rPr>
              <a:t>;</a:t>
            </a:r>
          </a:p>
          <a:p>
            <a:pPr algn="just">
              <a:spcAft>
                <a:spcPts val="600"/>
              </a:spcAft>
            </a:pPr>
            <a:r>
              <a:rPr lang="en-US" altLang="zh-CN" sz="2000" dirty="0">
                <a:latin typeface="Times New Roman"/>
                <a:ea typeface="DFKai-SB" panose="03000509000000000000" pitchFamily="65" charset="-120"/>
                <a:cs typeface="Times New Roman"/>
              </a:rPr>
              <a:t>(8)  Local committees </a:t>
            </a:r>
            <a:r>
              <a:rPr lang="en-US" altLang="zh-CN" sz="2000" dirty="0" smtClean="0">
                <a:latin typeface="Times New Roman"/>
                <a:ea typeface="DFKai-SB" panose="03000509000000000000" pitchFamily="65" charset="-120"/>
                <a:cs typeface="Times New Roman"/>
              </a:rPr>
              <a:t>of </a:t>
            </a:r>
            <a:r>
              <a:rPr lang="en-US" altLang="zh-TW" sz="2000" dirty="0">
                <a:latin typeface="Times New Roman"/>
                <a:ea typeface="DFKai-SB" panose="03000509000000000000" pitchFamily="65" charset="-120"/>
                <a:cs typeface="Times New Roman"/>
              </a:rPr>
              <a:t>the Chinese People’s Political Consultative </a:t>
            </a:r>
            <a:r>
              <a:rPr lang="en-US" altLang="zh-TW" sz="2000" dirty="0" smtClean="0">
                <a:latin typeface="Times New Roman"/>
                <a:ea typeface="DFKai-SB" panose="03000509000000000000" pitchFamily="65" charset="-120"/>
                <a:cs typeface="Times New Roman"/>
              </a:rPr>
              <a:t>Conference</a:t>
            </a:r>
            <a:r>
              <a:rPr lang="en-US" altLang="zh-TW" sz="2000" dirty="0">
                <a:latin typeface="Times New Roman"/>
                <a:ea typeface="DFKai-SB" panose="03000509000000000000" pitchFamily="65" charset="-120"/>
                <a:cs typeface="Times New Roman"/>
              </a:rPr>
              <a:t> at all levels</a:t>
            </a:r>
            <a:r>
              <a:rPr lang="en-US" altLang="zh-TW" sz="2000" dirty="0" smtClean="0">
                <a:latin typeface="Times New Roman"/>
                <a:ea typeface="DFKai-SB" panose="03000509000000000000" pitchFamily="65" charset="-120"/>
                <a:cs typeface="Times New Roman"/>
              </a:rPr>
              <a:t>;</a:t>
            </a:r>
            <a:endParaRPr lang="zh-CN" altLang="en-US" sz="2000" dirty="0">
              <a:latin typeface="Times New Roman"/>
              <a:ea typeface="DFKai-SB" panose="03000509000000000000" pitchFamily="65" charset="-120"/>
              <a:cs typeface="Times New Roman"/>
            </a:endParaRPr>
          </a:p>
        </p:txBody>
      </p:sp>
      <p:sp>
        <p:nvSpPr>
          <p:cNvPr id="3" name="Rectangle 2"/>
          <p:cNvSpPr/>
          <p:nvPr/>
        </p:nvSpPr>
        <p:spPr>
          <a:xfrm>
            <a:off x="592138" y="1361163"/>
            <a:ext cx="10990262" cy="830997"/>
          </a:xfrm>
          <a:prstGeom prst="rect">
            <a:avLst/>
          </a:prstGeom>
        </p:spPr>
        <p:txBody>
          <a:bodyPr wrap="square">
            <a:spAutoFit/>
          </a:bodyPr>
          <a:lstStyle/>
          <a:p>
            <a:pPr algn="just"/>
            <a:r>
              <a:rPr lang="en-US" altLang="zh-TW" sz="2400" b="1" dirty="0">
                <a:latin typeface="Times New Roman"/>
                <a:ea typeface="DFKai-SB" panose="03000509000000000000" pitchFamily="65" charset="-120"/>
                <a:cs typeface="Times New Roman"/>
              </a:rPr>
              <a:t>The national flag </a:t>
            </a:r>
            <a:r>
              <a:rPr lang="en-US" altLang="zh-TW" sz="2400" b="1" dirty="0" smtClean="0">
                <a:latin typeface="Times New Roman"/>
                <a:ea typeface="DFKai-SB" panose="03000509000000000000" pitchFamily="65" charset="-120"/>
                <a:cs typeface="Times New Roman"/>
              </a:rPr>
              <a:t>shall </a:t>
            </a:r>
            <a:r>
              <a:rPr lang="en-US" altLang="zh-TW" sz="2400" b="1" dirty="0">
                <a:latin typeface="Times New Roman"/>
                <a:ea typeface="DFKai-SB" panose="03000509000000000000" pitchFamily="65" charset="-120"/>
                <a:cs typeface="Times New Roman"/>
              </a:rPr>
              <a:t>be </a:t>
            </a:r>
            <a:r>
              <a:rPr lang="en-US" altLang="zh-TW" sz="2400" b="1" dirty="0" smtClean="0">
                <a:latin typeface="Times New Roman"/>
                <a:ea typeface="DFKai-SB" panose="03000509000000000000" pitchFamily="65" charset="-120"/>
                <a:cs typeface="Times New Roman"/>
              </a:rPr>
              <a:t>raised and displayed on</a:t>
            </a:r>
            <a:r>
              <a:rPr lang="en-US" altLang="zh-TW" sz="2200" dirty="0" smtClean="0">
                <a:latin typeface="Times New Roman"/>
                <a:ea typeface="DFKai-SB" panose="03000509000000000000" pitchFamily="65" charset="-120"/>
                <a:cs typeface="Times New Roman"/>
              </a:rPr>
              <a:t> </a:t>
            </a:r>
            <a:r>
              <a:rPr lang="en-US" altLang="zh-TW" sz="2400" b="1" dirty="0" smtClean="0">
                <a:latin typeface="Times New Roman"/>
                <a:ea typeface="DFKai-SB" panose="03000509000000000000" pitchFamily="65" charset="-120"/>
                <a:cs typeface="Times New Roman"/>
              </a:rPr>
              <a:t>working days at the following premises of institutions</a:t>
            </a:r>
            <a:r>
              <a:rPr lang="en-US" altLang="zh-TW" sz="2400" dirty="0">
                <a:latin typeface="Times New Roman"/>
                <a:ea typeface="DFKai-SB" panose="03000509000000000000" pitchFamily="65" charset="-120"/>
                <a:cs typeface="Times New Roman"/>
              </a:rPr>
              <a:t>:</a:t>
            </a:r>
          </a:p>
        </p:txBody>
      </p:sp>
      <p:sp>
        <p:nvSpPr>
          <p:cNvPr id="11" name="Title 1"/>
          <p:cNvSpPr txBox="1">
            <a:spLocks noChangeArrowheads="1"/>
          </p:cNvSpPr>
          <p:nvPr/>
        </p:nvSpPr>
        <p:spPr bwMode="auto">
          <a:xfrm>
            <a:off x="352540" y="455339"/>
            <a:ext cx="11510848"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pPr>
            <a:r>
              <a:rPr lang="en-US" altLang="zh-TW" sz="3200" b="1" dirty="0" smtClean="0">
                <a:latin typeface="Times New Roman"/>
                <a:ea typeface="DFKai-SB" panose="03000509000000000000" pitchFamily="65" charset="-120"/>
                <a:cs typeface="Times New Roman"/>
              </a:rPr>
              <a:t>Regulation of </a:t>
            </a:r>
            <a:r>
              <a:rPr lang="en-US" altLang="zh-TW" sz="3200" b="1" dirty="0">
                <a:latin typeface="Times New Roman"/>
                <a:ea typeface="DFKai-SB" panose="03000509000000000000" pitchFamily="65" charset="-120"/>
                <a:cs typeface="Times New Roman"/>
              </a:rPr>
              <a:t>using the national </a:t>
            </a:r>
            <a:r>
              <a:rPr lang="en-US" altLang="zh-TW" sz="3200" b="1" dirty="0" smtClean="0">
                <a:latin typeface="Times New Roman"/>
                <a:ea typeface="DFKai-SB" panose="03000509000000000000" pitchFamily="65" charset="-120"/>
                <a:cs typeface="Times New Roman"/>
              </a:rPr>
              <a:t>flag in the Mainland (II)</a:t>
            </a:r>
            <a:endParaRPr lang="zh-HK" altLang="en-US" sz="3200" b="1" dirty="0">
              <a:latin typeface="Times New Roman"/>
              <a:ea typeface="DFKai-SB" panose="03000509000000000000" pitchFamily="65" charset="-120"/>
              <a:cs typeface="Times New Roman"/>
            </a:endParaRPr>
          </a:p>
        </p:txBody>
      </p:sp>
    </p:spTree>
    <p:extLst>
      <p:ext uri="{BB962C8B-B14F-4D97-AF65-F5344CB8AC3E}">
        <p14:creationId xmlns:p14="http://schemas.microsoft.com/office/powerpoint/2010/main" val="1403896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a:xfrm>
            <a:off x="9120188" y="6347888"/>
            <a:ext cx="2743200" cy="365125"/>
          </a:xfrm>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3403F2AC-6A5F-4D1B-AC4A-F943E05ABD2C}" type="slidenum">
              <a:rPr lang="en-US" altLang="en-US">
                <a:solidFill>
                  <a:srgbClr val="898989"/>
                </a:solidFill>
              </a:rPr>
              <a:pPr/>
              <a:t>2</a:t>
            </a:fld>
            <a:endParaRPr lang="en-US" altLang="en-US" dirty="0">
              <a:solidFill>
                <a:srgbClr val="898989"/>
              </a:solidFill>
            </a:endParaRPr>
          </a:p>
        </p:txBody>
      </p:sp>
      <p:sp>
        <p:nvSpPr>
          <p:cNvPr id="3" name="内容占位符 2"/>
          <p:cNvSpPr>
            <a:spLocks noGrp="1" noChangeArrowheads="1"/>
          </p:cNvSpPr>
          <p:nvPr>
            <p:ph idx="4294967295"/>
          </p:nvPr>
        </p:nvSpPr>
        <p:spPr bwMode="auto">
          <a:xfrm>
            <a:off x="710953" y="1695769"/>
            <a:ext cx="10937709" cy="44135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0" lvl="1" indent="0" algn="just">
              <a:lnSpc>
                <a:spcPct val="100000"/>
              </a:lnSpc>
              <a:spcBef>
                <a:spcPts val="0"/>
              </a:spcBef>
              <a:spcAft>
                <a:spcPts val="600"/>
              </a:spcAft>
              <a:buNone/>
            </a:pPr>
            <a:r>
              <a:rPr lang="en-US" altLang="zh-TW" sz="2200" b="1" dirty="0">
                <a:latin typeface="Times New Roman" panose="02020603050405020304" pitchFamily="18" charset="0"/>
                <a:ea typeface="DFKai-SB" panose="03000509000000000000" pitchFamily="65" charset="-120"/>
                <a:cs typeface="Times New Roman" panose="02020603050405020304" pitchFamily="18" charset="0"/>
              </a:rPr>
              <a:t>Knowledge</a:t>
            </a:r>
          </a:p>
          <a:p>
            <a:pPr lvl="1" algn="just">
              <a:lnSpc>
                <a:spcPct val="100000"/>
              </a:lnSpc>
              <a:spcBef>
                <a:spcPts val="0"/>
              </a:spcBef>
              <a:spcAft>
                <a:spcPts val="600"/>
              </a:spcAft>
            </a:pPr>
            <a:r>
              <a:rPr lang="en-US" altLang="zh-CN" sz="2200" dirty="0">
                <a:latin typeface="Times New Roman"/>
                <a:ea typeface="DFKai-SB" panose="03000509000000000000" pitchFamily="65" charset="-120"/>
                <a:cs typeface="Times New Roman"/>
              </a:rPr>
              <a:t>To understand that the national flag, national anthem, and national emblem are the symbols and </a:t>
            </a:r>
            <a:r>
              <a:rPr lang="en-US" altLang="zh-CN" sz="2200" dirty="0" smtClean="0">
                <a:latin typeface="Times New Roman"/>
                <a:ea typeface="DFKai-SB" panose="03000509000000000000" pitchFamily="65" charset="-120"/>
                <a:cs typeface="Times New Roman"/>
              </a:rPr>
              <a:t>signs of </a:t>
            </a:r>
            <a:r>
              <a:rPr lang="en-US" altLang="zh-CN" sz="2200" dirty="0">
                <a:latin typeface="Times New Roman"/>
                <a:ea typeface="DFKai-SB" panose="03000509000000000000" pitchFamily="65" charset="-120"/>
                <a:cs typeface="Times New Roman"/>
              </a:rPr>
              <a:t>a </a:t>
            </a:r>
            <a:r>
              <a:rPr lang="en-US" altLang="zh-CN" sz="2200" dirty="0" smtClean="0">
                <a:latin typeface="Times New Roman"/>
                <a:ea typeface="DFKai-SB" panose="03000509000000000000" pitchFamily="65" charset="-120"/>
                <a:cs typeface="Times New Roman"/>
              </a:rPr>
              <a:t>nation</a:t>
            </a:r>
            <a:endParaRPr lang="en-US" altLang="zh-TW" sz="2200" dirty="0">
              <a:latin typeface="Times New Roman"/>
              <a:ea typeface="DFKai-SB" panose="03000509000000000000" pitchFamily="65" charset="-120"/>
              <a:cs typeface="Times New Roman"/>
            </a:endParaRPr>
          </a:p>
          <a:p>
            <a:pPr lvl="1" algn="just">
              <a:lnSpc>
                <a:spcPct val="100000"/>
              </a:lnSpc>
              <a:spcBef>
                <a:spcPts val="0"/>
              </a:spcBef>
              <a:spcAft>
                <a:spcPts val="600"/>
              </a:spcAft>
            </a:pPr>
            <a:r>
              <a:rPr lang="en-US" altLang="zh-TW" sz="2200" dirty="0">
                <a:latin typeface="Times New Roman"/>
                <a:ea typeface="DFKai-SB" panose="03000509000000000000" pitchFamily="65" charset="-120"/>
                <a:cs typeface="Times New Roman"/>
              </a:rPr>
              <a:t>To </a:t>
            </a:r>
            <a:r>
              <a:rPr lang="en-US" altLang="zh-TW" sz="2200" dirty="0" smtClean="0">
                <a:latin typeface="Times New Roman"/>
                <a:ea typeface="DFKai-SB" panose="03000509000000000000" pitchFamily="65" charset="-120"/>
                <a:cs typeface="Times New Roman"/>
              </a:rPr>
              <a:t>understand </a:t>
            </a:r>
            <a:r>
              <a:rPr lang="en-US" altLang="zh-TW" sz="2200" dirty="0">
                <a:latin typeface="Times New Roman"/>
                <a:ea typeface="DFKai-SB" panose="03000509000000000000" pitchFamily="65" charset="-120"/>
                <a:cs typeface="Times New Roman"/>
              </a:rPr>
              <a:t>that preserving the dignity of the national flag, national anthem, and national emblem is the statutory obligation of Hong Kong </a:t>
            </a:r>
            <a:r>
              <a:rPr lang="en-US" altLang="zh-TW" sz="2200" dirty="0" smtClean="0">
                <a:latin typeface="Times New Roman"/>
                <a:ea typeface="DFKai-SB" panose="03000509000000000000" pitchFamily="65" charset="-120"/>
                <a:cs typeface="Times New Roman"/>
              </a:rPr>
              <a:t>residents</a:t>
            </a:r>
            <a:endParaRPr lang="en-US" altLang="zh-TW" sz="2200" dirty="0">
              <a:latin typeface="Times New Roman"/>
              <a:ea typeface="DFKai-SB" panose="03000509000000000000" pitchFamily="65" charset="-120"/>
              <a:cs typeface="Times New Roman"/>
            </a:endParaRPr>
          </a:p>
          <a:p>
            <a:pPr marL="0" indent="0" algn="just">
              <a:lnSpc>
                <a:spcPct val="100000"/>
              </a:lnSpc>
              <a:spcBef>
                <a:spcPts val="0"/>
              </a:spcBef>
              <a:spcAft>
                <a:spcPts val="600"/>
              </a:spcAft>
              <a:buNone/>
            </a:pPr>
            <a:r>
              <a:rPr lang="en-US" altLang="zh-TW" sz="2200" b="1" dirty="0">
                <a:latin typeface="Times New Roman" panose="02020603050405020304" pitchFamily="18" charset="0"/>
                <a:ea typeface="DFKai-SB" panose="03000509000000000000" pitchFamily="65" charset="-120"/>
                <a:cs typeface="Times New Roman" panose="02020603050405020304" pitchFamily="18" charset="0"/>
              </a:rPr>
              <a:t>Skills</a:t>
            </a:r>
          </a:p>
          <a:p>
            <a:pPr lvl="1" algn="just">
              <a:lnSpc>
                <a:spcPct val="100000"/>
              </a:lnSpc>
              <a:spcBef>
                <a:spcPts val="0"/>
              </a:spcBef>
              <a:spcAft>
                <a:spcPts val="600"/>
              </a:spcAft>
            </a:pPr>
            <a:r>
              <a:rPr lang="en-US" altLang="zh-CN" sz="2200" dirty="0">
                <a:latin typeface="Times New Roman"/>
                <a:ea typeface="DFKai-SB" panose="03000509000000000000" pitchFamily="65" charset="-120"/>
                <a:cs typeface="Times New Roman"/>
              </a:rPr>
              <a:t>To </a:t>
            </a:r>
            <a:r>
              <a:rPr lang="en-US" altLang="zh-CN" sz="2200" dirty="0" smtClean="0">
                <a:latin typeface="Times New Roman"/>
                <a:ea typeface="DFKai-SB" panose="03000509000000000000" pitchFamily="65" charset="-120"/>
                <a:cs typeface="Times New Roman"/>
              </a:rPr>
              <a:t>be able </a:t>
            </a:r>
            <a:r>
              <a:rPr lang="en-US" altLang="zh-CN" sz="2200" dirty="0">
                <a:latin typeface="Times New Roman"/>
                <a:ea typeface="DFKai-SB" panose="03000509000000000000" pitchFamily="65" charset="-120"/>
                <a:cs typeface="Times New Roman"/>
              </a:rPr>
              <a:t>to identify and explain accurately the spirit </a:t>
            </a:r>
            <a:r>
              <a:rPr lang="en-US" altLang="zh-CN" sz="2200" dirty="0" smtClean="0">
                <a:latin typeface="Times New Roman"/>
                <a:ea typeface="DFKai-SB" panose="03000509000000000000" pitchFamily="65" charset="-120"/>
                <a:cs typeface="Times New Roman"/>
              </a:rPr>
              <a:t>and meaning of the </a:t>
            </a:r>
            <a:r>
              <a:rPr lang="en-US" altLang="zh-CN" sz="2200" dirty="0">
                <a:latin typeface="Times New Roman"/>
                <a:ea typeface="DFKai-SB" panose="03000509000000000000" pitchFamily="65" charset="-120"/>
                <a:cs typeface="Times New Roman"/>
              </a:rPr>
              <a:t>national flag, national anthem, and national </a:t>
            </a:r>
            <a:r>
              <a:rPr lang="en-US" altLang="zh-CN" sz="2200" dirty="0" smtClean="0">
                <a:latin typeface="Times New Roman"/>
                <a:ea typeface="DFKai-SB" panose="03000509000000000000" pitchFamily="65" charset="-120"/>
                <a:cs typeface="Times New Roman"/>
              </a:rPr>
              <a:t>emblem</a:t>
            </a:r>
          </a:p>
          <a:p>
            <a:pPr marL="0" indent="0" algn="just">
              <a:lnSpc>
                <a:spcPct val="100000"/>
              </a:lnSpc>
              <a:spcBef>
                <a:spcPts val="0"/>
              </a:spcBef>
              <a:spcAft>
                <a:spcPts val="600"/>
              </a:spcAft>
              <a:buNone/>
            </a:pPr>
            <a:r>
              <a:rPr lang="en-US" altLang="zh-TW" sz="2200" b="1" dirty="0" smtClean="0">
                <a:latin typeface="Times New Roman" panose="02020603050405020304" pitchFamily="18" charset="0"/>
                <a:ea typeface="DFKai-SB" panose="03000509000000000000" pitchFamily="65" charset="-120"/>
                <a:cs typeface="Times New Roman" panose="02020603050405020304" pitchFamily="18" charset="0"/>
              </a:rPr>
              <a:t>Values</a:t>
            </a:r>
          </a:p>
          <a:p>
            <a:pPr lvl="1" algn="just">
              <a:lnSpc>
                <a:spcPct val="100000"/>
              </a:lnSpc>
              <a:spcBef>
                <a:spcPts val="0"/>
              </a:spcBef>
              <a:spcAft>
                <a:spcPts val="600"/>
              </a:spcAft>
            </a:pPr>
            <a:r>
              <a:rPr lang="en-US" altLang="zh-TW" sz="2200" dirty="0" smtClean="0">
                <a:latin typeface="Times New Roman"/>
                <a:ea typeface="DFKai-SB" panose="03000509000000000000" pitchFamily="65" charset="-120"/>
                <a:cs typeface="Times New Roman"/>
              </a:rPr>
              <a:t>To </a:t>
            </a:r>
            <a:r>
              <a:rPr lang="en-US" altLang="zh-TW" sz="2200" dirty="0">
                <a:latin typeface="Times New Roman"/>
                <a:ea typeface="DFKai-SB" panose="03000509000000000000" pitchFamily="65" charset="-120"/>
                <a:cs typeface="Times New Roman"/>
              </a:rPr>
              <a:t>enhance </a:t>
            </a:r>
            <a:r>
              <a:rPr lang="en-US" altLang="zh-TW" sz="2200" dirty="0" smtClean="0">
                <a:latin typeface="Times New Roman"/>
                <a:ea typeface="DFKai-SB" panose="03000509000000000000" pitchFamily="65" charset="-120"/>
                <a:cs typeface="Times New Roman"/>
              </a:rPr>
              <a:t>the sense </a:t>
            </a:r>
            <a:r>
              <a:rPr lang="en-US" altLang="zh-TW" sz="2200" dirty="0">
                <a:latin typeface="Times New Roman"/>
                <a:ea typeface="DFKai-SB" panose="03000509000000000000" pitchFamily="65" charset="-120"/>
                <a:cs typeface="Times New Roman"/>
              </a:rPr>
              <a:t>of national identity, </a:t>
            </a:r>
            <a:r>
              <a:rPr lang="en-US" altLang="zh-TW" sz="2200" dirty="0" smtClean="0">
                <a:latin typeface="Times New Roman"/>
                <a:ea typeface="DFKai-SB" panose="03000509000000000000" pitchFamily="65" charset="-120"/>
                <a:cs typeface="Times New Roman"/>
              </a:rPr>
              <a:t>and the self-awareness of respecting </a:t>
            </a:r>
            <a:r>
              <a:rPr lang="en-US" altLang="zh-TW" sz="2200" dirty="0">
                <a:latin typeface="Times New Roman"/>
                <a:ea typeface="DFKai-SB" panose="03000509000000000000" pitchFamily="65" charset="-120"/>
                <a:cs typeface="Times New Roman"/>
              </a:rPr>
              <a:t>and </a:t>
            </a:r>
            <a:r>
              <a:rPr lang="en-US" altLang="zh-TW" sz="2200" dirty="0" smtClean="0">
                <a:latin typeface="Times New Roman"/>
                <a:ea typeface="DFKai-SB" panose="03000509000000000000" pitchFamily="65" charset="-120"/>
                <a:cs typeface="Times New Roman"/>
              </a:rPr>
              <a:t>preserving the </a:t>
            </a:r>
            <a:r>
              <a:rPr lang="en-US" altLang="zh-TW" sz="2200" dirty="0">
                <a:latin typeface="Times New Roman"/>
                <a:ea typeface="DFKai-SB" panose="03000509000000000000" pitchFamily="65" charset="-120"/>
                <a:cs typeface="Times New Roman"/>
              </a:rPr>
              <a:t>dignity of the national flag, national anthem, and national </a:t>
            </a:r>
            <a:r>
              <a:rPr lang="en-US" altLang="zh-TW" sz="2200" dirty="0" smtClean="0">
                <a:latin typeface="Times New Roman"/>
                <a:ea typeface="DFKai-SB" panose="03000509000000000000" pitchFamily="65" charset="-120"/>
                <a:cs typeface="Times New Roman"/>
              </a:rPr>
              <a:t>emblem, </a:t>
            </a:r>
            <a:r>
              <a:rPr lang="en-US" altLang="zh-TW" sz="2200" dirty="0">
                <a:latin typeface="Times New Roman"/>
                <a:ea typeface="DFKai-SB" panose="03000509000000000000" pitchFamily="65" charset="-120"/>
                <a:cs typeface="Times New Roman"/>
              </a:rPr>
              <a:t>and to cultivate patriotic sentiments.</a:t>
            </a:r>
            <a:endParaRPr lang="zh-TW" altLang="en-US" sz="2200" dirty="0">
              <a:latin typeface="Times New Roman"/>
              <a:ea typeface="DFKai-SB" panose="03000509000000000000" pitchFamily="65" charset="-120"/>
              <a:cs typeface="Times New Roman"/>
            </a:endParaRPr>
          </a:p>
        </p:txBody>
      </p:sp>
      <p:sp>
        <p:nvSpPr>
          <p:cNvPr id="5" name="矩形: 圆角 4"/>
          <p:cNvSpPr/>
          <p:nvPr/>
        </p:nvSpPr>
        <p:spPr bwMode="auto">
          <a:xfrm>
            <a:off x="3581001" y="296214"/>
            <a:ext cx="4865371" cy="1133341"/>
          </a:xfrm>
          <a:prstGeom prst="roundRect">
            <a:avLst/>
          </a:prstGeom>
          <a:no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None/>
              <a:defRPr/>
            </a:pPr>
            <a:endParaRPr lang="en-US" altLang="zh-HK" sz="2000" b="1" dirty="0">
              <a:latin typeface="Times New Roman" panose="02020603050405020304" pitchFamily="18" charset="0"/>
              <a:ea typeface="DFKai-SB" panose="03000509000000000000" pitchFamily="65" charset="-120"/>
              <a:cs typeface="Times New Roman" panose="02020603050405020304" pitchFamily="18" charset="0"/>
            </a:endParaRPr>
          </a:p>
          <a:p>
            <a:pPr algn="ctr">
              <a:spcBef>
                <a:spcPct val="0"/>
              </a:spcBef>
              <a:buNone/>
              <a:defRPr/>
            </a:pPr>
            <a:r>
              <a:rPr lang="en-US" altLang="zh-HK" sz="3600" b="1" dirty="0">
                <a:latin typeface="Times New Roman" panose="02020603050405020304" pitchFamily="18" charset="0"/>
                <a:ea typeface="DFKai-SB" panose="03000509000000000000" pitchFamily="65" charset="-120"/>
                <a:cs typeface="Times New Roman" panose="02020603050405020304" pitchFamily="18" charset="0"/>
              </a:rPr>
              <a:t>Learning Objectives</a:t>
            </a:r>
            <a:endParaRPr lang="zh-CN" altLang="en-US" sz="3600" b="1" spc="400" dirty="0">
              <a:latin typeface="DFKai-SB" panose="03000509000000000000" pitchFamily="65" charset="-120"/>
              <a:ea typeface="DFKai-SB" panose="03000509000000000000" pitchFamily="65" charset="-120"/>
            </a:endParaRPr>
          </a:p>
        </p:txBody>
      </p:sp>
      <p:grpSp>
        <p:nvGrpSpPr>
          <p:cNvPr id="4" name="组合 3"/>
          <p:cNvGrpSpPr/>
          <p:nvPr/>
        </p:nvGrpSpPr>
        <p:grpSpPr>
          <a:xfrm>
            <a:off x="1872382" y="990426"/>
            <a:ext cx="1881187" cy="153987"/>
            <a:chOff x="2735267" y="998542"/>
            <a:chExt cx="1881187" cy="153987"/>
          </a:xfrm>
        </p:grpSpPr>
        <p:sp>
          <p:nvSpPr>
            <p:cNvPr id="8" name="直接连接符 10"/>
            <p:cNvSpPr>
              <a:spLocks noChangeShapeType="1"/>
            </p:cNvSpPr>
            <p:nvPr/>
          </p:nvSpPr>
          <p:spPr bwMode="auto">
            <a:xfrm flipV="1">
              <a:off x="2735267" y="1073150"/>
              <a:ext cx="1590675" cy="0"/>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HK" altLang="en-US"/>
            </a:p>
          </p:txBody>
        </p:sp>
        <p:sp>
          <p:nvSpPr>
            <p:cNvPr id="10" name="椭圆 13"/>
            <p:cNvSpPr>
              <a:spLocks noChangeArrowheads="1"/>
            </p:cNvSpPr>
            <p:nvPr/>
          </p:nvSpPr>
          <p:spPr bwMode="auto">
            <a:xfrm>
              <a:off x="4462467" y="998542"/>
              <a:ext cx="153987" cy="153987"/>
            </a:xfrm>
            <a:prstGeom prst="ellips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sz="1400">
                <a:solidFill>
                  <a:srgbClr val="FFFFFF"/>
                </a:solidFill>
                <a:latin typeface="宋体" panose="02010600030101010101" pitchFamily="2" charset="-122"/>
                <a:sym typeface="宋体" panose="02010600030101010101" pitchFamily="2" charset="-122"/>
              </a:endParaRPr>
            </a:p>
          </p:txBody>
        </p:sp>
      </p:grpSp>
      <p:grpSp>
        <p:nvGrpSpPr>
          <p:cNvPr id="6" name="组合 5"/>
          <p:cNvGrpSpPr/>
          <p:nvPr/>
        </p:nvGrpSpPr>
        <p:grpSpPr>
          <a:xfrm>
            <a:off x="8342087" y="988040"/>
            <a:ext cx="1754904" cy="153987"/>
            <a:chOff x="7272342" y="998542"/>
            <a:chExt cx="1754904" cy="153987"/>
          </a:xfrm>
        </p:grpSpPr>
        <p:sp>
          <p:nvSpPr>
            <p:cNvPr id="7" name="直接连接符 8"/>
            <p:cNvSpPr>
              <a:spLocks noChangeShapeType="1"/>
            </p:cNvSpPr>
            <p:nvPr/>
          </p:nvSpPr>
          <p:spPr bwMode="auto">
            <a:xfrm flipV="1">
              <a:off x="7541346" y="1073150"/>
              <a:ext cx="1485900" cy="0"/>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HK" altLang="en-US"/>
            </a:p>
          </p:txBody>
        </p:sp>
        <p:sp>
          <p:nvSpPr>
            <p:cNvPr id="13" name="椭圆 17"/>
            <p:cNvSpPr>
              <a:spLocks noChangeArrowheads="1"/>
            </p:cNvSpPr>
            <p:nvPr/>
          </p:nvSpPr>
          <p:spPr bwMode="auto">
            <a:xfrm>
              <a:off x="7272342" y="998542"/>
              <a:ext cx="153987" cy="153987"/>
            </a:xfrm>
            <a:prstGeom prst="ellips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sz="1400">
                <a:solidFill>
                  <a:srgbClr val="FFFFFF"/>
                </a:solidFill>
                <a:latin typeface="宋体" panose="02010600030101010101" pitchFamily="2" charset="-122"/>
                <a:sym typeface="宋体" panose="02010600030101010101" pitchFamily="2" charset="-122"/>
              </a:endParaRPr>
            </a:p>
          </p:txBody>
        </p:sp>
      </p:grpSp>
    </p:spTree>
    <p:extLst>
      <p:ext uri="{BB962C8B-B14F-4D97-AF65-F5344CB8AC3E}">
        <p14:creationId xmlns:p14="http://schemas.microsoft.com/office/powerpoint/2010/main" val="18439720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338667" y="1263699"/>
            <a:ext cx="11524721" cy="5184000"/>
          </a:xfrm>
          <a:prstGeom prst="rect">
            <a:avLst/>
          </a:prstGeom>
          <a:solidFill>
            <a:srgbClr val="21D0C2">
              <a:alpha val="18000"/>
            </a:srgbClr>
          </a:solidFill>
          <a:ln w="19050">
            <a:no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5" name="矩形 14"/>
          <p:cNvSpPr/>
          <p:nvPr/>
        </p:nvSpPr>
        <p:spPr>
          <a:xfrm>
            <a:off x="592138" y="2289624"/>
            <a:ext cx="10990262" cy="3888000"/>
          </a:xfrm>
          <a:prstGeom prst="rect">
            <a:avLst/>
          </a:prstGeom>
          <a:pattFill prst="lgGrid">
            <a:fgClr>
              <a:schemeClr val="bg1">
                <a:lumMod val="95000"/>
              </a:schemeClr>
            </a:fgClr>
            <a:bgClr>
              <a:schemeClr val="bg1"/>
            </a:bgClr>
          </a:pattFill>
          <a:ln w="19050">
            <a:solidFill>
              <a:srgbClr val="21D0C2"/>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6" name="Content Placeholder 2"/>
          <p:cNvSpPr txBox="1">
            <a:spLocks noChangeArrowheads="1"/>
          </p:cNvSpPr>
          <p:nvPr/>
        </p:nvSpPr>
        <p:spPr bwMode="auto">
          <a:xfrm>
            <a:off x="716096" y="2379643"/>
            <a:ext cx="10686362" cy="412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spcBef>
                <a:spcPts val="1000"/>
              </a:spcBef>
            </a:pPr>
            <a:r>
              <a:rPr lang="en-US" altLang="zh-CN" sz="2000" dirty="0">
                <a:latin typeface="Times New Roman"/>
                <a:ea typeface="DFKai-SB" panose="03000509000000000000" pitchFamily="65" charset="-120"/>
                <a:cs typeface="Times New Roman"/>
              </a:rPr>
              <a:t>(9) </a:t>
            </a:r>
            <a:r>
              <a:rPr lang="en-US" altLang="zh-CN" sz="2000" dirty="0" smtClean="0">
                <a:latin typeface="Times New Roman"/>
                <a:ea typeface="DFKai-SB" panose="03000509000000000000" pitchFamily="65" charset="-120"/>
                <a:cs typeface="Times New Roman"/>
              </a:rPr>
              <a:t>  All democratic </a:t>
            </a:r>
            <a:r>
              <a:rPr lang="en-US" altLang="zh-CN" sz="2000" dirty="0">
                <a:latin typeface="Times New Roman"/>
                <a:ea typeface="DFKai-SB" panose="03000509000000000000" pitchFamily="65" charset="-120"/>
                <a:cs typeface="Times New Roman"/>
              </a:rPr>
              <a:t>parties and </a:t>
            </a:r>
            <a:r>
              <a:rPr lang="en-US" altLang="zh-CN" sz="2000" dirty="0" smtClean="0">
                <a:latin typeface="Times New Roman"/>
                <a:ea typeface="DFKai-SB" panose="03000509000000000000" pitchFamily="65" charset="-120"/>
                <a:cs typeface="Times New Roman"/>
              </a:rPr>
              <a:t>social organizations; </a:t>
            </a:r>
            <a:endParaRPr lang="zh-CN" altLang="en-US" sz="2000" strike="sngStrike" dirty="0">
              <a:solidFill>
                <a:srgbClr val="0000FF"/>
              </a:solidFill>
              <a:latin typeface="Times New Roman"/>
              <a:ea typeface="DFKai-SB" panose="03000509000000000000" pitchFamily="65" charset="-120"/>
              <a:cs typeface="Times New Roman"/>
            </a:endParaRPr>
          </a:p>
          <a:p>
            <a:pPr algn="just">
              <a:spcBef>
                <a:spcPts val="1000"/>
              </a:spcBef>
            </a:pPr>
            <a:r>
              <a:rPr lang="en-US" altLang="zh-CN" sz="2000" dirty="0">
                <a:latin typeface="Times New Roman"/>
                <a:ea typeface="DFKai-SB" panose="03000509000000000000" pitchFamily="65" charset="-120"/>
                <a:cs typeface="Times New Roman"/>
              </a:rPr>
              <a:t>(</a:t>
            </a:r>
            <a:r>
              <a:rPr lang="en-US" altLang="zh-CN" sz="2000" dirty="0" smtClean="0">
                <a:latin typeface="Times New Roman"/>
                <a:ea typeface="DFKai-SB" panose="03000509000000000000" pitchFamily="65" charset="-120"/>
                <a:cs typeface="Times New Roman"/>
              </a:rPr>
              <a:t>10) Relevant offices </a:t>
            </a:r>
            <a:r>
              <a:rPr lang="en-US" altLang="zh-CN" sz="2000" dirty="0">
                <a:latin typeface="Times New Roman"/>
                <a:ea typeface="DFKai-SB" panose="03000509000000000000" pitchFamily="65" charset="-120"/>
                <a:cs typeface="Times New Roman"/>
              </a:rPr>
              <a:t>set up by </a:t>
            </a:r>
            <a:r>
              <a:rPr lang="en-US" altLang="zh-CN" sz="2000" dirty="0" smtClean="0">
                <a:latin typeface="Times New Roman"/>
                <a:ea typeface="DFKai-SB" panose="03000509000000000000" pitchFamily="65" charset="-120"/>
                <a:cs typeface="Times New Roman"/>
              </a:rPr>
              <a:t>the </a:t>
            </a:r>
            <a:r>
              <a:rPr lang="en-US" altLang="zh-CN" sz="2000" dirty="0">
                <a:latin typeface="Times New Roman"/>
                <a:ea typeface="DFKai-SB" panose="03000509000000000000" pitchFamily="65" charset="-120"/>
                <a:cs typeface="Times New Roman"/>
              </a:rPr>
              <a:t>Central People's Government in the Hong Kong Special Administrative Region and </a:t>
            </a:r>
            <a:r>
              <a:rPr lang="en-US" altLang="zh-CN" sz="2000" dirty="0" smtClean="0">
                <a:latin typeface="Times New Roman"/>
                <a:ea typeface="DFKai-SB" panose="03000509000000000000" pitchFamily="65" charset="-120"/>
                <a:cs typeface="Times New Roman"/>
              </a:rPr>
              <a:t>relevant offices set up by the </a:t>
            </a:r>
            <a:r>
              <a:rPr lang="en-US" altLang="zh-CN" sz="2000" dirty="0">
                <a:latin typeface="Times New Roman"/>
                <a:ea typeface="DFKai-SB" panose="03000509000000000000" pitchFamily="65" charset="-120"/>
                <a:cs typeface="Times New Roman"/>
              </a:rPr>
              <a:t>Central People's Government in the Macao Special Administrative Region</a:t>
            </a:r>
            <a:r>
              <a:rPr lang="en-US" altLang="zh-CN" sz="2000" dirty="0" smtClean="0">
                <a:latin typeface="Times New Roman"/>
                <a:ea typeface="DFKai-SB" panose="03000509000000000000" pitchFamily="65" charset="-120"/>
                <a:cs typeface="Times New Roman"/>
              </a:rPr>
              <a:t>.</a:t>
            </a:r>
            <a:endParaRPr lang="zh-CN" altLang="en-US" sz="2000" dirty="0">
              <a:latin typeface="Times New Roman"/>
              <a:ea typeface="DFKai-SB" panose="03000509000000000000" pitchFamily="65" charset="-120"/>
              <a:cs typeface="Times New Roman"/>
            </a:endParaRPr>
          </a:p>
          <a:p>
            <a:pPr algn="just">
              <a:spcBef>
                <a:spcPts val="1000"/>
              </a:spcBef>
            </a:pPr>
            <a:r>
              <a:rPr lang="en-US" altLang="zh-CN" sz="2000" dirty="0">
                <a:latin typeface="Times New Roman"/>
                <a:ea typeface="DFKai-SB" panose="03000509000000000000" pitchFamily="65" charset="-120"/>
                <a:cs typeface="Times New Roman"/>
              </a:rPr>
              <a:t>Schools shall raise and display the </a:t>
            </a:r>
            <a:r>
              <a:rPr lang="en-US" altLang="zh-CN" sz="2000" dirty="0" smtClean="0">
                <a:latin typeface="Times New Roman"/>
                <a:ea typeface="DFKai-SB" panose="03000509000000000000" pitchFamily="65" charset="-120"/>
                <a:cs typeface="Times New Roman"/>
              </a:rPr>
              <a:t>national flag </a:t>
            </a:r>
            <a:r>
              <a:rPr lang="en-US" altLang="zh-CN" sz="2000" dirty="0">
                <a:latin typeface="Times New Roman"/>
                <a:ea typeface="DFKai-SB" panose="03000509000000000000" pitchFamily="65" charset="-120"/>
                <a:cs typeface="Times New Roman"/>
              </a:rPr>
              <a:t>daily, except during winter vacations, summer vacations and rest days. Kindergartens, when conditions permit, shall raise and display the </a:t>
            </a:r>
            <a:r>
              <a:rPr lang="en-US" altLang="zh-CN" sz="2000" dirty="0" smtClean="0">
                <a:latin typeface="Times New Roman"/>
                <a:ea typeface="DFKai-SB" panose="03000509000000000000" pitchFamily="65" charset="-120"/>
                <a:cs typeface="Times New Roman"/>
              </a:rPr>
              <a:t>national flag with </a:t>
            </a:r>
            <a:r>
              <a:rPr lang="en-US" altLang="zh-CN" sz="2000" dirty="0">
                <a:latin typeface="Times New Roman"/>
                <a:ea typeface="DFKai-SB" panose="03000509000000000000" pitchFamily="65" charset="-120"/>
                <a:cs typeface="Times New Roman"/>
              </a:rPr>
              <a:t>reference to school rules</a:t>
            </a:r>
            <a:r>
              <a:rPr lang="en-US" altLang="zh-CN" sz="2000" dirty="0" smtClean="0">
                <a:latin typeface="Times New Roman"/>
                <a:ea typeface="DFKai-SB" panose="03000509000000000000" pitchFamily="65" charset="-120"/>
                <a:cs typeface="Times New Roman"/>
              </a:rPr>
              <a:t>. </a:t>
            </a:r>
            <a:endParaRPr lang="zh-CN" altLang="en-US" sz="2000" dirty="0">
              <a:latin typeface="Times New Roman"/>
              <a:ea typeface="DFKai-SB" panose="03000509000000000000" pitchFamily="65" charset="-120"/>
              <a:cs typeface="Times New Roman"/>
            </a:endParaRPr>
          </a:p>
          <a:p>
            <a:pPr algn="just">
              <a:spcBef>
                <a:spcPts val="1000"/>
              </a:spcBef>
            </a:pPr>
            <a:r>
              <a:rPr lang="en-US" altLang="zh-CN" sz="2000" dirty="0">
                <a:latin typeface="Times New Roman"/>
                <a:ea typeface="DFKai-SB" panose="03000509000000000000" pitchFamily="65" charset="-120"/>
                <a:cs typeface="Times New Roman"/>
              </a:rPr>
              <a:t>Libraries, museums, cultural centers, art galleries, science and technology museums, memorial halls, exhibition halls, gymnasiums, youth centers and other public cultural and sports facilities shall raise and display the </a:t>
            </a:r>
            <a:r>
              <a:rPr lang="en-US" altLang="zh-CN" sz="2000" dirty="0" smtClean="0">
                <a:latin typeface="Times New Roman"/>
                <a:ea typeface="DFKai-SB" panose="03000509000000000000" pitchFamily="65" charset="-120"/>
                <a:cs typeface="Times New Roman"/>
              </a:rPr>
              <a:t>national flag </a:t>
            </a:r>
            <a:r>
              <a:rPr lang="en-US" altLang="zh-CN" sz="2000" dirty="0">
                <a:latin typeface="Times New Roman"/>
                <a:ea typeface="DFKai-SB" panose="03000509000000000000" pitchFamily="65" charset="-120"/>
                <a:cs typeface="Times New Roman"/>
              </a:rPr>
              <a:t>on open days</a:t>
            </a:r>
            <a:r>
              <a:rPr lang="en-US" altLang="zh-CN" sz="2000" dirty="0" smtClean="0">
                <a:latin typeface="Times New Roman"/>
                <a:ea typeface="DFKai-SB" panose="03000509000000000000" pitchFamily="65" charset="-120"/>
                <a:cs typeface="Times New Roman"/>
              </a:rPr>
              <a:t>.</a:t>
            </a:r>
            <a:r>
              <a:rPr lang="en-US" altLang="zh-TW" sz="2000" dirty="0">
                <a:latin typeface="Times New Roman"/>
                <a:ea typeface="DFKai-SB" panose="03000509000000000000" pitchFamily="65" charset="-120"/>
                <a:cs typeface="Times New Roman"/>
              </a:rPr>
              <a:t> </a:t>
            </a:r>
            <a:endParaRPr lang="en-US" altLang="zh-CN" sz="2000" dirty="0" smtClean="0">
              <a:latin typeface="Times New Roman"/>
              <a:ea typeface="DFKai-SB" panose="03000509000000000000" pitchFamily="65" charset="-120"/>
              <a:cs typeface="Times New Roman"/>
            </a:endParaRPr>
          </a:p>
          <a:p>
            <a:pPr algn="just">
              <a:spcBef>
                <a:spcPts val="1000"/>
              </a:spcBef>
            </a:pPr>
            <a:endParaRPr lang="zh-TW" altLang="zh-HK" sz="2000" dirty="0">
              <a:latin typeface="Times New Roman"/>
              <a:ea typeface="DFKai-SB" panose="03000509000000000000" pitchFamily="65" charset="-120"/>
              <a:cs typeface="Times New Roman"/>
            </a:endParaRPr>
          </a:p>
        </p:txBody>
      </p:sp>
      <p:sp>
        <p:nvSpPr>
          <p:cNvPr id="17" name="Rectangle 2"/>
          <p:cNvSpPr/>
          <p:nvPr/>
        </p:nvSpPr>
        <p:spPr>
          <a:xfrm>
            <a:off x="592138" y="1361163"/>
            <a:ext cx="11028833" cy="830997"/>
          </a:xfrm>
          <a:prstGeom prst="rect">
            <a:avLst/>
          </a:prstGeom>
        </p:spPr>
        <p:txBody>
          <a:bodyPr wrap="square">
            <a:spAutoFit/>
          </a:bodyPr>
          <a:lstStyle/>
          <a:p>
            <a:pPr algn="just"/>
            <a:r>
              <a:rPr lang="en-US" altLang="zh-TW" sz="2400" b="1" dirty="0">
                <a:latin typeface="Times New Roman"/>
                <a:ea typeface="DFKai-SB" panose="03000509000000000000" pitchFamily="65" charset="-120"/>
                <a:cs typeface="Times New Roman"/>
              </a:rPr>
              <a:t>The national flag </a:t>
            </a:r>
            <a:r>
              <a:rPr lang="en-US" altLang="zh-TW" sz="2400" b="1" dirty="0" smtClean="0">
                <a:latin typeface="Times New Roman"/>
                <a:ea typeface="DFKai-SB" panose="03000509000000000000" pitchFamily="65" charset="-120"/>
                <a:cs typeface="Times New Roman"/>
              </a:rPr>
              <a:t>shall </a:t>
            </a:r>
            <a:r>
              <a:rPr lang="en-US" altLang="zh-TW" sz="2400" b="1" dirty="0">
                <a:latin typeface="Times New Roman"/>
                <a:ea typeface="DFKai-SB" panose="03000509000000000000" pitchFamily="65" charset="-120"/>
                <a:cs typeface="Times New Roman"/>
              </a:rPr>
              <a:t>be </a:t>
            </a:r>
            <a:r>
              <a:rPr lang="en-US" altLang="zh-TW" sz="2400" b="1" dirty="0" smtClean="0">
                <a:latin typeface="Times New Roman"/>
                <a:ea typeface="DFKai-SB" panose="03000509000000000000" pitchFamily="65" charset="-120"/>
                <a:cs typeface="Times New Roman"/>
              </a:rPr>
              <a:t>raised and displayed on working days at the following premises of institutions</a:t>
            </a:r>
            <a:r>
              <a:rPr lang="en-US" altLang="zh-TW" sz="2400" dirty="0">
                <a:latin typeface="Times New Roman"/>
                <a:ea typeface="DFKai-SB" panose="03000509000000000000" pitchFamily="65" charset="-120"/>
                <a:cs typeface="Times New Roman"/>
              </a:rPr>
              <a:t>:</a:t>
            </a:r>
          </a:p>
        </p:txBody>
      </p:sp>
      <p:sp>
        <p:nvSpPr>
          <p:cNvPr id="14" name="任意多边形: 形状 13"/>
          <p:cNvSpPr/>
          <p:nvPr/>
        </p:nvSpPr>
        <p:spPr>
          <a:xfrm>
            <a:off x="3344863" y="3092454"/>
            <a:ext cx="1858962"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18" name="任意多边形: 形状 17"/>
          <p:cNvSpPr/>
          <p:nvPr/>
        </p:nvSpPr>
        <p:spPr>
          <a:xfrm>
            <a:off x="6096000"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9ED044ED-08C1-4E0D-A605-256A9FE36E15}" type="slidenum">
              <a:rPr lang="en-US" altLang="en-US">
                <a:solidFill>
                  <a:srgbClr val="898989"/>
                </a:solidFill>
              </a:rPr>
              <a:pPr/>
              <a:t>20</a:t>
            </a:fld>
            <a:endParaRPr lang="en-US" altLang="en-US">
              <a:solidFill>
                <a:srgbClr val="898989"/>
              </a:solidFill>
            </a:endParaRPr>
          </a:p>
        </p:txBody>
      </p:sp>
      <p:sp>
        <p:nvSpPr>
          <p:cNvPr id="12" name="Title 1"/>
          <p:cNvSpPr txBox="1">
            <a:spLocks noChangeArrowheads="1"/>
          </p:cNvSpPr>
          <p:nvPr/>
        </p:nvSpPr>
        <p:spPr bwMode="auto">
          <a:xfrm>
            <a:off x="352540" y="455339"/>
            <a:ext cx="11510848"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pPr>
            <a:r>
              <a:rPr lang="en-US" altLang="zh-TW" sz="3200" b="1" dirty="0" smtClean="0">
                <a:latin typeface="Times New Roman"/>
                <a:ea typeface="DFKai-SB" panose="03000509000000000000" pitchFamily="65" charset="-120"/>
                <a:cs typeface="Times New Roman"/>
              </a:rPr>
              <a:t>Regulation of </a:t>
            </a:r>
            <a:r>
              <a:rPr lang="en-US" altLang="zh-TW" sz="3200" b="1" dirty="0">
                <a:latin typeface="Times New Roman"/>
                <a:ea typeface="DFKai-SB" panose="03000509000000000000" pitchFamily="65" charset="-120"/>
                <a:cs typeface="Times New Roman"/>
              </a:rPr>
              <a:t>using the national </a:t>
            </a:r>
            <a:r>
              <a:rPr lang="en-US" altLang="zh-TW" sz="3200" b="1" dirty="0" smtClean="0">
                <a:latin typeface="Times New Roman"/>
                <a:ea typeface="DFKai-SB" panose="03000509000000000000" pitchFamily="65" charset="-120"/>
                <a:cs typeface="Times New Roman"/>
              </a:rPr>
              <a:t>flag in the Mainland (III)</a:t>
            </a:r>
            <a:endParaRPr lang="zh-HK" altLang="en-US" sz="3200" b="1" dirty="0">
              <a:latin typeface="Times New Roman"/>
              <a:ea typeface="DFKai-SB" panose="03000509000000000000" pitchFamily="65" charset="-120"/>
              <a:cs typeface="Times New Roman"/>
            </a:endParaRPr>
          </a:p>
        </p:txBody>
      </p:sp>
      <p:sp>
        <p:nvSpPr>
          <p:cNvPr id="19" name="Rectangle 10"/>
          <p:cNvSpPr/>
          <p:nvPr/>
        </p:nvSpPr>
        <p:spPr>
          <a:xfrm>
            <a:off x="7048309" y="5771868"/>
            <a:ext cx="4572662" cy="338554"/>
          </a:xfrm>
          <a:prstGeom prst="rect">
            <a:avLst/>
          </a:prstGeom>
        </p:spPr>
        <p:txBody>
          <a:bodyPr wrap="none">
            <a:spAutoFit/>
          </a:bodyPr>
          <a:lstStyle/>
          <a:p>
            <a:r>
              <a:rPr lang="en-US" altLang="zh-TW" sz="1600" dirty="0">
                <a:latin typeface="Times New Roman"/>
                <a:ea typeface="DFKai-SB" panose="03000509000000000000" pitchFamily="65" charset="-120"/>
                <a:cs typeface="Times New Roman"/>
              </a:rPr>
              <a:t>Source:</a:t>
            </a:r>
            <a:r>
              <a:rPr lang="en-US" altLang="zh-TW" sz="1600" dirty="0">
                <a:latin typeface="Times New Roman"/>
                <a:cs typeface="Times New Roman"/>
              </a:rPr>
              <a:t> </a:t>
            </a:r>
            <a:r>
              <a:rPr lang="en-US" sz="1600" dirty="0">
                <a:latin typeface="Times New Roman"/>
                <a:cs typeface="Times New Roman"/>
              </a:rPr>
              <a:t>http://www.gov.cn/guoqing/guoqi/index.htm </a:t>
            </a:r>
          </a:p>
        </p:txBody>
      </p:sp>
    </p:spTree>
    <p:extLst>
      <p:ext uri="{BB962C8B-B14F-4D97-AF65-F5344CB8AC3E}">
        <p14:creationId xmlns:p14="http://schemas.microsoft.com/office/powerpoint/2010/main" val="3947900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形状 17"/>
          <p:cNvSpPr/>
          <p:nvPr/>
        </p:nvSpPr>
        <p:spPr>
          <a:xfrm>
            <a:off x="6096000"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0457C3F-5B66-43EF-A7E2-28360312BBC2}" type="slidenum">
              <a:rPr lang="en-US" altLang="en-US">
                <a:solidFill>
                  <a:srgbClr val="898989"/>
                </a:solidFill>
              </a:rPr>
              <a:pPr/>
              <a:t>21</a:t>
            </a:fld>
            <a:endParaRPr lang="en-US" altLang="en-US" dirty="0">
              <a:solidFill>
                <a:srgbClr val="898989"/>
              </a:solidFill>
            </a:endParaRPr>
          </a:p>
        </p:txBody>
      </p:sp>
      <p:sp>
        <p:nvSpPr>
          <p:cNvPr id="45060" name="Content Placeholder 2"/>
          <p:cNvSpPr txBox="1">
            <a:spLocks noChangeArrowheads="1"/>
          </p:cNvSpPr>
          <p:nvPr/>
        </p:nvSpPr>
        <p:spPr bwMode="auto">
          <a:xfrm>
            <a:off x="5491163" y="1700217"/>
            <a:ext cx="26860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Bef>
                <a:spcPts val="1000"/>
              </a:spcBef>
              <a:buFont typeface="Arial" panose="020B0604020202020204" pitchFamily="34" charset="0"/>
              <a:buChar char="•"/>
            </a:pPr>
            <a:endParaRPr lang="zh-TW" altLang="zh-HK" sz="2400" b="1">
              <a:latin typeface="DFKai-SB" panose="03000509000000000000" pitchFamily="65" charset="-120"/>
              <a:ea typeface="DFKai-SB" panose="03000509000000000000" pitchFamily="65" charset="-120"/>
            </a:endParaRPr>
          </a:p>
        </p:txBody>
      </p:sp>
      <p:sp>
        <p:nvSpPr>
          <p:cNvPr id="45061" name="Title 1"/>
          <p:cNvSpPr txBox="1">
            <a:spLocks noChangeArrowheads="1"/>
          </p:cNvSpPr>
          <p:nvPr/>
        </p:nvSpPr>
        <p:spPr bwMode="auto">
          <a:xfrm>
            <a:off x="1490722" y="436751"/>
            <a:ext cx="9214556"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pPr>
            <a:r>
              <a:rPr lang="en-US" altLang="zh-TW" sz="3200" b="1" dirty="0" smtClean="0">
                <a:latin typeface="Times New Roman"/>
                <a:ea typeface="DFKai-SB" panose="03000509000000000000" pitchFamily="65" charset="-120"/>
                <a:cs typeface="Times New Roman"/>
              </a:rPr>
              <a:t>Regulation of </a:t>
            </a:r>
            <a:r>
              <a:rPr lang="en-US" altLang="zh-TW" sz="3200" b="1" dirty="0">
                <a:latin typeface="Times New Roman"/>
                <a:ea typeface="DFKai-SB" panose="03000509000000000000" pitchFamily="65" charset="-120"/>
                <a:cs typeface="Times New Roman"/>
              </a:rPr>
              <a:t>using the national flag in Hong Kong</a:t>
            </a:r>
            <a:endParaRPr lang="zh-HK" altLang="en-US" sz="3200" b="1" dirty="0">
              <a:latin typeface="Times New Roman"/>
              <a:ea typeface="DFKai-SB" panose="03000509000000000000" pitchFamily="65" charset="-120"/>
              <a:cs typeface="Times New Roman"/>
            </a:endParaRPr>
          </a:p>
        </p:txBody>
      </p:sp>
      <p:pic>
        <p:nvPicPr>
          <p:cNvPr id="41992" name="图片 18"/>
          <p:cNvPicPr>
            <a:picLocks noChangeAspect="1" noChangeArrowheads="1"/>
          </p:cNvPicPr>
          <p:nvPr/>
        </p:nvPicPr>
        <p:blipFill>
          <a:blip r:embed="rId3" cstate="print"/>
          <a:srcRect/>
          <a:stretch/>
        </p:blipFill>
        <p:spPr bwMode="auto">
          <a:xfrm>
            <a:off x="619335" y="2673903"/>
            <a:ext cx="3382918" cy="2250300"/>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p:spPr>
      </p:pic>
      <p:sp>
        <p:nvSpPr>
          <p:cNvPr id="45063" name="矩形 19"/>
          <p:cNvSpPr>
            <a:spLocks noChangeArrowheads="1"/>
          </p:cNvSpPr>
          <p:nvPr/>
        </p:nvSpPr>
        <p:spPr bwMode="auto">
          <a:xfrm>
            <a:off x="541626" y="4969320"/>
            <a:ext cx="346062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On </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1 October 2020</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 the </a:t>
            </a:r>
            <a:r>
              <a:rPr lang="en-US" altLang="zh-TW" sz="1600" dirty="0">
                <a:latin typeface="Times New Roman"/>
                <a:ea typeface="DFKai-SB" panose="03000509000000000000" pitchFamily="65" charset="-120"/>
                <a:cs typeface="Times New Roman"/>
              </a:rPr>
              <a:t>Government of the HKSAR </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held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a </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flag-raising ceremony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to celebrate the </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71st anniversary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of </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the Founding of the PRC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at Golden Bauhinia Square</a:t>
            </a:r>
            <a:endParaRPr lang="zh-CN" altLang="en-US" sz="1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5064" name="Freeform 15"/>
          <p:cNvSpPr>
            <a:spLocks/>
          </p:cNvSpPr>
          <p:nvPr/>
        </p:nvSpPr>
        <p:spPr bwMode="auto">
          <a:xfrm flipH="1">
            <a:off x="1011606" y="1203957"/>
            <a:ext cx="2598376" cy="2367624"/>
          </a:xfrm>
          <a:custGeom>
            <a:avLst/>
            <a:gdLst>
              <a:gd name="T0" fmla="*/ 0 w 296"/>
              <a:gd name="T1" fmla="*/ 2147483646 h 301"/>
              <a:gd name="T2" fmla="*/ 2147483646 w 296"/>
              <a:gd name="T3" fmla="*/ 2147483646 h 301"/>
              <a:gd name="T4" fmla="*/ 2147483646 w 296"/>
              <a:gd name="T5" fmla="*/ 2147483646 h 301"/>
              <a:gd name="T6" fmla="*/ 2147483646 w 296"/>
              <a:gd name="T7" fmla="*/ 2147483646 h 301"/>
              <a:gd name="T8" fmla="*/ 2147483646 w 296"/>
              <a:gd name="T9" fmla="*/ 2147483646 h 301"/>
              <a:gd name="T10" fmla="*/ 2147483646 w 296"/>
              <a:gd name="T11" fmla="*/ 2147483646 h 301"/>
              <a:gd name="T12" fmla="*/ 2147483646 w 296"/>
              <a:gd name="T13" fmla="*/ 2147483646 h 301"/>
              <a:gd name="T14" fmla="*/ 2147483646 w 296"/>
              <a:gd name="T15" fmla="*/ 2147483646 h 301"/>
              <a:gd name="T16" fmla="*/ 2147483646 w 296"/>
              <a:gd name="T17" fmla="*/ 2147483646 h 301"/>
              <a:gd name="T18" fmla="*/ 2147483646 w 296"/>
              <a:gd name="T19" fmla="*/ 2147483646 h 301"/>
              <a:gd name="T20" fmla="*/ 2147483646 w 296"/>
              <a:gd name="T21" fmla="*/ 2147483646 h 301"/>
              <a:gd name="T22" fmla="*/ 2147483646 w 296"/>
              <a:gd name="T23" fmla="*/ 0 h 301"/>
              <a:gd name="T24" fmla="*/ 2147483646 w 296"/>
              <a:gd name="T25" fmla="*/ 2147483646 h 301"/>
              <a:gd name="T26" fmla="*/ 2147483646 w 296"/>
              <a:gd name="T27" fmla="*/ 2147483646 h 301"/>
              <a:gd name="T28" fmla="*/ 2147483646 w 296"/>
              <a:gd name="T29" fmla="*/ 2147483646 h 301"/>
              <a:gd name="T30" fmla="*/ 2147483646 w 296"/>
              <a:gd name="T31" fmla="*/ 2147483646 h 301"/>
              <a:gd name="T32" fmla="*/ 0 w 296"/>
              <a:gd name="T33" fmla="*/ 2147483646 h 30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6"/>
              <a:gd name="T52" fmla="*/ 0 h 301"/>
              <a:gd name="T53" fmla="*/ 296 w 296"/>
              <a:gd name="T54" fmla="*/ 301 h 30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6" h="301">
                <a:moveTo>
                  <a:pt x="0" y="172"/>
                </a:moveTo>
                <a:cubicBezTo>
                  <a:pt x="0" y="207"/>
                  <a:pt x="29" y="236"/>
                  <a:pt x="64" y="236"/>
                </a:cubicBezTo>
                <a:cubicBezTo>
                  <a:pt x="70" y="236"/>
                  <a:pt x="75" y="236"/>
                  <a:pt x="80" y="234"/>
                </a:cubicBezTo>
                <a:cubicBezTo>
                  <a:pt x="87" y="260"/>
                  <a:pt x="111" y="280"/>
                  <a:pt x="139" y="280"/>
                </a:cubicBezTo>
                <a:cubicBezTo>
                  <a:pt x="160" y="280"/>
                  <a:pt x="179" y="269"/>
                  <a:pt x="190" y="252"/>
                </a:cubicBezTo>
                <a:cubicBezTo>
                  <a:pt x="206" y="275"/>
                  <a:pt x="236" y="301"/>
                  <a:pt x="296" y="297"/>
                </a:cubicBezTo>
                <a:cubicBezTo>
                  <a:pt x="296" y="297"/>
                  <a:pt x="233" y="273"/>
                  <a:pt x="219" y="219"/>
                </a:cubicBezTo>
                <a:cubicBezTo>
                  <a:pt x="220" y="219"/>
                  <a:pt x="221" y="219"/>
                  <a:pt x="222" y="219"/>
                </a:cubicBezTo>
                <a:cubicBezTo>
                  <a:pt x="256" y="219"/>
                  <a:pt x="284" y="191"/>
                  <a:pt x="284" y="157"/>
                </a:cubicBezTo>
                <a:cubicBezTo>
                  <a:pt x="284" y="134"/>
                  <a:pt x="272" y="115"/>
                  <a:pt x="254" y="103"/>
                </a:cubicBezTo>
                <a:cubicBezTo>
                  <a:pt x="258" y="94"/>
                  <a:pt x="261" y="84"/>
                  <a:pt x="261" y="73"/>
                </a:cubicBezTo>
                <a:cubicBezTo>
                  <a:pt x="261" y="33"/>
                  <a:pt x="228" y="0"/>
                  <a:pt x="188" y="0"/>
                </a:cubicBezTo>
                <a:cubicBezTo>
                  <a:pt x="170" y="0"/>
                  <a:pt x="153" y="7"/>
                  <a:pt x="141" y="18"/>
                </a:cubicBezTo>
                <a:cubicBezTo>
                  <a:pt x="126" y="8"/>
                  <a:pt x="109" y="1"/>
                  <a:pt x="90" y="1"/>
                </a:cubicBezTo>
                <a:cubicBezTo>
                  <a:pt x="43" y="1"/>
                  <a:pt x="4" y="40"/>
                  <a:pt x="4" y="87"/>
                </a:cubicBezTo>
                <a:cubicBezTo>
                  <a:pt x="4" y="103"/>
                  <a:pt x="9" y="117"/>
                  <a:pt x="16" y="130"/>
                </a:cubicBezTo>
                <a:cubicBezTo>
                  <a:pt x="6" y="142"/>
                  <a:pt x="0" y="156"/>
                  <a:pt x="0" y="172"/>
                </a:cubicBezTo>
              </a:path>
            </a:pathLst>
          </a:custGeom>
          <a:solidFill>
            <a:srgbClr val="DFEED7"/>
          </a:solidFill>
          <a:ln w="19050">
            <a:solidFill>
              <a:srgbClr val="00B050"/>
            </a:solidFill>
            <a:prstDash val="lgDashDotDot"/>
            <a:miter lim="800000"/>
            <a:headEnd/>
            <a:tailEnd/>
          </a:ln>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en-US" altLang="zh-TW" sz="2400">
              <a:latin typeface="DFKai-SB" panose="03000509000000000000" pitchFamily="65" charset="-120"/>
              <a:ea typeface="DFKai-SB" panose="03000509000000000000" pitchFamily="65" charset="-120"/>
            </a:endParaRPr>
          </a:p>
          <a:p>
            <a:r>
              <a:rPr lang="en-US" altLang="zh-TW" sz="2400">
                <a:latin typeface="DFKai-SB" panose="03000509000000000000" pitchFamily="65" charset="-120"/>
                <a:ea typeface="DFKai-SB" panose="03000509000000000000" pitchFamily="65" charset="-120"/>
              </a:rPr>
              <a:t>    </a:t>
            </a:r>
            <a:endParaRPr lang="zh-CN" altLang="en-US" sz="2400"/>
          </a:p>
        </p:txBody>
      </p:sp>
      <p:sp>
        <p:nvSpPr>
          <p:cNvPr id="45065" name="文本框 3"/>
          <p:cNvSpPr txBox="1">
            <a:spLocks noChangeArrowheads="1"/>
          </p:cNvSpPr>
          <p:nvPr/>
        </p:nvSpPr>
        <p:spPr bwMode="auto">
          <a:xfrm>
            <a:off x="1579969" y="1463691"/>
            <a:ext cx="1827366" cy="131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pPr>
            <a:r>
              <a:rPr lang="en-US" altLang="zh-CN" sz="2200" dirty="0">
                <a:latin typeface="Times New Roman"/>
                <a:ea typeface="DFKai-SB" panose="03000509000000000000" pitchFamily="65" charset="-120"/>
                <a:cs typeface="Times New Roman"/>
              </a:rPr>
              <a:t>What is priority of the national flag</a:t>
            </a:r>
            <a:r>
              <a:rPr lang="en-US" altLang="zh-TW" sz="2200" dirty="0">
                <a:latin typeface="Times New Roman"/>
                <a:ea typeface="DFKai-SB" panose="03000509000000000000" pitchFamily="65" charset="-120"/>
                <a:cs typeface="Times New Roman"/>
              </a:rPr>
              <a:t>?</a:t>
            </a:r>
            <a:endParaRPr lang="zh-HK" altLang="en-US" sz="2200" dirty="0">
              <a:latin typeface="Times New Roman"/>
              <a:ea typeface="DFKai-SB" panose="03000509000000000000" pitchFamily="65" charset="-120"/>
              <a:cs typeface="Times New Roman"/>
            </a:endParaRPr>
          </a:p>
        </p:txBody>
      </p:sp>
      <p:grpSp>
        <p:nvGrpSpPr>
          <p:cNvPr id="45066" name="组合 12"/>
          <p:cNvGrpSpPr>
            <a:grpSpLocks/>
          </p:cNvGrpSpPr>
          <p:nvPr/>
        </p:nvGrpSpPr>
        <p:grpSpPr bwMode="auto">
          <a:xfrm>
            <a:off x="4667917" y="1049489"/>
            <a:ext cx="7086462" cy="5173980"/>
            <a:chOff x="468663" y="3394529"/>
            <a:chExt cx="5819545" cy="5947571"/>
          </a:xfrm>
        </p:grpSpPr>
        <p:sp>
          <p:nvSpPr>
            <p:cNvPr id="45067" name="内容占位符 3"/>
            <p:cNvSpPr txBox="1">
              <a:spLocks noChangeArrowheads="1"/>
            </p:cNvSpPr>
            <p:nvPr/>
          </p:nvSpPr>
          <p:spPr bwMode="auto">
            <a:xfrm>
              <a:off x="611934" y="4424364"/>
              <a:ext cx="5676273" cy="4917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spcAft>
                  <a:spcPts val="600"/>
                </a:spcAft>
                <a:buFont typeface="Arial" panose="020B0604020202020204" pitchFamily="34" charset="0"/>
                <a:buChar char="•"/>
              </a:pPr>
              <a:r>
                <a:rPr lang="en-US" altLang="zh-TW" dirty="0">
                  <a:latin typeface="Times New Roman"/>
                  <a:ea typeface="DFKai-SB" panose="03000509000000000000" pitchFamily="65" charset="-120"/>
                  <a:cs typeface="Times New Roman"/>
                </a:rPr>
                <a:t>When the national flag is displayed, it </a:t>
              </a:r>
              <a:r>
                <a:rPr lang="en-US" altLang="zh-TW" dirty="0" smtClean="0">
                  <a:latin typeface="Times New Roman"/>
                  <a:ea typeface="DFKai-SB" panose="03000509000000000000" pitchFamily="65" charset="-120"/>
                  <a:cs typeface="Times New Roman"/>
                </a:rPr>
                <a:t>shall </a:t>
              </a:r>
              <a:r>
                <a:rPr lang="en-US" altLang="zh-TW" dirty="0">
                  <a:latin typeface="Times New Roman"/>
                  <a:ea typeface="DFKai-SB" panose="03000509000000000000" pitchFamily="65" charset="-120"/>
                  <a:cs typeface="Times New Roman"/>
                </a:rPr>
                <a:t>be placed in a prominent position.</a:t>
              </a:r>
              <a:r>
                <a:rPr lang="zh-TW" altLang="zh-HK" dirty="0">
                  <a:latin typeface="Times New Roman"/>
                  <a:ea typeface="DFKai-SB" panose="03000509000000000000" pitchFamily="65" charset="-120"/>
                  <a:cs typeface="Times New Roman"/>
                </a:rPr>
                <a:t> </a:t>
              </a:r>
              <a:endParaRPr lang="en-US" altLang="zh-TW" dirty="0">
                <a:latin typeface="Times New Roman"/>
                <a:ea typeface="DFKai-SB" panose="03000509000000000000" pitchFamily="65" charset="-120"/>
                <a:cs typeface="Times New Roman"/>
              </a:endParaRPr>
            </a:p>
            <a:p>
              <a:pPr algn="just">
                <a:spcAft>
                  <a:spcPts val="600"/>
                </a:spcAft>
                <a:buFont typeface="Arial" panose="020B0604020202020204" pitchFamily="34" charset="0"/>
                <a:buChar char="•"/>
              </a:pPr>
              <a:r>
                <a:rPr lang="en-US" altLang="zh-TW" dirty="0">
                  <a:latin typeface="Times New Roman"/>
                  <a:ea typeface="DFKai-SB" panose="03000509000000000000" pitchFamily="65" charset="-120"/>
                  <a:cs typeface="Times New Roman"/>
                </a:rPr>
                <a:t>When the national flag is raised or carried in a procession with another flag or flags, it shall be in front of the other flag or flags.</a:t>
              </a:r>
            </a:p>
            <a:p>
              <a:pPr algn="just">
                <a:spcAft>
                  <a:spcPts val="600"/>
                </a:spcAft>
                <a:buFont typeface="Arial" panose="020B0604020202020204" pitchFamily="34" charset="0"/>
                <a:buChar char="•"/>
              </a:pPr>
              <a:r>
                <a:rPr lang="en-US" altLang="zh-TW" dirty="0">
                  <a:latin typeface="Times New Roman"/>
                  <a:ea typeface="DFKai-SB" panose="03000509000000000000" pitchFamily="65" charset="-120"/>
                  <a:cs typeface="Times New Roman"/>
                </a:rPr>
                <a:t>When the national flag </a:t>
              </a:r>
              <a:r>
                <a:rPr lang="en-US" altLang="zh-TW" dirty="0" smtClean="0">
                  <a:latin typeface="Times New Roman"/>
                  <a:ea typeface="DFKai-SB" panose="03000509000000000000" pitchFamily="65" charset="-120"/>
                  <a:cs typeface="Times New Roman"/>
                </a:rPr>
                <a:t>is displayed </a:t>
              </a:r>
              <a:r>
                <a:rPr lang="en-US" altLang="zh-TW" dirty="0">
                  <a:latin typeface="Times New Roman"/>
                  <a:ea typeface="DFKai-SB" panose="03000509000000000000" pitchFamily="65" charset="-120"/>
                  <a:cs typeface="Times New Roman"/>
                </a:rPr>
                <a:t>with another flag or flags, it </a:t>
              </a:r>
              <a:r>
                <a:rPr lang="en-US" altLang="zh-TW" dirty="0" smtClean="0">
                  <a:latin typeface="Times New Roman"/>
                  <a:ea typeface="DFKai-SB" panose="03000509000000000000" pitchFamily="65" charset="-120"/>
                  <a:cs typeface="Times New Roman"/>
                </a:rPr>
                <a:t>shall </a:t>
              </a:r>
              <a:r>
                <a:rPr lang="en-US" altLang="zh-TW" dirty="0">
                  <a:latin typeface="Times New Roman"/>
                  <a:ea typeface="DFKai-SB" panose="03000509000000000000" pitchFamily="65" charset="-120"/>
                  <a:cs typeface="Times New Roman"/>
                </a:rPr>
                <a:t>be either at the </a:t>
              </a:r>
              <a:r>
                <a:rPr lang="en-US" altLang="zh-TW" dirty="0" err="1">
                  <a:latin typeface="Times New Roman"/>
                  <a:ea typeface="DFKai-SB" panose="03000509000000000000" pitchFamily="65" charset="-120"/>
                  <a:cs typeface="Times New Roman"/>
                </a:rPr>
                <a:t>centre</a:t>
              </a:r>
              <a:r>
                <a:rPr lang="en-US" altLang="zh-TW" dirty="0">
                  <a:latin typeface="Times New Roman"/>
                  <a:ea typeface="DFKai-SB" panose="03000509000000000000" pitchFamily="65" charset="-120"/>
                  <a:cs typeface="Times New Roman"/>
                </a:rPr>
                <a:t>, above the other flag or flags, or in a position of prominence.</a:t>
              </a:r>
              <a:r>
                <a:rPr lang="zh-TW" altLang="zh-HK" dirty="0">
                  <a:latin typeface="Times New Roman"/>
                  <a:ea typeface="DFKai-SB" panose="03000509000000000000" pitchFamily="65" charset="-120"/>
                  <a:cs typeface="Times New Roman"/>
                </a:rPr>
                <a:t> </a:t>
              </a:r>
              <a:endParaRPr lang="en-US" altLang="zh-TW" dirty="0">
                <a:latin typeface="Times New Roman"/>
                <a:ea typeface="DFKai-SB" panose="03000509000000000000" pitchFamily="65" charset="-120"/>
                <a:cs typeface="Times New Roman"/>
              </a:endParaRPr>
            </a:p>
            <a:p>
              <a:pPr algn="just">
                <a:spcAft>
                  <a:spcPts val="600"/>
                </a:spcAft>
                <a:buFont typeface="Arial" panose="020B0604020202020204" pitchFamily="34" charset="0"/>
                <a:buChar char="•"/>
              </a:pPr>
              <a:r>
                <a:rPr lang="en-US" altLang="zh-TW" dirty="0">
                  <a:latin typeface="Times New Roman"/>
                  <a:ea typeface="DFKai-SB" panose="03000509000000000000" pitchFamily="65" charset="-120"/>
                  <a:cs typeface="Times New Roman"/>
                </a:rPr>
                <a:t>When the national flag and </a:t>
              </a:r>
              <a:r>
                <a:rPr lang="en-US" altLang="zh-TW" dirty="0" smtClean="0">
                  <a:latin typeface="Times New Roman"/>
                  <a:ea typeface="DFKai-SB" panose="03000509000000000000" pitchFamily="65" charset="-120"/>
                  <a:cs typeface="Times New Roman"/>
                </a:rPr>
                <a:t>regional </a:t>
              </a:r>
              <a:r>
                <a:rPr lang="en-US" altLang="zh-TW" dirty="0">
                  <a:latin typeface="Times New Roman"/>
                  <a:ea typeface="DFKai-SB" panose="03000509000000000000" pitchFamily="65" charset="-120"/>
                  <a:cs typeface="Times New Roman"/>
                </a:rPr>
                <a:t>flag are displayed </a:t>
              </a:r>
              <a:r>
                <a:rPr lang="en-US" altLang="zh-TW" dirty="0" smtClean="0">
                  <a:latin typeface="Times New Roman"/>
                  <a:ea typeface="DFKai-SB" panose="03000509000000000000" pitchFamily="65" charset="-120"/>
                  <a:cs typeface="Times New Roman"/>
                </a:rPr>
                <a:t>at </a:t>
              </a:r>
              <a:r>
                <a:rPr lang="en-US" altLang="zh-TW" dirty="0">
                  <a:latin typeface="Times New Roman"/>
                  <a:ea typeface="DFKai-SB" panose="03000509000000000000" pitchFamily="65" charset="-120"/>
                  <a:cs typeface="Times New Roman"/>
                </a:rPr>
                <a:t>the same time or </a:t>
              </a:r>
              <a:r>
                <a:rPr lang="en-US" altLang="zh-TW" dirty="0" smtClean="0">
                  <a:latin typeface="Times New Roman"/>
                  <a:ea typeface="DFKai-SB" panose="03000509000000000000" pitchFamily="65" charset="-120"/>
                  <a:cs typeface="Times New Roman"/>
                </a:rPr>
                <a:t>displayed side </a:t>
              </a:r>
              <a:r>
                <a:rPr lang="en-US" altLang="zh-TW" dirty="0">
                  <a:latin typeface="Times New Roman"/>
                  <a:ea typeface="DFKai-SB" panose="03000509000000000000" pitchFamily="65" charset="-120"/>
                  <a:cs typeface="Times New Roman"/>
                </a:rPr>
                <a:t>by side, the </a:t>
              </a:r>
              <a:r>
                <a:rPr lang="en-US" altLang="zh-TW" dirty="0" smtClean="0">
                  <a:latin typeface="Times New Roman"/>
                  <a:ea typeface="DFKai-SB" panose="03000509000000000000" pitchFamily="65" charset="-120"/>
                  <a:cs typeface="Times New Roman"/>
                </a:rPr>
                <a:t>regional </a:t>
              </a:r>
              <a:r>
                <a:rPr lang="en-US" altLang="zh-TW" dirty="0">
                  <a:latin typeface="Times New Roman"/>
                  <a:ea typeface="DFKai-SB" panose="03000509000000000000" pitchFamily="65" charset="-120"/>
                  <a:cs typeface="Times New Roman"/>
                </a:rPr>
                <a:t>flag </a:t>
              </a:r>
              <a:r>
                <a:rPr lang="en-US" altLang="zh-TW" dirty="0" smtClean="0">
                  <a:latin typeface="Times New Roman"/>
                  <a:ea typeface="DFKai-SB" panose="03000509000000000000" pitchFamily="65" charset="-120"/>
                  <a:cs typeface="Times New Roman"/>
                </a:rPr>
                <a:t>shall </a:t>
              </a:r>
              <a:r>
                <a:rPr lang="en-US" altLang="zh-TW" dirty="0">
                  <a:latin typeface="Times New Roman"/>
                  <a:ea typeface="DFKai-SB" panose="03000509000000000000" pitchFamily="65" charset="-120"/>
                  <a:cs typeface="Times New Roman"/>
                </a:rPr>
                <a:t>be </a:t>
              </a:r>
              <a:r>
                <a:rPr lang="en-US" altLang="zh-TW" dirty="0" smtClean="0">
                  <a:latin typeface="Times New Roman"/>
                  <a:ea typeface="DFKai-SB" panose="03000509000000000000" pitchFamily="65" charset="-120"/>
                  <a:cs typeface="Times New Roman"/>
                </a:rPr>
                <a:t>smaller </a:t>
              </a:r>
              <a:r>
                <a:rPr lang="en-US" altLang="zh-TW" dirty="0">
                  <a:latin typeface="Times New Roman"/>
                  <a:ea typeface="DFKai-SB" panose="03000509000000000000" pitchFamily="65" charset="-120"/>
                  <a:cs typeface="Times New Roman"/>
                </a:rPr>
                <a:t>than the </a:t>
              </a:r>
              <a:r>
                <a:rPr lang="en-US" altLang="zh-TW" dirty="0" smtClean="0">
                  <a:latin typeface="Times New Roman"/>
                  <a:ea typeface="DFKai-SB" panose="03000509000000000000" pitchFamily="65" charset="-120"/>
                  <a:cs typeface="Times New Roman"/>
                </a:rPr>
                <a:t>national </a:t>
              </a:r>
              <a:r>
                <a:rPr lang="en-US" altLang="zh-TW" dirty="0">
                  <a:latin typeface="Times New Roman"/>
                  <a:ea typeface="DFKai-SB" panose="03000509000000000000" pitchFamily="65" charset="-120"/>
                  <a:cs typeface="Times New Roman"/>
                </a:rPr>
                <a:t>flag, with the national flag on the right and the regional flag on the left.</a:t>
              </a:r>
              <a:r>
                <a:rPr lang="zh-TW" altLang="en-US" dirty="0">
                  <a:latin typeface="Times New Roman"/>
                  <a:ea typeface="DFKai-SB" panose="03000509000000000000" pitchFamily="65" charset="-120"/>
                  <a:cs typeface="Times New Roman"/>
                </a:rPr>
                <a:t> </a:t>
              </a:r>
            </a:p>
            <a:p>
              <a:pPr algn="just">
                <a:spcAft>
                  <a:spcPts val="600"/>
                </a:spcAft>
                <a:buFont typeface="Arial" panose="020B0604020202020204" pitchFamily="34" charset="0"/>
                <a:buChar char="•"/>
              </a:pPr>
              <a:r>
                <a:rPr lang="en-US" altLang="zh-TW" dirty="0">
                  <a:latin typeface="Times New Roman"/>
                  <a:ea typeface="DFKai-SB" panose="03000509000000000000" pitchFamily="65" charset="-120"/>
                  <a:cs typeface="Times New Roman"/>
                </a:rPr>
                <a:t>When the national flags of two or more nations are displayed in foreign affairs activities, relevant provisions of the Ministry of Foreign Affairs or the international practice </a:t>
              </a:r>
              <a:r>
                <a:rPr lang="en-US" altLang="zh-TW" dirty="0" smtClean="0">
                  <a:latin typeface="Times New Roman"/>
                  <a:ea typeface="DFKai-SB" panose="03000509000000000000" pitchFamily="65" charset="-120"/>
                  <a:cs typeface="Times New Roman"/>
                </a:rPr>
                <a:t>shall </a:t>
              </a:r>
              <a:r>
                <a:rPr lang="en-US" altLang="zh-TW" dirty="0">
                  <a:latin typeface="Times New Roman"/>
                  <a:ea typeface="DFKai-SB" panose="03000509000000000000" pitchFamily="65" charset="-120"/>
                  <a:cs typeface="Times New Roman"/>
                </a:rPr>
                <a:t>be followed.</a:t>
              </a:r>
            </a:p>
          </p:txBody>
        </p:sp>
        <p:sp>
          <p:nvSpPr>
            <p:cNvPr id="19" name="Bent Arrow 38"/>
            <p:cNvSpPr/>
            <p:nvPr/>
          </p:nvSpPr>
          <p:spPr>
            <a:xfrm rot="5400000" flipV="1">
              <a:off x="2816508" y="1954393"/>
              <a:ext cx="1123855" cy="5819545"/>
            </a:xfrm>
            <a:prstGeom prst="bentArrow">
              <a:avLst>
                <a:gd name="adj1" fmla="val 8213"/>
                <a:gd name="adj2" fmla="val 9761"/>
                <a:gd name="adj3" fmla="val 15723"/>
                <a:gd name="adj4" fmla="val 14497"/>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schemeClr val="tx1"/>
                </a:solidFill>
              </a:endParaRPr>
            </a:p>
          </p:txBody>
        </p:sp>
        <p:grpSp>
          <p:nvGrpSpPr>
            <p:cNvPr id="45069" name="组合 19"/>
            <p:cNvGrpSpPr>
              <a:grpSpLocks/>
            </p:cNvGrpSpPr>
            <p:nvPr/>
          </p:nvGrpSpPr>
          <p:grpSpPr bwMode="auto">
            <a:xfrm>
              <a:off x="636954" y="3394529"/>
              <a:ext cx="3902781" cy="777831"/>
              <a:chOff x="4778821" y="1083880"/>
              <a:chExt cx="4283176" cy="853642"/>
            </a:xfrm>
          </p:grpSpPr>
          <p:sp>
            <p:nvSpPr>
              <p:cNvPr id="21" name="燕尾形 1"/>
              <p:cNvSpPr/>
              <p:nvPr/>
            </p:nvSpPr>
            <p:spPr>
              <a:xfrm>
                <a:off x="4778821" y="1153974"/>
                <a:ext cx="4283176" cy="783548"/>
              </a:xfrm>
              <a:prstGeom prst="chevron">
                <a:avLst/>
              </a:prstGeom>
              <a:solidFill>
                <a:srgbClr val="4472C4">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a:defRPr/>
                </a:pPr>
                <a:endParaRPr lang="zh-CN" altLang="en-US" sz="1600" kern="0" dirty="0">
                  <a:latin typeface="Avant GardeBook" pitchFamily="50" charset="0"/>
                  <a:ea typeface="微软雅黑" panose="020B0503020204020204" pitchFamily="34" charset="-122"/>
                </a:endParaRPr>
              </a:p>
            </p:txBody>
          </p:sp>
          <p:sp>
            <p:nvSpPr>
              <p:cNvPr id="45071" name="文本框 21"/>
              <p:cNvSpPr txBox="1">
                <a:spLocks noChangeArrowheads="1"/>
              </p:cNvSpPr>
              <p:nvPr/>
            </p:nvSpPr>
            <p:spPr bwMode="auto">
              <a:xfrm>
                <a:off x="5147412" y="1083880"/>
                <a:ext cx="3706388" cy="73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150000"/>
                  </a:lnSpc>
                  <a:spcBef>
                    <a:spcPts val="1000"/>
                  </a:spcBef>
                </a:pPr>
                <a:r>
                  <a:rPr lang="en-US" altLang="zh-TW" sz="2400" b="1" dirty="0">
                    <a:solidFill>
                      <a:schemeClr val="bg1"/>
                    </a:solidFill>
                    <a:latin typeface="Times New Roman"/>
                    <a:ea typeface="DFKai-SB" panose="03000509000000000000" pitchFamily="65" charset="-120"/>
                    <a:cs typeface="Times New Roman"/>
                  </a:rPr>
                  <a:t>Priority of the national flag</a:t>
                </a:r>
                <a:endParaRPr lang="zh-TW" altLang="zh-HK" sz="2400" b="1" dirty="0">
                  <a:solidFill>
                    <a:schemeClr val="bg1"/>
                  </a:solidFill>
                  <a:latin typeface="Times New Roman"/>
                  <a:ea typeface="DFKai-SB" panose="03000509000000000000" pitchFamily="65" charset="-120"/>
                  <a:cs typeface="Times New Roman"/>
                </a:endParaRPr>
              </a:p>
            </p:txBody>
          </p:sp>
        </p:grpSp>
      </p:grpSp>
      <p:sp>
        <p:nvSpPr>
          <p:cNvPr id="3" name="Rectangle 2"/>
          <p:cNvSpPr/>
          <p:nvPr/>
        </p:nvSpPr>
        <p:spPr>
          <a:xfrm>
            <a:off x="6096000" y="6283192"/>
            <a:ext cx="5047026" cy="338554"/>
          </a:xfrm>
          <a:prstGeom prst="rect">
            <a:avLst/>
          </a:prstGeom>
        </p:spPr>
        <p:txBody>
          <a:bodyPr wrap="square">
            <a:spAutoFit/>
          </a:bodyPr>
          <a:lstStyle/>
          <a:p>
            <a:pPr algn="r"/>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Source: </a:t>
            </a:r>
            <a:r>
              <a:rPr lang="en-US" sz="1600" dirty="0">
                <a:latin typeface="Times New Roman" panose="02020603050405020304" pitchFamily="18" charset="0"/>
                <a:ea typeface="DFKai-SB" panose="03000509000000000000" pitchFamily="65" charset="-120"/>
                <a:cs typeface="Times New Roman" panose="02020603050405020304" pitchFamily="18" charset="0"/>
              </a:rPr>
              <a:t>https://www.protocol.gov.hk/en/show/show.html</a:t>
            </a:r>
          </a:p>
        </p:txBody>
      </p:sp>
    </p:spTree>
    <p:extLst>
      <p:ext uri="{BB962C8B-B14F-4D97-AF65-F5344CB8AC3E}">
        <p14:creationId xmlns:p14="http://schemas.microsoft.com/office/powerpoint/2010/main" val="32365277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CB938CB-6923-4D2F-96A3-4E7B3F02309E}" type="slidenum">
              <a:rPr lang="en-US" altLang="en-US" smtClean="0"/>
              <a:pPr/>
              <a:t>22</a:t>
            </a:fld>
            <a:endParaRPr lang="en-US" altLang="en-US"/>
          </a:p>
        </p:txBody>
      </p:sp>
      <p:pic>
        <p:nvPicPr>
          <p:cNvPr id="4" name="Picture 3">
            <a:hlinkClick r:id="rId2"/>
          </p:cNvPr>
          <p:cNvPicPr>
            <a:picLocks noChangeAspect="1"/>
          </p:cNvPicPr>
          <p:nvPr/>
        </p:nvPicPr>
        <p:blipFill>
          <a:blip r:embed="rId3"/>
          <a:stretch>
            <a:fillRect/>
          </a:stretch>
        </p:blipFill>
        <p:spPr>
          <a:xfrm>
            <a:off x="452582" y="1692164"/>
            <a:ext cx="3496480" cy="2174523"/>
          </a:xfrm>
          <a:prstGeom prst="rect">
            <a:avLst/>
          </a:prstGeom>
        </p:spPr>
      </p:pic>
      <p:pic>
        <p:nvPicPr>
          <p:cNvPr id="6" name="Picture 5">
            <a:hlinkClick r:id="rId2"/>
          </p:cNvPr>
          <p:cNvPicPr>
            <a:picLocks noChangeAspect="1"/>
          </p:cNvPicPr>
          <p:nvPr/>
        </p:nvPicPr>
        <p:blipFill>
          <a:blip r:embed="rId4"/>
          <a:stretch>
            <a:fillRect/>
          </a:stretch>
        </p:blipFill>
        <p:spPr>
          <a:xfrm>
            <a:off x="8470571" y="1841062"/>
            <a:ext cx="3311660" cy="1876725"/>
          </a:xfrm>
          <a:prstGeom prst="rect">
            <a:avLst/>
          </a:prstGeom>
        </p:spPr>
      </p:pic>
      <p:pic>
        <p:nvPicPr>
          <p:cNvPr id="7" name="Picture 6">
            <a:hlinkClick r:id="rId2"/>
          </p:cNvPr>
          <p:cNvPicPr>
            <a:picLocks noChangeAspect="1"/>
          </p:cNvPicPr>
          <p:nvPr/>
        </p:nvPicPr>
        <p:blipFill>
          <a:blip r:embed="rId5"/>
          <a:stretch>
            <a:fillRect/>
          </a:stretch>
        </p:blipFill>
        <p:spPr>
          <a:xfrm>
            <a:off x="4164259" y="2036454"/>
            <a:ext cx="3924859" cy="2051725"/>
          </a:xfrm>
          <a:prstGeom prst="rect">
            <a:avLst/>
          </a:prstGeom>
        </p:spPr>
      </p:pic>
      <p:sp>
        <p:nvSpPr>
          <p:cNvPr id="9" name="Rectangle 8"/>
          <p:cNvSpPr/>
          <p:nvPr/>
        </p:nvSpPr>
        <p:spPr>
          <a:xfrm>
            <a:off x="2463940" y="6067564"/>
            <a:ext cx="7267221" cy="461665"/>
          </a:xfrm>
          <a:prstGeom prst="rect">
            <a:avLst/>
          </a:prstGeom>
        </p:spPr>
        <p:txBody>
          <a:bodyPr wrap="square">
            <a:spAutoFit/>
          </a:bodyPr>
          <a:lstStyle/>
          <a:p>
            <a:pPr algn="ctr"/>
            <a:r>
              <a:rPr lang="en-US" altLang="zh-TW" sz="2400" dirty="0">
                <a:latin typeface="Times New Roman"/>
                <a:ea typeface="標楷體" panose="03000509000000000000" pitchFamily="65" charset="-120"/>
                <a:cs typeface="Times New Roman"/>
              </a:rPr>
              <a:t>Click on the above images and watch the videos</a:t>
            </a:r>
            <a:endParaRPr lang="zh-HK" altLang="en-US" sz="2400" dirty="0">
              <a:latin typeface="Times New Roman"/>
              <a:ea typeface="標楷體" panose="03000509000000000000" pitchFamily="65" charset="-120"/>
              <a:cs typeface="Times New Roman"/>
            </a:endParaRPr>
          </a:p>
        </p:txBody>
      </p:sp>
      <p:sp>
        <p:nvSpPr>
          <p:cNvPr id="10" name="Rectangle 9"/>
          <p:cNvSpPr/>
          <p:nvPr/>
        </p:nvSpPr>
        <p:spPr>
          <a:xfrm>
            <a:off x="1031907" y="479014"/>
            <a:ext cx="10189562" cy="523220"/>
          </a:xfrm>
          <a:prstGeom prst="rect">
            <a:avLst/>
          </a:prstGeom>
        </p:spPr>
        <p:txBody>
          <a:bodyPr wrap="square">
            <a:spAutoFit/>
          </a:bodyPr>
          <a:lstStyle/>
          <a:p>
            <a:pPr algn="ctr"/>
            <a:r>
              <a:rPr lang="en-US" altLang="zh-TW" sz="2800" b="1" dirty="0">
                <a:latin typeface="Times New Roman"/>
                <a:ea typeface="標楷體" panose="03000509000000000000" pitchFamily="65" charset="-120"/>
                <a:cs typeface="Times New Roman"/>
              </a:rPr>
              <a:t>Watch the video: </a:t>
            </a:r>
            <a:r>
              <a:rPr lang="en-US" altLang="zh-TW" sz="2800" b="1" dirty="0" smtClean="0">
                <a:latin typeface="Times New Roman"/>
                <a:ea typeface="標楷體" panose="03000509000000000000" pitchFamily="65" charset="-120"/>
                <a:cs typeface="Times New Roman"/>
              </a:rPr>
              <a:t>Display </a:t>
            </a:r>
            <a:r>
              <a:rPr lang="en-US" altLang="zh-TW" sz="2800" b="1" dirty="0">
                <a:latin typeface="Times New Roman"/>
                <a:ea typeface="標楷體" panose="03000509000000000000" pitchFamily="65" charset="-120"/>
                <a:cs typeface="Times New Roman"/>
              </a:rPr>
              <a:t>of the national flag and the regional flag</a:t>
            </a:r>
            <a:endParaRPr lang="zh-HK" altLang="en-US" sz="2800" b="1" dirty="0">
              <a:latin typeface="Times New Roman"/>
              <a:ea typeface="標楷體" panose="03000509000000000000" pitchFamily="65" charset="-120"/>
              <a:cs typeface="Times New Roman"/>
            </a:endParaRPr>
          </a:p>
        </p:txBody>
      </p:sp>
      <p:pic>
        <p:nvPicPr>
          <p:cNvPr id="13" name="Picture 12">
            <a:hlinkClick r:id="rId2"/>
          </p:cNvPr>
          <p:cNvPicPr>
            <a:picLocks noChangeAspect="1"/>
          </p:cNvPicPr>
          <p:nvPr/>
        </p:nvPicPr>
        <p:blipFill>
          <a:blip r:embed="rId6"/>
          <a:stretch>
            <a:fillRect/>
          </a:stretch>
        </p:blipFill>
        <p:spPr>
          <a:xfrm>
            <a:off x="3144855" y="4400229"/>
            <a:ext cx="5975333" cy="1333019"/>
          </a:xfrm>
          <a:prstGeom prst="rect">
            <a:avLst/>
          </a:prstGeom>
        </p:spPr>
      </p:pic>
    </p:spTree>
    <p:extLst>
      <p:ext uri="{BB962C8B-B14F-4D97-AF65-F5344CB8AC3E}">
        <p14:creationId xmlns:p14="http://schemas.microsoft.com/office/powerpoint/2010/main" val="5790169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CB938CB-6923-4D2F-96A3-4E7B3F02309E}" type="slidenum">
              <a:rPr lang="en-US" altLang="en-US" smtClean="0"/>
              <a:pPr/>
              <a:t>23</a:t>
            </a:fld>
            <a:endParaRPr lang="en-US" altLang="en-US"/>
          </a:p>
        </p:txBody>
      </p:sp>
      <p:sp>
        <p:nvSpPr>
          <p:cNvPr id="3" name="Rectangle 2"/>
          <p:cNvSpPr/>
          <p:nvPr/>
        </p:nvSpPr>
        <p:spPr>
          <a:xfrm>
            <a:off x="1057620" y="1821826"/>
            <a:ext cx="10091450" cy="3123932"/>
          </a:xfrm>
          <a:prstGeom prst="rect">
            <a:avLst/>
          </a:prstGeom>
        </p:spPr>
        <p:txBody>
          <a:bodyPr wrap="square">
            <a:spAutoFit/>
          </a:bodyPr>
          <a:lstStyle/>
          <a:p>
            <a:pPr marL="571500" indent="-571500" algn="just">
              <a:spcAft>
                <a:spcPts val="600"/>
              </a:spcAft>
              <a:buFont typeface="Arial" panose="020B0604020202020204" pitchFamily="34" charset="0"/>
              <a:buChar char="•"/>
            </a:pPr>
            <a:r>
              <a:rPr lang="en-US" altLang="zh-CN" sz="2400" dirty="0" smtClean="0">
                <a:latin typeface="Times New Roman"/>
                <a:ea typeface="DFKai-SB" panose="03000509000000000000" pitchFamily="65" charset="-120"/>
                <a:cs typeface="Times New Roman"/>
              </a:rPr>
              <a:t>In </a:t>
            </a:r>
            <a:r>
              <a:rPr lang="en-US" altLang="zh-CN" sz="2400" dirty="0">
                <a:latin typeface="Times New Roman"/>
                <a:ea typeface="DFKai-SB" panose="03000509000000000000" pitchFamily="65" charset="-120"/>
                <a:cs typeface="Times New Roman"/>
              </a:rPr>
              <a:t>accordance with the international </a:t>
            </a:r>
            <a:r>
              <a:rPr lang="en-US" altLang="zh-CN" sz="2400" dirty="0" smtClean="0">
                <a:latin typeface="Times New Roman"/>
                <a:ea typeface="DFKai-SB" panose="03000509000000000000" pitchFamily="65" charset="-120"/>
                <a:cs typeface="Times New Roman"/>
              </a:rPr>
              <a:t>practice, when </a:t>
            </a:r>
            <a:r>
              <a:rPr lang="en-US" altLang="zh-CN" sz="2400" dirty="0">
                <a:latin typeface="Times New Roman"/>
                <a:ea typeface="DFKai-SB" panose="03000509000000000000" pitchFamily="65" charset="-120"/>
                <a:cs typeface="Times New Roman"/>
              </a:rPr>
              <a:t>the national flags of two nations are </a:t>
            </a:r>
            <a:r>
              <a:rPr lang="en-US" altLang="zh-CN" sz="2400" dirty="0" smtClean="0">
                <a:latin typeface="Times New Roman"/>
                <a:ea typeface="DFKai-SB" panose="03000509000000000000" pitchFamily="65" charset="-120"/>
                <a:cs typeface="Times New Roman"/>
              </a:rPr>
              <a:t>displayed, the one on </a:t>
            </a:r>
            <a:r>
              <a:rPr lang="en-US" altLang="zh-CN" sz="2400" dirty="0">
                <a:latin typeface="Times New Roman"/>
                <a:ea typeface="DFKai-SB" panose="03000509000000000000" pitchFamily="65" charset="-120"/>
                <a:cs typeface="Times New Roman"/>
              </a:rPr>
              <a:t>the right is superior </a:t>
            </a:r>
            <a:r>
              <a:rPr lang="en-US" altLang="zh-CN" sz="2400" dirty="0" smtClean="0">
                <a:latin typeface="Times New Roman"/>
                <a:ea typeface="DFKai-SB" panose="03000509000000000000" pitchFamily="65" charset="-120"/>
                <a:cs typeface="Times New Roman"/>
              </a:rPr>
              <a:t>to that </a:t>
            </a:r>
            <a:r>
              <a:rPr lang="en-US" altLang="zh-CN" sz="2400" dirty="0">
                <a:latin typeface="Times New Roman"/>
                <a:ea typeface="DFKai-SB" panose="03000509000000000000" pitchFamily="65" charset="-120"/>
                <a:cs typeface="Times New Roman"/>
              </a:rPr>
              <a:t>on the left. When two national flags are displayed side by side, in the direction that the flags face, the national flag of the guest nation is displayed on the right, and the national flag of the host nation is displayed on the left.</a:t>
            </a:r>
            <a:endParaRPr lang="en-US" sz="3600" dirty="0">
              <a:latin typeface="Times New Roman"/>
              <a:ea typeface="DFKai-SB" panose="03000509000000000000" pitchFamily="65" charset="-120"/>
              <a:cs typeface="Times New Roman"/>
            </a:endParaRPr>
          </a:p>
          <a:p>
            <a:pPr marL="571500" indent="-571500" algn="just">
              <a:spcAft>
                <a:spcPts val="600"/>
              </a:spcAft>
              <a:buFont typeface="Arial" panose="020B0604020202020204" pitchFamily="34" charset="0"/>
              <a:buChar char="•"/>
            </a:pPr>
            <a:r>
              <a:rPr lang="en-US" altLang="zh-CN" sz="2400" dirty="0">
                <a:latin typeface="Times New Roman"/>
                <a:ea typeface="DFKai-SB" panose="03000509000000000000" pitchFamily="65" charset="-120"/>
                <a:cs typeface="Times New Roman"/>
              </a:rPr>
              <a:t>As for the host nation, in </a:t>
            </a:r>
            <a:r>
              <a:rPr lang="en-US" altLang="zh-CN" sz="2400" dirty="0" smtClean="0">
                <a:latin typeface="Times New Roman"/>
                <a:ea typeface="DFKai-SB" panose="03000509000000000000" pitchFamily="65" charset="-120"/>
                <a:cs typeface="Times New Roman"/>
              </a:rPr>
              <a:t>principle, the use of national flag in foreign affairs activities is not based on the country where the event </a:t>
            </a:r>
            <a:r>
              <a:rPr lang="en-US" altLang="zh-CN" sz="2400" dirty="0">
                <a:latin typeface="Times New Roman"/>
                <a:ea typeface="DFKai-SB" panose="03000509000000000000" pitchFamily="65" charset="-120"/>
                <a:cs typeface="Times New Roman"/>
              </a:rPr>
              <a:t>is held, but </a:t>
            </a:r>
            <a:r>
              <a:rPr lang="en-US" altLang="zh-CN" sz="2400" dirty="0" smtClean="0">
                <a:latin typeface="Times New Roman"/>
                <a:ea typeface="DFKai-SB" panose="03000509000000000000" pitchFamily="65" charset="-120"/>
                <a:cs typeface="Times New Roman"/>
              </a:rPr>
              <a:t>based on the host of the </a:t>
            </a:r>
            <a:r>
              <a:rPr lang="en-US" altLang="zh-CN" sz="2400" dirty="0">
                <a:latin typeface="Times New Roman"/>
                <a:ea typeface="DFKai-SB" panose="03000509000000000000" pitchFamily="65" charset="-120"/>
                <a:cs typeface="Times New Roman"/>
              </a:rPr>
              <a:t>event.</a:t>
            </a:r>
            <a:endParaRPr lang="en-US" sz="2400" dirty="0">
              <a:latin typeface="Times New Roman"/>
              <a:ea typeface="DFKai-SB" panose="03000509000000000000" pitchFamily="65" charset="-120"/>
              <a:cs typeface="Times New Roman"/>
            </a:endParaRPr>
          </a:p>
        </p:txBody>
      </p:sp>
      <p:sp>
        <p:nvSpPr>
          <p:cNvPr id="4" name="Title 1"/>
          <p:cNvSpPr txBox="1">
            <a:spLocks noChangeArrowheads="1"/>
          </p:cNvSpPr>
          <p:nvPr/>
        </p:nvSpPr>
        <p:spPr bwMode="auto">
          <a:xfrm>
            <a:off x="1390299" y="429919"/>
            <a:ext cx="9374133"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pPr>
            <a:r>
              <a:rPr lang="en-US" altLang="zh-TW" sz="3600" b="1" dirty="0">
                <a:latin typeface="Times New Roman"/>
                <a:ea typeface="DFKai-SB" panose="03000509000000000000" pitchFamily="65" charset="-120"/>
                <a:cs typeface="Times New Roman"/>
              </a:rPr>
              <a:t>Learn more: </a:t>
            </a:r>
            <a:r>
              <a:rPr lang="en-US" altLang="zh-TW" sz="3600" b="1" dirty="0" smtClean="0">
                <a:latin typeface="Times New Roman"/>
                <a:ea typeface="DFKai-SB" panose="03000509000000000000" pitchFamily="65" charset="-120"/>
                <a:cs typeface="Times New Roman"/>
              </a:rPr>
              <a:t>Regulation of </a:t>
            </a:r>
            <a:r>
              <a:rPr lang="en-US" altLang="zh-TW" sz="3600" b="1" dirty="0">
                <a:latin typeface="Times New Roman"/>
                <a:ea typeface="DFKai-SB" panose="03000509000000000000" pitchFamily="65" charset="-120"/>
                <a:cs typeface="Times New Roman"/>
              </a:rPr>
              <a:t>using the national flag in foreign affairs activities</a:t>
            </a:r>
            <a:endParaRPr lang="zh-HK" altLang="en-US" sz="3600" b="1" dirty="0">
              <a:latin typeface="Times New Roman"/>
              <a:ea typeface="DFKai-SB" panose="03000509000000000000" pitchFamily="65" charset="-120"/>
              <a:cs typeface="Times New Roman"/>
            </a:endParaRPr>
          </a:p>
        </p:txBody>
      </p:sp>
      <p:sp>
        <p:nvSpPr>
          <p:cNvPr id="5" name="Rectangle 4"/>
          <p:cNvSpPr/>
          <p:nvPr/>
        </p:nvSpPr>
        <p:spPr>
          <a:xfrm>
            <a:off x="1343805" y="5277702"/>
            <a:ext cx="9593826" cy="772107"/>
          </a:xfrm>
          <a:prstGeom prst="rect">
            <a:avLst/>
          </a:prstGeom>
          <a:ln w="28575">
            <a:solidFill>
              <a:srgbClr val="000066"/>
            </a:solidFill>
          </a:ln>
        </p:spPr>
        <p:txBody>
          <a:bodyPr wrap="square" lIns="144000" tIns="108000" rIns="144000" bIns="108000">
            <a:spAutoFit/>
          </a:bodyPr>
          <a:lstStyle/>
          <a:p>
            <a:r>
              <a:rPr lang="en-US" altLang="zh-TW" dirty="0">
                <a:latin typeface="Times New Roman" panose="02020603050405020304" pitchFamily="18" charset="0"/>
                <a:ea typeface="DFKai-SB" panose="03000509000000000000" pitchFamily="65" charset="-120"/>
                <a:cs typeface="Times New Roman" panose="02020603050405020304" pitchFamily="18" charset="0"/>
              </a:rPr>
              <a:t>For details, please refer to </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the website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of the Ministry of Foreign Affairs of the PRC</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TW" strike="sngStrike" dirty="0" smtClean="0">
              <a:latin typeface="Times New Roman" panose="02020603050405020304" pitchFamily="18" charset="0"/>
              <a:ea typeface="DFKai-SB" panose="03000509000000000000" pitchFamily="65" charset="-120"/>
              <a:cs typeface="Times New Roman" panose="02020603050405020304" pitchFamily="18" charset="0"/>
            </a:endParaRPr>
          </a:p>
          <a:p>
            <a:r>
              <a:rPr lang="en-US" dirty="0">
                <a:latin typeface="Times New Roman" panose="02020603050405020304" pitchFamily="18" charset="0"/>
                <a:ea typeface="DFKai-SB" panose="03000509000000000000" pitchFamily="65" charset="-120"/>
                <a:cs typeface="Times New Roman" panose="02020603050405020304" pitchFamily="18" charset="0"/>
              </a:rPr>
              <a:t>https://</a:t>
            </a:r>
            <a:r>
              <a:rPr lang="en-US" dirty="0" smtClean="0">
                <a:latin typeface="Times New Roman" panose="02020603050405020304" pitchFamily="18" charset="0"/>
                <a:ea typeface="DFKai-SB" panose="03000509000000000000" pitchFamily="65" charset="-120"/>
                <a:cs typeface="Times New Roman" panose="02020603050405020304" pitchFamily="18" charset="0"/>
              </a:rPr>
              <a:t>www.fmprc.gov.cn/web/ziliao_674904/lbzs_674975/200705/t20070524_7949246.shtml </a:t>
            </a:r>
            <a:endParaRPr lang="en-US" dirty="0">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565629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形状 13"/>
          <p:cNvSpPr/>
          <p:nvPr/>
        </p:nvSpPr>
        <p:spPr>
          <a:xfrm>
            <a:off x="3344863" y="3092454"/>
            <a:ext cx="1858962"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B3AAD2BC-04E4-47F3-A4C5-4D51C75BB722}" type="slidenum">
              <a:rPr lang="en-US" altLang="en-US">
                <a:solidFill>
                  <a:srgbClr val="898989"/>
                </a:solidFill>
              </a:rPr>
              <a:pPr/>
              <a:t>24</a:t>
            </a:fld>
            <a:endParaRPr lang="en-US" altLang="en-US">
              <a:solidFill>
                <a:srgbClr val="898989"/>
              </a:solidFill>
            </a:endParaRPr>
          </a:p>
        </p:txBody>
      </p:sp>
      <p:sp>
        <p:nvSpPr>
          <p:cNvPr id="49157" name="Title 1"/>
          <p:cNvSpPr txBox="1">
            <a:spLocks noChangeArrowheads="1"/>
          </p:cNvSpPr>
          <p:nvPr/>
        </p:nvSpPr>
        <p:spPr bwMode="auto">
          <a:xfrm>
            <a:off x="2956700" y="269488"/>
            <a:ext cx="6491111"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pPr>
            <a:r>
              <a:rPr lang="en-US" altLang="zh-TW" sz="3600" b="1" dirty="0">
                <a:latin typeface="Times New Roman"/>
                <a:ea typeface="DFKai-SB" panose="03000509000000000000" pitchFamily="65" charset="-120"/>
                <a:cs typeface="Times New Roman"/>
              </a:rPr>
              <a:t>Respect </a:t>
            </a:r>
            <a:r>
              <a:rPr lang="en-US" altLang="zh-TW" sz="3600" b="1" dirty="0" smtClean="0">
                <a:latin typeface="Times New Roman"/>
                <a:ea typeface="DFKai-SB" panose="03000509000000000000" pitchFamily="65" charset="-120"/>
                <a:cs typeface="Times New Roman"/>
              </a:rPr>
              <a:t>for the </a:t>
            </a:r>
            <a:r>
              <a:rPr lang="en-US" altLang="zh-TW" sz="3600" b="1" dirty="0">
                <a:latin typeface="Times New Roman"/>
                <a:ea typeface="DFKai-SB" panose="03000509000000000000" pitchFamily="65" charset="-120"/>
                <a:cs typeface="Times New Roman"/>
              </a:rPr>
              <a:t>national flag</a:t>
            </a:r>
            <a:endParaRPr lang="zh-HK" altLang="en-US" sz="3600" b="1" dirty="0">
              <a:latin typeface="Times New Roman"/>
              <a:ea typeface="DFKai-SB" panose="03000509000000000000" pitchFamily="65" charset="-120"/>
              <a:cs typeface="Times New Roman"/>
            </a:endParaRPr>
          </a:p>
        </p:txBody>
      </p:sp>
      <p:grpSp>
        <p:nvGrpSpPr>
          <p:cNvPr id="49158" name="组合 2"/>
          <p:cNvGrpSpPr>
            <a:grpSpLocks/>
          </p:cNvGrpSpPr>
          <p:nvPr/>
        </p:nvGrpSpPr>
        <p:grpSpPr bwMode="auto">
          <a:xfrm>
            <a:off x="778597" y="973696"/>
            <a:ext cx="10709901" cy="5100273"/>
            <a:chOff x="1664580" y="1269616"/>
            <a:chExt cx="10711848" cy="5099794"/>
          </a:xfrm>
        </p:grpSpPr>
        <p:sp>
          <p:nvSpPr>
            <p:cNvPr id="9" name="燕尾形 1"/>
            <p:cNvSpPr/>
            <p:nvPr/>
          </p:nvSpPr>
          <p:spPr>
            <a:xfrm flipV="1">
              <a:off x="1664580" y="1770161"/>
              <a:ext cx="677252" cy="577917"/>
            </a:xfrm>
            <a:prstGeom prst="chevron">
              <a:avLst>
                <a:gd name="adj" fmla="val 38311"/>
              </a:avLst>
            </a:prstGeom>
            <a:solidFill>
              <a:srgbClr val="21D0C2">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a:defRPr/>
              </a:pPr>
              <a:endParaRPr lang="zh-CN" altLang="en-US" sz="1600" kern="0" dirty="0">
                <a:latin typeface="Avant GardeBook" pitchFamily="50" charset="0"/>
                <a:ea typeface="微软雅黑" panose="020B0503020204020204" pitchFamily="34" charset="-122"/>
              </a:endParaRPr>
            </a:p>
          </p:txBody>
        </p:sp>
        <p:sp>
          <p:nvSpPr>
            <p:cNvPr id="11" name="文本框 10"/>
            <p:cNvSpPr txBox="1"/>
            <p:nvPr/>
          </p:nvSpPr>
          <p:spPr>
            <a:xfrm>
              <a:off x="2410717" y="1269616"/>
              <a:ext cx="9965711" cy="2226784"/>
            </a:xfrm>
            <a:prstGeom prst="round2DiagRect">
              <a:avLst/>
            </a:prstGeom>
            <a:solidFill>
              <a:srgbClr val="51BDC2">
                <a:alpha val="18000"/>
              </a:srgbClr>
            </a:solidFill>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20000"/>
                </a:lnSpc>
                <a:spcBef>
                  <a:spcPct val="20000"/>
                </a:spcBef>
                <a:buFont typeface="Arial" panose="020B0604020202020204" pitchFamily="34" charset="0"/>
                <a:buNone/>
              </a:pPr>
              <a:r>
                <a:rPr lang="zh-CN" altLang="en-US" sz="2400" dirty="0" smtClean="0">
                  <a:latin typeface="DFKai-SB" panose="03000509000000000000" pitchFamily="65" charset="-120"/>
                  <a:ea typeface="DFKai-SB" panose="03000509000000000000" pitchFamily="65" charset="-120"/>
                </a:rPr>
                <a:t>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A national flag which is </a:t>
              </a:r>
              <a:r>
                <a:rPr lang="en-US" altLang="zh-CN" sz="2400" dirty="0" smtClean="0">
                  <a:latin typeface="Times New Roman"/>
                  <a:ea typeface="DFKai-SB" panose="03000509000000000000" pitchFamily="65" charset="-120"/>
                  <a:cs typeface="Times New Roman"/>
                </a:rPr>
                <a:t>damaged, defiled, faded or substandard must not be raised or used. A national flag must not be displayed upside down, and </a:t>
              </a:r>
              <a:r>
                <a:rPr lang="en-US" altLang="zh-CN" sz="2400" dirty="0">
                  <a:latin typeface="Times New Roman"/>
                  <a:ea typeface="DFKai-SB" panose="03000509000000000000" pitchFamily="65" charset="-120"/>
                  <a:cs typeface="Times New Roman"/>
                </a:rPr>
                <a:t>must not be </a:t>
              </a:r>
              <a:r>
                <a:rPr lang="en-US" altLang="zh-CN" sz="2400" dirty="0" smtClean="0">
                  <a:latin typeface="Times New Roman"/>
                  <a:ea typeface="DFKai-SB" panose="03000509000000000000" pitchFamily="65" charset="-120"/>
                  <a:cs typeface="Times New Roman"/>
                </a:rPr>
                <a:t>raised or used in any other ways that undermine the dignity of the national flag. </a:t>
              </a:r>
              <a:r>
                <a:rPr lang="zh-CN" altLang="en-US" sz="3200" dirty="0" smtClean="0">
                  <a:latin typeface="Times New Roman"/>
                  <a:ea typeface="DFKai-SB" panose="03000509000000000000" pitchFamily="65" charset="-120"/>
                  <a:cs typeface="Times New Roman"/>
                </a:rPr>
                <a:t>　</a:t>
              </a:r>
              <a:r>
                <a:rPr lang="zh-CN" altLang="en-US" sz="3200" dirty="0" smtClean="0">
                  <a:latin typeface="DFKai-SB" panose="03000509000000000000" pitchFamily="65" charset="-120"/>
                  <a:ea typeface="DFKai-SB" panose="03000509000000000000" pitchFamily="65" charset="-120"/>
                </a:rPr>
                <a:t>　</a:t>
              </a:r>
              <a:endParaRPr lang="en-US" altLang="zh-TW" sz="3200" dirty="0">
                <a:latin typeface="DFKai-SB" panose="03000509000000000000" pitchFamily="65" charset="-120"/>
                <a:ea typeface="DFKai-SB" panose="03000509000000000000" pitchFamily="65" charset="-120"/>
              </a:endParaRPr>
            </a:p>
          </p:txBody>
        </p:sp>
        <p:sp>
          <p:nvSpPr>
            <p:cNvPr id="12" name="燕尾形 1"/>
            <p:cNvSpPr/>
            <p:nvPr/>
          </p:nvSpPr>
          <p:spPr>
            <a:xfrm flipV="1">
              <a:off x="1664580" y="3919121"/>
              <a:ext cx="608062" cy="500465"/>
            </a:xfrm>
            <a:prstGeom prst="chevron">
              <a:avLst>
                <a:gd name="adj" fmla="val 38311"/>
              </a:avLst>
            </a:prstGeom>
            <a:solidFill>
              <a:srgbClr val="FF3447">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a:defRPr/>
              </a:pPr>
              <a:endParaRPr lang="zh-CN" altLang="en-US" sz="1600" kern="0" dirty="0">
                <a:latin typeface="Avant GardeBook" pitchFamily="50" charset="0"/>
                <a:ea typeface="微软雅黑" panose="020B0503020204020204" pitchFamily="34" charset="-122"/>
              </a:endParaRPr>
            </a:p>
          </p:txBody>
        </p:sp>
        <p:sp>
          <p:nvSpPr>
            <p:cNvPr id="13" name="文本框 12"/>
            <p:cNvSpPr txBox="1"/>
            <p:nvPr/>
          </p:nvSpPr>
          <p:spPr>
            <a:xfrm>
              <a:off x="2410717" y="3815759"/>
              <a:ext cx="9899453" cy="2553651"/>
            </a:xfrm>
            <a:prstGeom prst="round2DiagRect">
              <a:avLst/>
            </a:prstGeom>
            <a:solidFill>
              <a:srgbClr val="FF3447">
                <a:alpha val="18000"/>
              </a:srgbClr>
            </a:solidFill>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20000"/>
                </a:lnSpc>
                <a:spcBef>
                  <a:spcPts val="1000"/>
                </a:spcBef>
              </a:pPr>
              <a:r>
                <a:rPr lang="zh-CN" altLang="en-US" sz="2400" dirty="0" smtClean="0">
                  <a:latin typeface="DFKai-SB" panose="03000509000000000000" pitchFamily="65" charset="-120"/>
                  <a:ea typeface="DFKai-SB" panose="03000509000000000000" pitchFamily="65" charset="-120"/>
                </a:rPr>
                <a:t>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A </a:t>
              </a:r>
              <a:r>
                <a:rPr lang="en-US" altLang="zh-CN" sz="2400" dirty="0" smtClean="0">
                  <a:latin typeface="Times New Roman"/>
                  <a:ea typeface="DFKai-SB" panose="03000509000000000000" pitchFamily="65" charset="-120"/>
                  <a:cs typeface="Times New Roman"/>
                </a:rPr>
                <a:t>national flag must not be discarded at will. The damaged, defiled, faded or substandard national flag shall be recovered or disposed of in the manner stipulated in relevant provisions issued by the State. After a large-scale public event, the event organizer shall recover or properly dispose of the national flag used on the site of the event.</a:t>
              </a:r>
              <a:endParaRPr lang="zh-HK" altLang="en-US" sz="3200" dirty="0">
                <a:latin typeface="Times New Roman"/>
                <a:ea typeface="新細明體" panose="02020500000000000000" pitchFamily="18" charset="-120"/>
                <a:cs typeface="Times New Roman"/>
              </a:endParaRPr>
            </a:p>
          </p:txBody>
        </p:sp>
      </p:grpSp>
      <p:sp>
        <p:nvSpPr>
          <p:cNvPr id="3" name="Rectangle 2"/>
          <p:cNvSpPr/>
          <p:nvPr/>
        </p:nvSpPr>
        <p:spPr>
          <a:xfrm>
            <a:off x="1455726" y="6181481"/>
            <a:ext cx="5901552" cy="338554"/>
          </a:xfrm>
          <a:prstGeom prst="rect">
            <a:avLst/>
          </a:prstGeom>
        </p:spPr>
        <p:txBody>
          <a:bodyPr wrap="none">
            <a:spAutoFit/>
          </a:bodyPr>
          <a:lstStyle/>
          <a:p>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Source: </a:t>
            </a:r>
            <a:r>
              <a:rPr lang="en-US" sz="1600" dirty="0">
                <a:latin typeface="Times New Roman" panose="02020603050405020304" pitchFamily="18" charset="0"/>
                <a:cs typeface="Times New Roman" panose="02020603050405020304" pitchFamily="18" charset="0"/>
              </a:rPr>
              <a:t>http://www.gov.cn/xinwen/2020-12/24/content_5572913.htm </a:t>
            </a:r>
          </a:p>
        </p:txBody>
      </p:sp>
    </p:spTree>
    <p:extLst>
      <p:ext uri="{BB962C8B-B14F-4D97-AF65-F5344CB8AC3E}">
        <p14:creationId xmlns:p14="http://schemas.microsoft.com/office/powerpoint/2010/main" val="1700090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9"/>
          <p:cNvSpPr/>
          <p:nvPr/>
        </p:nvSpPr>
        <p:spPr>
          <a:xfrm>
            <a:off x="592138"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18" name="任意多边形: 形状 17"/>
          <p:cNvSpPr/>
          <p:nvPr/>
        </p:nvSpPr>
        <p:spPr>
          <a:xfrm>
            <a:off x="6096000"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51204" name="Title 1"/>
          <p:cNvSpPr txBox="1">
            <a:spLocks noChangeArrowheads="1"/>
          </p:cNvSpPr>
          <p:nvPr/>
        </p:nvSpPr>
        <p:spPr bwMode="auto">
          <a:xfrm>
            <a:off x="2476864" y="431108"/>
            <a:ext cx="7864871"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pPr>
            <a:r>
              <a:rPr lang="en-US" altLang="zh-CN" sz="3600" b="1" dirty="0">
                <a:latin typeface="Times New Roman"/>
                <a:ea typeface="DFKai-SB" panose="03000509000000000000" pitchFamily="65" charset="-120"/>
                <a:cs typeface="Times New Roman"/>
              </a:rPr>
              <a:t>Etiquette </a:t>
            </a:r>
            <a:r>
              <a:rPr lang="en-US" altLang="zh-CN" sz="3600" b="1" dirty="0" smtClean="0">
                <a:latin typeface="Times New Roman"/>
                <a:ea typeface="DFKai-SB" panose="03000509000000000000" pitchFamily="65" charset="-120"/>
                <a:cs typeface="Times New Roman"/>
              </a:rPr>
              <a:t>for </a:t>
            </a:r>
            <a:r>
              <a:rPr lang="en-US" altLang="zh-CN" sz="3600" b="1" dirty="0">
                <a:latin typeface="Times New Roman"/>
                <a:ea typeface="DFKai-SB" panose="03000509000000000000" pitchFamily="65" charset="-120"/>
                <a:cs typeface="Times New Roman"/>
              </a:rPr>
              <a:t>raising the national flag</a:t>
            </a:r>
            <a:endParaRPr lang="zh-HK" altLang="en-US" sz="3600" b="1" dirty="0">
              <a:latin typeface="Times New Roman"/>
              <a:ea typeface="DFKai-SB" panose="03000509000000000000" pitchFamily="65" charset="-120"/>
              <a:cs typeface="Times New Roman"/>
            </a:endParaRPr>
          </a:p>
        </p:txBody>
      </p:sp>
      <p:pic>
        <p:nvPicPr>
          <p:cNvPr id="48137" name="图片 7"/>
          <p:cNvPicPr>
            <a:picLocks noChangeAspect="1" noChangeArrowheads="1"/>
          </p:cNvPicPr>
          <p:nvPr/>
        </p:nvPicPr>
        <p:blipFill>
          <a:blip r:embed="rId3" cstate="print"/>
          <a:srcRect/>
          <a:stretch/>
        </p:blipFill>
        <p:spPr bwMode="auto">
          <a:xfrm>
            <a:off x="7168550" y="2125561"/>
            <a:ext cx="4431312" cy="2926617"/>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p:spPr>
      </p:pic>
      <p:grpSp>
        <p:nvGrpSpPr>
          <p:cNvPr id="51206" name="组合 16"/>
          <p:cNvGrpSpPr>
            <a:grpSpLocks/>
          </p:cNvGrpSpPr>
          <p:nvPr/>
        </p:nvGrpSpPr>
        <p:grpSpPr bwMode="auto">
          <a:xfrm>
            <a:off x="443471" y="1394979"/>
            <a:ext cx="6549757" cy="4798224"/>
            <a:chOff x="877014" y="1281894"/>
            <a:chExt cx="6050252" cy="4797916"/>
          </a:xfrm>
        </p:grpSpPr>
        <p:grpSp>
          <p:nvGrpSpPr>
            <p:cNvPr id="51208" name="组合 10"/>
            <p:cNvGrpSpPr>
              <a:grpSpLocks/>
            </p:cNvGrpSpPr>
            <p:nvPr/>
          </p:nvGrpSpPr>
          <p:grpSpPr bwMode="auto">
            <a:xfrm>
              <a:off x="877014" y="1615039"/>
              <a:ext cx="1273206" cy="3419253"/>
              <a:chOff x="1418307" y="1256032"/>
              <a:chExt cx="1884165" cy="3749011"/>
            </a:xfrm>
          </p:grpSpPr>
          <p:sp>
            <p:nvSpPr>
              <p:cNvPr id="12" name="Bent Arrow 65"/>
              <p:cNvSpPr/>
              <p:nvPr/>
            </p:nvSpPr>
            <p:spPr>
              <a:xfrm>
                <a:off x="1418307" y="1256032"/>
                <a:ext cx="1872006" cy="3693315"/>
              </a:xfrm>
              <a:prstGeom prst="bentArrow">
                <a:avLst>
                  <a:gd name="adj1" fmla="val 8879"/>
                  <a:gd name="adj2" fmla="val 12373"/>
                  <a:gd name="adj3" fmla="val 18207"/>
                  <a:gd name="adj4" fmla="val 13139"/>
                </a:avLst>
              </a:prstGeom>
              <a:solidFill>
                <a:srgbClr val="F17475"/>
              </a:solidFill>
              <a:ln w="12700" cap="flat" cmpd="sng" algn="ctr">
                <a:noFill/>
                <a:prstDash val="solid"/>
                <a:miter lim="800000"/>
              </a:ln>
              <a:effectLst>
                <a:outerShdw blurRad="177800" dist="203200" dir="2700000" algn="ctr" rotWithShape="0">
                  <a:srgbClr val="000000">
                    <a:lumMod val="50000"/>
                    <a:lumOff val="50000"/>
                    <a:alpha val="43000"/>
                  </a:srgbClr>
                </a:outerShdw>
              </a:effectLst>
            </p:spPr>
            <p:txBody>
              <a:bodyPr lIns="86694" tIns="43347" rIns="86694" bIns="43347" anchor="ctr"/>
              <a:lstStyle/>
              <a:p>
                <a:pPr algn="ctr">
                  <a:defRPr/>
                </a:pPr>
                <a:endParaRPr lang="en-US" kern="0" dirty="0">
                  <a:solidFill>
                    <a:srgbClr val="000000"/>
                  </a:solidFill>
                  <a:latin typeface="Agency FB" panose="020B0503020202020204" pitchFamily="34" charset="0"/>
                  <a:ea typeface="微软雅黑" panose="020B0503020204020204" pitchFamily="34" charset="-122"/>
                  <a:sym typeface="Agency FB" panose="020B0503020202020204" pitchFamily="34" charset="0"/>
                </a:endParaRPr>
              </a:p>
            </p:txBody>
          </p:sp>
          <p:sp>
            <p:nvSpPr>
              <p:cNvPr id="13" name="Bent Arrow 65"/>
              <p:cNvSpPr/>
              <p:nvPr/>
            </p:nvSpPr>
            <p:spPr>
              <a:xfrm>
                <a:off x="1418307" y="2470893"/>
                <a:ext cx="1872005" cy="2222602"/>
              </a:xfrm>
              <a:prstGeom prst="bentArrow">
                <a:avLst>
                  <a:gd name="adj1" fmla="val 8879"/>
                  <a:gd name="adj2" fmla="val 12373"/>
                  <a:gd name="adj3" fmla="val 18207"/>
                  <a:gd name="adj4" fmla="val 13139"/>
                </a:avLst>
              </a:prstGeom>
              <a:solidFill>
                <a:srgbClr val="01B3C5"/>
              </a:solidFill>
              <a:ln w="12700" cap="flat" cmpd="sng" algn="ctr">
                <a:noFill/>
                <a:prstDash val="solid"/>
                <a:miter lim="800000"/>
              </a:ln>
              <a:effectLst>
                <a:outerShdw blurRad="177800" dist="203200" dir="2700000" algn="ctr" rotWithShape="0">
                  <a:srgbClr val="000000">
                    <a:lumMod val="50000"/>
                    <a:lumOff val="50000"/>
                    <a:alpha val="43000"/>
                  </a:srgbClr>
                </a:outerShdw>
              </a:effectLst>
            </p:spPr>
            <p:txBody>
              <a:bodyPr lIns="86694" tIns="43347" rIns="86694" bIns="43347" anchor="ctr"/>
              <a:lstStyle/>
              <a:p>
                <a:pPr algn="ctr">
                  <a:defRPr/>
                </a:pPr>
                <a:endParaRPr lang="en-US" kern="0" dirty="0">
                  <a:solidFill>
                    <a:srgbClr val="000000"/>
                  </a:solidFill>
                  <a:latin typeface="Agency FB" panose="020B0503020202020204" pitchFamily="34" charset="0"/>
                  <a:ea typeface="微软雅黑" panose="020B0503020204020204" pitchFamily="34" charset="-122"/>
                  <a:sym typeface="Agency FB" panose="020B0503020202020204" pitchFamily="34" charset="0"/>
                </a:endParaRPr>
              </a:p>
            </p:txBody>
          </p:sp>
          <p:sp>
            <p:nvSpPr>
              <p:cNvPr id="15" name="Bent Arrow 65"/>
              <p:cNvSpPr/>
              <p:nvPr/>
            </p:nvSpPr>
            <p:spPr>
              <a:xfrm>
                <a:off x="1430467" y="3680531"/>
                <a:ext cx="1872005" cy="1324512"/>
              </a:xfrm>
              <a:prstGeom prst="bentArrow">
                <a:avLst>
                  <a:gd name="adj1" fmla="val 8879"/>
                  <a:gd name="adj2" fmla="val 12373"/>
                  <a:gd name="adj3" fmla="val 18207"/>
                  <a:gd name="adj4" fmla="val 13139"/>
                </a:avLst>
              </a:prstGeom>
              <a:solidFill>
                <a:srgbClr val="92D050"/>
              </a:solidFill>
              <a:ln w="12700" cap="flat" cmpd="sng" algn="ctr">
                <a:noFill/>
                <a:prstDash val="solid"/>
                <a:miter lim="800000"/>
              </a:ln>
              <a:effectLst>
                <a:outerShdw blurRad="177800" dist="203200" dir="2700000" algn="ctr" rotWithShape="0">
                  <a:srgbClr val="000000">
                    <a:lumMod val="50000"/>
                    <a:lumOff val="50000"/>
                    <a:alpha val="43000"/>
                  </a:srgbClr>
                </a:outerShdw>
              </a:effectLst>
            </p:spPr>
            <p:txBody>
              <a:bodyPr lIns="86694" tIns="43347" rIns="86694" bIns="43347" anchor="ctr"/>
              <a:lstStyle/>
              <a:p>
                <a:pPr algn="ctr">
                  <a:defRPr/>
                </a:pPr>
                <a:endParaRPr lang="en-US" kern="0" dirty="0">
                  <a:solidFill>
                    <a:srgbClr val="000000"/>
                  </a:solidFill>
                  <a:latin typeface="Agency FB" panose="020B0503020202020204" pitchFamily="34" charset="0"/>
                  <a:ea typeface="微软雅黑" panose="020B0503020204020204" pitchFamily="34" charset="-122"/>
                  <a:sym typeface="Agency FB" panose="020B0503020202020204" pitchFamily="34" charset="0"/>
                </a:endParaRPr>
              </a:p>
            </p:txBody>
          </p:sp>
        </p:grpSp>
        <p:sp>
          <p:nvSpPr>
            <p:cNvPr id="51209" name="文本框 8"/>
            <p:cNvSpPr txBox="1">
              <a:spLocks noChangeArrowheads="1"/>
            </p:cNvSpPr>
            <p:nvPr/>
          </p:nvSpPr>
          <p:spPr bwMode="auto">
            <a:xfrm>
              <a:off x="2266707" y="1281894"/>
              <a:ext cx="4660559" cy="120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TW" sz="2400" dirty="0">
                  <a:latin typeface="Times New Roman"/>
                  <a:ea typeface="DFKai-SB" panose="03000509000000000000" pitchFamily="65" charset="-120"/>
                  <a:cs typeface="Times New Roman"/>
                </a:rPr>
                <a:t>When the national flag is raised and displayed, a </a:t>
              </a:r>
              <a:r>
                <a:rPr lang="en-US" altLang="zh-TW" sz="2400" dirty="0" smtClean="0">
                  <a:latin typeface="Times New Roman"/>
                  <a:ea typeface="DFKai-SB" panose="03000509000000000000" pitchFamily="65" charset="-120"/>
                  <a:cs typeface="Times New Roman"/>
                </a:rPr>
                <a:t>flag-raising </a:t>
              </a:r>
              <a:r>
                <a:rPr lang="en-US" altLang="zh-TW" sz="2400" dirty="0">
                  <a:latin typeface="Times New Roman"/>
                  <a:ea typeface="DFKai-SB" panose="03000509000000000000" pitchFamily="65" charset="-120"/>
                  <a:cs typeface="Times New Roman"/>
                </a:rPr>
                <a:t>ceremony may be held</a:t>
              </a:r>
              <a:r>
                <a:rPr lang="en-US" altLang="zh-TW" sz="2400" dirty="0" smtClean="0">
                  <a:latin typeface="Times New Roman"/>
                  <a:ea typeface="DFKai-SB" panose="03000509000000000000" pitchFamily="65" charset="-120"/>
                  <a:cs typeface="Times New Roman"/>
                </a:rPr>
                <a:t>.</a:t>
              </a:r>
              <a:endParaRPr lang="zh-CN" altLang="en-US" sz="2400" dirty="0">
                <a:latin typeface="Times New Roman"/>
                <a:ea typeface="DFKai-SB" panose="03000509000000000000" pitchFamily="65" charset="-120"/>
                <a:cs typeface="Times New Roman"/>
              </a:endParaRPr>
            </a:p>
          </p:txBody>
        </p:sp>
        <p:sp>
          <p:nvSpPr>
            <p:cNvPr id="51210" name="文本框 20"/>
            <p:cNvSpPr txBox="1">
              <a:spLocks noChangeArrowheads="1"/>
            </p:cNvSpPr>
            <p:nvPr/>
          </p:nvSpPr>
          <p:spPr bwMode="auto">
            <a:xfrm>
              <a:off x="2266707" y="2553503"/>
              <a:ext cx="4660559" cy="1089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66800">
                <a:defRPr>
                  <a:solidFill>
                    <a:schemeClr val="tx1"/>
                  </a:solidFill>
                  <a:latin typeface="Arial" panose="020B0604020202020204" pitchFamily="34" charset="0"/>
                  <a:ea typeface="宋体" panose="02010600030101010101" pitchFamily="2" charset="-122"/>
                </a:defRPr>
              </a:lvl1pPr>
              <a:lvl2pPr marL="742950" indent="-285750" defTabSz="1066800">
                <a:defRPr>
                  <a:solidFill>
                    <a:schemeClr val="tx1"/>
                  </a:solidFill>
                  <a:latin typeface="Arial" panose="020B0604020202020204" pitchFamily="34" charset="0"/>
                  <a:ea typeface="宋体" panose="02010600030101010101" pitchFamily="2" charset="-122"/>
                </a:defRPr>
              </a:lvl2pPr>
              <a:lvl3pPr marL="1143000" indent="-228600" defTabSz="1066800">
                <a:defRPr>
                  <a:solidFill>
                    <a:schemeClr val="tx1"/>
                  </a:solidFill>
                  <a:latin typeface="Arial" panose="020B0604020202020204" pitchFamily="34" charset="0"/>
                  <a:ea typeface="宋体" panose="02010600030101010101" pitchFamily="2" charset="-122"/>
                </a:defRPr>
              </a:lvl3pPr>
              <a:lvl4pPr marL="1600200" indent="-228600" defTabSz="1066800">
                <a:defRPr>
                  <a:solidFill>
                    <a:schemeClr val="tx1"/>
                  </a:solidFill>
                  <a:latin typeface="Arial" panose="020B0604020202020204" pitchFamily="34" charset="0"/>
                  <a:ea typeface="宋体" panose="02010600030101010101" pitchFamily="2" charset="-122"/>
                </a:defRPr>
              </a:lvl4pPr>
              <a:lvl5pPr marL="2057400" indent="-228600" defTabSz="1066800">
                <a:defRPr>
                  <a:solidFill>
                    <a:schemeClr val="tx1"/>
                  </a:solidFill>
                  <a:latin typeface="Arial" panose="020B0604020202020204" pitchFamily="34" charset="0"/>
                  <a:ea typeface="宋体" panose="02010600030101010101" pitchFamily="2" charset="-122"/>
                </a:defRPr>
              </a:lvl5pPr>
              <a:lvl6pPr marL="2514600" indent="-228600" defTabSz="1066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1066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1066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1066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90000"/>
                </a:lnSpc>
                <a:spcAft>
                  <a:spcPct val="35000"/>
                </a:spcAft>
              </a:pPr>
              <a:r>
                <a:rPr lang="en-US" altLang="zh-TW" sz="2400" dirty="0">
                  <a:latin typeface="Times New Roman"/>
                  <a:ea typeface="DFKai-SB" panose="03000509000000000000" pitchFamily="65" charset="-120"/>
                  <a:cs typeface="Times New Roman"/>
                </a:rPr>
                <a:t>The </a:t>
              </a:r>
              <a:r>
                <a:rPr lang="en-US" altLang="zh-TW" sz="2400" dirty="0" smtClean="0">
                  <a:latin typeface="Times New Roman"/>
                  <a:ea typeface="DFKai-SB" panose="03000509000000000000" pitchFamily="65" charset="-120"/>
                  <a:cs typeface="Times New Roman"/>
                </a:rPr>
                <a:t>national anthem </a:t>
              </a:r>
              <a:r>
                <a:rPr lang="en-US" altLang="zh-TW" sz="2400" dirty="0">
                  <a:latin typeface="Times New Roman"/>
                  <a:ea typeface="DFKai-SB" panose="03000509000000000000" pitchFamily="65" charset="-120"/>
                  <a:cs typeface="Times New Roman"/>
                </a:rPr>
                <a:t>shall be played and </a:t>
              </a:r>
              <a:r>
                <a:rPr lang="en-US" altLang="zh-TW" sz="2400" dirty="0" smtClean="0">
                  <a:latin typeface="Times New Roman"/>
                  <a:ea typeface="DFKai-SB" panose="03000509000000000000" pitchFamily="65" charset="-120"/>
                  <a:cs typeface="Times New Roman"/>
                </a:rPr>
                <a:t>sung during</a:t>
              </a:r>
              <a:r>
                <a:rPr lang="en-US" altLang="zh-TW" sz="2400" dirty="0">
                  <a:latin typeface="Times New Roman"/>
                  <a:ea typeface="DFKai-SB" panose="03000509000000000000" pitchFamily="65" charset="-120"/>
                  <a:cs typeface="Times New Roman"/>
                </a:rPr>
                <a:t> the </a:t>
              </a:r>
              <a:r>
                <a:rPr lang="en-US" altLang="zh-TW" sz="2400" dirty="0" smtClean="0">
                  <a:latin typeface="Times New Roman"/>
                  <a:ea typeface="DFKai-SB" panose="03000509000000000000" pitchFamily="65" charset="-120"/>
                  <a:cs typeface="Times New Roman"/>
                </a:rPr>
                <a:t>flag-raising </a:t>
              </a:r>
              <a:r>
                <a:rPr lang="en-US" altLang="zh-TW" sz="2400" dirty="0">
                  <a:latin typeface="Times New Roman"/>
                  <a:ea typeface="DFKai-SB" panose="03000509000000000000" pitchFamily="65" charset="-120"/>
                  <a:cs typeface="Times New Roman"/>
                </a:rPr>
                <a:t>ceremony.</a:t>
              </a:r>
              <a:endParaRPr lang="zh-CN" altLang="en-US" sz="2400" dirty="0">
                <a:latin typeface="Times New Roman"/>
                <a:cs typeface="Times New Roman"/>
              </a:endParaRPr>
            </a:p>
          </p:txBody>
        </p:sp>
        <p:sp>
          <p:nvSpPr>
            <p:cNvPr id="51211" name="文本框 21"/>
            <p:cNvSpPr txBox="1">
              <a:spLocks noChangeArrowheads="1"/>
            </p:cNvSpPr>
            <p:nvPr/>
          </p:nvSpPr>
          <p:spPr bwMode="auto">
            <a:xfrm>
              <a:off x="2269504" y="3660841"/>
              <a:ext cx="4657762" cy="241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66800">
                <a:defRPr>
                  <a:solidFill>
                    <a:schemeClr val="tx1"/>
                  </a:solidFill>
                  <a:latin typeface="Arial" panose="020B0604020202020204" pitchFamily="34" charset="0"/>
                  <a:ea typeface="宋体" panose="02010600030101010101" pitchFamily="2" charset="-122"/>
                </a:defRPr>
              </a:lvl1pPr>
              <a:lvl2pPr marL="742950" indent="-285750" defTabSz="1066800">
                <a:defRPr>
                  <a:solidFill>
                    <a:schemeClr val="tx1"/>
                  </a:solidFill>
                  <a:latin typeface="Arial" panose="020B0604020202020204" pitchFamily="34" charset="0"/>
                  <a:ea typeface="宋体" panose="02010600030101010101" pitchFamily="2" charset="-122"/>
                </a:defRPr>
              </a:lvl2pPr>
              <a:lvl3pPr marL="1143000" indent="-228600" defTabSz="1066800">
                <a:defRPr>
                  <a:solidFill>
                    <a:schemeClr val="tx1"/>
                  </a:solidFill>
                  <a:latin typeface="Arial" panose="020B0604020202020204" pitchFamily="34" charset="0"/>
                  <a:ea typeface="宋体" panose="02010600030101010101" pitchFamily="2" charset="-122"/>
                </a:defRPr>
              </a:lvl3pPr>
              <a:lvl4pPr marL="1600200" indent="-228600" defTabSz="1066800">
                <a:defRPr>
                  <a:solidFill>
                    <a:schemeClr val="tx1"/>
                  </a:solidFill>
                  <a:latin typeface="Arial" panose="020B0604020202020204" pitchFamily="34" charset="0"/>
                  <a:ea typeface="宋体" panose="02010600030101010101" pitchFamily="2" charset="-122"/>
                </a:defRPr>
              </a:lvl4pPr>
              <a:lvl5pPr marL="2057400" indent="-228600" defTabSz="1066800">
                <a:defRPr>
                  <a:solidFill>
                    <a:schemeClr val="tx1"/>
                  </a:solidFill>
                  <a:latin typeface="Arial" panose="020B0604020202020204" pitchFamily="34" charset="0"/>
                  <a:ea typeface="宋体" panose="02010600030101010101" pitchFamily="2" charset="-122"/>
                </a:defRPr>
              </a:lvl5pPr>
              <a:lvl6pPr marL="2514600" indent="-228600" defTabSz="1066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1066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1066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1066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90000"/>
                </a:lnSpc>
                <a:spcAft>
                  <a:spcPct val="35000"/>
                </a:spcAft>
              </a:pPr>
              <a:r>
                <a:rPr lang="en-US" altLang="zh-TW" sz="2400" dirty="0" smtClean="0">
                  <a:latin typeface="Times New Roman"/>
                  <a:ea typeface="DFKai-SB" panose="03000509000000000000" pitchFamily="65" charset="-120"/>
                  <a:cs typeface="Times New Roman"/>
                </a:rPr>
                <a:t>While </a:t>
              </a:r>
              <a:r>
                <a:rPr lang="en-US" altLang="zh-TW" sz="2400" dirty="0">
                  <a:latin typeface="Times New Roman"/>
                  <a:ea typeface="DFKai-SB" panose="03000509000000000000" pitchFamily="65" charset="-120"/>
                  <a:cs typeface="Times New Roman"/>
                </a:rPr>
                <a:t>the </a:t>
              </a:r>
              <a:r>
                <a:rPr lang="en-US" altLang="zh-TW" sz="2400" dirty="0" smtClean="0">
                  <a:latin typeface="Times New Roman"/>
                  <a:ea typeface="DFKai-SB" panose="03000509000000000000" pitchFamily="65" charset="-120"/>
                  <a:cs typeface="Times New Roman"/>
                </a:rPr>
                <a:t>national flag </a:t>
              </a:r>
              <a:r>
                <a:rPr lang="en-US" altLang="zh-TW" sz="2400" dirty="0">
                  <a:latin typeface="Times New Roman"/>
                  <a:ea typeface="DFKai-SB" panose="03000509000000000000" pitchFamily="65" charset="-120"/>
                  <a:cs typeface="Times New Roman"/>
                </a:rPr>
                <a:t>is being </a:t>
              </a:r>
              <a:r>
                <a:rPr lang="en-US" altLang="zh-TW" sz="2400" dirty="0" smtClean="0">
                  <a:latin typeface="Times New Roman"/>
                  <a:ea typeface="DFKai-SB" panose="03000509000000000000" pitchFamily="65" charset="-120"/>
                  <a:cs typeface="Times New Roman"/>
                </a:rPr>
                <a:t>raised, </a:t>
              </a:r>
              <a:r>
                <a:rPr lang="en-US" altLang="zh-TW" sz="2400" dirty="0">
                  <a:latin typeface="Times New Roman"/>
                  <a:ea typeface="DFKai-SB" panose="03000509000000000000" pitchFamily="65" charset="-120"/>
                  <a:cs typeface="Times New Roman"/>
                </a:rPr>
                <a:t>people present shall stand </a:t>
              </a:r>
              <a:r>
                <a:rPr lang="en-US" altLang="zh-TW" sz="2400" dirty="0" smtClean="0">
                  <a:latin typeface="Times New Roman"/>
                  <a:ea typeface="DFKai-SB" panose="03000509000000000000" pitchFamily="65" charset="-120"/>
                  <a:cs typeface="Times New Roman"/>
                </a:rPr>
                <a:t>solemnly facing </a:t>
              </a:r>
              <a:r>
                <a:rPr lang="en-US" altLang="zh-TW" sz="2400" dirty="0">
                  <a:latin typeface="Times New Roman"/>
                  <a:ea typeface="DFKai-SB" panose="03000509000000000000" pitchFamily="65" charset="-120"/>
                  <a:cs typeface="Times New Roman"/>
                </a:rPr>
                <a:t>the </a:t>
              </a:r>
              <a:r>
                <a:rPr lang="en-US" altLang="zh-TW" sz="2400" dirty="0" smtClean="0">
                  <a:latin typeface="Times New Roman"/>
                  <a:ea typeface="DFKai-SB" panose="03000509000000000000" pitchFamily="65" charset="-120"/>
                  <a:cs typeface="Times New Roman"/>
                </a:rPr>
                <a:t>national flag, look at the national flag with respectful attention or to </a:t>
              </a:r>
              <a:r>
                <a:rPr lang="en-US" altLang="zh-TW" sz="2400" dirty="0">
                  <a:latin typeface="Times New Roman"/>
                  <a:ea typeface="DFKai-SB" panose="03000509000000000000" pitchFamily="65" charset="-120"/>
                  <a:cs typeface="Times New Roman"/>
                </a:rPr>
                <a:t>salute it </a:t>
              </a:r>
              <a:r>
                <a:rPr lang="en-US" altLang="zh-TW" sz="2400" dirty="0" smtClean="0">
                  <a:latin typeface="Times New Roman"/>
                  <a:ea typeface="DFKai-SB" panose="03000509000000000000" pitchFamily="65" charset="-120"/>
                  <a:cs typeface="Times New Roman"/>
                </a:rPr>
                <a:t>as </a:t>
              </a:r>
              <a:r>
                <a:rPr lang="en-US" altLang="zh-TW" sz="2400" dirty="0">
                  <a:latin typeface="Times New Roman"/>
                  <a:ea typeface="DFKai-SB" panose="03000509000000000000" pitchFamily="65" charset="-120"/>
                  <a:cs typeface="Times New Roman"/>
                </a:rPr>
                <a:t>required, and shall not </a:t>
              </a:r>
              <a:r>
                <a:rPr lang="en-US" altLang="zh-TW" sz="2400" dirty="0" smtClean="0">
                  <a:latin typeface="Times New Roman"/>
                  <a:ea typeface="DFKai-SB" panose="03000509000000000000" pitchFamily="65" charset="-120"/>
                  <a:cs typeface="Times New Roman"/>
                </a:rPr>
                <a:t>behave in a way that undermines the </a:t>
              </a:r>
              <a:r>
                <a:rPr lang="en-US" altLang="zh-TW" sz="2400" dirty="0">
                  <a:latin typeface="Times New Roman"/>
                  <a:ea typeface="DFKai-SB" panose="03000509000000000000" pitchFamily="65" charset="-120"/>
                  <a:cs typeface="Times New Roman"/>
                </a:rPr>
                <a:t>dignity of the </a:t>
              </a:r>
              <a:r>
                <a:rPr lang="en-US" altLang="zh-TW" sz="2400" dirty="0" smtClean="0">
                  <a:latin typeface="Times New Roman"/>
                  <a:ea typeface="DFKai-SB" panose="03000509000000000000" pitchFamily="65" charset="-120"/>
                  <a:cs typeface="Times New Roman"/>
                </a:rPr>
                <a:t>national flag.</a:t>
              </a:r>
              <a:r>
                <a:rPr lang="en-US" altLang="zh-TW" sz="2400" dirty="0"/>
                <a:t> </a:t>
              </a:r>
              <a:endParaRPr lang="zh-CN" altLang="en-US" sz="2400" dirty="0">
                <a:latin typeface="Times New Roman"/>
                <a:cs typeface="Times New Roman"/>
              </a:endParaRPr>
            </a:p>
          </p:txBody>
        </p:sp>
      </p:grpSp>
      <p:sp>
        <p:nvSpPr>
          <p:cNvPr id="51207" name="文本框 2"/>
          <p:cNvSpPr txBox="1">
            <a:spLocks noChangeArrowheads="1"/>
          </p:cNvSpPr>
          <p:nvPr/>
        </p:nvSpPr>
        <p:spPr bwMode="auto">
          <a:xfrm>
            <a:off x="7275442" y="5128278"/>
            <a:ext cx="432441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TW" sz="2000" dirty="0">
                <a:latin typeface="Times New Roman"/>
                <a:ea typeface="DFKai-SB" panose="03000509000000000000" pitchFamily="65" charset="-120"/>
                <a:cs typeface="Times New Roman"/>
              </a:rPr>
              <a:t>The </a:t>
            </a:r>
            <a:r>
              <a:rPr lang="en-US" altLang="zh-TW" sz="2000" dirty="0" smtClean="0">
                <a:latin typeface="Times New Roman"/>
                <a:ea typeface="DFKai-SB" panose="03000509000000000000" pitchFamily="65" charset="-120"/>
                <a:cs typeface="Times New Roman"/>
              </a:rPr>
              <a:t>flag-raising ceremony held at </a:t>
            </a:r>
            <a:r>
              <a:rPr lang="en-US" altLang="zh-TW" sz="2000" dirty="0">
                <a:latin typeface="Times New Roman"/>
                <a:ea typeface="DFKai-SB" panose="03000509000000000000" pitchFamily="65" charset="-120"/>
                <a:cs typeface="Times New Roman"/>
              </a:rPr>
              <a:t>Golden Bauhinia </a:t>
            </a:r>
            <a:r>
              <a:rPr lang="en-US" altLang="zh-TW" sz="2000" dirty="0" smtClean="0">
                <a:latin typeface="Times New Roman"/>
                <a:ea typeface="DFKai-SB" panose="03000509000000000000" pitchFamily="65" charset="-120"/>
                <a:cs typeface="Times New Roman"/>
              </a:rPr>
              <a:t>Square, Hong Kong</a:t>
            </a:r>
            <a:endParaRPr lang="zh-CN" altLang="en-US" sz="2000" dirty="0">
              <a:latin typeface="Times New Roman"/>
              <a:ea typeface="DFKai-SB" panose="03000509000000000000" pitchFamily="65" charset="-120"/>
              <a:cs typeface="Times New Roman"/>
            </a:endParaRPr>
          </a:p>
        </p:txBody>
      </p:sp>
      <p:sp>
        <p:nvSpPr>
          <p:cNvPr id="16" name="灯片编号占位符 1"/>
          <p:cNvSpPr>
            <a:spLocks noGrp="1"/>
          </p:cNvSpPr>
          <p:nvPr>
            <p:ph type="sldNum" sz="quarter" idx="10"/>
          </p:nvPr>
        </p:nvSpPr>
        <p:spPr>
          <a:xfrm>
            <a:off x="9120188" y="6381754"/>
            <a:ext cx="2743200" cy="365125"/>
          </a:xfrm>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B3AAD2BC-04E4-47F3-A4C5-4D51C75BB722}" type="slidenum">
              <a:rPr lang="en-US" altLang="en-US">
                <a:solidFill>
                  <a:srgbClr val="898989"/>
                </a:solidFill>
              </a:rPr>
              <a:pPr/>
              <a:t>25</a:t>
            </a:fld>
            <a:endParaRPr lang="en-US" altLang="en-US" dirty="0">
              <a:solidFill>
                <a:srgbClr val="898989"/>
              </a:solidFill>
            </a:endParaRPr>
          </a:p>
        </p:txBody>
      </p:sp>
    </p:spTree>
    <p:extLst>
      <p:ext uri="{BB962C8B-B14F-4D97-AF65-F5344CB8AC3E}">
        <p14:creationId xmlns:p14="http://schemas.microsoft.com/office/powerpoint/2010/main" val="40942250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351692" y="1306158"/>
            <a:ext cx="11511696" cy="4429263"/>
          </a:xfrm>
          <a:prstGeom prst="rect">
            <a:avLst/>
          </a:prstGeom>
          <a:solidFill>
            <a:srgbClr val="21D0C2">
              <a:alpha val="18000"/>
            </a:srgbClr>
          </a:solidFill>
          <a:ln w="19050">
            <a:no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20" name="矩形 19"/>
          <p:cNvSpPr/>
          <p:nvPr/>
        </p:nvSpPr>
        <p:spPr>
          <a:xfrm>
            <a:off x="533850" y="1558023"/>
            <a:ext cx="11128064" cy="3943468"/>
          </a:xfrm>
          <a:prstGeom prst="rect">
            <a:avLst/>
          </a:prstGeom>
          <a:pattFill prst="lgGrid">
            <a:fgClr>
              <a:schemeClr val="bg1">
                <a:lumMod val="95000"/>
              </a:schemeClr>
            </a:fgClr>
            <a:bgClr>
              <a:schemeClr val="bg1"/>
            </a:bgClr>
          </a:pattFill>
          <a:ln w="19050">
            <a:solidFill>
              <a:srgbClr val="21D0C2"/>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4" name="任意多边形: 形状 13"/>
          <p:cNvSpPr/>
          <p:nvPr/>
        </p:nvSpPr>
        <p:spPr>
          <a:xfrm>
            <a:off x="3344863" y="3385403"/>
            <a:ext cx="1858962" cy="2646362"/>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9C039732-0F9D-40F7-9611-2E4F82FC1272}" type="slidenum">
              <a:rPr lang="en-US" altLang="en-US">
                <a:solidFill>
                  <a:srgbClr val="898989"/>
                </a:solidFill>
              </a:rPr>
              <a:pPr/>
              <a:t>26</a:t>
            </a:fld>
            <a:endParaRPr lang="en-US" altLang="en-US" dirty="0">
              <a:solidFill>
                <a:srgbClr val="898989"/>
              </a:solidFill>
            </a:endParaRPr>
          </a:p>
        </p:txBody>
      </p:sp>
      <p:sp>
        <p:nvSpPr>
          <p:cNvPr id="53254" name="Title 1"/>
          <p:cNvSpPr txBox="1">
            <a:spLocks noChangeArrowheads="1"/>
          </p:cNvSpPr>
          <p:nvPr/>
        </p:nvSpPr>
        <p:spPr bwMode="auto">
          <a:xfrm>
            <a:off x="1873252" y="423598"/>
            <a:ext cx="8477856"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pPr>
            <a:r>
              <a:rPr lang="en-US" altLang="zh-TW" sz="2800" b="1" dirty="0">
                <a:latin typeface="Times New Roman"/>
                <a:ea typeface="DFKai-SB" panose="03000509000000000000" pitchFamily="65" charset="-120"/>
                <a:cs typeface="Times New Roman"/>
              </a:rPr>
              <a:t>Display of </a:t>
            </a:r>
            <a:r>
              <a:rPr lang="en-US" altLang="zh-TW" sz="2800" b="1" dirty="0" smtClean="0">
                <a:latin typeface="Times New Roman"/>
                <a:ea typeface="DFKai-SB" panose="03000509000000000000" pitchFamily="65" charset="-120"/>
                <a:cs typeface="Times New Roman"/>
              </a:rPr>
              <a:t>the national </a:t>
            </a:r>
            <a:r>
              <a:rPr lang="en-US" altLang="zh-TW" sz="2800" b="1" dirty="0">
                <a:latin typeface="Times New Roman"/>
                <a:ea typeface="DFKai-SB" panose="03000509000000000000" pitchFamily="65" charset="-120"/>
                <a:cs typeface="Times New Roman"/>
              </a:rPr>
              <a:t>flag, </a:t>
            </a:r>
            <a:r>
              <a:rPr lang="en-US" altLang="zh-TW" sz="2800" b="1" dirty="0" smtClean="0">
                <a:latin typeface="Times New Roman"/>
                <a:ea typeface="DFKai-SB" panose="03000509000000000000" pitchFamily="65" charset="-120"/>
                <a:cs typeface="Times New Roman"/>
              </a:rPr>
              <a:t>and playing </a:t>
            </a:r>
            <a:r>
              <a:rPr lang="en-US" altLang="zh-TW" sz="2800" b="1" dirty="0">
                <a:latin typeface="Times New Roman"/>
                <a:ea typeface="DFKai-SB" panose="03000509000000000000" pitchFamily="65" charset="-120"/>
                <a:cs typeface="Times New Roman"/>
              </a:rPr>
              <a:t>and singing </a:t>
            </a:r>
            <a:r>
              <a:rPr lang="en-US" altLang="zh-TW" sz="2800" b="1" dirty="0" smtClean="0">
                <a:latin typeface="Times New Roman"/>
                <a:ea typeface="DFKai-SB" panose="03000509000000000000" pitchFamily="65" charset="-120"/>
                <a:cs typeface="Times New Roman"/>
              </a:rPr>
              <a:t> </a:t>
            </a:r>
            <a:r>
              <a:rPr lang="en-US" altLang="zh-TW" sz="2800" b="1" dirty="0">
                <a:latin typeface="Times New Roman"/>
                <a:ea typeface="DFKai-SB" panose="03000509000000000000" pitchFamily="65" charset="-120"/>
                <a:cs typeface="Times New Roman"/>
              </a:rPr>
              <a:t>the national anthem at schools in Hong Kong</a:t>
            </a:r>
            <a:endParaRPr lang="zh-TW" altLang="zh-HK" sz="2800" b="1" dirty="0">
              <a:latin typeface="Times New Roman"/>
              <a:ea typeface="DFKai-SB" panose="03000509000000000000" pitchFamily="65" charset="-120"/>
              <a:cs typeface="Times New Roman"/>
            </a:endParaRPr>
          </a:p>
        </p:txBody>
      </p:sp>
      <p:sp>
        <p:nvSpPr>
          <p:cNvPr id="53255" name="Content Placeholder 2"/>
          <p:cNvSpPr txBox="1">
            <a:spLocks noChangeArrowheads="1"/>
          </p:cNvSpPr>
          <p:nvPr/>
        </p:nvSpPr>
        <p:spPr bwMode="auto">
          <a:xfrm>
            <a:off x="617515" y="1562862"/>
            <a:ext cx="10981809" cy="440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10000"/>
              </a:lnSpc>
              <a:spcBef>
                <a:spcPts val="600"/>
              </a:spcBef>
              <a:spcAft>
                <a:spcPts val="600"/>
              </a:spcAft>
            </a:pP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Primary and secondary schools must conduct a national flag raising ceremony weekly. The national anthem should be played and sung in a national flag raising ceremony. Schools are also required to conduct a national flag raising ceremony on the New Year’s Day, the HKSAR Establishment Day and the National Day, or on the preceding/ following school day of the above days. Schools are strongly advised to conduct a national flag raising ceremony on important days and special occasions, such as the first day of a school year, open day, and graduation ceremony. </a:t>
            </a:r>
            <a:r>
              <a:rPr lang="en-US" altLang="zh-TW" sz="2400" strike="sngStrike" dirty="0" smtClean="0">
                <a:latin typeface="Times New Roman" panose="02020603050405020304" pitchFamily="18" charset="0"/>
                <a:ea typeface="DFKai-SB" panose="03000509000000000000" pitchFamily="65" charset="-120"/>
                <a:cs typeface="Times New Roman" panose="02020603050405020304" pitchFamily="18" charset="0"/>
              </a:rPr>
              <a:t> </a:t>
            </a:r>
            <a:endParaRPr lang="en-US" altLang="zh-TW" sz="2400" i="1" strike="sngStrike" dirty="0" smtClean="0">
              <a:latin typeface="Times New Roman" panose="02020603050405020304" pitchFamily="18" charset="0"/>
              <a:ea typeface="DFKai-SB" panose="03000509000000000000" pitchFamily="65" charset="-120"/>
              <a:cs typeface="Times New Roman" panose="02020603050405020304" pitchFamily="18" charset="0"/>
            </a:endParaRPr>
          </a:p>
          <a:p>
            <a:pPr algn="just">
              <a:lnSpc>
                <a:spcPts val="1700"/>
              </a:lnSpc>
            </a:pPr>
            <a:endParaRPr lang="en-US" altLang="zh-TW" sz="2400" i="1" dirty="0" smtClean="0">
              <a:latin typeface="Times New Roman" panose="02020603050405020304" pitchFamily="18" charset="0"/>
              <a:ea typeface="DFKai-SB" panose="03000509000000000000" pitchFamily="65" charset="-120"/>
              <a:cs typeface="Times New Roman" panose="02020603050405020304" pitchFamily="18" charset="0"/>
            </a:endParaRPr>
          </a:p>
          <a:p>
            <a:pPr algn="r">
              <a:lnSpc>
                <a:spcPct val="110000"/>
              </a:lnSpc>
              <a:spcBef>
                <a:spcPts val="600"/>
              </a:spcBef>
              <a:spcAft>
                <a:spcPts val="600"/>
              </a:spcAft>
            </a:pPr>
            <a:r>
              <a:rPr lang="en-US" altLang="zh-TW" sz="1600" dirty="0" smtClean="0">
                <a:latin typeface="Times New Roman"/>
                <a:ea typeface="DFKai-SB" panose="03000509000000000000" pitchFamily="65" charset="-120"/>
                <a:cs typeface="Times New Roman"/>
              </a:rPr>
              <a:t>—— Extracted from </a:t>
            </a:r>
            <a:r>
              <a:rPr lang="en-US" altLang="zh-TW" sz="1600" dirty="0">
                <a:latin typeface="Times New Roman"/>
                <a:ea typeface="DFKai-SB" panose="03000509000000000000" pitchFamily="65" charset="-120"/>
                <a:cs typeface="Times New Roman"/>
              </a:rPr>
              <a:t>Education Bureau Circular No. 11/2021 - </a:t>
            </a:r>
            <a:r>
              <a:rPr lang="en-US" altLang="zh-TW" sz="1600" i="1" dirty="0">
                <a:latin typeface="Times New Roman"/>
                <a:ea typeface="DFKai-SB" panose="03000509000000000000" pitchFamily="65" charset="-120"/>
                <a:cs typeface="Times New Roman"/>
              </a:rPr>
              <a:t>National Flag, National Emblem, National Anthem and Regional </a:t>
            </a:r>
            <a:r>
              <a:rPr lang="en-US" altLang="zh-TW" sz="1600" i="1" dirty="0" smtClean="0">
                <a:latin typeface="Times New Roman"/>
                <a:ea typeface="DFKai-SB" panose="03000509000000000000" pitchFamily="65" charset="-120"/>
                <a:cs typeface="Times New Roman"/>
              </a:rPr>
              <a:t>Flag</a:t>
            </a:r>
            <a:r>
              <a:rPr lang="en-US" altLang="zh-TW" sz="1600" dirty="0" smtClean="0">
                <a:latin typeface="Times New Roman"/>
                <a:ea typeface="DFKai-SB" panose="03000509000000000000" pitchFamily="65" charset="-120"/>
                <a:cs typeface="Times New Roman"/>
              </a:rPr>
              <a:t>,</a:t>
            </a:r>
            <a:r>
              <a:rPr lang="en-US" altLang="zh-CN" sz="1600" dirty="0" smtClean="0">
                <a:latin typeface="Times New Roman"/>
                <a:ea typeface="DFKai-SB" panose="03000509000000000000" pitchFamily="65" charset="-120"/>
                <a:cs typeface="Times New Roman"/>
              </a:rPr>
              <a:t> </a:t>
            </a:r>
            <a:r>
              <a:rPr lang="en-US" altLang="zh-CN" sz="1600" dirty="0">
                <a:latin typeface="Times New Roman"/>
                <a:ea typeface="DFKai-SB" panose="03000509000000000000" pitchFamily="65" charset="-120"/>
                <a:cs typeface="Times New Roman"/>
              </a:rPr>
              <a:t>https://</a:t>
            </a:r>
            <a:r>
              <a:rPr lang="en-US" altLang="zh-CN" sz="1600" dirty="0" smtClean="0">
                <a:latin typeface="Times New Roman"/>
                <a:ea typeface="DFKai-SB" panose="03000509000000000000" pitchFamily="65" charset="-120"/>
                <a:cs typeface="Times New Roman"/>
              </a:rPr>
              <a:t>applications.edb.gov.hk/circular/upload/EDBC/EDBC21011E.pdf</a:t>
            </a:r>
            <a:endParaRPr lang="en-US" altLang="zh-HK" sz="3200" dirty="0">
              <a:latin typeface="Times New Roman"/>
              <a:ea typeface="DFKai-SB" panose="03000509000000000000" pitchFamily="65" charset="-120"/>
              <a:cs typeface="Times New Roman"/>
            </a:endParaRPr>
          </a:p>
        </p:txBody>
      </p:sp>
      <p:sp>
        <p:nvSpPr>
          <p:cNvPr id="3" name="Rectangle 2"/>
          <p:cNvSpPr/>
          <p:nvPr/>
        </p:nvSpPr>
        <p:spPr>
          <a:xfrm>
            <a:off x="450185" y="5917985"/>
            <a:ext cx="10966981" cy="646331"/>
          </a:xfrm>
          <a:prstGeom prst="rect">
            <a:avLst/>
          </a:prstGeom>
        </p:spPr>
        <p:txBody>
          <a:bodyPr wrap="square">
            <a:spAutoFit/>
          </a:bodyPr>
          <a:lstStyle/>
          <a:p>
            <a:pPr lvl="0" algn="ctr">
              <a:spcBef>
                <a:spcPct val="0"/>
              </a:spcBef>
              <a:defRPr/>
            </a:pPr>
            <a:r>
              <a:rPr lang="en-US" altLang="zh-TW" dirty="0" smtClean="0">
                <a:solidFill>
                  <a:prstClr val="black"/>
                </a:solidFill>
                <a:latin typeface="Times New Roman"/>
                <a:ea typeface="DFKai-SB" panose="03000509000000000000" pitchFamily="65" charset="-120"/>
                <a:cs typeface="Times New Roman"/>
              </a:rPr>
              <a:t>Remarks: Relevant content </a:t>
            </a:r>
            <a:r>
              <a:rPr lang="en-US" altLang="zh-TW" dirty="0">
                <a:solidFill>
                  <a:prstClr val="black"/>
                </a:solidFill>
                <a:latin typeface="Times New Roman"/>
                <a:ea typeface="DFKai-SB" panose="03000509000000000000" pitchFamily="65" charset="-120"/>
                <a:cs typeface="Times New Roman"/>
              </a:rPr>
              <a:t>should be updated properly in accordance with </a:t>
            </a:r>
            <a:r>
              <a:rPr lang="en-US" altLang="zh-TW" dirty="0" smtClean="0">
                <a:solidFill>
                  <a:prstClr val="black"/>
                </a:solidFill>
                <a:latin typeface="Times New Roman"/>
                <a:ea typeface="DFKai-SB" panose="03000509000000000000" pitchFamily="65" charset="-120"/>
                <a:cs typeface="Times New Roman"/>
              </a:rPr>
              <a:t>the amendment to the </a:t>
            </a:r>
            <a:r>
              <a:rPr lang="en-US" altLang="zh-TW" i="1" dirty="0">
                <a:solidFill>
                  <a:prstClr val="black"/>
                </a:solidFill>
                <a:latin typeface="Times New Roman"/>
                <a:ea typeface="DFKai-SB" panose="03000509000000000000" pitchFamily="65" charset="-120"/>
                <a:cs typeface="Times New Roman"/>
              </a:rPr>
              <a:t>Law of the People's Republic of China on the National Flag</a:t>
            </a:r>
            <a:r>
              <a:rPr lang="en-US" altLang="zh-TW" dirty="0">
                <a:solidFill>
                  <a:prstClr val="black"/>
                </a:solidFill>
                <a:latin typeface="Times New Roman"/>
                <a:ea typeface="DFKai-SB" panose="03000509000000000000" pitchFamily="65" charset="-120"/>
                <a:cs typeface="Times New Roman"/>
              </a:rPr>
              <a:t>.</a:t>
            </a:r>
            <a:endParaRPr lang="zh-CN" altLang="en-US" dirty="0">
              <a:solidFill>
                <a:prstClr val="black"/>
              </a:solidFill>
              <a:latin typeface="Times New Roman"/>
              <a:ea typeface="DFKai-SB" panose="03000509000000000000" pitchFamily="65" charset="-120"/>
              <a:cs typeface="Times New Roman"/>
            </a:endParaRPr>
          </a:p>
        </p:txBody>
      </p:sp>
    </p:spTree>
    <p:extLst>
      <p:ext uri="{BB962C8B-B14F-4D97-AF65-F5344CB8AC3E}">
        <p14:creationId xmlns:p14="http://schemas.microsoft.com/office/powerpoint/2010/main" val="1348795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圆角 29"/>
          <p:cNvSpPr/>
          <p:nvPr/>
        </p:nvSpPr>
        <p:spPr>
          <a:xfrm>
            <a:off x="8261215" y="2291131"/>
            <a:ext cx="3552825" cy="2296071"/>
          </a:xfrm>
          <a:prstGeom prst="roundRect">
            <a:avLst>
              <a:gd name="adj" fmla="val 12091"/>
            </a:avLst>
          </a:prstGeom>
          <a:solidFill>
            <a:srgbClr val="21D0C2">
              <a:alpha val="16000"/>
            </a:srgbClr>
          </a:solidFill>
          <a:ln w="38100">
            <a:solidFill>
              <a:srgbClr val="21D0C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任意多边形: 形状 9"/>
          <p:cNvSpPr/>
          <p:nvPr/>
        </p:nvSpPr>
        <p:spPr>
          <a:xfrm>
            <a:off x="660400" y="2506663"/>
            <a:ext cx="1860550" cy="2646362"/>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14" name="任意多边形: 形状 13"/>
          <p:cNvSpPr/>
          <p:nvPr/>
        </p:nvSpPr>
        <p:spPr>
          <a:xfrm>
            <a:off x="3413129" y="2506663"/>
            <a:ext cx="1858963" cy="2646362"/>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5623C70B-A1BC-41AF-AA56-5931A29B6596}" type="slidenum">
              <a:rPr lang="en-US" altLang="en-US">
                <a:solidFill>
                  <a:srgbClr val="898989"/>
                </a:solidFill>
              </a:rPr>
              <a:pPr/>
              <a:t>27</a:t>
            </a:fld>
            <a:endParaRPr lang="en-US" altLang="en-US">
              <a:solidFill>
                <a:srgbClr val="898989"/>
              </a:solidFill>
            </a:endParaRPr>
          </a:p>
        </p:txBody>
      </p:sp>
      <p:grpSp>
        <p:nvGrpSpPr>
          <p:cNvPr id="55302" name="组合 8"/>
          <p:cNvGrpSpPr>
            <a:grpSpLocks/>
          </p:cNvGrpSpPr>
          <p:nvPr/>
        </p:nvGrpSpPr>
        <p:grpSpPr bwMode="auto">
          <a:xfrm>
            <a:off x="4030133" y="1516877"/>
            <a:ext cx="4605868" cy="4949789"/>
            <a:chOff x="5543140" y="1845076"/>
            <a:chExt cx="3555567" cy="4058419"/>
          </a:xfrm>
        </p:grpSpPr>
        <p:pic>
          <p:nvPicPr>
            <p:cNvPr id="55309" name="图片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03330" y="1845076"/>
              <a:ext cx="2742655" cy="3592718"/>
            </a:xfrm>
            <a:prstGeom prst="rect">
              <a:avLst/>
            </a:prstGeom>
            <a:solidFill>
              <a:srgbClr val="21D0C2">
                <a:alpha val="16078"/>
              </a:srgbClr>
            </a:solidFill>
            <a:ln w="38100">
              <a:solidFill>
                <a:srgbClr val="4472C4"/>
              </a:solidFill>
              <a:prstDash val="sysDot"/>
              <a:miter lim="800000"/>
              <a:headEnd/>
              <a:tailEnd/>
            </a:ln>
          </p:spPr>
        </p:pic>
        <p:sp>
          <p:nvSpPr>
            <p:cNvPr id="55310" name="矩形 11"/>
            <p:cNvSpPr>
              <a:spLocks noChangeArrowheads="1"/>
            </p:cNvSpPr>
            <p:nvPr/>
          </p:nvSpPr>
          <p:spPr bwMode="auto">
            <a:xfrm>
              <a:off x="5543140" y="5575438"/>
              <a:ext cx="3555567" cy="328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TW" sz="2000" dirty="0">
                  <a:solidFill>
                    <a:srgbClr val="231F20"/>
                  </a:solidFill>
                  <a:latin typeface="Times New Roman"/>
                  <a:ea typeface="DFKai-SB" panose="03000509000000000000" pitchFamily="65" charset="-120"/>
                  <a:cs typeface="Times New Roman"/>
                </a:rPr>
                <a:t>Stave notation of the national anthem</a:t>
              </a:r>
              <a:r>
                <a:rPr lang="zh-TW" altLang="en-US" sz="2000" dirty="0">
                  <a:latin typeface="Times New Roman"/>
                  <a:ea typeface="DFKai-SB" panose="03000509000000000000" pitchFamily="65" charset="-120"/>
                  <a:cs typeface="Times New Roman"/>
                </a:rPr>
                <a:t> </a:t>
              </a:r>
              <a:endParaRPr lang="zh-CN" altLang="en-US" sz="2000" dirty="0">
                <a:latin typeface="Times New Roman"/>
                <a:ea typeface="DFKai-SB" panose="03000509000000000000" pitchFamily="65" charset="-120"/>
                <a:cs typeface="Times New Roman"/>
              </a:endParaRPr>
            </a:p>
          </p:txBody>
        </p:sp>
      </p:grpSp>
      <p:sp>
        <p:nvSpPr>
          <p:cNvPr id="55303" name="Rectangle 4"/>
          <p:cNvSpPr>
            <a:spLocks noChangeArrowheads="1"/>
          </p:cNvSpPr>
          <p:nvPr/>
        </p:nvSpPr>
        <p:spPr bwMode="auto">
          <a:xfrm>
            <a:off x="8459283" y="2383279"/>
            <a:ext cx="3354757"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TW" sz="2800" dirty="0" smtClean="0">
                <a:latin typeface="Times New Roman"/>
                <a:ea typeface="DFKai-SB" panose="03000509000000000000" pitchFamily="65" charset="-120"/>
                <a:cs typeface="Times New Roman"/>
              </a:rPr>
              <a:t>Access to </a:t>
            </a:r>
            <a:r>
              <a:rPr lang="en-US" altLang="zh-TW" sz="2800" dirty="0">
                <a:latin typeface="Times New Roman"/>
                <a:ea typeface="DFKai-SB" panose="03000509000000000000" pitchFamily="65" charset="-120"/>
                <a:cs typeface="Times New Roman"/>
              </a:rPr>
              <a:t>the webpage and listen to the national anthem:</a:t>
            </a:r>
          </a:p>
          <a:p>
            <a:r>
              <a:rPr lang="en-US" altLang="zh-CN" sz="2000" dirty="0">
                <a:latin typeface="Times New Roman" panose="02020603050405020304" pitchFamily="18" charset="0"/>
                <a:ea typeface="DFKai-SB" panose="03000509000000000000" pitchFamily="65" charset="-120"/>
                <a:cs typeface="Times New Roman" panose="02020603050405020304" pitchFamily="18" charset="0"/>
                <a:hlinkClick r:id="rId4"/>
              </a:rPr>
              <a:t>http://www.gov.cn/guoqing/guoge/index.htm</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 </a:t>
            </a:r>
          </a:p>
        </p:txBody>
      </p:sp>
      <p:sp>
        <p:nvSpPr>
          <p:cNvPr id="27" name="矩形: 圆角 26"/>
          <p:cNvSpPr/>
          <p:nvPr/>
        </p:nvSpPr>
        <p:spPr>
          <a:xfrm>
            <a:off x="211015" y="1987309"/>
            <a:ext cx="3356098" cy="2988000"/>
          </a:xfrm>
          <a:prstGeom prst="roundRect">
            <a:avLst>
              <a:gd name="adj" fmla="val 12091"/>
            </a:avLst>
          </a:prstGeom>
          <a:solidFill>
            <a:srgbClr val="21D0C2">
              <a:alpha val="16000"/>
            </a:srgbClr>
          </a:solidFill>
          <a:ln w="38100">
            <a:solidFill>
              <a:srgbClr val="FF344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0" name="矩形 19"/>
          <p:cNvSpPr/>
          <p:nvPr/>
        </p:nvSpPr>
        <p:spPr>
          <a:xfrm>
            <a:off x="385396" y="2103607"/>
            <a:ext cx="3097212" cy="2739211"/>
          </a:xfrm>
          <a:prstGeom prst="rect">
            <a:avLst/>
          </a:prstGeom>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HK" altLang="en-US" sz="3200" dirty="0">
                <a:latin typeface="DFKai-SB" panose="03000509000000000000" pitchFamily="65" charset="-120"/>
                <a:ea typeface="DFKai-SB" panose="03000509000000000000" pitchFamily="65" charset="-120"/>
                <a:cs typeface="Times New Roman" panose="02020603050405020304" pitchFamily="18" charset="0"/>
              </a:rPr>
              <a:t> </a:t>
            </a:r>
            <a:r>
              <a:rPr lang="zh-HK" altLang="en-US" sz="2400" dirty="0">
                <a:latin typeface="DFKai-SB" panose="03000509000000000000" pitchFamily="65" charset="-120"/>
                <a:ea typeface="DFKai-SB" panose="03000509000000000000" pitchFamily="65" charset="-120"/>
                <a:cs typeface="Times New Roman" panose="02020603050405020304" pitchFamily="18" charset="0"/>
              </a:rPr>
              <a:t> </a:t>
            </a:r>
            <a:r>
              <a:rPr lang="zh-HK" altLang="en-US" sz="2800" dirty="0">
                <a:latin typeface="Times New Roman"/>
                <a:ea typeface="DFKai-SB" panose="03000509000000000000" pitchFamily="65" charset="-120"/>
                <a:cs typeface="Times New Roman"/>
              </a:rPr>
              <a:t> </a:t>
            </a:r>
            <a:r>
              <a:rPr lang="en-US" altLang="zh-HK" sz="2800" dirty="0">
                <a:latin typeface="Times New Roman"/>
                <a:ea typeface="DFKai-SB" panose="03000509000000000000" pitchFamily="65" charset="-120"/>
                <a:cs typeface="Times New Roman"/>
              </a:rPr>
              <a:t>“Arise! We who refuse to be slaves!” Whenever we </a:t>
            </a:r>
            <a:r>
              <a:rPr lang="en-US" altLang="zh-HK" sz="2800" dirty="0" smtClean="0">
                <a:latin typeface="Times New Roman"/>
                <a:ea typeface="DFKai-SB" panose="03000509000000000000" pitchFamily="65" charset="-120"/>
                <a:cs typeface="Times New Roman"/>
              </a:rPr>
              <a:t>listen to the </a:t>
            </a:r>
            <a:r>
              <a:rPr lang="en-US" altLang="zh-HK" sz="2800" dirty="0">
                <a:latin typeface="Times New Roman"/>
                <a:ea typeface="DFKai-SB" panose="03000509000000000000" pitchFamily="65" charset="-120"/>
                <a:cs typeface="Times New Roman"/>
              </a:rPr>
              <a:t>national anthem, we should stand </a:t>
            </a:r>
            <a:r>
              <a:rPr lang="en-US" altLang="zh-HK" sz="2800" dirty="0" smtClean="0">
                <a:latin typeface="Times New Roman"/>
                <a:ea typeface="DFKai-SB" panose="03000509000000000000" pitchFamily="65" charset="-120"/>
                <a:cs typeface="Times New Roman"/>
              </a:rPr>
              <a:t>solemnly.</a:t>
            </a:r>
            <a:endParaRPr lang="zh-TW" altLang="zh-HK" sz="2800" dirty="0">
              <a:latin typeface="Times New Roman"/>
              <a:ea typeface="DFKai-SB" panose="03000509000000000000" pitchFamily="65" charset="-120"/>
              <a:cs typeface="Times New Roman"/>
            </a:endParaRPr>
          </a:p>
        </p:txBody>
      </p:sp>
      <p:cxnSp>
        <p:nvCxnSpPr>
          <p:cNvPr id="33" name="连接符: 曲线 32"/>
          <p:cNvCxnSpPr>
            <a:cxnSpLocks/>
            <a:stCxn id="27" idx="3"/>
          </p:cNvCxnSpPr>
          <p:nvPr/>
        </p:nvCxnSpPr>
        <p:spPr>
          <a:xfrm>
            <a:off x="3567113" y="3481309"/>
            <a:ext cx="670529" cy="441752"/>
          </a:xfrm>
          <a:prstGeom prst="curvedConnector3">
            <a:avLst/>
          </a:prstGeom>
          <a:ln w="28575">
            <a:solidFill>
              <a:srgbClr val="FF3447"/>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5" name="连接符: 曲线 34"/>
          <p:cNvCxnSpPr>
            <a:cxnSpLocks/>
          </p:cNvCxnSpPr>
          <p:nvPr/>
        </p:nvCxnSpPr>
        <p:spPr>
          <a:xfrm rot="10800000" flipV="1">
            <a:off x="7790471" y="3687082"/>
            <a:ext cx="470742" cy="339795"/>
          </a:xfrm>
          <a:prstGeom prst="curvedConnector3">
            <a:avLst/>
          </a:prstGeom>
          <a:ln w="28575">
            <a:solidFill>
              <a:srgbClr val="21D0C2"/>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5" name="任意多边形: 形状 14"/>
          <p:cNvSpPr/>
          <p:nvPr/>
        </p:nvSpPr>
        <p:spPr>
          <a:xfrm>
            <a:off x="1961445" y="394691"/>
            <a:ext cx="7888110" cy="68470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en-US" altLang="zh-CN" sz="4400" b="1" dirty="0">
                <a:solidFill>
                  <a:srgbClr val="FFFFFF"/>
                </a:solidFill>
                <a:latin typeface="Times New Roman"/>
                <a:ea typeface="DFKai-SB" panose="03000509000000000000" pitchFamily="65" charset="-120"/>
                <a:cs typeface="Times New Roman"/>
                <a:sym typeface="宋体" panose="02010600030101010101" pitchFamily="2" charset="-122"/>
              </a:rPr>
              <a:t>2. The </a:t>
            </a:r>
            <a:r>
              <a:rPr lang="en-US" altLang="zh-CN" sz="4400" b="1" dirty="0" smtClean="0">
                <a:solidFill>
                  <a:srgbClr val="FFFFFF"/>
                </a:solidFill>
                <a:latin typeface="Times New Roman"/>
                <a:ea typeface="DFKai-SB" panose="03000509000000000000" pitchFamily="65" charset="-120"/>
                <a:cs typeface="Times New Roman"/>
                <a:sym typeface="宋体" panose="02010600030101010101" pitchFamily="2" charset="-122"/>
              </a:rPr>
              <a:t>National Anthem</a:t>
            </a:r>
            <a:endParaRPr lang="zh-CN" altLang="en-US" sz="4400" b="1" dirty="0">
              <a:solidFill>
                <a:srgbClr val="FFFFFF"/>
              </a:solidFill>
              <a:latin typeface="Times New Roman"/>
              <a:ea typeface="DFKai-SB" panose="03000509000000000000" pitchFamily="65" charset="-120"/>
              <a:cs typeface="Times New Roman"/>
            </a:endParaRPr>
          </a:p>
        </p:txBody>
      </p:sp>
    </p:spTree>
    <p:extLst>
      <p:ext uri="{BB962C8B-B14F-4D97-AF65-F5344CB8AC3E}">
        <p14:creationId xmlns:p14="http://schemas.microsoft.com/office/powerpoint/2010/main" val="17792806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508011" y="1186969"/>
            <a:ext cx="5043731" cy="3749367"/>
          </a:xfrm>
          <a:prstGeom prst="rect">
            <a:avLst/>
          </a:prstGeom>
          <a:solidFill>
            <a:srgbClr val="FF3447">
              <a:alpha val="9000"/>
            </a:srgbClr>
          </a:solidFill>
          <a:ln w="19050">
            <a:no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0" name="任意多边形: 形状 9"/>
          <p:cNvSpPr/>
          <p:nvPr/>
        </p:nvSpPr>
        <p:spPr>
          <a:xfrm>
            <a:off x="592138"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14" name="任意多边形: 形状 13"/>
          <p:cNvSpPr/>
          <p:nvPr/>
        </p:nvSpPr>
        <p:spPr>
          <a:xfrm>
            <a:off x="3344863" y="3092454"/>
            <a:ext cx="1858962"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604F655F-F18E-4635-8CC9-8D977E2DF70A}" type="slidenum">
              <a:rPr lang="en-US" altLang="en-US">
                <a:solidFill>
                  <a:srgbClr val="898989"/>
                </a:solidFill>
              </a:rPr>
              <a:pPr/>
              <a:t>28</a:t>
            </a:fld>
            <a:endParaRPr lang="en-US" altLang="en-US">
              <a:solidFill>
                <a:srgbClr val="898989"/>
              </a:solidFill>
            </a:endParaRPr>
          </a:p>
        </p:txBody>
      </p:sp>
      <p:pic>
        <p:nvPicPr>
          <p:cNvPr id="54279" name="Picture 3"/>
          <p:cNvPicPr>
            <a:picLocks noChangeAspect="1"/>
          </p:cNvPicPr>
          <p:nvPr/>
        </p:nvPicPr>
        <p:blipFill>
          <a:blip r:embed="rId3"/>
          <a:srcRect/>
          <a:stretch/>
        </p:blipFill>
        <p:spPr bwMode="auto">
          <a:xfrm>
            <a:off x="1161575" y="1337862"/>
            <a:ext cx="3667125" cy="2254250"/>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p:spPr>
      </p:pic>
      <p:sp>
        <p:nvSpPr>
          <p:cNvPr id="22" name="Rectangle 4"/>
          <p:cNvSpPr/>
          <p:nvPr/>
        </p:nvSpPr>
        <p:spPr>
          <a:xfrm>
            <a:off x="650628" y="3754827"/>
            <a:ext cx="4758499" cy="923330"/>
          </a:xfrm>
          <a:prstGeom prst="rect">
            <a:avLst/>
          </a:prstGeom>
        </p:spPr>
        <p:txBody>
          <a:bodyPr wrap="square">
            <a:spAutoFit/>
          </a:bodyPr>
          <a:lstStyle/>
          <a:p>
            <a:pPr>
              <a:defRPr/>
            </a:pPr>
            <a:r>
              <a:rPr lang="en-US" altLang="zh-TW" kern="100" dirty="0" smtClean="0">
                <a:latin typeface="Times New Roman"/>
                <a:ea typeface="DFKai-SB" panose="03000509000000000000" pitchFamily="65" charset="-120"/>
                <a:cs typeface="Times New Roman"/>
              </a:rPr>
              <a:t>The lyrics and music of </a:t>
            </a:r>
            <a:r>
              <a:rPr lang="en-US" altLang="zh-TW" i="1" kern="100" dirty="0" smtClean="0">
                <a:latin typeface="Times New Roman"/>
                <a:ea typeface="DFKai-SB" panose="03000509000000000000" pitchFamily="65" charset="-120"/>
                <a:cs typeface="Times New Roman"/>
              </a:rPr>
              <a:t>March </a:t>
            </a:r>
            <a:r>
              <a:rPr lang="en-US" altLang="zh-TW" i="1" kern="100" dirty="0">
                <a:latin typeface="Times New Roman"/>
                <a:ea typeface="DFKai-SB" panose="03000509000000000000" pitchFamily="65" charset="-120"/>
                <a:cs typeface="Times New Roman"/>
              </a:rPr>
              <a:t>of the Volunteers </a:t>
            </a:r>
            <a:r>
              <a:rPr lang="en-US" altLang="zh-TW" kern="100" dirty="0" smtClean="0">
                <a:latin typeface="Times New Roman"/>
                <a:ea typeface="DFKai-SB" panose="03000509000000000000" pitchFamily="65" charset="-120"/>
                <a:cs typeface="Times New Roman"/>
              </a:rPr>
              <a:t>were </a:t>
            </a:r>
            <a:r>
              <a:rPr lang="en-US" altLang="zh-TW" kern="100" dirty="0">
                <a:latin typeface="Times New Roman"/>
                <a:ea typeface="DFKai-SB" panose="03000509000000000000" pitchFamily="65" charset="-120"/>
                <a:cs typeface="Times New Roman"/>
              </a:rPr>
              <a:t>written by </a:t>
            </a:r>
            <a:r>
              <a:rPr lang="en-US" altLang="zh-TW" kern="100" dirty="0" smtClean="0">
                <a:latin typeface="Times New Roman"/>
                <a:ea typeface="DFKai-SB" panose="03000509000000000000" pitchFamily="65" charset="-120"/>
                <a:cs typeface="Times New Roman"/>
              </a:rPr>
              <a:t>Tian </a:t>
            </a:r>
            <a:r>
              <a:rPr lang="en-US" altLang="zh-TW" kern="100" dirty="0">
                <a:latin typeface="Times New Roman"/>
                <a:ea typeface="DFKai-SB" panose="03000509000000000000" pitchFamily="65" charset="-120"/>
                <a:cs typeface="Times New Roman"/>
              </a:rPr>
              <a:t>Han (right) </a:t>
            </a:r>
            <a:r>
              <a:rPr lang="en-US" altLang="zh-TW" kern="100" dirty="0" smtClean="0">
                <a:latin typeface="Times New Roman"/>
                <a:ea typeface="DFKai-SB" panose="03000509000000000000" pitchFamily="65" charset="-120"/>
                <a:cs typeface="Times New Roman"/>
              </a:rPr>
              <a:t>and composed by </a:t>
            </a:r>
            <a:r>
              <a:rPr lang="en-US" altLang="zh-TW" kern="100" dirty="0" err="1" smtClean="0">
                <a:latin typeface="Times New Roman"/>
                <a:ea typeface="DFKai-SB" panose="03000509000000000000" pitchFamily="65" charset="-120"/>
                <a:cs typeface="Times New Roman"/>
              </a:rPr>
              <a:t>Nie</a:t>
            </a:r>
            <a:r>
              <a:rPr lang="en-US" altLang="zh-TW" kern="100" dirty="0" smtClean="0">
                <a:latin typeface="Times New Roman"/>
                <a:ea typeface="DFKai-SB" panose="03000509000000000000" pitchFamily="65" charset="-120"/>
                <a:cs typeface="Times New Roman"/>
              </a:rPr>
              <a:t> </a:t>
            </a:r>
            <a:r>
              <a:rPr lang="en-US" altLang="zh-TW" kern="100" dirty="0" err="1">
                <a:latin typeface="Times New Roman"/>
                <a:ea typeface="DFKai-SB" panose="03000509000000000000" pitchFamily="65" charset="-120"/>
                <a:cs typeface="Times New Roman"/>
              </a:rPr>
              <a:t>Er</a:t>
            </a:r>
            <a:r>
              <a:rPr lang="en-US" altLang="zh-TW" kern="100" dirty="0">
                <a:latin typeface="Times New Roman"/>
                <a:ea typeface="DFKai-SB" panose="03000509000000000000" pitchFamily="65" charset="-120"/>
                <a:cs typeface="Times New Roman"/>
              </a:rPr>
              <a:t> (left</a:t>
            </a:r>
            <a:r>
              <a:rPr lang="en-US" altLang="zh-TW" kern="100" dirty="0" smtClean="0">
                <a:latin typeface="Times New Roman"/>
                <a:ea typeface="DFKai-SB" panose="03000509000000000000" pitchFamily="65" charset="-120"/>
                <a:cs typeface="Times New Roman"/>
              </a:rPr>
              <a:t>) respectively.</a:t>
            </a:r>
            <a:endParaRPr lang="zh-TW" altLang="zh-HK" kern="100" dirty="0">
              <a:latin typeface="Times New Roman"/>
              <a:ea typeface="DFKai-SB" panose="03000509000000000000" pitchFamily="65" charset="-120"/>
              <a:cs typeface="Times New Roman"/>
            </a:endParaRPr>
          </a:p>
        </p:txBody>
      </p:sp>
      <p:sp>
        <p:nvSpPr>
          <p:cNvPr id="57352" name="Title 1"/>
          <p:cNvSpPr txBox="1">
            <a:spLocks noChangeArrowheads="1"/>
          </p:cNvSpPr>
          <p:nvPr/>
        </p:nvSpPr>
        <p:spPr bwMode="auto">
          <a:xfrm>
            <a:off x="3208867" y="442831"/>
            <a:ext cx="6948528"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pPr>
            <a:r>
              <a:rPr lang="en-US" altLang="zh-TW" sz="3600" b="1" dirty="0">
                <a:latin typeface="Times New Roman"/>
                <a:ea typeface="DFKai-SB" panose="03000509000000000000" pitchFamily="65" charset="-120"/>
                <a:cs typeface="Times New Roman"/>
              </a:rPr>
              <a:t>History of the national anthem</a:t>
            </a:r>
            <a:endParaRPr lang="zh-HK" altLang="en-US" sz="3600" b="1" dirty="0">
              <a:latin typeface="Times New Roman"/>
              <a:ea typeface="DFKai-SB" panose="03000509000000000000" pitchFamily="65" charset="-120"/>
              <a:cs typeface="Times New Roman"/>
            </a:endParaRPr>
          </a:p>
        </p:txBody>
      </p:sp>
      <p:grpSp>
        <p:nvGrpSpPr>
          <p:cNvPr id="57353" name="组合 25"/>
          <p:cNvGrpSpPr>
            <a:grpSpLocks/>
          </p:cNvGrpSpPr>
          <p:nvPr/>
        </p:nvGrpSpPr>
        <p:grpSpPr bwMode="auto">
          <a:xfrm>
            <a:off x="381359" y="4896253"/>
            <a:ext cx="5219993" cy="1794675"/>
            <a:chOff x="1487488" y="5738813"/>
            <a:chExt cx="9289340" cy="746724"/>
          </a:xfrm>
        </p:grpSpPr>
        <p:sp>
          <p:nvSpPr>
            <p:cNvPr id="27" name="矩形: 圆角 26"/>
            <p:cNvSpPr/>
            <p:nvPr/>
          </p:nvSpPr>
          <p:spPr>
            <a:xfrm>
              <a:off x="1487488" y="5738813"/>
              <a:ext cx="9289340" cy="746724"/>
            </a:xfrm>
            <a:prstGeom prst="roundRect">
              <a:avLst/>
            </a:prstGeom>
            <a:solidFill>
              <a:srgbClr val="FFC000">
                <a:alpha val="13000"/>
              </a:srgbClr>
            </a:solidFill>
            <a:ln w="28575">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DFKai-SB" panose="03000509000000000000" pitchFamily="65" charset="-120"/>
                <a:ea typeface="DFKai-SB" panose="03000509000000000000" pitchFamily="65" charset="-120"/>
              </a:endParaRPr>
            </a:p>
          </p:txBody>
        </p:sp>
        <p:sp>
          <p:nvSpPr>
            <p:cNvPr id="57358" name="矩形 27"/>
            <p:cNvSpPr>
              <a:spLocks noChangeArrowheads="1"/>
            </p:cNvSpPr>
            <p:nvPr/>
          </p:nvSpPr>
          <p:spPr bwMode="auto">
            <a:xfrm>
              <a:off x="1608595" y="5826642"/>
              <a:ext cx="8923065" cy="407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5425" indent="-225425">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pPr>
              <a:r>
                <a:rPr lang="en-US" altLang="zh-TW" sz="2400" dirty="0">
                  <a:latin typeface="Times New Roman"/>
                  <a:ea typeface="DFKai-SB" panose="03000509000000000000" pitchFamily="65" charset="-120"/>
                  <a:cs typeface="Times New Roman"/>
                </a:rPr>
                <a:t>Video: History of the National Anthem of the PRC from </a:t>
              </a:r>
              <a:r>
                <a:rPr lang="en-US" altLang="zh-TW" sz="2400" i="1" dirty="0">
                  <a:latin typeface="Times New Roman"/>
                  <a:ea typeface="DFKai-SB" panose="03000509000000000000" pitchFamily="65" charset="-120"/>
                  <a:cs typeface="Times New Roman"/>
                </a:rPr>
                <a:t>National Memory </a:t>
              </a:r>
              <a:endParaRPr lang="zh-CN" altLang="zh-CN" sz="2400" dirty="0">
                <a:latin typeface="Times New Roman"/>
                <a:ea typeface="DFKai-SB" panose="03000509000000000000" pitchFamily="65" charset="-120"/>
                <a:cs typeface="Times New Roman"/>
              </a:endParaRPr>
            </a:p>
          </p:txBody>
        </p:sp>
      </p:grpSp>
      <p:sp>
        <p:nvSpPr>
          <p:cNvPr id="57354" name="矩形 4"/>
          <p:cNvSpPr>
            <a:spLocks noChangeArrowheads="1"/>
          </p:cNvSpPr>
          <p:nvPr/>
        </p:nvSpPr>
        <p:spPr bwMode="auto">
          <a:xfrm>
            <a:off x="1161575" y="6081846"/>
            <a:ext cx="33687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://youtu.be/_53e8MzvLTk</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7" name="矩形 16"/>
          <p:cNvSpPr/>
          <p:nvPr/>
        </p:nvSpPr>
        <p:spPr>
          <a:xfrm>
            <a:off x="6108578" y="1673585"/>
            <a:ext cx="5331071" cy="4415200"/>
          </a:xfrm>
          <a:prstGeom prst="rect">
            <a:avLst/>
          </a:prstGeom>
          <a:pattFill prst="lgGrid">
            <a:fgClr>
              <a:schemeClr val="bg1">
                <a:lumMod val="95000"/>
              </a:schemeClr>
            </a:fgClr>
            <a:bgClr>
              <a:schemeClr val="bg1"/>
            </a:bgClr>
          </a:pattFill>
          <a:ln w="19050">
            <a:solidFill>
              <a:srgbClr val="C00000"/>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8" name="矩形 17"/>
          <p:cNvSpPr/>
          <p:nvPr/>
        </p:nvSpPr>
        <p:spPr>
          <a:xfrm>
            <a:off x="6304165" y="1821390"/>
            <a:ext cx="5013192" cy="4119589"/>
          </a:xfrm>
          <a:prstGeom prst="rect">
            <a:avLst/>
          </a:prstGeom>
        </p:spPr>
        <p:txBody>
          <a:bodyPr wrap="square">
            <a:spAutoFit/>
          </a:bodyPr>
          <a:lstStyle/>
          <a:p>
            <a:pPr algn="just">
              <a:lnSpc>
                <a:spcPct val="120000"/>
              </a:lnSpc>
              <a:defRPr/>
            </a:pPr>
            <a:r>
              <a:rPr lang="en-US" altLang="zh-CN" sz="2200" i="1" kern="100" dirty="0">
                <a:latin typeface="Times New Roman"/>
                <a:ea typeface="DFKai-SB" panose="03000509000000000000" pitchFamily="65" charset="-120"/>
                <a:cs typeface="Times New Roman"/>
              </a:rPr>
              <a:t>March of the Volunteers </a:t>
            </a:r>
            <a:r>
              <a:rPr lang="en-US" altLang="zh-CN" sz="2200" kern="100" dirty="0">
                <a:latin typeface="Times New Roman"/>
                <a:ea typeface="DFKai-SB" panose="03000509000000000000" pitchFamily="65" charset="-120"/>
                <a:cs typeface="Times New Roman"/>
              </a:rPr>
              <a:t>was the theme song of </a:t>
            </a:r>
            <a:r>
              <a:rPr lang="en-US" altLang="zh-CN" sz="2200" kern="100" dirty="0" smtClean="0">
                <a:latin typeface="Times New Roman"/>
                <a:ea typeface="DFKai-SB" panose="03000509000000000000" pitchFamily="65" charset="-120"/>
                <a:cs typeface="Times New Roman"/>
              </a:rPr>
              <a:t>the movie in </a:t>
            </a:r>
            <a:r>
              <a:rPr lang="en-US" altLang="zh-CN" sz="2200" kern="100" dirty="0">
                <a:latin typeface="Times New Roman"/>
                <a:ea typeface="DFKai-SB" panose="03000509000000000000" pitchFamily="65" charset="-120"/>
                <a:cs typeface="Times New Roman"/>
              </a:rPr>
              <a:t>the 1930s, i.e. </a:t>
            </a:r>
            <a:r>
              <a:rPr lang="en-US" altLang="zh-CN" sz="2200" i="1" kern="100" dirty="0">
                <a:latin typeface="Times New Roman"/>
                <a:ea typeface="DFKai-SB" panose="03000509000000000000" pitchFamily="65" charset="-120"/>
                <a:cs typeface="Times New Roman"/>
              </a:rPr>
              <a:t>Sons and Daughters in a Time of </a:t>
            </a:r>
            <a:r>
              <a:rPr lang="en-US" altLang="zh-CN" sz="2200" i="1" kern="100" dirty="0" smtClean="0">
                <a:latin typeface="Times New Roman"/>
                <a:ea typeface="DFKai-SB" panose="03000509000000000000" pitchFamily="65" charset="-120"/>
                <a:cs typeface="Times New Roman"/>
              </a:rPr>
              <a:t>Storm</a:t>
            </a:r>
            <a:r>
              <a:rPr lang="en-US" altLang="zh-CN" sz="2200" kern="100" dirty="0" smtClean="0">
                <a:latin typeface="Times New Roman"/>
                <a:ea typeface="DFKai-SB" panose="03000509000000000000" pitchFamily="65" charset="-120"/>
                <a:cs typeface="Times New Roman"/>
              </a:rPr>
              <a:t>, </a:t>
            </a:r>
            <a:r>
              <a:rPr lang="en-US" altLang="zh-CN" sz="2200" kern="100" dirty="0">
                <a:latin typeface="Times New Roman"/>
                <a:ea typeface="DFKai-SB" panose="03000509000000000000" pitchFamily="65" charset="-120"/>
                <a:cs typeface="Times New Roman"/>
              </a:rPr>
              <a:t>and the song </a:t>
            </a:r>
            <a:r>
              <a:rPr lang="en-US" altLang="zh-CN" sz="2200" kern="100" dirty="0" smtClean="0">
                <a:latin typeface="Times New Roman"/>
                <a:ea typeface="DFKai-SB" panose="03000509000000000000" pitchFamily="65" charset="-120"/>
                <a:cs typeface="Times New Roman"/>
              </a:rPr>
              <a:t>was widely circulated during </a:t>
            </a:r>
            <a:r>
              <a:rPr lang="en-US" altLang="zh-CN" sz="2200" kern="100" dirty="0">
                <a:latin typeface="Times New Roman"/>
                <a:ea typeface="DFKai-SB" panose="03000509000000000000" pitchFamily="65" charset="-120"/>
                <a:cs typeface="Times New Roman"/>
              </a:rPr>
              <a:t>the </a:t>
            </a:r>
            <a:r>
              <a:rPr lang="en-US" altLang="zh-CN" sz="2200" kern="100" dirty="0" smtClean="0">
                <a:latin typeface="Times New Roman"/>
                <a:ea typeface="DFKai-SB" panose="03000509000000000000" pitchFamily="65" charset="-120"/>
                <a:cs typeface="Times New Roman"/>
              </a:rPr>
              <a:t>war </a:t>
            </a:r>
            <a:r>
              <a:rPr lang="en-US" altLang="zh-CN" sz="2200" kern="100" dirty="0">
                <a:latin typeface="Times New Roman"/>
                <a:ea typeface="DFKai-SB" panose="03000509000000000000" pitchFamily="65" charset="-120"/>
                <a:cs typeface="Times New Roman"/>
              </a:rPr>
              <a:t>of </a:t>
            </a:r>
            <a:r>
              <a:rPr lang="en-US" altLang="zh-CN" sz="2200" kern="100" dirty="0" smtClean="0">
                <a:latin typeface="Times New Roman"/>
                <a:ea typeface="DFKai-SB" panose="03000509000000000000" pitchFamily="65" charset="-120"/>
                <a:cs typeface="Times New Roman"/>
              </a:rPr>
              <a:t>resistance </a:t>
            </a:r>
            <a:r>
              <a:rPr lang="en-US" altLang="zh-CN" sz="2200" kern="100" dirty="0">
                <a:latin typeface="Times New Roman"/>
                <a:ea typeface="DFKai-SB" panose="03000509000000000000" pitchFamily="65" charset="-120"/>
                <a:cs typeface="Times New Roman"/>
              </a:rPr>
              <a:t>against Japanese </a:t>
            </a:r>
            <a:r>
              <a:rPr lang="en-US" altLang="zh-CN" sz="2200" kern="100" dirty="0" smtClean="0">
                <a:latin typeface="Times New Roman"/>
                <a:ea typeface="DFKai-SB" panose="03000509000000000000" pitchFamily="65" charset="-120"/>
                <a:cs typeface="Times New Roman"/>
              </a:rPr>
              <a:t>aggression</a:t>
            </a:r>
            <a:r>
              <a:rPr lang="en-US" altLang="zh-CN" sz="2200" kern="100" dirty="0">
                <a:latin typeface="Times New Roman"/>
                <a:ea typeface="DFKai-SB" panose="03000509000000000000" pitchFamily="65" charset="-120"/>
                <a:cs typeface="Times New Roman"/>
              </a:rPr>
              <a:t>. </a:t>
            </a:r>
            <a:r>
              <a:rPr lang="en-US" altLang="zh-CN" sz="2200" i="1" kern="100" dirty="0">
                <a:latin typeface="Times New Roman"/>
                <a:ea typeface="DFKai-SB" panose="03000509000000000000" pitchFamily="65" charset="-120"/>
                <a:cs typeface="Times New Roman"/>
              </a:rPr>
              <a:t>March of the Volunteers </a:t>
            </a:r>
            <a:r>
              <a:rPr lang="en-US" altLang="zh-CN" sz="2200" kern="100" dirty="0">
                <a:latin typeface="Times New Roman"/>
                <a:ea typeface="DFKai-SB" panose="03000509000000000000" pitchFamily="65" charset="-120"/>
                <a:cs typeface="Times New Roman"/>
              </a:rPr>
              <a:t>was</a:t>
            </a:r>
            <a:r>
              <a:rPr lang="en-US" altLang="zh-CN" sz="2200" i="1" kern="100" dirty="0">
                <a:latin typeface="Times New Roman"/>
                <a:ea typeface="DFKai-SB" panose="03000509000000000000" pitchFamily="65" charset="-120"/>
                <a:cs typeface="Times New Roman"/>
              </a:rPr>
              <a:t> </a:t>
            </a:r>
            <a:r>
              <a:rPr lang="en-US" altLang="zh-CN" sz="2200" kern="100" dirty="0">
                <a:latin typeface="Times New Roman"/>
                <a:ea typeface="DFKai-SB" panose="03000509000000000000" pitchFamily="65" charset="-120"/>
                <a:cs typeface="Times New Roman"/>
              </a:rPr>
              <a:t>adopted as the national anthem </a:t>
            </a:r>
            <a:r>
              <a:rPr lang="en-US" altLang="zh-CN" sz="2200" kern="100" dirty="0" smtClean="0">
                <a:latin typeface="Times New Roman"/>
                <a:ea typeface="DFKai-SB" panose="03000509000000000000" pitchFamily="65" charset="-120"/>
                <a:cs typeface="Times New Roman"/>
              </a:rPr>
              <a:t>at </a:t>
            </a:r>
            <a:r>
              <a:rPr lang="en-US" altLang="zh-CN" sz="2200" kern="100" dirty="0">
                <a:latin typeface="Times New Roman"/>
                <a:ea typeface="DFKai-SB" panose="03000509000000000000" pitchFamily="65" charset="-120"/>
                <a:cs typeface="Times New Roman"/>
              </a:rPr>
              <a:t>the </a:t>
            </a:r>
            <a:r>
              <a:rPr lang="en-US" altLang="zh-CN" sz="2200" kern="100" dirty="0" smtClean="0">
                <a:latin typeface="Times New Roman"/>
                <a:ea typeface="DFKai-SB" panose="03000509000000000000" pitchFamily="65" charset="-120"/>
                <a:cs typeface="Times New Roman"/>
              </a:rPr>
              <a:t>1st </a:t>
            </a:r>
            <a:r>
              <a:rPr lang="en-US" altLang="zh-CN" sz="2200" kern="100" dirty="0">
                <a:latin typeface="Times New Roman"/>
                <a:ea typeface="DFKai-SB" panose="03000509000000000000" pitchFamily="65" charset="-120"/>
                <a:cs typeface="Times New Roman"/>
              </a:rPr>
              <a:t>Plenary Session of the Chinese People’s Political Consultative Conference in 1949, and was added to the Constitution in 2004. </a:t>
            </a:r>
            <a:endParaRPr lang="zh-CN" altLang="en-US" sz="2200" dirty="0">
              <a:latin typeface="Times New Roman"/>
              <a:ea typeface="DFKai-SB" panose="03000509000000000000" pitchFamily="65" charset="-120"/>
              <a:cs typeface="Times New Roman"/>
            </a:endParaRPr>
          </a:p>
        </p:txBody>
      </p:sp>
    </p:spTree>
    <p:extLst>
      <p:ext uri="{BB962C8B-B14F-4D97-AF65-F5344CB8AC3E}">
        <p14:creationId xmlns:p14="http://schemas.microsoft.com/office/powerpoint/2010/main" val="26517153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矩形 58"/>
          <p:cNvSpPr/>
          <p:nvPr/>
        </p:nvSpPr>
        <p:spPr>
          <a:xfrm>
            <a:off x="357471" y="1170652"/>
            <a:ext cx="11499516" cy="4889633"/>
          </a:xfrm>
          <a:prstGeom prst="rect">
            <a:avLst/>
          </a:prstGeom>
          <a:solidFill>
            <a:srgbClr val="00B0F0">
              <a:alpha val="13000"/>
            </a:srgbClr>
          </a:solidFill>
          <a:ln w="19050">
            <a:no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50" name="矩形 49"/>
          <p:cNvSpPr/>
          <p:nvPr/>
        </p:nvSpPr>
        <p:spPr>
          <a:xfrm>
            <a:off x="675411" y="2016490"/>
            <a:ext cx="10946746" cy="3880727"/>
          </a:xfrm>
          <a:prstGeom prst="rect">
            <a:avLst/>
          </a:prstGeom>
          <a:pattFill prst="lgGrid">
            <a:fgClr>
              <a:schemeClr val="bg1">
                <a:lumMod val="95000"/>
              </a:schemeClr>
            </a:fgClr>
            <a:bgClr>
              <a:schemeClr val="bg1"/>
            </a:bgClr>
          </a:pattFill>
          <a:ln>
            <a:solidFill>
              <a:srgbClr val="4472C4"/>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0" name="任意多边形: 形状 9"/>
          <p:cNvSpPr/>
          <p:nvPr/>
        </p:nvSpPr>
        <p:spPr>
          <a:xfrm>
            <a:off x="592138"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18" name="任意多边形: 形状 17"/>
          <p:cNvSpPr/>
          <p:nvPr/>
        </p:nvSpPr>
        <p:spPr>
          <a:xfrm>
            <a:off x="6096000"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AB4AA8E-1BB5-45FB-835B-B42D96180443}" type="slidenum">
              <a:rPr lang="en-US" altLang="en-US">
                <a:solidFill>
                  <a:srgbClr val="898989"/>
                </a:solidFill>
              </a:rPr>
              <a:pPr/>
              <a:t>29</a:t>
            </a:fld>
            <a:endParaRPr lang="en-US" altLang="en-US">
              <a:solidFill>
                <a:srgbClr val="898989"/>
              </a:solidFill>
            </a:endParaRPr>
          </a:p>
        </p:txBody>
      </p:sp>
      <p:sp>
        <p:nvSpPr>
          <p:cNvPr id="59399" name="Title 1"/>
          <p:cNvSpPr txBox="1">
            <a:spLocks noChangeArrowheads="1"/>
          </p:cNvSpPr>
          <p:nvPr/>
        </p:nvSpPr>
        <p:spPr bwMode="auto">
          <a:xfrm>
            <a:off x="218741" y="453028"/>
            <a:ext cx="1175451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pPr>
            <a:r>
              <a:rPr lang="en-US" altLang="zh-TW" sz="3200" b="1" dirty="0">
                <a:latin typeface="Times New Roman"/>
                <a:ea typeface="DFKai-SB" panose="03000509000000000000" pitchFamily="65" charset="-120"/>
                <a:cs typeface="Times New Roman"/>
              </a:rPr>
              <a:t>Occasions </a:t>
            </a:r>
            <a:r>
              <a:rPr lang="en-US" altLang="zh-TW" sz="3200" b="1" dirty="0" smtClean="0">
                <a:latin typeface="Times New Roman"/>
                <a:ea typeface="DFKai-SB" panose="03000509000000000000" pitchFamily="65" charset="-120"/>
                <a:cs typeface="Times New Roman"/>
              </a:rPr>
              <a:t>on which the </a:t>
            </a:r>
            <a:r>
              <a:rPr lang="en-US" altLang="zh-TW" sz="3200" b="1" dirty="0">
                <a:latin typeface="Times New Roman"/>
                <a:ea typeface="DFKai-SB" panose="03000509000000000000" pitchFamily="65" charset="-120"/>
                <a:cs typeface="Times New Roman"/>
              </a:rPr>
              <a:t>national </a:t>
            </a:r>
            <a:r>
              <a:rPr lang="en-US" altLang="zh-TW" sz="3200" b="1" dirty="0" smtClean="0">
                <a:latin typeface="Times New Roman"/>
                <a:ea typeface="DFKai-SB" panose="03000509000000000000" pitchFamily="65" charset="-120"/>
                <a:cs typeface="Times New Roman"/>
              </a:rPr>
              <a:t>anthem is played and sung</a:t>
            </a:r>
            <a:endParaRPr lang="zh-HK" altLang="en-US" sz="3200" b="1" dirty="0">
              <a:latin typeface="Times New Roman"/>
              <a:ea typeface="DFKai-SB" panose="03000509000000000000" pitchFamily="65" charset="-120"/>
              <a:cs typeface="Times New Roman"/>
            </a:endParaRPr>
          </a:p>
        </p:txBody>
      </p:sp>
      <p:sp>
        <p:nvSpPr>
          <p:cNvPr id="59400" name="Content Placeholder 2"/>
          <p:cNvSpPr txBox="1">
            <a:spLocks noChangeArrowheads="1"/>
          </p:cNvSpPr>
          <p:nvPr/>
        </p:nvSpPr>
        <p:spPr bwMode="auto">
          <a:xfrm>
            <a:off x="474804" y="1262624"/>
            <a:ext cx="11264849" cy="106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Bef>
                <a:spcPts val="1000"/>
              </a:spcBef>
            </a:pPr>
            <a:r>
              <a:rPr lang="en-US" altLang="zh-TW" sz="2800" b="1" dirty="0" smtClean="0">
                <a:solidFill>
                  <a:prstClr val="black"/>
                </a:solidFill>
                <a:latin typeface="Times New Roman"/>
                <a:ea typeface="DFKai-SB" panose="03000509000000000000" pitchFamily="65" charset="-120"/>
                <a:cs typeface="Times New Roman"/>
              </a:rPr>
              <a:t>The </a:t>
            </a:r>
            <a:r>
              <a:rPr lang="en-US" altLang="zh-TW" sz="2800" b="1" dirty="0">
                <a:solidFill>
                  <a:prstClr val="black"/>
                </a:solidFill>
                <a:latin typeface="Times New Roman"/>
                <a:ea typeface="DFKai-SB" panose="03000509000000000000" pitchFamily="65" charset="-120"/>
                <a:cs typeface="Times New Roman"/>
              </a:rPr>
              <a:t>national anthem shall be </a:t>
            </a:r>
            <a:r>
              <a:rPr lang="en-US" altLang="zh-TW" sz="2800" b="1" dirty="0" smtClean="0">
                <a:latin typeface="Times New Roman"/>
                <a:ea typeface="DFKai-SB" panose="03000509000000000000" pitchFamily="65" charset="-120"/>
                <a:cs typeface="Times New Roman"/>
              </a:rPr>
              <a:t>played </a:t>
            </a:r>
            <a:r>
              <a:rPr lang="en-US" altLang="zh-TW" sz="2800" b="1" dirty="0">
                <a:solidFill>
                  <a:prstClr val="black"/>
                </a:solidFill>
                <a:latin typeface="Times New Roman"/>
                <a:ea typeface="DFKai-SB" panose="03000509000000000000" pitchFamily="65" charset="-120"/>
                <a:cs typeface="Times New Roman"/>
              </a:rPr>
              <a:t>and sung on the following occasions:</a:t>
            </a:r>
            <a:endParaRPr lang="zh-HK" altLang="en-US" sz="2800" b="1" strike="sngStrike" dirty="0">
              <a:latin typeface="Times New Roman"/>
              <a:ea typeface="DFKai-SB" panose="03000509000000000000" pitchFamily="65" charset="-120"/>
              <a:cs typeface="Times New Roman"/>
            </a:endParaRPr>
          </a:p>
        </p:txBody>
      </p:sp>
      <p:sp>
        <p:nvSpPr>
          <p:cNvPr id="56364" name="Content Placeholder 2"/>
          <p:cNvSpPr txBox="1">
            <a:spLocks noChangeArrowheads="1"/>
          </p:cNvSpPr>
          <p:nvPr/>
        </p:nvSpPr>
        <p:spPr bwMode="auto">
          <a:xfrm>
            <a:off x="924025" y="2323450"/>
            <a:ext cx="10565610" cy="3415367"/>
          </a:xfrm>
          <a:prstGeom prst="rect">
            <a:avLst/>
          </a:prstGeom>
          <a:noFill/>
          <a:ln>
            <a:noFill/>
          </a:ln>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20000"/>
              </a:lnSpc>
              <a:defRPr/>
            </a:pPr>
            <a:r>
              <a:rPr lang="en-US" altLang="zh-TW" sz="2400" dirty="0" smtClean="0">
                <a:latin typeface="Times New Roman"/>
                <a:ea typeface="DFKai-SB" panose="03000509000000000000" pitchFamily="65" charset="-120"/>
                <a:cs typeface="Times New Roman"/>
              </a:rPr>
              <a:t>1.</a:t>
            </a:r>
            <a:r>
              <a:rPr lang="en-US" altLang="zh-TW" sz="2400" dirty="0" smtClean="0"/>
              <a:t> </a:t>
            </a:r>
            <a:r>
              <a:rPr lang="en-US" altLang="zh-TW" sz="2400" dirty="0" smtClean="0">
                <a:latin typeface="Times New Roman"/>
                <a:ea typeface="DFKai-SB" panose="03000509000000000000" pitchFamily="65" charset="-120"/>
                <a:cs typeface="Times New Roman"/>
              </a:rPr>
              <a:t>Opening </a:t>
            </a:r>
            <a:r>
              <a:rPr lang="en-US" altLang="zh-TW" sz="2400" dirty="0">
                <a:latin typeface="Times New Roman"/>
                <a:ea typeface="DFKai-SB" panose="03000509000000000000" pitchFamily="65" charset="-120"/>
                <a:cs typeface="Times New Roman"/>
              </a:rPr>
              <a:t>and closing ceremonies of sessions of the National People's Congress and local people's congresses at all levels; and opening and closing ceremonies of sessions of </a:t>
            </a:r>
            <a:r>
              <a:rPr lang="en-US" altLang="zh-TW" sz="2400" dirty="0" smtClean="0">
                <a:latin typeface="Times New Roman"/>
                <a:ea typeface="DFKai-SB" panose="03000509000000000000" pitchFamily="65" charset="-120"/>
                <a:cs typeface="Times New Roman"/>
              </a:rPr>
              <a:t>the National Committee and </a:t>
            </a:r>
            <a:r>
              <a:rPr lang="en-US" altLang="zh-TW" sz="2400" dirty="0">
                <a:latin typeface="Times New Roman"/>
                <a:ea typeface="DFKai-SB" panose="03000509000000000000" pitchFamily="65" charset="-120"/>
                <a:cs typeface="Times New Roman"/>
              </a:rPr>
              <a:t>local </a:t>
            </a:r>
            <a:r>
              <a:rPr lang="en-US" altLang="zh-TW" sz="2400" dirty="0" smtClean="0">
                <a:latin typeface="Times New Roman"/>
                <a:ea typeface="DFKai-SB" panose="03000509000000000000" pitchFamily="65" charset="-120"/>
                <a:cs typeface="Times New Roman"/>
              </a:rPr>
              <a:t>committees </a:t>
            </a:r>
            <a:r>
              <a:rPr lang="en-US" altLang="zh-TW" sz="2400" dirty="0">
                <a:latin typeface="Times New Roman"/>
                <a:ea typeface="DFKai-SB" panose="03000509000000000000" pitchFamily="65" charset="-120"/>
                <a:cs typeface="Times New Roman"/>
              </a:rPr>
              <a:t>at all </a:t>
            </a:r>
            <a:r>
              <a:rPr lang="en-US" altLang="zh-TW" sz="2400" dirty="0" smtClean="0">
                <a:latin typeface="Times New Roman"/>
                <a:ea typeface="DFKai-SB" panose="03000509000000000000" pitchFamily="65" charset="-120"/>
                <a:cs typeface="Times New Roman"/>
              </a:rPr>
              <a:t>levels of the </a:t>
            </a:r>
            <a:r>
              <a:rPr lang="en-US" altLang="zh-TW" sz="2400" dirty="0">
                <a:latin typeface="Times New Roman"/>
                <a:ea typeface="DFKai-SB" panose="03000509000000000000" pitchFamily="65" charset="-120"/>
                <a:cs typeface="Times New Roman"/>
              </a:rPr>
              <a:t>Chinese People's Political Consultative </a:t>
            </a:r>
            <a:r>
              <a:rPr lang="en-US" altLang="zh-TW" sz="2400" dirty="0" smtClean="0">
                <a:latin typeface="Times New Roman"/>
                <a:ea typeface="DFKai-SB" panose="03000509000000000000" pitchFamily="65" charset="-120"/>
                <a:cs typeface="Times New Roman"/>
              </a:rPr>
              <a:t>Conference ;  </a:t>
            </a:r>
          </a:p>
          <a:p>
            <a:pPr algn="just">
              <a:lnSpc>
                <a:spcPct val="120000"/>
              </a:lnSpc>
              <a:defRPr/>
            </a:pPr>
            <a:r>
              <a:rPr lang="en-US" altLang="zh-TW" sz="2400" dirty="0" smtClean="0">
                <a:latin typeface="Times New Roman"/>
                <a:ea typeface="DFKai-SB" panose="03000509000000000000" pitchFamily="65" charset="-120"/>
                <a:cs typeface="Times New Roman"/>
              </a:rPr>
              <a:t>2.</a:t>
            </a:r>
            <a:r>
              <a:rPr lang="en-US" altLang="zh-TW" sz="2400" dirty="0" smtClean="0"/>
              <a:t> </a:t>
            </a:r>
            <a:r>
              <a:rPr lang="en-US" altLang="zh-TW" sz="2400" dirty="0" smtClean="0">
                <a:latin typeface="Times New Roman"/>
                <a:ea typeface="DFKai-SB" panose="03000509000000000000" pitchFamily="65" charset="-120"/>
                <a:cs typeface="Times New Roman"/>
              </a:rPr>
              <a:t>Congresses at all levels of all political parties and people's organizations;</a:t>
            </a:r>
          </a:p>
          <a:p>
            <a:pPr algn="just">
              <a:lnSpc>
                <a:spcPct val="120000"/>
              </a:lnSpc>
              <a:defRPr/>
            </a:pPr>
            <a:r>
              <a:rPr lang="en-US" altLang="zh-TW" sz="2400" dirty="0" smtClean="0">
                <a:latin typeface="Times New Roman"/>
                <a:ea typeface="DFKai-SB" panose="03000509000000000000" pitchFamily="65" charset="-120"/>
                <a:cs typeface="Times New Roman"/>
              </a:rPr>
              <a:t>3</a:t>
            </a:r>
            <a:r>
              <a:rPr lang="en-US" altLang="zh-TW" sz="2400" dirty="0">
                <a:latin typeface="Times New Roman"/>
                <a:ea typeface="DFKai-SB" panose="03000509000000000000" pitchFamily="65" charset="-120"/>
                <a:cs typeface="Times New Roman"/>
              </a:rPr>
              <a:t>. </a:t>
            </a:r>
            <a:r>
              <a:rPr lang="en-US" altLang="zh-TW" sz="2400" dirty="0" smtClean="0">
                <a:latin typeface="Times New Roman"/>
                <a:ea typeface="DFKai-SB" panose="03000509000000000000" pitchFamily="65" charset="-120"/>
                <a:cs typeface="Times New Roman"/>
              </a:rPr>
              <a:t>Constitutional oath-taking ceremonies; </a:t>
            </a:r>
          </a:p>
          <a:p>
            <a:pPr algn="just">
              <a:lnSpc>
                <a:spcPct val="120000"/>
              </a:lnSpc>
              <a:defRPr/>
            </a:pPr>
            <a:r>
              <a:rPr lang="en-US" altLang="zh-TW" sz="2400" dirty="0" smtClean="0">
                <a:latin typeface="Times New Roman"/>
                <a:ea typeface="DFKai-SB" panose="03000509000000000000" pitchFamily="65" charset="-120"/>
                <a:cs typeface="Times New Roman"/>
              </a:rPr>
              <a:t>4</a:t>
            </a:r>
            <a:r>
              <a:rPr lang="en-US" altLang="zh-TW" sz="2400" dirty="0">
                <a:latin typeface="Times New Roman"/>
                <a:ea typeface="DFKai-SB" panose="03000509000000000000" pitchFamily="65" charset="-120"/>
                <a:cs typeface="Times New Roman"/>
              </a:rPr>
              <a:t>. Flag-raising ceremonies;</a:t>
            </a:r>
            <a:endParaRPr lang="zh-TW" altLang="zh-HK" sz="2400" dirty="0">
              <a:latin typeface="Times New Roman"/>
              <a:ea typeface="DFKai-SB" panose="03000509000000000000" pitchFamily="65" charset="-120"/>
              <a:cs typeface="Times New Roman"/>
            </a:endParaRPr>
          </a:p>
          <a:p>
            <a:pPr algn="just">
              <a:lnSpc>
                <a:spcPct val="120000"/>
              </a:lnSpc>
              <a:defRPr/>
            </a:pPr>
            <a:endParaRPr lang="zh-TW" altLang="zh-HK" sz="2400"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2092550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a:xfrm>
            <a:off x="9120188" y="6300792"/>
            <a:ext cx="2743200" cy="365125"/>
          </a:xfrm>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913F635-C24E-4E41-84AB-FB7BE262D7DC}" type="slidenum">
              <a:rPr lang="en-US" altLang="en-US">
                <a:solidFill>
                  <a:srgbClr val="898989"/>
                </a:solidFill>
              </a:rPr>
              <a:pPr/>
              <a:t>3</a:t>
            </a:fld>
            <a:endParaRPr lang="en-US" altLang="en-US">
              <a:solidFill>
                <a:srgbClr val="898989"/>
              </a:solidFill>
            </a:endParaRPr>
          </a:p>
        </p:txBody>
      </p:sp>
      <p:sp>
        <p:nvSpPr>
          <p:cNvPr id="6" name="Title 1"/>
          <p:cNvSpPr txBox="1">
            <a:spLocks/>
          </p:cNvSpPr>
          <p:nvPr/>
        </p:nvSpPr>
        <p:spPr>
          <a:xfrm>
            <a:off x="836423" y="33020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dirty="0">
                <a:latin typeface="Times New Roman"/>
                <a:ea typeface="標楷體" panose="03000509000000000000" pitchFamily="65" charset="-120"/>
                <a:cs typeface="Times New Roman"/>
              </a:rPr>
              <a:t>Please watch the following videos</a:t>
            </a:r>
            <a:endParaRPr lang="zh-HK" altLang="en-US" dirty="0">
              <a:latin typeface="Times New Roman"/>
              <a:ea typeface="標楷體" panose="03000509000000000000" pitchFamily="65" charset="-120"/>
              <a:cs typeface="Times New Roman"/>
            </a:endParaRPr>
          </a:p>
        </p:txBody>
      </p:sp>
      <p:sp>
        <p:nvSpPr>
          <p:cNvPr id="7" name="矩形 2"/>
          <p:cNvSpPr/>
          <p:nvPr/>
        </p:nvSpPr>
        <p:spPr>
          <a:xfrm>
            <a:off x="639794" y="1325567"/>
            <a:ext cx="4954905" cy="1892418"/>
          </a:xfrm>
          <a:prstGeom prst="rect">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lIns="144000" tIns="144000" rIns="144000" bIns="144000" rtlCol="0" anchor="ctr"/>
          <a:lstStyle/>
          <a:p>
            <a:r>
              <a:rPr lang="en-US" altLang="zh-TW" b="1" dirty="0">
                <a:solidFill>
                  <a:schemeClr val="accent2">
                    <a:lumMod val="50000"/>
                  </a:schemeClr>
                </a:solidFill>
                <a:latin typeface="Times New Roman"/>
                <a:ea typeface="DFKai-SB" panose="03000509000000000000" pitchFamily="65" charset="-120"/>
                <a:cs typeface="Times New Roman"/>
              </a:rPr>
              <a:t>Video 1:</a:t>
            </a:r>
          </a:p>
          <a:p>
            <a:r>
              <a:rPr lang="en-US" altLang="zh-TW" dirty="0">
                <a:solidFill>
                  <a:srgbClr val="843C0C"/>
                </a:solidFill>
                <a:latin typeface="Times New Roman"/>
                <a:ea typeface="DFKai-SB" panose="03000509000000000000" pitchFamily="65" charset="-120"/>
                <a:cs typeface="Times New Roman"/>
              </a:rPr>
              <a:t>CCTV </a:t>
            </a:r>
            <a:r>
              <a:rPr lang="en-US" altLang="zh-TW" dirty="0" smtClean="0">
                <a:solidFill>
                  <a:srgbClr val="843C0C"/>
                </a:solidFill>
                <a:latin typeface="Times New Roman"/>
                <a:ea typeface="DFKai-SB" panose="03000509000000000000" pitchFamily="65" charset="-120"/>
                <a:cs typeface="Times New Roman"/>
              </a:rPr>
              <a:t>(2019</a:t>
            </a:r>
            <a:r>
              <a:rPr lang="en-US" altLang="zh-TW" dirty="0">
                <a:solidFill>
                  <a:srgbClr val="843C0C"/>
                </a:solidFill>
                <a:latin typeface="Times New Roman"/>
                <a:ea typeface="DFKai-SB" panose="03000509000000000000" pitchFamily="65" charset="-120"/>
                <a:cs typeface="Times New Roman"/>
              </a:rPr>
              <a:t>) </a:t>
            </a:r>
            <a:r>
              <a:rPr lang="en-US" altLang="zh-TW" i="1" dirty="0" smtClean="0">
                <a:solidFill>
                  <a:schemeClr val="accent2">
                    <a:lumMod val="50000"/>
                  </a:schemeClr>
                </a:solidFill>
                <a:latin typeface="Times New Roman"/>
                <a:ea typeface="DFKai-SB" panose="03000509000000000000" pitchFamily="65" charset="-120"/>
                <a:cs typeface="Times New Roman"/>
              </a:rPr>
              <a:t>Flag-raising </a:t>
            </a:r>
            <a:r>
              <a:rPr lang="en-US" altLang="zh-TW" i="1" dirty="0">
                <a:solidFill>
                  <a:schemeClr val="accent2">
                    <a:lumMod val="50000"/>
                  </a:schemeClr>
                </a:solidFill>
                <a:latin typeface="Times New Roman"/>
                <a:ea typeface="DFKai-SB" panose="03000509000000000000" pitchFamily="65" charset="-120"/>
                <a:cs typeface="Times New Roman"/>
              </a:rPr>
              <a:t>Ceremony at Tiananmen Square on New Year’s Day of </a:t>
            </a:r>
            <a:r>
              <a:rPr lang="en-US" altLang="zh-TW" i="1" dirty="0" smtClean="0">
                <a:solidFill>
                  <a:schemeClr val="accent2">
                    <a:lumMod val="50000"/>
                  </a:schemeClr>
                </a:solidFill>
                <a:latin typeface="Times New Roman"/>
                <a:ea typeface="DFKai-SB" panose="03000509000000000000" pitchFamily="65" charset="-120"/>
                <a:cs typeface="Times New Roman"/>
              </a:rPr>
              <a:t>2019</a:t>
            </a:r>
            <a:r>
              <a:rPr lang="en-US" altLang="zh-TW" dirty="0">
                <a:solidFill>
                  <a:schemeClr val="accent2">
                    <a:lumMod val="50000"/>
                  </a:schemeClr>
                </a:solidFill>
                <a:latin typeface="Times New Roman"/>
                <a:ea typeface="DFKai-SB" panose="03000509000000000000" pitchFamily="65" charset="-120"/>
                <a:cs typeface="Times New Roman"/>
              </a:rPr>
              <a:t/>
            </a:r>
            <a:br>
              <a:rPr lang="en-US" altLang="zh-TW" dirty="0">
                <a:solidFill>
                  <a:schemeClr val="accent2">
                    <a:lumMod val="50000"/>
                  </a:schemeClr>
                </a:solidFill>
                <a:latin typeface="Times New Roman"/>
                <a:ea typeface="DFKai-SB" panose="03000509000000000000" pitchFamily="65" charset="-120"/>
                <a:cs typeface="Times New Roman"/>
              </a:rPr>
            </a:br>
            <a:r>
              <a:rPr lang="en-US" altLang="zh-TW" dirty="0" smtClean="0">
                <a:solidFill>
                  <a:schemeClr val="accent2">
                    <a:lumMod val="50000"/>
                  </a:schemeClr>
                </a:solidFill>
                <a:latin typeface="Times New Roman"/>
                <a:ea typeface="DFKai-SB" panose="03000509000000000000" pitchFamily="65" charset="-120"/>
                <a:cs typeface="Times New Roman"/>
              </a:rPr>
              <a:t>https</a:t>
            </a:r>
            <a:r>
              <a:rPr lang="en-US" altLang="zh-TW" dirty="0">
                <a:solidFill>
                  <a:schemeClr val="accent2">
                    <a:lumMod val="50000"/>
                  </a:schemeClr>
                </a:solidFill>
                <a:latin typeface="Times New Roman"/>
                <a:ea typeface="DFKai-SB" panose="03000509000000000000" pitchFamily="65" charset="-120"/>
                <a:cs typeface="Times New Roman"/>
              </a:rPr>
              <a:t>://youtu.be/4QkW_IAK_KU </a:t>
            </a:r>
          </a:p>
        </p:txBody>
      </p:sp>
      <p:pic>
        <p:nvPicPr>
          <p:cNvPr id="8" name="圖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84" y="3367454"/>
            <a:ext cx="4071324" cy="2714216"/>
          </a:xfrm>
          <a:prstGeom prst="rect">
            <a:avLst/>
          </a:prstGeom>
        </p:spPr>
      </p:pic>
      <p:sp>
        <p:nvSpPr>
          <p:cNvPr id="9" name="文字方塊 9"/>
          <p:cNvSpPr txBox="1"/>
          <p:nvPr/>
        </p:nvSpPr>
        <p:spPr>
          <a:xfrm>
            <a:off x="1855206" y="6175577"/>
            <a:ext cx="2524079" cy="307777"/>
          </a:xfrm>
          <a:prstGeom prst="rect">
            <a:avLst/>
          </a:prstGeom>
          <a:noFill/>
        </p:spPr>
        <p:txBody>
          <a:bodyPr wrap="square" rtlCol="0">
            <a:spAutoFit/>
          </a:bodyPr>
          <a:lstStyle/>
          <a:p>
            <a:pPr algn="ct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Photo credit: </a:t>
            </a:r>
            <a:r>
              <a:rPr lang="en-US" altLang="zh-TW" sz="1400" dirty="0" err="1" smtClean="0">
                <a:latin typeface="Times New Roman" panose="02020603050405020304" pitchFamily="18" charset="0"/>
                <a:ea typeface="DFKai-SB" panose="03000509000000000000" pitchFamily="65" charset="-120"/>
                <a:cs typeface="Times New Roman" panose="02020603050405020304" pitchFamily="18" charset="0"/>
              </a:rPr>
              <a:t>Xinhuanet</a:t>
            </a:r>
            <a:endParaRPr lang="zh-HK" altLang="en-US" sz="1400" i="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矩形 7"/>
          <p:cNvSpPr/>
          <p:nvPr/>
        </p:nvSpPr>
        <p:spPr>
          <a:xfrm>
            <a:off x="6029339" y="1325567"/>
            <a:ext cx="5407588" cy="1892418"/>
          </a:xfrm>
          <a:prstGeom prst="rect">
            <a:avLst/>
          </a:prstGeom>
          <a:solidFill>
            <a:schemeClr val="accent1">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lIns="144000" tIns="144000" rIns="144000" bIns="144000" rtlCol="0" anchor="ctr"/>
          <a:lstStyle/>
          <a:p>
            <a:r>
              <a:rPr lang="en-US" altLang="zh-TW" b="1" dirty="0">
                <a:solidFill>
                  <a:schemeClr val="accent1">
                    <a:lumMod val="50000"/>
                  </a:schemeClr>
                </a:solidFill>
                <a:latin typeface="Times New Roman"/>
                <a:ea typeface="DFKai-SB" panose="03000509000000000000" pitchFamily="65" charset="-120"/>
                <a:cs typeface="Times New Roman"/>
              </a:rPr>
              <a:t>Video 2:</a:t>
            </a:r>
          </a:p>
          <a:p>
            <a:r>
              <a:rPr lang="en-US" altLang="zh-TW" i="1" dirty="0">
                <a:solidFill>
                  <a:schemeClr val="tx1"/>
                </a:solidFill>
                <a:latin typeface="Times New Roman"/>
                <a:ea typeface="DFKai-SB" panose="03000509000000000000" pitchFamily="65" charset="-120"/>
                <a:cs typeface="Times New Roman"/>
              </a:rPr>
              <a:t>Flag-raising </a:t>
            </a:r>
            <a:r>
              <a:rPr lang="en-US" altLang="zh-TW" i="1" dirty="0" smtClean="0">
                <a:solidFill>
                  <a:schemeClr val="tx1"/>
                </a:solidFill>
                <a:latin typeface="Times New Roman"/>
                <a:ea typeface="DFKai-SB" panose="03000509000000000000" pitchFamily="65" charset="-120"/>
                <a:cs typeface="Times New Roman"/>
              </a:rPr>
              <a:t>Ceremony marking the 23rd </a:t>
            </a:r>
            <a:r>
              <a:rPr lang="en-US" altLang="zh-TW" i="1" dirty="0">
                <a:solidFill>
                  <a:schemeClr val="tx1"/>
                </a:solidFill>
                <a:latin typeface="Times New Roman"/>
                <a:ea typeface="DFKai-SB" panose="03000509000000000000" pitchFamily="65" charset="-120"/>
                <a:cs typeface="Times New Roman"/>
              </a:rPr>
              <a:t>Anniversary of the establishment of the Hong Kong Special Administrative Region</a:t>
            </a:r>
            <a:r>
              <a:rPr lang="en-US" altLang="zh-TW" dirty="0" smtClean="0">
                <a:solidFill>
                  <a:schemeClr val="tx1"/>
                </a:solidFill>
                <a:latin typeface="Times New Roman"/>
                <a:ea typeface="DFKai-SB" panose="03000509000000000000" pitchFamily="65" charset="-120"/>
                <a:cs typeface="Times New Roman"/>
              </a:rPr>
              <a:t>, 1 July 2020. Retrieved from news.gov.hk</a:t>
            </a:r>
            <a:br>
              <a:rPr lang="en-US" altLang="zh-TW" dirty="0" smtClean="0">
                <a:solidFill>
                  <a:schemeClr val="tx1"/>
                </a:solidFill>
                <a:latin typeface="Times New Roman"/>
                <a:ea typeface="DFKai-SB" panose="03000509000000000000" pitchFamily="65" charset="-120"/>
                <a:cs typeface="Times New Roman"/>
              </a:rPr>
            </a:br>
            <a:r>
              <a:rPr lang="en-GB" altLang="zh-TW" dirty="0" smtClean="0">
                <a:solidFill>
                  <a:schemeClr val="tx1"/>
                </a:solidFill>
                <a:latin typeface="Times New Roman"/>
                <a:ea typeface="DFKai-SB" panose="03000509000000000000" pitchFamily="65" charset="-120"/>
                <a:cs typeface="Times New Roman"/>
              </a:rPr>
              <a:t>https</a:t>
            </a:r>
            <a:r>
              <a:rPr lang="en-GB" altLang="zh-TW" dirty="0">
                <a:solidFill>
                  <a:schemeClr val="tx1"/>
                </a:solidFill>
                <a:latin typeface="Times New Roman"/>
                <a:ea typeface="DFKai-SB" panose="03000509000000000000" pitchFamily="65" charset="-120"/>
                <a:cs typeface="Times New Roman"/>
              </a:rPr>
              <a:t>://www.news.gov.hk/eng/2020/07/20200701/20200701_080028_323.html</a:t>
            </a:r>
          </a:p>
        </p:txBody>
      </p:sp>
      <p:pic>
        <p:nvPicPr>
          <p:cNvPr id="11"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8770" y="3367454"/>
            <a:ext cx="4248726" cy="2706398"/>
          </a:xfrm>
          <a:prstGeom prst="rect">
            <a:avLst/>
          </a:prstGeom>
        </p:spPr>
      </p:pic>
      <p:sp>
        <p:nvSpPr>
          <p:cNvPr id="12" name="文字方塊 6"/>
          <p:cNvSpPr txBox="1"/>
          <p:nvPr/>
        </p:nvSpPr>
        <p:spPr>
          <a:xfrm>
            <a:off x="6029339" y="6175576"/>
            <a:ext cx="5407588" cy="307777"/>
          </a:xfrm>
          <a:prstGeom prst="rect">
            <a:avLst/>
          </a:prstGeom>
          <a:noFill/>
        </p:spPr>
        <p:txBody>
          <a:bodyPr wrap="square" rtlCol="0">
            <a:spAutoFit/>
          </a:bodyPr>
          <a:lstStyle/>
          <a:p>
            <a:pPr algn="ct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Photo credit: the </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official website of the </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Government of the HKSAR</a:t>
            </a:r>
            <a:endParaRPr lang="zh-HK" alt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4504423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58"/>
          <p:cNvSpPr/>
          <p:nvPr/>
        </p:nvSpPr>
        <p:spPr>
          <a:xfrm>
            <a:off x="336884" y="1299411"/>
            <a:ext cx="11499516" cy="4889633"/>
          </a:xfrm>
          <a:prstGeom prst="rect">
            <a:avLst/>
          </a:prstGeom>
          <a:solidFill>
            <a:srgbClr val="00B0F0">
              <a:alpha val="13000"/>
            </a:srgbClr>
          </a:solidFill>
          <a:ln w="19050">
            <a:no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2" name="矩形 49"/>
          <p:cNvSpPr/>
          <p:nvPr/>
        </p:nvSpPr>
        <p:spPr>
          <a:xfrm>
            <a:off x="601162" y="2093740"/>
            <a:ext cx="11007741" cy="3882990"/>
          </a:xfrm>
          <a:prstGeom prst="rect">
            <a:avLst/>
          </a:prstGeom>
          <a:pattFill prst="lgGrid">
            <a:fgClr>
              <a:schemeClr val="bg1">
                <a:lumMod val="95000"/>
              </a:schemeClr>
            </a:fgClr>
            <a:bgClr>
              <a:schemeClr val="bg1"/>
            </a:bgClr>
          </a:pattFill>
          <a:ln>
            <a:solidFill>
              <a:srgbClr val="4472C4"/>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3" name="Content Placeholder 2"/>
          <p:cNvSpPr txBox="1">
            <a:spLocks noChangeArrowheads="1"/>
          </p:cNvSpPr>
          <p:nvPr/>
        </p:nvSpPr>
        <p:spPr bwMode="auto">
          <a:xfrm>
            <a:off x="241804" y="1418616"/>
            <a:ext cx="11618631"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Bef>
                <a:spcPts val="1000"/>
              </a:spcBef>
            </a:pPr>
            <a:r>
              <a:rPr lang="en-US" altLang="zh-TW" sz="2600" b="1" dirty="0">
                <a:latin typeface="Times New Roman"/>
                <a:ea typeface="DFKai-SB" panose="03000509000000000000" pitchFamily="65" charset="-120"/>
                <a:cs typeface="Times New Roman"/>
              </a:rPr>
              <a:t>The national anthem </a:t>
            </a:r>
            <a:r>
              <a:rPr lang="en-US" altLang="zh-TW" sz="2600" b="1" dirty="0" smtClean="0">
                <a:latin typeface="Times New Roman"/>
                <a:ea typeface="DFKai-SB" panose="03000509000000000000" pitchFamily="65" charset="-120"/>
                <a:cs typeface="Times New Roman"/>
              </a:rPr>
              <a:t>shall be played </a:t>
            </a:r>
            <a:r>
              <a:rPr lang="en-US" altLang="zh-TW" sz="2600" b="1" dirty="0">
                <a:latin typeface="Times New Roman"/>
                <a:ea typeface="DFKai-SB" panose="03000509000000000000" pitchFamily="65" charset="-120"/>
                <a:cs typeface="Times New Roman"/>
              </a:rPr>
              <a:t>and sung on the following occasions</a:t>
            </a:r>
            <a:r>
              <a:rPr lang="en-US" altLang="zh-TW" sz="2600" b="1" dirty="0" smtClean="0">
                <a:latin typeface="Times New Roman"/>
                <a:ea typeface="DFKai-SB" panose="03000509000000000000" pitchFamily="65" charset="-120"/>
                <a:cs typeface="Times New Roman"/>
              </a:rPr>
              <a:t>: (cont’d)</a:t>
            </a:r>
            <a:endParaRPr lang="zh-TW" altLang="zh-HK" sz="2600" dirty="0">
              <a:latin typeface="Times New Roman"/>
              <a:ea typeface="DFKai-SB" panose="03000509000000000000" pitchFamily="65" charset="-120"/>
              <a:cs typeface="Times New Roman"/>
            </a:endParaRPr>
          </a:p>
          <a:p>
            <a:pPr>
              <a:lnSpc>
                <a:spcPct val="90000"/>
              </a:lnSpc>
              <a:spcBef>
                <a:spcPts val="1000"/>
              </a:spcBef>
              <a:buFont typeface="Arial" panose="020B0604020202020204" pitchFamily="34" charset="0"/>
              <a:buChar char="•"/>
            </a:pPr>
            <a:endParaRPr lang="zh-HK" altLang="en-US" sz="2600" dirty="0">
              <a:latin typeface="Calibri" panose="020F0502020204030204" pitchFamily="34" charset="0"/>
              <a:ea typeface="新細明體" panose="02020500000000000000" pitchFamily="18" charset="-120"/>
            </a:endParaRPr>
          </a:p>
        </p:txBody>
      </p:sp>
      <p:sp>
        <p:nvSpPr>
          <p:cNvPr id="14" name="Content Placeholder 2"/>
          <p:cNvSpPr txBox="1">
            <a:spLocks noChangeArrowheads="1"/>
          </p:cNvSpPr>
          <p:nvPr/>
        </p:nvSpPr>
        <p:spPr bwMode="auto">
          <a:xfrm>
            <a:off x="755374" y="2180140"/>
            <a:ext cx="10694504" cy="3690573"/>
          </a:xfrm>
          <a:prstGeom prst="rect">
            <a:avLst/>
          </a:prstGeom>
          <a:noFill/>
          <a:ln>
            <a:noFill/>
          </a:ln>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20000"/>
              </a:lnSpc>
              <a:defRPr/>
            </a:pPr>
            <a:r>
              <a:rPr lang="en-US" altLang="zh-TW" sz="2400" dirty="0">
                <a:latin typeface="Times New Roman"/>
                <a:ea typeface="DFKai-SB" panose="03000509000000000000" pitchFamily="65" charset="-120"/>
                <a:cs typeface="Times New Roman"/>
              </a:rPr>
              <a:t>5. Major celebrations, award ceremonies, commemorative ceremonies, </a:t>
            </a:r>
            <a:r>
              <a:rPr lang="en-US" altLang="zh-TW" sz="2400" dirty="0" smtClean="0">
                <a:latin typeface="Times New Roman"/>
                <a:ea typeface="DFKai-SB" panose="03000509000000000000" pitchFamily="65" charset="-120"/>
                <a:cs typeface="Times New Roman"/>
              </a:rPr>
              <a:t>etc., </a:t>
            </a:r>
            <a:r>
              <a:rPr lang="en-US" altLang="zh-TW" sz="2400" dirty="0">
                <a:latin typeface="Times New Roman"/>
                <a:ea typeface="DFKai-SB" panose="03000509000000000000" pitchFamily="65" charset="-120"/>
                <a:cs typeface="Times New Roman"/>
              </a:rPr>
              <a:t>which are organized by </a:t>
            </a:r>
            <a:r>
              <a:rPr lang="en-US" altLang="zh-TW" sz="2400" dirty="0" smtClean="0">
                <a:latin typeface="Times New Roman"/>
                <a:ea typeface="DFKai-SB" panose="03000509000000000000" pitchFamily="65" charset="-120"/>
                <a:cs typeface="Times New Roman"/>
              </a:rPr>
              <a:t>all levels </a:t>
            </a:r>
            <a:r>
              <a:rPr lang="en-US" altLang="zh-TW" sz="2400" dirty="0">
                <a:latin typeface="Times New Roman"/>
                <a:ea typeface="DFKai-SB" panose="03000509000000000000" pitchFamily="65" charset="-120"/>
                <a:cs typeface="Times New Roman"/>
              </a:rPr>
              <a:t>of state organ;  </a:t>
            </a:r>
          </a:p>
          <a:p>
            <a:pPr algn="just">
              <a:lnSpc>
                <a:spcPct val="120000"/>
              </a:lnSpc>
              <a:defRPr/>
            </a:pPr>
            <a:r>
              <a:rPr lang="en-US" altLang="zh-TW" sz="2400" dirty="0">
                <a:latin typeface="Times New Roman"/>
                <a:ea typeface="DFKai-SB" panose="03000509000000000000" pitchFamily="65" charset="-120"/>
                <a:cs typeface="Times New Roman"/>
              </a:rPr>
              <a:t>6. National memorial ceremonies; </a:t>
            </a:r>
          </a:p>
          <a:p>
            <a:pPr algn="just">
              <a:lnSpc>
                <a:spcPct val="120000"/>
              </a:lnSpc>
              <a:defRPr/>
            </a:pPr>
            <a:r>
              <a:rPr lang="en-US" altLang="zh-TW" sz="2400" dirty="0">
                <a:latin typeface="Times New Roman"/>
                <a:ea typeface="DFKai-SB" panose="03000509000000000000" pitchFamily="65" charset="-120"/>
                <a:cs typeface="Times New Roman"/>
              </a:rPr>
              <a:t>7. Major diplomatic activities;</a:t>
            </a:r>
          </a:p>
          <a:p>
            <a:pPr algn="just">
              <a:lnSpc>
                <a:spcPct val="120000"/>
              </a:lnSpc>
              <a:defRPr/>
            </a:pPr>
            <a:r>
              <a:rPr lang="en-US" altLang="zh-TW" sz="2400" dirty="0">
                <a:latin typeface="Times New Roman"/>
                <a:ea typeface="DFKai-SB" panose="03000509000000000000" pitchFamily="65" charset="-120"/>
                <a:cs typeface="Times New Roman"/>
              </a:rPr>
              <a:t>8. Major </a:t>
            </a:r>
            <a:r>
              <a:rPr lang="en-US" altLang="zh-TW" sz="2400" dirty="0" smtClean="0">
                <a:latin typeface="Times New Roman"/>
                <a:ea typeface="DFKai-SB" panose="03000509000000000000" pitchFamily="65" charset="-120"/>
                <a:cs typeface="Times New Roman"/>
              </a:rPr>
              <a:t>sporting </a:t>
            </a:r>
            <a:r>
              <a:rPr lang="en-US" altLang="zh-TW" sz="2400" dirty="0">
                <a:latin typeface="Times New Roman"/>
                <a:ea typeface="DFKai-SB" panose="03000509000000000000" pitchFamily="65" charset="-120"/>
                <a:cs typeface="Times New Roman"/>
              </a:rPr>
              <a:t>events; </a:t>
            </a:r>
          </a:p>
          <a:p>
            <a:pPr algn="just">
              <a:lnSpc>
                <a:spcPct val="120000"/>
              </a:lnSpc>
              <a:defRPr/>
            </a:pPr>
            <a:r>
              <a:rPr lang="en-US" altLang="zh-TW" sz="2400" dirty="0">
                <a:latin typeface="Times New Roman"/>
                <a:ea typeface="DFKai-SB" panose="03000509000000000000" pitchFamily="65" charset="-120"/>
                <a:cs typeface="Times New Roman"/>
              </a:rPr>
              <a:t>9. Other occasions </a:t>
            </a:r>
            <a:r>
              <a:rPr lang="en-US" altLang="zh-TW" sz="2400" dirty="0" smtClean="0">
                <a:latin typeface="Times New Roman"/>
                <a:ea typeface="DFKai-SB" panose="03000509000000000000" pitchFamily="65" charset="-120"/>
                <a:cs typeface="Times New Roman"/>
              </a:rPr>
              <a:t>on which </a:t>
            </a:r>
            <a:r>
              <a:rPr lang="en-US" altLang="zh-TW" sz="2400" dirty="0">
                <a:latin typeface="Times New Roman"/>
                <a:ea typeface="DFKai-SB" panose="03000509000000000000" pitchFamily="65" charset="-120"/>
                <a:cs typeface="Times New Roman"/>
              </a:rPr>
              <a:t>the national anthem shall be </a:t>
            </a:r>
            <a:r>
              <a:rPr lang="en-US" altLang="zh-TW" sz="2400" dirty="0" smtClean="0">
                <a:latin typeface="Times New Roman"/>
                <a:ea typeface="DFKai-SB" panose="03000509000000000000" pitchFamily="65" charset="-120"/>
                <a:cs typeface="Times New Roman"/>
              </a:rPr>
              <a:t>played </a:t>
            </a:r>
            <a:r>
              <a:rPr lang="en-US" altLang="zh-TW" sz="2400" dirty="0">
                <a:latin typeface="Times New Roman"/>
                <a:ea typeface="DFKai-SB" panose="03000509000000000000" pitchFamily="65" charset="-120"/>
                <a:cs typeface="Times New Roman"/>
              </a:rPr>
              <a:t>and sung.</a:t>
            </a:r>
          </a:p>
          <a:p>
            <a:pPr algn="just">
              <a:lnSpc>
                <a:spcPct val="120000"/>
              </a:lnSpc>
              <a:defRPr/>
            </a:pPr>
            <a:endParaRPr lang="en-US" altLang="zh-TW" sz="1600" dirty="0" smtClean="0">
              <a:latin typeface="Times New Roman"/>
              <a:ea typeface="DFKai-SB" panose="03000509000000000000" pitchFamily="65" charset="-120"/>
              <a:cs typeface="Times New Roman"/>
            </a:endParaRPr>
          </a:p>
          <a:p>
            <a:pPr algn="just">
              <a:lnSpc>
                <a:spcPct val="120000"/>
              </a:lnSpc>
              <a:defRPr/>
            </a:pPr>
            <a:r>
              <a:rPr lang="en-US" altLang="zh-TW" sz="1600" dirty="0" smtClean="0">
                <a:latin typeface="Times New Roman"/>
                <a:ea typeface="DFKai-SB" panose="03000509000000000000" pitchFamily="65" charset="-120"/>
                <a:cs typeface="Times New Roman"/>
              </a:rPr>
              <a:t>Source</a:t>
            </a:r>
            <a:r>
              <a:rPr lang="en-US" altLang="zh-TW" sz="1600" dirty="0">
                <a:latin typeface="Times New Roman"/>
                <a:ea typeface="DFKai-SB" panose="03000509000000000000" pitchFamily="65" charset="-120"/>
                <a:cs typeface="Times New Roman"/>
              </a:rPr>
              <a:t>: http://www.gov.cn/guoqing/guoge/index.htm </a:t>
            </a:r>
          </a:p>
        </p:txBody>
      </p:sp>
      <p:sp>
        <p:nvSpPr>
          <p:cNvPr id="10" name="任意多边形: 形状 9"/>
          <p:cNvSpPr/>
          <p:nvPr/>
        </p:nvSpPr>
        <p:spPr>
          <a:xfrm>
            <a:off x="592138"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18" name="任意多边形: 形状 17"/>
          <p:cNvSpPr/>
          <p:nvPr/>
        </p:nvSpPr>
        <p:spPr>
          <a:xfrm>
            <a:off x="6096000"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AB4AA8E-1BB5-45FB-835B-B42D96180443}" type="slidenum">
              <a:rPr lang="en-US" altLang="en-US">
                <a:solidFill>
                  <a:srgbClr val="898989"/>
                </a:solidFill>
              </a:rPr>
              <a:pPr/>
              <a:t>30</a:t>
            </a:fld>
            <a:endParaRPr lang="en-US" altLang="en-US">
              <a:solidFill>
                <a:srgbClr val="898989"/>
              </a:solidFill>
            </a:endParaRPr>
          </a:p>
        </p:txBody>
      </p:sp>
      <p:sp>
        <p:nvSpPr>
          <p:cNvPr id="15" name="Title 1"/>
          <p:cNvSpPr txBox="1">
            <a:spLocks noChangeArrowheads="1"/>
          </p:cNvSpPr>
          <p:nvPr/>
        </p:nvSpPr>
        <p:spPr bwMode="auto">
          <a:xfrm>
            <a:off x="592138" y="536299"/>
            <a:ext cx="112442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a:lnSpc>
                <a:spcPct val="90000"/>
              </a:lnSpc>
            </a:pPr>
            <a:r>
              <a:rPr lang="en-US" altLang="zh-TW" sz="3200" b="1" dirty="0">
                <a:latin typeface="Times New Roman"/>
                <a:ea typeface="DFKai-SB" panose="03000509000000000000" pitchFamily="65" charset="-120"/>
                <a:cs typeface="Times New Roman"/>
              </a:rPr>
              <a:t>Occasions on which </a:t>
            </a:r>
            <a:r>
              <a:rPr lang="en-US" altLang="zh-TW" sz="3200" b="1" dirty="0" smtClean="0">
                <a:latin typeface="Times New Roman"/>
                <a:ea typeface="DFKai-SB" panose="03000509000000000000" pitchFamily="65" charset="-120"/>
                <a:cs typeface="Times New Roman"/>
              </a:rPr>
              <a:t>the </a:t>
            </a:r>
            <a:r>
              <a:rPr lang="en-US" altLang="zh-TW" sz="3200" b="1" dirty="0">
                <a:latin typeface="Times New Roman"/>
                <a:ea typeface="DFKai-SB" panose="03000509000000000000" pitchFamily="65" charset="-120"/>
                <a:cs typeface="Times New Roman"/>
              </a:rPr>
              <a:t>national anthem is played and sung</a:t>
            </a:r>
            <a:endParaRPr lang="zh-HK" altLang="en-US" sz="3200" b="1" dirty="0">
              <a:latin typeface="Times New Roman"/>
              <a:ea typeface="DFKai-SB" panose="03000509000000000000" pitchFamily="65" charset="-120"/>
              <a:cs typeface="Times New Roman"/>
            </a:endParaRPr>
          </a:p>
        </p:txBody>
      </p:sp>
    </p:spTree>
    <p:extLst>
      <p:ext uri="{BB962C8B-B14F-4D97-AF65-F5344CB8AC3E}">
        <p14:creationId xmlns:p14="http://schemas.microsoft.com/office/powerpoint/2010/main" val="14736596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9"/>
          <p:cNvSpPr/>
          <p:nvPr/>
        </p:nvSpPr>
        <p:spPr>
          <a:xfrm>
            <a:off x="592138"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14" name="任意多边形: 形状 13"/>
          <p:cNvSpPr/>
          <p:nvPr/>
        </p:nvSpPr>
        <p:spPr>
          <a:xfrm>
            <a:off x="3344863" y="3092454"/>
            <a:ext cx="1858962"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18" name="任意多边形: 形状 17"/>
          <p:cNvSpPr/>
          <p:nvPr/>
        </p:nvSpPr>
        <p:spPr>
          <a:xfrm>
            <a:off x="6096000"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313DC3FC-B959-4083-9B2D-ED84E72718F1}" type="slidenum">
              <a:rPr lang="en-US" altLang="en-US">
                <a:solidFill>
                  <a:srgbClr val="898989"/>
                </a:solidFill>
              </a:rPr>
              <a:pPr/>
              <a:t>31</a:t>
            </a:fld>
            <a:endParaRPr lang="en-US" altLang="en-US">
              <a:solidFill>
                <a:srgbClr val="898989"/>
              </a:solidFill>
            </a:endParaRPr>
          </a:p>
        </p:txBody>
      </p:sp>
      <p:sp>
        <p:nvSpPr>
          <p:cNvPr id="9" name="燕尾形 1"/>
          <p:cNvSpPr/>
          <p:nvPr/>
        </p:nvSpPr>
        <p:spPr>
          <a:xfrm flipV="1">
            <a:off x="969818" y="2208114"/>
            <a:ext cx="781050" cy="520710"/>
          </a:xfrm>
          <a:prstGeom prst="chevron">
            <a:avLst>
              <a:gd name="adj" fmla="val 38311"/>
            </a:avLst>
          </a:prstGeom>
          <a:solidFill>
            <a:srgbClr val="FFC000">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a:defRPr/>
            </a:pPr>
            <a:endParaRPr lang="zh-CN" altLang="en-US" sz="1600" kern="0" dirty="0">
              <a:latin typeface="Avant GardeBook" pitchFamily="50" charset="0"/>
              <a:ea typeface="微软雅黑" panose="020B0503020204020204" pitchFamily="34" charset="-122"/>
            </a:endParaRPr>
          </a:p>
        </p:txBody>
      </p:sp>
      <p:sp>
        <p:nvSpPr>
          <p:cNvPr id="11" name="文本框 10"/>
          <p:cNvSpPr txBox="1"/>
          <p:nvPr/>
        </p:nvSpPr>
        <p:spPr>
          <a:xfrm>
            <a:off x="1898650" y="2208114"/>
            <a:ext cx="9258877" cy="2876816"/>
          </a:xfrm>
          <a:prstGeom prst="round2DiagRect">
            <a:avLst/>
          </a:prstGeom>
          <a:solidFill>
            <a:srgbClr val="FFC000">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just">
              <a:lnSpc>
                <a:spcPct val="150000"/>
              </a:lnSpc>
              <a:defRPr/>
            </a:pPr>
            <a:r>
              <a:rPr lang="en-US" altLang="zh-CN" b="0" kern="0" dirty="0" smtClean="0">
                <a:latin typeface="Times New Roman"/>
                <a:cs typeface="Times New Roman"/>
              </a:rPr>
              <a:t>The national anthem must not be used, or covertly used, in a trademarks or commercial advertisements, must not be used at private funeral events or on other inappropriate occasions, and must not be used as background music in public places. </a:t>
            </a:r>
            <a:endParaRPr lang="en-US" altLang="zh-TW" b="0" dirty="0">
              <a:latin typeface="Times New Roman"/>
              <a:cs typeface="Times New Roman"/>
            </a:endParaRPr>
          </a:p>
        </p:txBody>
      </p:sp>
      <p:sp>
        <p:nvSpPr>
          <p:cNvPr id="3" name="Rectangle 2"/>
          <p:cNvSpPr/>
          <p:nvPr/>
        </p:nvSpPr>
        <p:spPr>
          <a:xfrm>
            <a:off x="2018722" y="5493657"/>
            <a:ext cx="5692905" cy="338554"/>
          </a:xfrm>
          <a:prstGeom prst="rect">
            <a:avLst/>
          </a:prstGeom>
        </p:spPr>
        <p:txBody>
          <a:bodyPr wrap="none">
            <a:spAutoFit/>
          </a:bodyPr>
          <a:lstStyle/>
          <a:p>
            <a:pPr>
              <a:lnSpc>
                <a:spcPct val="80000"/>
              </a:lnSpc>
              <a:spcBef>
                <a:spcPts val="1000"/>
              </a:spcBef>
              <a:defRPr/>
            </a:pP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Source: </a:t>
            </a:r>
            <a:r>
              <a:rPr lang="en-US" altLang="zh-HK" sz="2000" dirty="0">
                <a:latin typeface="Times New Roman" panose="02020603050405020304" pitchFamily="18" charset="0"/>
                <a:ea typeface="DFKai-SB" panose="03000509000000000000" pitchFamily="65" charset="-120"/>
                <a:cs typeface="Times New Roman" panose="02020603050405020304" pitchFamily="18" charset="0"/>
              </a:rPr>
              <a:t>http://www.gov.cn/guoqing/guoge/index.htm </a:t>
            </a:r>
            <a:endParaRPr lang="zh-HK" altLang="en-US" sz="20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2" name="Title 1"/>
          <p:cNvSpPr txBox="1">
            <a:spLocks noChangeArrowheads="1"/>
          </p:cNvSpPr>
          <p:nvPr/>
        </p:nvSpPr>
        <p:spPr bwMode="auto">
          <a:xfrm>
            <a:off x="969818" y="782801"/>
            <a:ext cx="10593347" cy="1189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a:lnSpc>
                <a:spcPct val="90000"/>
              </a:lnSpc>
            </a:pPr>
            <a:r>
              <a:rPr lang="en-US" altLang="zh-TW" sz="3200" b="1" dirty="0">
                <a:solidFill>
                  <a:prstClr val="black"/>
                </a:solidFill>
                <a:latin typeface="Times New Roman"/>
                <a:ea typeface="DFKai-SB" panose="03000509000000000000" pitchFamily="65" charset="-120"/>
                <a:cs typeface="Times New Roman"/>
              </a:rPr>
              <a:t>Occasions </a:t>
            </a:r>
            <a:r>
              <a:rPr lang="en-US" altLang="zh-TW" sz="3200" b="1" dirty="0">
                <a:latin typeface="Times New Roman"/>
                <a:ea typeface="DFKai-SB" panose="03000509000000000000" pitchFamily="65" charset="-120"/>
                <a:cs typeface="Times New Roman"/>
              </a:rPr>
              <a:t>on which </a:t>
            </a:r>
            <a:r>
              <a:rPr lang="en-US" altLang="zh-TW" sz="3200" b="1" dirty="0" smtClean="0">
                <a:latin typeface="Times New Roman"/>
                <a:ea typeface="DFKai-SB" panose="03000509000000000000" pitchFamily="65" charset="-120"/>
                <a:cs typeface="Times New Roman"/>
              </a:rPr>
              <a:t>the </a:t>
            </a:r>
            <a:r>
              <a:rPr lang="en-US" altLang="zh-TW" sz="3200" b="1" dirty="0">
                <a:latin typeface="Times New Roman"/>
                <a:ea typeface="DFKai-SB" panose="03000509000000000000" pitchFamily="65" charset="-120"/>
                <a:cs typeface="Times New Roman"/>
              </a:rPr>
              <a:t>national anthem is played and sung</a:t>
            </a:r>
            <a:endParaRPr lang="zh-HK" altLang="en-US" sz="3200" b="1" dirty="0">
              <a:latin typeface="Times New Roman"/>
              <a:ea typeface="DFKai-SB" panose="03000509000000000000" pitchFamily="65" charset="-120"/>
              <a:cs typeface="Times New Roman"/>
            </a:endParaRPr>
          </a:p>
        </p:txBody>
      </p:sp>
    </p:spTree>
    <p:extLst>
      <p:ext uri="{BB962C8B-B14F-4D97-AF65-F5344CB8AC3E}">
        <p14:creationId xmlns:p14="http://schemas.microsoft.com/office/powerpoint/2010/main" val="6986177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75DFD89-0322-432B-BE19-6398F35ACB81}" type="slidenum">
              <a:rPr lang="en-US" altLang="en-US">
                <a:solidFill>
                  <a:srgbClr val="898989"/>
                </a:solidFill>
              </a:rPr>
              <a:pPr/>
              <a:t>32</a:t>
            </a:fld>
            <a:endParaRPr lang="en-US" altLang="en-US">
              <a:solidFill>
                <a:srgbClr val="898989"/>
              </a:solidFill>
            </a:endParaRPr>
          </a:p>
        </p:txBody>
      </p:sp>
      <p:sp>
        <p:nvSpPr>
          <p:cNvPr id="63491" name="Title 1"/>
          <p:cNvSpPr txBox="1">
            <a:spLocks noChangeArrowheads="1"/>
          </p:cNvSpPr>
          <p:nvPr/>
        </p:nvSpPr>
        <p:spPr bwMode="auto">
          <a:xfrm>
            <a:off x="1457700" y="776292"/>
            <a:ext cx="1000616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pPr>
            <a:r>
              <a:rPr lang="en-US" altLang="zh-TW" sz="3200" b="1" dirty="0">
                <a:latin typeface="Times New Roman"/>
                <a:ea typeface="DFKai-SB" panose="03000509000000000000" pitchFamily="65" charset="-120"/>
                <a:cs typeface="Times New Roman"/>
              </a:rPr>
              <a:t>Etiquette for playing and singing the national anthem</a:t>
            </a:r>
            <a:endParaRPr lang="zh-HK" altLang="en-US" sz="3200" b="1" dirty="0">
              <a:latin typeface="Times New Roman"/>
              <a:ea typeface="DFKai-SB" panose="03000509000000000000" pitchFamily="65" charset="-120"/>
              <a:cs typeface="Times New Roman"/>
            </a:endParaRPr>
          </a:p>
        </p:txBody>
      </p:sp>
      <p:grpSp>
        <p:nvGrpSpPr>
          <p:cNvPr id="63492" name="组合 21"/>
          <p:cNvGrpSpPr>
            <a:grpSpLocks/>
          </p:cNvGrpSpPr>
          <p:nvPr/>
        </p:nvGrpSpPr>
        <p:grpSpPr bwMode="auto">
          <a:xfrm>
            <a:off x="1290762" y="1762130"/>
            <a:ext cx="9527257" cy="2279648"/>
            <a:chOff x="1611793" y="3788399"/>
            <a:chExt cx="9273316" cy="2279542"/>
          </a:xfrm>
        </p:grpSpPr>
        <p:sp>
          <p:nvSpPr>
            <p:cNvPr id="23" name="矩形: 圆角 22"/>
            <p:cNvSpPr/>
            <p:nvPr/>
          </p:nvSpPr>
          <p:spPr>
            <a:xfrm>
              <a:off x="1801730" y="3788399"/>
              <a:ext cx="9083379" cy="2279542"/>
            </a:xfrm>
            <a:prstGeom prst="roundRect">
              <a:avLst>
                <a:gd name="adj" fmla="val 10019"/>
              </a:avLst>
            </a:prstGeom>
            <a:solidFill>
              <a:srgbClr val="386DFC">
                <a:alpha val="10000"/>
              </a:srgbClr>
            </a:solidFill>
            <a:ln w="19050">
              <a:no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defRPr/>
              </a:pPr>
              <a:endParaRPr lang="zh-CN" altLang="en-US" sz="2400">
                <a:solidFill>
                  <a:schemeClr val="tx1"/>
                </a:solidFill>
              </a:endParaRPr>
            </a:p>
          </p:txBody>
        </p:sp>
        <p:sp>
          <p:nvSpPr>
            <p:cNvPr id="63498" name="内容占位符 2"/>
            <p:cNvSpPr txBox="1">
              <a:spLocks noChangeArrowheads="1"/>
            </p:cNvSpPr>
            <p:nvPr/>
          </p:nvSpPr>
          <p:spPr bwMode="auto">
            <a:xfrm>
              <a:off x="2238172" y="3844669"/>
              <a:ext cx="8484202" cy="1784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ct val="120000"/>
                </a:lnSpc>
                <a:buFont typeface="Arial" panose="020B0604020202020204" pitchFamily="34" charset="0"/>
                <a:buNone/>
              </a:pPr>
              <a:r>
                <a:rPr lang="zh-CN" altLang="en-US" sz="2400" dirty="0">
                  <a:latin typeface="DFKai-SB" panose="03000509000000000000" pitchFamily="65" charset="-120"/>
                  <a:ea typeface="DFKai-SB" panose="03000509000000000000" pitchFamily="65" charset="-120"/>
                </a:rPr>
                <a:t>  </a:t>
              </a:r>
              <a:r>
                <a:rPr lang="zh-CN" altLang="en-US" sz="2400" dirty="0">
                  <a:latin typeface="Times New Roman"/>
                  <a:ea typeface="DFKai-SB" panose="03000509000000000000" pitchFamily="65" charset="-120"/>
                  <a:cs typeface="Times New Roman"/>
                </a:rPr>
                <a:t>  </a:t>
              </a:r>
              <a:r>
                <a:rPr lang="en-US" altLang="zh-CN" sz="2400" dirty="0" smtClean="0">
                  <a:latin typeface="Times New Roman"/>
                  <a:ea typeface="DFKai-SB" panose="03000509000000000000" pitchFamily="65" charset="-120"/>
                  <a:cs typeface="Times New Roman"/>
                </a:rPr>
                <a:t>Playing and singing of the </a:t>
              </a:r>
              <a:r>
                <a:rPr lang="en-US" altLang="zh-CN" sz="2400" dirty="0">
                  <a:latin typeface="Times New Roman"/>
                  <a:ea typeface="DFKai-SB" panose="03000509000000000000" pitchFamily="65" charset="-120"/>
                  <a:cs typeface="Times New Roman"/>
                </a:rPr>
                <a:t>national anthem </a:t>
              </a:r>
              <a:r>
                <a:rPr lang="en-US" altLang="zh-CN" sz="2400" dirty="0" smtClean="0">
                  <a:latin typeface="Times New Roman"/>
                  <a:ea typeface="DFKai-SB" panose="03000509000000000000" pitchFamily="65" charset="-120"/>
                  <a:cs typeface="Times New Roman"/>
                </a:rPr>
                <a:t>shall follow </a:t>
              </a:r>
              <a:r>
                <a:rPr lang="en-US" altLang="zh-CN" sz="2400" dirty="0">
                  <a:latin typeface="Times New Roman"/>
                  <a:ea typeface="DFKai-SB" panose="03000509000000000000" pitchFamily="65" charset="-120"/>
                  <a:cs typeface="Times New Roman"/>
                </a:rPr>
                <a:t>the lyrics and score in </a:t>
              </a:r>
              <a:r>
                <a:rPr lang="en-US" altLang="zh-CN" sz="2400" dirty="0" smtClean="0">
                  <a:latin typeface="Times New Roman"/>
                  <a:ea typeface="DFKai-SB" panose="03000509000000000000" pitchFamily="65" charset="-120"/>
                  <a:cs typeface="Times New Roman"/>
                </a:rPr>
                <a:t>the Attachment </a:t>
              </a:r>
              <a:r>
                <a:rPr lang="en-US" altLang="zh-CN" sz="2400" dirty="0">
                  <a:latin typeface="Times New Roman"/>
                  <a:ea typeface="DFKai-SB" panose="03000509000000000000" pitchFamily="65" charset="-120"/>
                  <a:cs typeface="Times New Roman"/>
                </a:rPr>
                <a:t>to </a:t>
              </a:r>
              <a:r>
                <a:rPr lang="en-US" altLang="zh-CN" sz="2400" dirty="0" smtClean="0">
                  <a:latin typeface="Times New Roman"/>
                  <a:ea typeface="DFKai-SB" panose="03000509000000000000" pitchFamily="65" charset="-120"/>
                  <a:cs typeface="Times New Roman"/>
                </a:rPr>
                <a:t>the</a:t>
              </a:r>
              <a:r>
                <a:rPr lang="en-US" altLang="zh-CN" sz="2400" i="1" dirty="0" smtClean="0">
                  <a:latin typeface="Times New Roman"/>
                  <a:ea typeface="DFKai-SB" panose="03000509000000000000" pitchFamily="65" charset="-120"/>
                  <a:cs typeface="Times New Roman"/>
                </a:rPr>
                <a:t> </a:t>
              </a:r>
              <a:r>
                <a:rPr lang="en-US" altLang="zh-CN" sz="2400" i="1" dirty="0">
                  <a:latin typeface="Times New Roman"/>
                  <a:ea typeface="DFKai-SB" panose="03000509000000000000" pitchFamily="65" charset="-120"/>
                  <a:cs typeface="Times New Roman"/>
                </a:rPr>
                <a:t>Law of the </a:t>
              </a:r>
              <a:r>
                <a:rPr lang="en-US" altLang="zh-CN" sz="2400" i="1" dirty="0" smtClean="0">
                  <a:latin typeface="Times New Roman"/>
                  <a:ea typeface="DFKai-SB" panose="03000509000000000000" pitchFamily="65" charset="-120"/>
                  <a:cs typeface="Times New Roman"/>
                </a:rPr>
                <a:t>People’s Republic of China </a:t>
              </a:r>
              <a:r>
                <a:rPr lang="en-US" altLang="zh-CN" sz="2400" i="1" dirty="0">
                  <a:latin typeface="Times New Roman"/>
                  <a:ea typeface="DFKai-SB" panose="03000509000000000000" pitchFamily="65" charset="-120"/>
                  <a:cs typeface="Times New Roman"/>
                </a:rPr>
                <a:t>on the National Anthem</a:t>
              </a:r>
              <a:r>
                <a:rPr lang="en-US" altLang="zh-CN" sz="2400" dirty="0">
                  <a:latin typeface="Times New Roman"/>
                  <a:ea typeface="DFKai-SB" panose="03000509000000000000" pitchFamily="65" charset="-120"/>
                  <a:cs typeface="Times New Roman"/>
                </a:rPr>
                <a:t>, and </a:t>
              </a:r>
              <a:r>
                <a:rPr lang="en-US" altLang="zh-CN" sz="2400" dirty="0" smtClean="0">
                  <a:latin typeface="Times New Roman"/>
                  <a:ea typeface="DFKai-SB" panose="03000509000000000000" pitchFamily="65" charset="-120"/>
                  <a:cs typeface="Times New Roman"/>
                </a:rPr>
                <a:t>it must not </a:t>
              </a:r>
              <a:r>
                <a:rPr lang="en-US" altLang="zh-CN" sz="2400" dirty="0">
                  <a:latin typeface="Times New Roman"/>
                  <a:ea typeface="DFKai-SB" panose="03000509000000000000" pitchFamily="65" charset="-120"/>
                  <a:cs typeface="Times New Roman"/>
                </a:rPr>
                <a:t>be </a:t>
              </a:r>
              <a:r>
                <a:rPr lang="en-US" altLang="zh-CN" sz="2400" dirty="0" smtClean="0">
                  <a:latin typeface="Times New Roman"/>
                  <a:ea typeface="DFKai-SB" panose="03000509000000000000" pitchFamily="65" charset="-120"/>
                  <a:cs typeface="Times New Roman"/>
                </a:rPr>
                <a:t>played or </a:t>
              </a:r>
              <a:r>
                <a:rPr lang="en-US" altLang="zh-CN" sz="2400" dirty="0">
                  <a:latin typeface="Times New Roman"/>
                  <a:ea typeface="DFKai-SB" panose="03000509000000000000" pitchFamily="65" charset="-120"/>
                  <a:cs typeface="Times New Roman"/>
                </a:rPr>
                <a:t>sung in </a:t>
              </a:r>
              <a:r>
                <a:rPr lang="en-US" altLang="zh-CN" sz="2400" dirty="0" smtClean="0">
                  <a:latin typeface="Times New Roman"/>
                  <a:ea typeface="DFKai-SB" panose="03000509000000000000" pitchFamily="65" charset="-120"/>
                  <a:cs typeface="Times New Roman"/>
                </a:rPr>
                <a:t>any form that undermines the dignity of the national anthem.  </a:t>
              </a:r>
              <a:endParaRPr lang="zh-TW" altLang="zh-HK" sz="2400" dirty="0">
                <a:latin typeface="Times New Roman"/>
                <a:ea typeface="DFKai-SB" panose="03000509000000000000" pitchFamily="65" charset="-120"/>
                <a:cs typeface="Times New Roman"/>
              </a:endParaRPr>
            </a:p>
          </p:txBody>
        </p:sp>
        <p:sp>
          <p:nvSpPr>
            <p:cNvPr id="25" name="燕尾形 1"/>
            <p:cNvSpPr/>
            <p:nvPr/>
          </p:nvSpPr>
          <p:spPr>
            <a:xfrm rot="5400000">
              <a:off x="1536668" y="3971897"/>
              <a:ext cx="804458" cy="654208"/>
            </a:xfrm>
            <a:prstGeom prst="chevron">
              <a:avLst/>
            </a:prstGeom>
            <a:solidFill>
              <a:srgbClr val="386DFC">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a:lnSpc>
                  <a:spcPct val="120000"/>
                </a:lnSpc>
                <a:defRPr/>
              </a:pPr>
              <a:endParaRPr lang="zh-CN" altLang="en-US" sz="2400" kern="0" dirty="0">
                <a:latin typeface="Avant GardeBook" pitchFamily="50" charset="0"/>
                <a:ea typeface="微软雅黑" panose="020B0503020204020204" pitchFamily="34" charset="-122"/>
              </a:endParaRPr>
            </a:p>
          </p:txBody>
        </p:sp>
      </p:grpSp>
      <p:grpSp>
        <p:nvGrpSpPr>
          <p:cNvPr id="63493" name="组合 25"/>
          <p:cNvGrpSpPr>
            <a:grpSpLocks/>
          </p:cNvGrpSpPr>
          <p:nvPr/>
        </p:nvGrpSpPr>
        <p:grpSpPr bwMode="auto">
          <a:xfrm>
            <a:off x="1317732" y="4203167"/>
            <a:ext cx="9500287" cy="2178587"/>
            <a:chOff x="1690369" y="4062606"/>
            <a:chExt cx="9245040" cy="1384327"/>
          </a:xfrm>
        </p:grpSpPr>
        <p:sp>
          <p:nvSpPr>
            <p:cNvPr id="27" name="矩形: 圆角 26"/>
            <p:cNvSpPr/>
            <p:nvPr/>
          </p:nvSpPr>
          <p:spPr>
            <a:xfrm>
              <a:off x="1854019" y="4062606"/>
              <a:ext cx="9081390" cy="1171196"/>
            </a:xfrm>
            <a:prstGeom prst="roundRect">
              <a:avLst>
                <a:gd name="adj" fmla="val 10019"/>
              </a:avLst>
            </a:prstGeom>
            <a:solidFill>
              <a:srgbClr val="FF3447">
                <a:alpha val="10000"/>
              </a:srgbClr>
            </a:solidFill>
            <a:ln w="19050">
              <a:no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defRPr/>
              </a:pPr>
              <a:endParaRPr lang="zh-CN" altLang="en-US" sz="2400">
                <a:solidFill>
                  <a:schemeClr val="tx1"/>
                </a:solidFill>
              </a:endParaRPr>
            </a:p>
          </p:txBody>
        </p:sp>
        <p:sp>
          <p:nvSpPr>
            <p:cNvPr id="63495" name="内容占位符 2"/>
            <p:cNvSpPr txBox="1">
              <a:spLocks noChangeArrowheads="1"/>
            </p:cNvSpPr>
            <p:nvPr/>
          </p:nvSpPr>
          <p:spPr bwMode="auto">
            <a:xfrm>
              <a:off x="2370894" y="4101572"/>
              <a:ext cx="8401816" cy="1345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20000"/>
                </a:lnSpc>
              </a:pPr>
              <a:r>
                <a:rPr lang="zh-CN" altLang="en-US" sz="2400" dirty="0">
                  <a:latin typeface="DFKai-SB" panose="03000509000000000000" pitchFamily="65" charset="-120"/>
                  <a:ea typeface="DFKai-SB" panose="03000509000000000000" pitchFamily="65" charset="-120"/>
                </a:rPr>
                <a:t>  </a:t>
              </a:r>
              <a:r>
                <a:rPr lang="zh-CN" altLang="en-US" sz="2400" dirty="0">
                  <a:latin typeface="Times New Roman"/>
                  <a:ea typeface="DFKai-SB" panose="03000509000000000000" pitchFamily="65" charset="-120"/>
                  <a:cs typeface="Times New Roman"/>
                </a:rPr>
                <a:t>  </a:t>
              </a:r>
              <a:r>
                <a:rPr lang="en-US" altLang="zh-CN" sz="2400" dirty="0">
                  <a:latin typeface="Times New Roman"/>
                  <a:ea typeface="DFKai-SB" panose="03000509000000000000" pitchFamily="65" charset="-120"/>
                  <a:cs typeface="Times New Roman"/>
                </a:rPr>
                <a:t>When the national anthem is being played and sung, the people present shall stand solemnly and deport themselves with dignity, and </a:t>
              </a:r>
              <a:r>
                <a:rPr lang="en-US" altLang="zh-HK" sz="2400" dirty="0">
                  <a:latin typeface="Times New Roman"/>
                  <a:ea typeface="DFKai-SB" panose="03000509000000000000" pitchFamily="65" charset="-120"/>
                  <a:cs typeface="Times New Roman"/>
                </a:rPr>
                <a:t>should not behave in a way disrespectful to the national </a:t>
              </a:r>
              <a:r>
                <a:rPr lang="en-US" altLang="zh-HK" sz="2400" dirty="0" smtClean="0">
                  <a:latin typeface="Times New Roman"/>
                  <a:ea typeface="DFKai-SB" panose="03000509000000000000" pitchFamily="65" charset="-120"/>
                  <a:cs typeface="Times New Roman"/>
                </a:rPr>
                <a:t>anthem.</a:t>
              </a:r>
              <a:endParaRPr lang="zh-TW" altLang="zh-HK" sz="2400" dirty="0">
                <a:latin typeface="Times New Roman"/>
                <a:ea typeface="DFKai-SB" panose="03000509000000000000" pitchFamily="65" charset="-120"/>
                <a:cs typeface="Times New Roman"/>
              </a:endParaRPr>
            </a:p>
          </p:txBody>
        </p:sp>
        <p:sp>
          <p:nvSpPr>
            <p:cNvPr id="29" name="燕尾形 1"/>
            <p:cNvSpPr/>
            <p:nvPr/>
          </p:nvSpPr>
          <p:spPr>
            <a:xfrm rot="5400000">
              <a:off x="1737724" y="4015252"/>
              <a:ext cx="505286" cy="599996"/>
            </a:xfrm>
            <a:prstGeom prst="chevron">
              <a:avLst/>
            </a:prstGeom>
            <a:solidFill>
              <a:srgbClr val="FF3447">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a:lnSpc>
                  <a:spcPct val="120000"/>
                </a:lnSpc>
                <a:defRPr/>
              </a:pPr>
              <a:endParaRPr lang="zh-CN" altLang="en-US" sz="2400" kern="0" dirty="0">
                <a:latin typeface="Avant GardeBook" pitchFamily="50" charset="0"/>
                <a:ea typeface="微软雅黑" panose="020B0503020204020204" pitchFamily="34" charset="-122"/>
              </a:endParaRPr>
            </a:p>
          </p:txBody>
        </p:sp>
      </p:grpSp>
    </p:spTree>
    <p:extLst>
      <p:ext uri="{BB962C8B-B14F-4D97-AF65-F5344CB8AC3E}">
        <p14:creationId xmlns:p14="http://schemas.microsoft.com/office/powerpoint/2010/main" val="899690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CB938CB-6923-4D2F-96A3-4E7B3F02309E}" type="slidenum">
              <a:rPr lang="en-US" altLang="en-US" smtClean="0"/>
              <a:pPr/>
              <a:t>33</a:t>
            </a:fld>
            <a:endParaRPr lang="en-US" altLang="en-US"/>
          </a:p>
        </p:txBody>
      </p:sp>
      <p:sp>
        <p:nvSpPr>
          <p:cNvPr id="3" name="Rectangle 2"/>
          <p:cNvSpPr/>
          <p:nvPr/>
        </p:nvSpPr>
        <p:spPr>
          <a:xfrm>
            <a:off x="481263" y="1423904"/>
            <a:ext cx="11242308" cy="4873129"/>
          </a:xfrm>
          <a:prstGeom prst="rect">
            <a:avLst/>
          </a:prstGeom>
        </p:spPr>
        <p:txBody>
          <a:bodyPr wrap="square">
            <a:spAutoFit/>
          </a:bodyPr>
          <a:lstStyle/>
          <a:p>
            <a:pPr algn="just" fontAlgn="t">
              <a:spcBef>
                <a:spcPts val="1200"/>
              </a:spcBef>
              <a:spcAft>
                <a:spcPts val="400"/>
              </a:spcAft>
            </a:pPr>
            <a:r>
              <a:rPr lang="en-US" altLang="zh-TW" sz="2400" b="1" dirty="0" smtClean="0">
                <a:latin typeface="Times New Roman"/>
                <a:ea typeface="DFKai-SB" panose="03000509000000000000" pitchFamily="65" charset="-120"/>
                <a:cs typeface="Times New Roman"/>
              </a:rPr>
              <a:t>According to </a:t>
            </a:r>
            <a:r>
              <a:rPr lang="en-US" altLang="zh-TW" sz="2400" b="1" dirty="0" smtClean="0">
                <a:solidFill>
                  <a:srgbClr val="000000"/>
                </a:solidFill>
                <a:latin typeface="Times New Roman"/>
                <a:ea typeface="DFKai-SB" panose="03000509000000000000" pitchFamily="65" charset="-120"/>
                <a:cs typeface="Times New Roman"/>
              </a:rPr>
              <a:t>the</a:t>
            </a:r>
            <a:r>
              <a:rPr lang="en-US" altLang="zh-TW" sz="2400" b="1" i="1" dirty="0" smtClean="0">
                <a:solidFill>
                  <a:srgbClr val="000000"/>
                </a:solidFill>
                <a:latin typeface="Times New Roman"/>
                <a:ea typeface="DFKai-SB" panose="03000509000000000000" pitchFamily="65" charset="-120"/>
                <a:cs typeface="Times New Roman"/>
              </a:rPr>
              <a:t> </a:t>
            </a:r>
            <a:r>
              <a:rPr lang="en-US" altLang="zh-TW" sz="2400" b="1" i="1" dirty="0">
                <a:solidFill>
                  <a:srgbClr val="000000"/>
                </a:solidFill>
                <a:latin typeface="Times New Roman"/>
                <a:ea typeface="DFKai-SB" panose="03000509000000000000" pitchFamily="65" charset="-120"/>
                <a:cs typeface="Times New Roman"/>
              </a:rPr>
              <a:t>National Anthem </a:t>
            </a:r>
            <a:r>
              <a:rPr lang="en-US" altLang="zh-TW" sz="2400" b="1" i="1" dirty="0" smtClean="0">
                <a:latin typeface="Times New Roman"/>
                <a:ea typeface="DFKai-SB" panose="03000509000000000000" pitchFamily="65" charset="-120"/>
                <a:cs typeface="Times New Roman"/>
              </a:rPr>
              <a:t>Ordinance</a:t>
            </a:r>
            <a:r>
              <a:rPr lang="en-US" altLang="zh-TW" sz="2400" b="1" dirty="0" smtClean="0">
                <a:latin typeface="Times New Roman"/>
                <a:ea typeface="DFKai-SB" panose="03000509000000000000" pitchFamily="65" charset="-120"/>
                <a:cs typeface="Times New Roman"/>
              </a:rPr>
              <a:t>,</a:t>
            </a:r>
            <a:r>
              <a:rPr lang="en-US" altLang="zh-TW" sz="2400" b="1" i="1" dirty="0" smtClean="0">
                <a:latin typeface="Times New Roman"/>
                <a:ea typeface="DFKai-SB" panose="03000509000000000000" pitchFamily="65" charset="-120"/>
                <a:cs typeface="Times New Roman"/>
              </a:rPr>
              <a:t> </a:t>
            </a:r>
            <a:r>
              <a:rPr lang="en-US" altLang="zh-TW" sz="2400" b="1" dirty="0">
                <a:latin typeface="Times New Roman"/>
                <a:ea typeface="DFKai-SB" panose="03000509000000000000" pitchFamily="65" charset="-120"/>
                <a:cs typeface="Times New Roman"/>
              </a:rPr>
              <a:t>o</a:t>
            </a:r>
            <a:r>
              <a:rPr lang="en-US" altLang="zh-TW" sz="2400" b="1" dirty="0" smtClean="0">
                <a:latin typeface="Times New Roman"/>
                <a:ea typeface="DFKai-SB" panose="03000509000000000000" pitchFamily="65" charset="-120"/>
                <a:cs typeface="Times New Roman"/>
              </a:rPr>
              <a:t>ccasions </a:t>
            </a:r>
            <a:r>
              <a:rPr lang="en-US" altLang="zh-TW" sz="2400" b="1" dirty="0">
                <a:solidFill>
                  <a:srgbClr val="000000"/>
                </a:solidFill>
                <a:latin typeface="Times New Roman"/>
                <a:ea typeface="DFKai-SB" panose="03000509000000000000" pitchFamily="65" charset="-120"/>
                <a:cs typeface="Times New Roman"/>
              </a:rPr>
              <a:t>on which the national anthem must be played and sung </a:t>
            </a:r>
            <a:r>
              <a:rPr lang="en-US" altLang="zh-TW" sz="2400" b="1" dirty="0" smtClean="0">
                <a:solidFill>
                  <a:srgbClr val="000000"/>
                </a:solidFill>
                <a:latin typeface="Times New Roman"/>
                <a:ea typeface="DFKai-SB" panose="03000509000000000000" pitchFamily="65" charset="-120"/>
                <a:cs typeface="Times New Roman"/>
              </a:rPr>
              <a:t>:</a:t>
            </a:r>
            <a:endParaRPr lang="en-US" altLang="zh-TW" sz="2400" b="1" dirty="0">
              <a:solidFill>
                <a:srgbClr val="000000"/>
              </a:solidFill>
              <a:latin typeface="Times New Roman"/>
              <a:ea typeface="DFKai-SB" panose="03000509000000000000" pitchFamily="65" charset="-120"/>
              <a:cs typeface="Times New Roman"/>
            </a:endParaRPr>
          </a:p>
          <a:p>
            <a:pPr algn="just" fontAlgn="t">
              <a:spcBef>
                <a:spcPts val="400"/>
              </a:spcBef>
              <a:spcAft>
                <a:spcPts val="400"/>
              </a:spcAft>
            </a:pPr>
            <a:r>
              <a:rPr lang="en-US" altLang="zh-TW" sz="2400" dirty="0">
                <a:solidFill>
                  <a:srgbClr val="000000"/>
                </a:solidFill>
                <a:latin typeface="Times New Roman"/>
                <a:ea typeface="DFKai-SB" panose="03000509000000000000" pitchFamily="65" charset="-120"/>
                <a:cs typeface="Times New Roman"/>
              </a:rPr>
              <a:t>1. Oath-taking Ceremony——</a:t>
            </a:r>
          </a:p>
          <a:p>
            <a:pPr algn="just" fontAlgn="t">
              <a:spcBef>
                <a:spcPts val="400"/>
              </a:spcBef>
              <a:spcAft>
                <a:spcPts val="400"/>
              </a:spcAft>
            </a:pPr>
            <a:r>
              <a:rPr lang="en-US" altLang="zh-TW" sz="2400" dirty="0">
                <a:solidFill>
                  <a:srgbClr val="000000"/>
                </a:solidFill>
                <a:latin typeface="Times New Roman"/>
                <a:ea typeface="DFKai-SB" panose="03000509000000000000" pitchFamily="65" charset="-120"/>
                <a:cs typeface="Times New Roman"/>
              </a:rPr>
              <a:t>(a) for taking the </a:t>
            </a:r>
            <a:r>
              <a:rPr lang="en-US" altLang="zh-TW" sz="2400" dirty="0" smtClean="0">
                <a:solidFill>
                  <a:srgbClr val="000000"/>
                </a:solidFill>
                <a:latin typeface="Times New Roman"/>
                <a:ea typeface="DFKai-SB" panose="03000509000000000000" pitchFamily="65" charset="-120"/>
                <a:cs typeface="Times New Roman"/>
              </a:rPr>
              <a:t>Oath of </a:t>
            </a:r>
            <a:r>
              <a:rPr lang="en-US" altLang="zh-TW" sz="2400" dirty="0">
                <a:solidFill>
                  <a:srgbClr val="000000"/>
                </a:solidFill>
                <a:latin typeface="Times New Roman"/>
                <a:ea typeface="DFKai-SB" panose="03000509000000000000" pitchFamily="65" charset="-120"/>
                <a:cs typeface="Times New Roman"/>
              </a:rPr>
              <a:t>the Chief Executive under S</a:t>
            </a:r>
            <a:r>
              <a:rPr lang="en-US" altLang="zh-TW" sz="2400" dirty="0" smtClean="0">
                <a:solidFill>
                  <a:srgbClr val="000000"/>
                </a:solidFill>
                <a:latin typeface="Times New Roman"/>
                <a:ea typeface="DFKai-SB" panose="03000509000000000000" pitchFamily="65" charset="-120"/>
                <a:cs typeface="Times New Roman"/>
              </a:rPr>
              <a:t>ection </a:t>
            </a:r>
            <a:r>
              <a:rPr lang="en-US" altLang="zh-TW" sz="2400" dirty="0">
                <a:solidFill>
                  <a:srgbClr val="000000"/>
                </a:solidFill>
                <a:latin typeface="Times New Roman"/>
                <a:ea typeface="DFKai-SB" panose="03000509000000000000" pitchFamily="65" charset="-120"/>
                <a:cs typeface="Times New Roman"/>
              </a:rPr>
              <a:t>16A of </a:t>
            </a:r>
            <a:r>
              <a:rPr lang="en-US" altLang="zh-TW" sz="2400" dirty="0" smtClean="0">
                <a:solidFill>
                  <a:srgbClr val="000000"/>
                </a:solidFill>
                <a:latin typeface="Times New Roman"/>
                <a:ea typeface="DFKai-SB" panose="03000509000000000000" pitchFamily="65" charset="-120"/>
                <a:cs typeface="Times New Roman"/>
              </a:rPr>
              <a:t>the</a:t>
            </a:r>
            <a:r>
              <a:rPr lang="en-US" altLang="zh-TW" sz="2400" i="1" dirty="0" smtClean="0">
                <a:solidFill>
                  <a:srgbClr val="000000"/>
                </a:solidFill>
                <a:latin typeface="Times New Roman"/>
                <a:ea typeface="DFKai-SB" panose="03000509000000000000" pitchFamily="65" charset="-120"/>
                <a:cs typeface="Times New Roman"/>
              </a:rPr>
              <a:t> </a:t>
            </a:r>
            <a:r>
              <a:rPr lang="en-US" altLang="zh-TW" sz="2400" i="1" dirty="0">
                <a:solidFill>
                  <a:srgbClr val="000000"/>
                </a:solidFill>
                <a:latin typeface="Times New Roman"/>
                <a:ea typeface="DFKai-SB" panose="03000509000000000000" pitchFamily="65" charset="-120"/>
                <a:cs typeface="Times New Roman"/>
              </a:rPr>
              <a:t>Oaths and Declarations Ordinance</a:t>
            </a:r>
            <a:r>
              <a:rPr lang="en-US" altLang="zh-TW" sz="2400" dirty="0">
                <a:solidFill>
                  <a:srgbClr val="000000"/>
                </a:solidFill>
                <a:latin typeface="Times New Roman"/>
                <a:ea typeface="DFKai-SB" panose="03000509000000000000" pitchFamily="65" charset="-120"/>
                <a:cs typeface="Times New Roman"/>
              </a:rPr>
              <a:t> (</a:t>
            </a:r>
            <a:r>
              <a:rPr lang="en-US" altLang="zh-TW" sz="2400" dirty="0" smtClean="0">
                <a:solidFill>
                  <a:srgbClr val="000000"/>
                </a:solidFill>
                <a:latin typeface="Times New Roman"/>
                <a:ea typeface="DFKai-SB" panose="03000509000000000000" pitchFamily="65" charset="-120"/>
                <a:cs typeface="Times New Roman"/>
              </a:rPr>
              <a:t>Cap. </a:t>
            </a:r>
            <a:r>
              <a:rPr lang="en-US" altLang="zh-TW" sz="2400" dirty="0">
                <a:solidFill>
                  <a:srgbClr val="000000"/>
                </a:solidFill>
                <a:latin typeface="Times New Roman"/>
                <a:ea typeface="DFKai-SB" panose="03000509000000000000" pitchFamily="65" charset="-120"/>
                <a:cs typeface="Times New Roman"/>
              </a:rPr>
              <a:t>11);</a:t>
            </a:r>
            <a:endParaRPr lang="zh-TW" altLang="en-US" sz="2400" dirty="0">
              <a:solidFill>
                <a:srgbClr val="000000"/>
              </a:solidFill>
              <a:latin typeface="Times New Roman"/>
              <a:ea typeface="DFKai-SB" panose="03000509000000000000" pitchFamily="65" charset="-120"/>
              <a:cs typeface="Times New Roman"/>
            </a:endParaRPr>
          </a:p>
          <a:p>
            <a:pPr algn="just" fontAlgn="t">
              <a:spcBef>
                <a:spcPts val="400"/>
              </a:spcBef>
              <a:spcAft>
                <a:spcPts val="400"/>
              </a:spcAft>
            </a:pPr>
            <a:r>
              <a:rPr lang="en-US" altLang="zh-TW" sz="2400" dirty="0">
                <a:solidFill>
                  <a:srgbClr val="000000"/>
                </a:solidFill>
                <a:latin typeface="Times New Roman"/>
                <a:ea typeface="DFKai-SB" panose="03000509000000000000" pitchFamily="65" charset="-120"/>
                <a:cs typeface="Times New Roman"/>
              </a:rPr>
              <a:t>(b) for taking the </a:t>
            </a:r>
            <a:r>
              <a:rPr lang="en-US" altLang="zh-TW" sz="2400" dirty="0" smtClean="0">
                <a:solidFill>
                  <a:srgbClr val="000000"/>
                </a:solidFill>
                <a:latin typeface="Times New Roman"/>
                <a:ea typeface="DFKai-SB" panose="03000509000000000000" pitchFamily="65" charset="-120"/>
                <a:cs typeface="Times New Roman"/>
              </a:rPr>
              <a:t>Oath of </a:t>
            </a:r>
            <a:r>
              <a:rPr lang="en-US" altLang="zh-TW" sz="2400" dirty="0">
                <a:solidFill>
                  <a:srgbClr val="000000"/>
                </a:solidFill>
                <a:latin typeface="Times New Roman"/>
                <a:ea typeface="DFKai-SB" panose="03000509000000000000" pitchFamily="65" charset="-120"/>
                <a:cs typeface="Times New Roman"/>
              </a:rPr>
              <a:t>the Principal Officials under S</a:t>
            </a:r>
            <a:r>
              <a:rPr lang="en-US" altLang="zh-TW" sz="2400" dirty="0" smtClean="0">
                <a:solidFill>
                  <a:srgbClr val="000000"/>
                </a:solidFill>
                <a:latin typeface="Times New Roman"/>
                <a:ea typeface="DFKai-SB" panose="03000509000000000000" pitchFamily="65" charset="-120"/>
                <a:cs typeface="Times New Roman"/>
              </a:rPr>
              <a:t>ection </a:t>
            </a:r>
            <a:r>
              <a:rPr lang="en-US" altLang="zh-TW" sz="2400" dirty="0">
                <a:solidFill>
                  <a:srgbClr val="000000"/>
                </a:solidFill>
                <a:latin typeface="Times New Roman"/>
                <a:ea typeface="DFKai-SB" panose="03000509000000000000" pitchFamily="65" charset="-120"/>
                <a:cs typeface="Times New Roman"/>
              </a:rPr>
              <a:t>16B of that Ordinance;</a:t>
            </a:r>
            <a:endParaRPr lang="zh-TW" altLang="en-US" sz="2400" dirty="0">
              <a:solidFill>
                <a:srgbClr val="000000"/>
              </a:solidFill>
              <a:latin typeface="Times New Roman"/>
              <a:ea typeface="DFKai-SB" panose="03000509000000000000" pitchFamily="65" charset="-120"/>
              <a:cs typeface="Times New Roman"/>
            </a:endParaRPr>
          </a:p>
          <a:p>
            <a:pPr algn="just" fontAlgn="t">
              <a:spcBef>
                <a:spcPts val="400"/>
              </a:spcBef>
              <a:spcAft>
                <a:spcPts val="400"/>
              </a:spcAft>
            </a:pPr>
            <a:r>
              <a:rPr lang="en-US" altLang="zh-TW" sz="2400" dirty="0">
                <a:solidFill>
                  <a:srgbClr val="000000"/>
                </a:solidFill>
                <a:latin typeface="Times New Roman"/>
                <a:ea typeface="DFKai-SB" panose="03000509000000000000" pitchFamily="65" charset="-120"/>
                <a:cs typeface="Times New Roman"/>
              </a:rPr>
              <a:t>(c) for taking the Judicial Oath under S</a:t>
            </a:r>
            <a:r>
              <a:rPr lang="en-US" altLang="zh-TW" sz="2400" dirty="0" smtClean="0">
                <a:solidFill>
                  <a:srgbClr val="000000"/>
                </a:solidFill>
                <a:latin typeface="Times New Roman"/>
                <a:ea typeface="DFKai-SB" panose="03000509000000000000" pitchFamily="65" charset="-120"/>
                <a:cs typeface="Times New Roman"/>
              </a:rPr>
              <a:t>ection </a:t>
            </a:r>
            <a:r>
              <a:rPr lang="en-US" altLang="zh-TW" sz="2400" dirty="0">
                <a:solidFill>
                  <a:srgbClr val="000000"/>
                </a:solidFill>
                <a:latin typeface="Times New Roman"/>
                <a:ea typeface="DFKai-SB" panose="03000509000000000000" pitchFamily="65" charset="-120"/>
                <a:cs typeface="Times New Roman"/>
              </a:rPr>
              <a:t>17 of that Ordinance;</a:t>
            </a:r>
            <a:endParaRPr lang="zh-TW" altLang="en-US" sz="2400" dirty="0">
              <a:solidFill>
                <a:srgbClr val="000000"/>
              </a:solidFill>
              <a:latin typeface="Times New Roman"/>
              <a:ea typeface="DFKai-SB" panose="03000509000000000000" pitchFamily="65" charset="-120"/>
              <a:cs typeface="Times New Roman"/>
            </a:endParaRPr>
          </a:p>
          <a:p>
            <a:pPr algn="just" fontAlgn="t">
              <a:spcBef>
                <a:spcPts val="400"/>
              </a:spcBef>
              <a:spcAft>
                <a:spcPts val="400"/>
              </a:spcAft>
            </a:pPr>
            <a:r>
              <a:rPr lang="en-US" altLang="zh-TW" sz="2400" dirty="0">
                <a:solidFill>
                  <a:srgbClr val="000000"/>
                </a:solidFill>
                <a:latin typeface="Times New Roman"/>
                <a:ea typeface="DFKai-SB" panose="03000509000000000000" pitchFamily="65" charset="-120"/>
                <a:cs typeface="Times New Roman"/>
              </a:rPr>
              <a:t>(d) for taking the Oath of Fidelity and the Executive Council Oath under S</a:t>
            </a:r>
            <a:r>
              <a:rPr lang="en-US" altLang="zh-TW" sz="2400" dirty="0" smtClean="0">
                <a:solidFill>
                  <a:srgbClr val="000000"/>
                </a:solidFill>
                <a:latin typeface="Times New Roman"/>
                <a:ea typeface="DFKai-SB" panose="03000509000000000000" pitchFamily="65" charset="-120"/>
                <a:cs typeface="Times New Roman"/>
              </a:rPr>
              <a:t>ection </a:t>
            </a:r>
            <a:r>
              <a:rPr lang="en-US" altLang="zh-TW" sz="2400" dirty="0">
                <a:solidFill>
                  <a:srgbClr val="000000"/>
                </a:solidFill>
                <a:latin typeface="Times New Roman"/>
                <a:ea typeface="DFKai-SB" panose="03000509000000000000" pitchFamily="65" charset="-120"/>
                <a:cs typeface="Times New Roman"/>
              </a:rPr>
              <a:t>18 of that Ordinance;</a:t>
            </a:r>
            <a:r>
              <a:rPr lang="zh-TW" altLang="en-US" sz="2400" dirty="0">
                <a:solidFill>
                  <a:srgbClr val="000000"/>
                </a:solidFill>
                <a:latin typeface="Times New Roman"/>
                <a:ea typeface="DFKai-SB" panose="03000509000000000000" pitchFamily="65" charset="-120"/>
                <a:cs typeface="Times New Roman"/>
              </a:rPr>
              <a:t>  </a:t>
            </a:r>
            <a:endParaRPr lang="en-US" altLang="zh-TW" sz="2400" dirty="0">
              <a:solidFill>
                <a:srgbClr val="000000"/>
              </a:solidFill>
              <a:latin typeface="Times New Roman"/>
              <a:ea typeface="DFKai-SB" panose="03000509000000000000" pitchFamily="65" charset="-120"/>
              <a:cs typeface="Times New Roman"/>
            </a:endParaRPr>
          </a:p>
          <a:p>
            <a:pPr algn="just" fontAlgn="t">
              <a:spcBef>
                <a:spcPts val="400"/>
              </a:spcBef>
              <a:spcAft>
                <a:spcPts val="400"/>
              </a:spcAft>
            </a:pPr>
            <a:r>
              <a:rPr lang="en-US" altLang="zh-TW" sz="2400" dirty="0">
                <a:solidFill>
                  <a:srgbClr val="000000"/>
                </a:solidFill>
                <a:latin typeface="Times New Roman"/>
                <a:ea typeface="DFKai-SB" panose="03000509000000000000" pitchFamily="65" charset="-120"/>
                <a:cs typeface="Times New Roman"/>
              </a:rPr>
              <a:t>(e) for taking the Legislative Council Oath under </a:t>
            </a:r>
            <a:r>
              <a:rPr lang="en-US" altLang="zh-TW" sz="2400" dirty="0" smtClean="0">
                <a:solidFill>
                  <a:srgbClr val="000000"/>
                </a:solidFill>
                <a:latin typeface="Times New Roman"/>
                <a:ea typeface="DFKai-SB" panose="03000509000000000000" pitchFamily="65" charset="-120"/>
                <a:cs typeface="Times New Roman"/>
              </a:rPr>
              <a:t>Section </a:t>
            </a:r>
            <a:r>
              <a:rPr lang="en-US" altLang="zh-TW" sz="2400" dirty="0">
                <a:solidFill>
                  <a:srgbClr val="000000"/>
                </a:solidFill>
                <a:latin typeface="Times New Roman"/>
                <a:ea typeface="DFKai-SB" panose="03000509000000000000" pitchFamily="65" charset="-120"/>
                <a:cs typeface="Times New Roman"/>
              </a:rPr>
              <a:t>19 of that Ordinance;</a:t>
            </a:r>
            <a:endParaRPr lang="en-US" altLang="zh-TW" sz="2400" i="1" dirty="0">
              <a:solidFill>
                <a:srgbClr val="000000"/>
              </a:solidFill>
              <a:latin typeface="Times New Roman"/>
              <a:ea typeface="DFKai-SB" panose="03000509000000000000" pitchFamily="65" charset="-120"/>
              <a:cs typeface="Times New Roman"/>
            </a:endParaRPr>
          </a:p>
          <a:p>
            <a:pPr algn="just" fontAlgn="t">
              <a:spcBef>
                <a:spcPts val="400"/>
              </a:spcBef>
              <a:spcAft>
                <a:spcPts val="400"/>
              </a:spcAft>
            </a:pPr>
            <a:r>
              <a:rPr lang="en-US" altLang="zh-TW" sz="2400" dirty="0">
                <a:solidFill>
                  <a:srgbClr val="000000"/>
                </a:solidFill>
                <a:latin typeface="Times New Roman"/>
                <a:ea typeface="DFKai-SB" panose="03000509000000000000" pitchFamily="65" charset="-120"/>
                <a:cs typeface="Times New Roman"/>
              </a:rPr>
              <a:t>(f) for taking the District Council Oath under S</a:t>
            </a:r>
            <a:r>
              <a:rPr lang="en-US" altLang="zh-TW" sz="2400" dirty="0" smtClean="0">
                <a:solidFill>
                  <a:srgbClr val="000000"/>
                </a:solidFill>
                <a:latin typeface="Times New Roman"/>
                <a:ea typeface="DFKai-SB" panose="03000509000000000000" pitchFamily="65" charset="-120"/>
                <a:cs typeface="Times New Roman"/>
              </a:rPr>
              <a:t>ection </a:t>
            </a:r>
            <a:r>
              <a:rPr lang="en-US" altLang="zh-TW" sz="2400" dirty="0">
                <a:solidFill>
                  <a:srgbClr val="000000"/>
                </a:solidFill>
                <a:latin typeface="Times New Roman"/>
                <a:ea typeface="DFKai-SB" panose="03000509000000000000" pitchFamily="65" charset="-120"/>
                <a:cs typeface="Times New Roman"/>
              </a:rPr>
              <a:t>19A of that Ordinance.</a:t>
            </a:r>
            <a:endParaRPr lang="en-US" altLang="zh-TW" sz="2400" b="0" i="1" dirty="0">
              <a:solidFill>
                <a:srgbClr val="000000"/>
              </a:solidFill>
              <a:effectLst/>
              <a:latin typeface="Times New Roman"/>
              <a:ea typeface="DFKai-SB" panose="03000509000000000000" pitchFamily="65" charset="-120"/>
              <a:cs typeface="Times New Roman"/>
            </a:endParaRPr>
          </a:p>
        </p:txBody>
      </p:sp>
      <p:sp>
        <p:nvSpPr>
          <p:cNvPr id="4" name="Rectangle 3"/>
          <p:cNvSpPr/>
          <p:nvPr/>
        </p:nvSpPr>
        <p:spPr>
          <a:xfrm>
            <a:off x="925384" y="448948"/>
            <a:ext cx="10338086" cy="867930"/>
          </a:xfrm>
          <a:prstGeom prst="rect">
            <a:avLst/>
          </a:prstGeom>
        </p:spPr>
        <p:txBody>
          <a:bodyPr wrap="none">
            <a:spAutoFit/>
          </a:bodyPr>
          <a:lstStyle/>
          <a:p>
            <a:pPr algn="ctr">
              <a:lnSpc>
                <a:spcPct val="90000"/>
              </a:lnSpc>
            </a:pPr>
            <a:r>
              <a:rPr lang="en-US" altLang="zh-TW" sz="28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Occasions on which the national anthem must be played and sung </a:t>
            </a:r>
          </a:p>
          <a:p>
            <a:pPr algn="ctr">
              <a:lnSpc>
                <a:spcPct val="90000"/>
              </a:lnSpc>
            </a:pPr>
            <a:r>
              <a:rPr lang="en-US" altLang="zh-TW" sz="28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under </a:t>
            </a:r>
            <a:r>
              <a:rPr lang="en-US" altLang="zh-TW" sz="2800" b="1"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the</a:t>
            </a:r>
            <a:r>
              <a:rPr lang="en-US" altLang="zh-TW" sz="2800" b="1" i="1"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2800" b="1" i="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National Anthem Ordinance </a:t>
            </a:r>
            <a:r>
              <a:rPr lang="en-US" altLang="zh-TW" sz="28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of the HKSAR (I)</a:t>
            </a:r>
            <a:endParaRPr lang="zh-HK" altLang="en-US" sz="2800" b="1" dirty="0">
              <a:latin typeface="DFKai-SB" panose="03000509000000000000" pitchFamily="65" charset="-120"/>
              <a:ea typeface="DFKai-SB" panose="03000509000000000000" pitchFamily="65" charset="-120"/>
            </a:endParaRPr>
          </a:p>
        </p:txBody>
      </p:sp>
      <p:sp>
        <p:nvSpPr>
          <p:cNvPr id="5" name="Rectangle 4"/>
          <p:cNvSpPr/>
          <p:nvPr/>
        </p:nvSpPr>
        <p:spPr>
          <a:xfrm>
            <a:off x="925384" y="6256539"/>
            <a:ext cx="7611947" cy="307777"/>
          </a:xfrm>
          <a:prstGeom prst="rect">
            <a:avLst/>
          </a:prstGeom>
        </p:spPr>
        <p:txBody>
          <a:bodyPr wrap="square">
            <a:spAutoFit/>
          </a:bodyPr>
          <a:lstStyle/>
          <a:p>
            <a:r>
              <a:rPr lang="en-US" altLang="zh-TW" sz="1400" dirty="0" smtClean="0">
                <a:latin typeface="Times New Roman"/>
                <a:ea typeface="DFKai-SB" panose="03000509000000000000" pitchFamily="65" charset="-120"/>
                <a:cs typeface="Times New Roman"/>
              </a:rPr>
              <a:t>Source: </a:t>
            </a:r>
            <a:r>
              <a:rPr lang="en-US" sz="1400" dirty="0" smtClean="0">
                <a:latin typeface="Times New Roman"/>
                <a:cs typeface="Times New Roman"/>
              </a:rPr>
              <a:t>https://www.elegislation.gov.hk/hk/A405 </a:t>
            </a:r>
            <a:endParaRPr lang="en-US" sz="1400" dirty="0">
              <a:latin typeface="Times New Roman"/>
              <a:cs typeface="Times New Roman"/>
            </a:endParaRPr>
          </a:p>
        </p:txBody>
      </p:sp>
    </p:spTree>
    <p:extLst>
      <p:ext uri="{BB962C8B-B14F-4D97-AF65-F5344CB8AC3E}">
        <p14:creationId xmlns:p14="http://schemas.microsoft.com/office/powerpoint/2010/main" val="25198692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25384" y="448948"/>
            <a:ext cx="10338086" cy="867930"/>
          </a:xfrm>
          <a:prstGeom prst="rect">
            <a:avLst/>
          </a:prstGeom>
        </p:spPr>
        <p:txBody>
          <a:bodyPr wrap="none">
            <a:spAutoFit/>
          </a:bodyPr>
          <a:lstStyle/>
          <a:p>
            <a:pPr algn="ctr">
              <a:lnSpc>
                <a:spcPct val="90000"/>
              </a:lnSpc>
            </a:pPr>
            <a:r>
              <a:rPr lang="en-US" altLang="zh-TW" sz="28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Occasions on which the national anthem must be played and sung </a:t>
            </a:r>
          </a:p>
          <a:p>
            <a:pPr algn="ctr">
              <a:lnSpc>
                <a:spcPct val="90000"/>
              </a:lnSpc>
            </a:pPr>
            <a:r>
              <a:rPr lang="en-US" altLang="zh-TW" sz="28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under </a:t>
            </a:r>
            <a:r>
              <a:rPr lang="en-US" altLang="zh-TW" sz="2800" b="1"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the</a:t>
            </a:r>
            <a:r>
              <a:rPr lang="en-US" altLang="zh-TW" sz="2800" b="1" i="1"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2800" b="1" i="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National Anthem Ordinance </a:t>
            </a:r>
            <a:r>
              <a:rPr lang="en-US" altLang="zh-TW" sz="28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of the HKSAR (</a:t>
            </a:r>
            <a:r>
              <a:rPr lang="en-US" altLang="zh-TW" sz="2800" b="1"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II)</a:t>
            </a:r>
            <a:endParaRPr lang="zh-HK" altLang="en-US" sz="2800" b="1" dirty="0">
              <a:latin typeface="DFKai-SB" panose="03000509000000000000" pitchFamily="65" charset="-120"/>
              <a:ea typeface="DFKai-SB" panose="03000509000000000000" pitchFamily="65" charset="-120"/>
            </a:endParaRPr>
          </a:p>
        </p:txBody>
      </p:sp>
      <p:sp>
        <p:nvSpPr>
          <p:cNvPr id="2" name="Slide Number Placeholder 1"/>
          <p:cNvSpPr>
            <a:spLocks noGrp="1"/>
          </p:cNvSpPr>
          <p:nvPr>
            <p:ph type="sldNum" sz="quarter" idx="10"/>
          </p:nvPr>
        </p:nvSpPr>
        <p:spPr/>
        <p:txBody>
          <a:bodyPr/>
          <a:lstStyle/>
          <a:p>
            <a:fld id="{6CB938CB-6923-4D2F-96A3-4E7B3F02309E}" type="slidenum">
              <a:rPr lang="en-US" altLang="en-US" smtClean="0"/>
              <a:pPr/>
              <a:t>34</a:t>
            </a:fld>
            <a:endParaRPr lang="en-US" altLang="en-US"/>
          </a:p>
        </p:txBody>
      </p:sp>
      <p:sp>
        <p:nvSpPr>
          <p:cNvPr id="4" name="Rectangle 3"/>
          <p:cNvSpPr/>
          <p:nvPr/>
        </p:nvSpPr>
        <p:spPr>
          <a:xfrm>
            <a:off x="490889" y="1422599"/>
            <a:ext cx="11203805" cy="4006225"/>
          </a:xfrm>
          <a:prstGeom prst="rect">
            <a:avLst/>
          </a:prstGeom>
        </p:spPr>
        <p:txBody>
          <a:bodyPr wrap="square">
            <a:spAutoFit/>
          </a:bodyPr>
          <a:lstStyle/>
          <a:p>
            <a:pPr algn="just" fontAlgn="t">
              <a:spcBef>
                <a:spcPts val="1200"/>
              </a:spcBef>
              <a:spcAft>
                <a:spcPts val="400"/>
              </a:spcAft>
            </a:pPr>
            <a:r>
              <a:rPr lang="en-US" altLang="zh-TW" sz="2400" b="1" dirty="0">
                <a:latin typeface="Times New Roman"/>
                <a:ea typeface="DFKai-SB" panose="03000509000000000000" pitchFamily="65" charset="-120"/>
                <a:cs typeface="Times New Roman"/>
              </a:rPr>
              <a:t>According to </a:t>
            </a:r>
            <a:r>
              <a:rPr lang="en-US" altLang="zh-TW" sz="2400" b="1" dirty="0">
                <a:solidFill>
                  <a:srgbClr val="000000"/>
                </a:solidFill>
                <a:latin typeface="Times New Roman"/>
                <a:ea typeface="DFKai-SB" panose="03000509000000000000" pitchFamily="65" charset="-120"/>
                <a:cs typeface="Times New Roman"/>
              </a:rPr>
              <a:t>t</a:t>
            </a:r>
            <a:r>
              <a:rPr lang="en-US" altLang="zh-TW" sz="2400" b="1" dirty="0" smtClean="0">
                <a:solidFill>
                  <a:srgbClr val="000000"/>
                </a:solidFill>
                <a:latin typeface="Times New Roman"/>
                <a:ea typeface="DFKai-SB" panose="03000509000000000000" pitchFamily="65" charset="-120"/>
                <a:cs typeface="Times New Roman"/>
              </a:rPr>
              <a:t>he</a:t>
            </a:r>
            <a:r>
              <a:rPr lang="en-US" altLang="zh-TW" sz="2400" b="1" i="1" dirty="0" smtClean="0">
                <a:solidFill>
                  <a:srgbClr val="000000"/>
                </a:solidFill>
                <a:latin typeface="Times New Roman"/>
                <a:ea typeface="DFKai-SB" panose="03000509000000000000" pitchFamily="65" charset="-120"/>
                <a:cs typeface="Times New Roman"/>
              </a:rPr>
              <a:t> </a:t>
            </a:r>
            <a:r>
              <a:rPr lang="en-US" altLang="zh-TW" sz="2400" b="1" i="1" dirty="0">
                <a:solidFill>
                  <a:srgbClr val="000000"/>
                </a:solidFill>
                <a:latin typeface="Times New Roman"/>
                <a:ea typeface="DFKai-SB" panose="03000509000000000000" pitchFamily="65" charset="-120"/>
                <a:cs typeface="Times New Roman"/>
              </a:rPr>
              <a:t>National Anthem </a:t>
            </a:r>
            <a:r>
              <a:rPr lang="en-US" altLang="zh-TW" sz="2400" b="1" i="1" dirty="0">
                <a:latin typeface="Times New Roman"/>
                <a:ea typeface="DFKai-SB" panose="03000509000000000000" pitchFamily="65" charset="-120"/>
                <a:cs typeface="Times New Roman"/>
              </a:rPr>
              <a:t>Ordinance</a:t>
            </a:r>
            <a:r>
              <a:rPr lang="en-US" altLang="zh-TW" sz="2400" b="1" dirty="0">
                <a:latin typeface="Times New Roman"/>
                <a:ea typeface="DFKai-SB" panose="03000509000000000000" pitchFamily="65" charset="-120"/>
                <a:cs typeface="Times New Roman"/>
              </a:rPr>
              <a:t>,</a:t>
            </a:r>
            <a:r>
              <a:rPr lang="en-US" altLang="zh-TW" sz="2400" b="1" i="1" dirty="0">
                <a:latin typeface="Times New Roman"/>
                <a:ea typeface="DFKai-SB" panose="03000509000000000000" pitchFamily="65" charset="-120"/>
                <a:cs typeface="Times New Roman"/>
              </a:rPr>
              <a:t> </a:t>
            </a:r>
            <a:r>
              <a:rPr lang="en-US" altLang="zh-TW" sz="2400" b="1" dirty="0">
                <a:latin typeface="Times New Roman"/>
                <a:ea typeface="DFKai-SB" panose="03000509000000000000" pitchFamily="65" charset="-120"/>
                <a:cs typeface="Times New Roman"/>
              </a:rPr>
              <a:t>occasions on which the national anthem must be played and sung </a:t>
            </a:r>
            <a:r>
              <a:rPr lang="en-US" altLang="zh-TW" sz="2400" b="1" dirty="0" smtClean="0">
                <a:latin typeface="Times New Roman"/>
                <a:ea typeface="DFKai-SB" panose="03000509000000000000" pitchFamily="65" charset="-120"/>
                <a:cs typeface="Times New Roman"/>
              </a:rPr>
              <a:t>:</a:t>
            </a:r>
            <a:endParaRPr lang="en-US" altLang="zh-TW" sz="2400" b="1" dirty="0">
              <a:latin typeface="Times New Roman"/>
              <a:ea typeface="DFKai-SB" panose="03000509000000000000" pitchFamily="65" charset="-120"/>
              <a:cs typeface="Times New Roman"/>
            </a:endParaRPr>
          </a:p>
          <a:p>
            <a:pPr algn="just" fontAlgn="t">
              <a:spcBef>
                <a:spcPts val="600"/>
              </a:spcBef>
              <a:spcAft>
                <a:spcPts val="600"/>
              </a:spcAft>
            </a:pPr>
            <a:r>
              <a:rPr lang="en-US" altLang="zh-TW" sz="2400" dirty="0">
                <a:latin typeface="Times New Roman"/>
                <a:ea typeface="DFKai-SB" panose="03000509000000000000" pitchFamily="65" charset="-120"/>
                <a:cs typeface="Times New Roman"/>
              </a:rPr>
              <a:t>2. A national flag raising ceremony, including</a:t>
            </a:r>
            <a:r>
              <a:rPr lang="zh-TW" altLang="en-US" sz="2400" dirty="0">
                <a:latin typeface="Times New Roman"/>
                <a:ea typeface="DFKai-SB" panose="03000509000000000000" pitchFamily="65" charset="-120"/>
                <a:cs typeface="Times New Roman"/>
              </a:rPr>
              <a:t> </a:t>
            </a:r>
            <a:r>
              <a:rPr lang="en-US" altLang="zh-TW" sz="2400" dirty="0">
                <a:latin typeface="Times New Roman"/>
                <a:ea typeface="DFKai-SB" panose="03000509000000000000" pitchFamily="65" charset="-120"/>
                <a:cs typeface="Times New Roman"/>
              </a:rPr>
              <a:t>——</a:t>
            </a:r>
          </a:p>
          <a:p>
            <a:pPr algn="just" fontAlgn="t">
              <a:spcBef>
                <a:spcPts val="600"/>
              </a:spcBef>
              <a:spcAft>
                <a:spcPts val="600"/>
              </a:spcAft>
            </a:pPr>
            <a:r>
              <a:rPr lang="en-US" altLang="zh-TW" sz="2400" dirty="0">
                <a:latin typeface="Times New Roman"/>
                <a:ea typeface="DFKai-SB" panose="03000509000000000000" pitchFamily="65" charset="-120"/>
                <a:cs typeface="Times New Roman"/>
              </a:rPr>
              <a:t>(a) Flag Raising Ceremony held by the </a:t>
            </a:r>
            <a:r>
              <a:rPr lang="en-US" altLang="zh-TW" sz="2400" dirty="0" smtClean="0">
                <a:latin typeface="Times New Roman"/>
                <a:ea typeface="DFKai-SB" panose="03000509000000000000" pitchFamily="65" charset="-120"/>
                <a:cs typeface="Times New Roman"/>
              </a:rPr>
              <a:t>HKSAR Government at </a:t>
            </a:r>
            <a:r>
              <a:rPr lang="en-US" altLang="zh-TW" sz="2400" dirty="0">
                <a:latin typeface="Times New Roman"/>
                <a:ea typeface="DFKai-SB" panose="03000509000000000000" pitchFamily="65" charset="-120"/>
                <a:cs typeface="Times New Roman"/>
              </a:rPr>
              <a:t>Golden Bauhinia Square; </a:t>
            </a:r>
            <a:endParaRPr lang="zh-TW" altLang="en-US" sz="2400" dirty="0">
              <a:latin typeface="Times New Roman"/>
              <a:ea typeface="DFKai-SB" panose="03000509000000000000" pitchFamily="65" charset="-120"/>
              <a:cs typeface="Times New Roman"/>
            </a:endParaRPr>
          </a:p>
          <a:p>
            <a:pPr algn="just" fontAlgn="t">
              <a:spcBef>
                <a:spcPts val="600"/>
              </a:spcBef>
              <a:spcAft>
                <a:spcPts val="600"/>
              </a:spcAft>
            </a:pPr>
            <a:r>
              <a:rPr lang="en-US" altLang="zh-TW" sz="2400" dirty="0">
                <a:latin typeface="Times New Roman"/>
                <a:ea typeface="DFKai-SB" panose="03000509000000000000" pitchFamily="65" charset="-120"/>
                <a:cs typeface="Times New Roman"/>
              </a:rPr>
              <a:t>(b) Flag Raising Ceremony held by the HKSAR </a:t>
            </a:r>
            <a:r>
              <a:rPr lang="en-US" altLang="zh-TW" sz="2400" dirty="0" smtClean="0">
                <a:latin typeface="Times New Roman"/>
                <a:ea typeface="DFKai-SB" panose="03000509000000000000" pitchFamily="65" charset="-120"/>
                <a:cs typeface="Times New Roman"/>
              </a:rPr>
              <a:t>Government to celebrate the Anniversary </a:t>
            </a:r>
            <a:r>
              <a:rPr lang="en-US" altLang="zh-TW" sz="2400" dirty="0">
                <a:latin typeface="Times New Roman"/>
                <a:ea typeface="DFKai-SB" panose="03000509000000000000" pitchFamily="65" charset="-120"/>
                <a:cs typeface="Times New Roman"/>
              </a:rPr>
              <a:t>of the F</a:t>
            </a:r>
            <a:r>
              <a:rPr lang="en-US" altLang="zh-TW" sz="2400" dirty="0" smtClean="0">
                <a:latin typeface="Times New Roman"/>
                <a:ea typeface="DFKai-SB" panose="03000509000000000000" pitchFamily="65" charset="-120"/>
                <a:cs typeface="Times New Roman"/>
              </a:rPr>
              <a:t>ounding of the People’s Republic of China; </a:t>
            </a:r>
            <a:r>
              <a:rPr lang="en-US" altLang="zh-TW" sz="2400" dirty="0">
                <a:latin typeface="Times New Roman"/>
                <a:ea typeface="DFKai-SB" panose="03000509000000000000" pitchFamily="65" charset="-120"/>
                <a:cs typeface="Times New Roman"/>
              </a:rPr>
              <a:t>and</a:t>
            </a:r>
            <a:endParaRPr lang="zh-TW" altLang="en-US" sz="2400" dirty="0">
              <a:latin typeface="Times New Roman"/>
              <a:ea typeface="DFKai-SB" panose="03000509000000000000" pitchFamily="65" charset="-120"/>
              <a:cs typeface="Times New Roman"/>
            </a:endParaRPr>
          </a:p>
          <a:p>
            <a:pPr algn="just" fontAlgn="t">
              <a:spcBef>
                <a:spcPts val="600"/>
              </a:spcBef>
              <a:spcAft>
                <a:spcPts val="600"/>
              </a:spcAft>
            </a:pPr>
            <a:r>
              <a:rPr lang="en-US" altLang="zh-TW" sz="2400" dirty="0">
                <a:latin typeface="Times New Roman"/>
                <a:ea typeface="DFKai-SB" panose="03000509000000000000" pitchFamily="65" charset="-120"/>
                <a:cs typeface="Times New Roman"/>
              </a:rPr>
              <a:t>(c) Flag Raising Ceremony held by the HKSAR </a:t>
            </a:r>
            <a:r>
              <a:rPr lang="en-US" altLang="zh-TW" sz="2400" dirty="0" smtClean="0">
                <a:latin typeface="Times New Roman"/>
                <a:ea typeface="DFKai-SB" panose="03000509000000000000" pitchFamily="65" charset="-120"/>
                <a:cs typeface="Times New Roman"/>
              </a:rPr>
              <a:t>Government to </a:t>
            </a:r>
            <a:r>
              <a:rPr lang="en-US" altLang="zh-TW" sz="2400" dirty="0">
                <a:latin typeface="Times New Roman"/>
                <a:ea typeface="DFKai-SB" panose="03000509000000000000" pitchFamily="65" charset="-120"/>
                <a:cs typeface="Times New Roman"/>
              </a:rPr>
              <a:t>celebrate </a:t>
            </a:r>
            <a:r>
              <a:rPr lang="en-US" altLang="zh-TW" sz="2400" dirty="0" smtClean="0">
                <a:latin typeface="Times New Roman"/>
                <a:ea typeface="DFKai-SB" panose="03000509000000000000" pitchFamily="65" charset="-120"/>
                <a:cs typeface="Times New Roman"/>
              </a:rPr>
              <a:t>the Anniversary </a:t>
            </a:r>
            <a:r>
              <a:rPr lang="en-US" altLang="zh-TW" sz="2400" dirty="0">
                <a:latin typeface="Times New Roman"/>
                <a:ea typeface="DFKai-SB" panose="03000509000000000000" pitchFamily="65" charset="-120"/>
                <a:cs typeface="Times New Roman"/>
              </a:rPr>
              <a:t>of the Establishment of the Hong Kong Special Administrative </a:t>
            </a:r>
            <a:r>
              <a:rPr lang="en-US" altLang="zh-TW" sz="2400" dirty="0">
                <a:solidFill>
                  <a:srgbClr val="000000"/>
                </a:solidFill>
                <a:latin typeface="Times New Roman"/>
                <a:ea typeface="DFKai-SB" panose="03000509000000000000" pitchFamily="65" charset="-120"/>
                <a:cs typeface="Times New Roman"/>
              </a:rPr>
              <a:t>Region of the People’s Republic of China. </a:t>
            </a:r>
            <a:endParaRPr lang="zh-TW" altLang="en-US" sz="2400" dirty="0">
              <a:solidFill>
                <a:srgbClr val="000000"/>
              </a:solidFill>
              <a:latin typeface="Times New Roman"/>
              <a:ea typeface="DFKai-SB" panose="03000509000000000000" pitchFamily="65" charset="-120"/>
              <a:cs typeface="Times New Roman"/>
            </a:endParaRPr>
          </a:p>
        </p:txBody>
      </p:sp>
      <p:sp>
        <p:nvSpPr>
          <p:cNvPr id="5" name="Rectangle 4"/>
          <p:cNvSpPr/>
          <p:nvPr/>
        </p:nvSpPr>
        <p:spPr>
          <a:xfrm>
            <a:off x="942968" y="6029310"/>
            <a:ext cx="7611947" cy="369332"/>
          </a:xfrm>
          <a:prstGeom prst="rect">
            <a:avLst/>
          </a:prstGeom>
        </p:spPr>
        <p:txBody>
          <a:bodyPr wrap="square">
            <a:spAutoFit/>
          </a:bodyPr>
          <a:lstStyle/>
          <a:p>
            <a:r>
              <a:rPr lang="en-US" altLang="zh-TW" dirty="0">
                <a:latin typeface="Times New Roman"/>
                <a:ea typeface="DFKai-SB" panose="03000509000000000000" pitchFamily="65" charset="-120"/>
                <a:cs typeface="Times New Roman"/>
              </a:rPr>
              <a:t>Source: </a:t>
            </a:r>
            <a:r>
              <a:rPr lang="en-US" dirty="0">
                <a:latin typeface="Times New Roman"/>
                <a:cs typeface="Times New Roman"/>
              </a:rPr>
              <a:t>https://www.elegislation.gov.hk/hk/A405 </a:t>
            </a:r>
          </a:p>
        </p:txBody>
      </p:sp>
    </p:spTree>
    <p:extLst>
      <p:ext uri="{BB962C8B-B14F-4D97-AF65-F5344CB8AC3E}">
        <p14:creationId xmlns:p14="http://schemas.microsoft.com/office/powerpoint/2010/main" val="42678075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25384" y="448948"/>
            <a:ext cx="10338086" cy="867930"/>
          </a:xfrm>
          <a:prstGeom prst="rect">
            <a:avLst/>
          </a:prstGeom>
        </p:spPr>
        <p:txBody>
          <a:bodyPr wrap="none">
            <a:spAutoFit/>
          </a:bodyPr>
          <a:lstStyle/>
          <a:p>
            <a:pPr algn="ctr">
              <a:lnSpc>
                <a:spcPct val="90000"/>
              </a:lnSpc>
            </a:pPr>
            <a:r>
              <a:rPr lang="en-US" altLang="zh-TW" sz="28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Occasions on which the national anthem must be played and sung </a:t>
            </a:r>
          </a:p>
          <a:p>
            <a:pPr algn="ctr">
              <a:lnSpc>
                <a:spcPct val="90000"/>
              </a:lnSpc>
            </a:pPr>
            <a:r>
              <a:rPr lang="en-US" altLang="zh-TW" sz="28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under t</a:t>
            </a:r>
            <a:r>
              <a:rPr lang="en-US" altLang="zh-TW" sz="2800" b="1"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he</a:t>
            </a:r>
            <a:r>
              <a:rPr lang="en-US" altLang="zh-TW" sz="2800" b="1" i="1"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2800" b="1" i="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National Anthem Ordinance </a:t>
            </a:r>
            <a:r>
              <a:rPr lang="en-US" altLang="zh-TW" sz="28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of the HKSAR </a:t>
            </a:r>
            <a:r>
              <a:rPr lang="en-US" altLang="zh-TW" sz="2800" b="1"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(III</a:t>
            </a:r>
            <a:r>
              <a:rPr lang="en-US" altLang="zh-TW" sz="28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endParaRPr lang="zh-HK" altLang="en-US" sz="2800" b="1" dirty="0">
              <a:latin typeface="DFKai-SB" panose="03000509000000000000" pitchFamily="65" charset="-120"/>
              <a:ea typeface="DFKai-SB" panose="03000509000000000000" pitchFamily="65" charset="-120"/>
            </a:endParaRPr>
          </a:p>
        </p:txBody>
      </p:sp>
      <p:sp>
        <p:nvSpPr>
          <p:cNvPr id="2" name="Slide Number Placeholder 1"/>
          <p:cNvSpPr>
            <a:spLocks noGrp="1"/>
          </p:cNvSpPr>
          <p:nvPr>
            <p:ph type="sldNum" sz="quarter" idx="10"/>
          </p:nvPr>
        </p:nvSpPr>
        <p:spPr/>
        <p:txBody>
          <a:bodyPr/>
          <a:lstStyle/>
          <a:p>
            <a:fld id="{6CB938CB-6923-4D2F-96A3-4E7B3F02309E}" type="slidenum">
              <a:rPr lang="en-US" altLang="en-US" smtClean="0"/>
              <a:pPr/>
              <a:t>35</a:t>
            </a:fld>
            <a:endParaRPr lang="en-US" altLang="en-US"/>
          </a:p>
        </p:txBody>
      </p:sp>
      <p:sp>
        <p:nvSpPr>
          <p:cNvPr id="3" name="Rectangle 2"/>
          <p:cNvSpPr/>
          <p:nvPr/>
        </p:nvSpPr>
        <p:spPr>
          <a:xfrm>
            <a:off x="500514" y="1421573"/>
            <a:ext cx="11196000" cy="4739759"/>
          </a:xfrm>
          <a:prstGeom prst="rect">
            <a:avLst/>
          </a:prstGeom>
        </p:spPr>
        <p:txBody>
          <a:bodyPr wrap="square">
            <a:spAutoFit/>
          </a:bodyPr>
          <a:lstStyle/>
          <a:p>
            <a:pPr algn="just" fontAlgn="t">
              <a:spcBef>
                <a:spcPts val="600"/>
              </a:spcBef>
              <a:spcAft>
                <a:spcPts val="600"/>
              </a:spcAft>
            </a:pPr>
            <a:r>
              <a:rPr lang="en-US" altLang="zh-TW" sz="2200" dirty="0">
                <a:solidFill>
                  <a:srgbClr val="000000"/>
                </a:solidFill>
                <a:latin typeface="Times New Roman"/>
                <a:ea typeface="DFKai-SB" panose="03000509000000000000" pitchFamily="65" charset="-120"/>
                <a:cs typeface="Times New Roman"/>
              </a:rPr>
              <a:t>3. National Day Reception held by the </a:t>
            </a:r>
            <a:r>
              <a:rPr lang="en-US" altLang="zh-TW" sz="2200" dirty="0">
                <a:latin typeface="Times New Roman"/>
                <a:ea typeface="DFKai-SB" panose="03000509000000000000" pitchFamily="65" charset="-120"/>
                <a:cs typeface="Times New Roman"/>
              </a:rPr>
              <a:t>HKSAR</a:t>
            </a:r>
            <a:r>
              <a:rPr lang="en-US" altLang="zh-TW" sz="2200" dirty="0" smtClean="0">
                <a:latin typeface="Times New Roman"/>
                <a:ea typeface="DFKai-SB" panose="03000509000000000000" pitchFamily="65" charset="-120"/>
                <a:cs typeface="Times New Roman"/>
              </a:rPr>
              <a:t> Government to </a:t>
            </a:r>
            <a:r>
              <a:rPr lang="en-US" altLang="zh-TW" sz="2200" dirty="0">
                <a:latin typeface="Times New Roman"/>
                <a:ea typeface="DFKai-SB" panose="03000509000000000000" pitchFamily="65" charset="-120"/>
                <a:cs typeface="Times New Roman"/>
              </a:rPr>
              <a:t>celebrate </a:t>
            </a:r>
            <a:r>
              <a:rPr lang="en-US" altLang="zh-TW" sz="2200" dirty="0" smtClean="0">
                <a:latin typeface="Times New Roman"/>
                <a:ea typeface="DFKai-SB" panose="03000509000000000000" pitchFamily="65" charset="-120"/>
                <a:cs typeface="Times New Roman"/>
              </a:rPr>
              <a:t>the Anniversary </a:t>
            </a:r>
            <a:r>
              <a:rPr lang="en-US" altLang="zh-TW" sz="2200" dirty="0">
                <a:latin typeface="Times New Roman"/>
                <a:ea typeface="DFKai-SB" panose="03000509000000000000" pitchFamily="65" charset="-120"/>
                <a:cs typeface="Times New Roman"/>
              </a:rPr>
              <a:t>of </a:t>
            </a:r>
            <a:r>
              <a:rPr lang="en-US" altLang="zh-TW" sz="2200" dirty="0" smtClean="0">
                <a:latin typeface="Times New Roman"/>
                <a:ea typeface="DFKai-SB" panose="03000509000000000000" pitchFamily="65" charset="-120"/>
                <a:cs typeface="Times New Roman"/>
              </a:rPr>
              <a:t>the Founding of the People’s Republic of China</a:t>
            </a:r>
            <a:endParaRPr lang="zh-TW" altLang="en-US" sz="2200" dirty="0">
              <a:latin typeface="Times New Roman"/>
              <a:ea typeface="DFKai-SB" panose="03000509000000000000" pitchFamily="65" charset="-120"/>
              <a:cs typeface="Times New Roman"/>
            </a:endParaRPr>
          </a:p>
          <a:p>
            <a:pPr algn="just" fontAlgn="t">
              <a:spcBef>
                <a:spcPts val="600"/>
              </a:spcBef>
              <a:spcAft>
                <a:spcPts val="600"/>
              </a:spcAft>
            </a:pPr>
            <a:r>
              <a:rPr lang="en-US" altLang="zh-TW" sz="2200" dirty="0">
                <a:latin typeface="Times New Roman"/>
                <a:ea typeface="DFKai-SB" panose="03000509000000000000" pitchFamily="65" charset="-120"/>
                <a:cs typeface="Times New Roman"/>
              </a:rPr>
              <a:t>4. Reception held by the HKSAR</a:t>
            </a:r>
            <a:r>
              <a:rPr lang="en-US" altLang="zh-TW" sz="2200" dirty="0" smtClean="0">
                <a:latin typeface="Times New Roman"/>
                <a:ea typeface="DFKai-SB" panose="03000509000000000000" pitchFamily="65" charset="-120"/>
                <a:cs typeface="Times New Roman"/>
              </a:rPr>
              <a:t> Government to celebrate the Anniversary </a:t>
            </a:r>
            <a:r>
              <a:rPr lang="en-US" altLang="zh-TW" sz="2200" dirty="0">
                <a:latin typeface="Times New Roman"/>
                <a:ea typeface="DFKai-SB" panose="03000509000000000000" pitchFamily="65" charset="-120"/>
                <a:cs typeface="Times New Roman"/>
              </a:rPr>
              <a:t>of the Establishment of the Hong Kong Special Administrative Region of the People’s Republic of </a:t>
            </a:r>
            <a:r>
              <a:rPr lang="en-US" altLang="zh-TW" sz="2200" dirty="0" smtClean="0">
                <a:latin typeface="Times New Roman"/>
                <a:ea typeface="DFKai-SB" panose="03000509000000000000" pitchFamily="65" charset="-120"/>
                <a:cs typeface="Times New Roman"/>
              </a:rPr>
              <a:t>China</a:t>
            </a:r>
            <a:endParaRPr lang="en-US" altLang="zh-TW" sz="2200" dirty="0">
              <a:latin typeface="Times New Roman"/>
              <a:ea typeface="DFKai-SB" panose="03000509000000000000" pitchFamily="65" charset="-120"/>
              <a:cs typeface="Times New Roman"/>
            </a:endParaRPr>
          </a:p>
          <a:p>
            <a:pPr algn="just" fontAlgn="t">
              <a:spcBef>
                <a:spcPts val="600"/>
              </a:spcBef>
              <a:spcAft>
                <a:spcPts val="600"/>
              </a:spcAft>
            </a:pPr>
            <a:r>
              <a:rPr lang="en-US" altLang="zh-TW" sz="2200" dirty="0">
                <a:latin typeface="Times New Roman"/>
                <a:ea typeface="DFKai-SB" panose="03000509000000000000" pitchFamily="65" charset="-120"/>
                <a:cs typeface="Times New Roman"/>
              </a:rPr>
              <a:t>5. Ceremony held by the HKSAR</a:t>
            </a:r>
            <a:r>
              <a:rPr lang="en-US" altLang="zh-TW" sz="2200" dirty="0" smtClean="0">
                <a:latin typeface="Times New Roman"/>
                <a:ea typeface="DFKai-SB" panose="03000509000000000000" pitchFamily="65" charset="-120"/>
                <a:cs typeface="Times New Roman"/>
              </a:rPr>
              <a:t> Government to </a:t>
            </a:r>
            <a:r>
              <a:rPr lang="en-US" altLang="zh-TW" sz="2200" dirty="0">
                <a:latin typeface="Times New Roman"/>
                <a:ea typeface="DFKai-SB" panose="03000509000000000000" pitchFamily="65" charset="-120"/>
                <a:cs typeface="Times New Roman"/>
              </a:rPr>
              <a:t>commemorate the </a:t>
            </a:r>
            <a:r>
              <a:rPr lang="en-US" altLang="zh-TW" sz="2200" dirty="0" smtClean="0">
                <a:latin typeface="Times New Roman"/>
                <a:ea typeface="DFKai-SB" panose="03000509000000000000" pitchFamily="65" charset="-120"/>
                <a:cs typeface="Times New Roman"/>
              </a:rPr>
              <a:t>victory day </a:t>
            </a:r>
            <a:r>
              <a:rPr lang="en-US" altLang="zh-TW" sz="2200" dirty="0">
                <a:latin typeface="Times New Roman"/>
                <a:ea typeface="DFKai-SB" panose="03000509000000000000" pitchFamily="65" charset="-120"/>
                <a:cs typeface="Times New Roman"/>
              </a:rPr>
              <a:t>of Chinese </a:t>
            </a:r>
            <a:r>
              <a:rPr lang="en-US" altLang="zh-TW" sz="2200" dirty="0" smtClean="0">
                <a:latin typeface="Times New Roman"/>
                <a:ea typeface="DFKai-SB" panose="03000509000000000000" pitchFamily="65" charset="-120"/>
                <a:cs typeface="Times New Roman"/>
              </a:rPr>
              <a:t>people’s war </a:t>
            </a:r>
            <a:r>
              <a:rPr lang="en-US" altLang="zh-TW" sz="2200" dirty="0">
                <a:latin typeface="Times New Roman"/>
                <a:ea typeface="DFKai-SB" panose="03000509000000000000" pitchFamily="65" charset="-120"/>
                <a:cs typeface="Times New Roman"/>
              </a:rPr>
              <a:t>of </a:t>
            </a:r>
            <a:r>
              <a:rPr lang="en-US" altLang="zh-TW" sz="2200" dirty="0" smtClean="0">
                <a:latin typeface="Times New Roman"/>
                <a:ea typeface="DFKai-SB" panose="03000509000000000000" pitchFamily="65" charset="-120"/>
                <a:cs typeface="Times New Roman"/>
              </a:rPr>
              <a:t>resistance against </a:t>
            </a:r>
            <a:r>
              <a:rPr lang="en-US" altLang="zh-TW" sz="2200" dirty="0">
                <a:latin typeface="Times New Roman"/>
                <a:ea typeface="DFKai-SB" panose="03000509000000000000" pitchFamily="65" charset="-120"/>
                <a:cs typeface="Times New Roman"/>
              </a:rPr>
              <a:t>Japanese </a:t>
            </a:r>
            <a:r>
              <a:rPr lang="en-US" altLang="zh-TW" sz="2200" dirty="0" smtClean="0">
                <a:latin typeface="Times New Roman"/>
                <a:ea typeface="DFKai-SB" panose="03000509000000000000" pitchFamily="65" charset="-120"/>
                <a:cs typeface="Times New Roman"/>
              </a:rPr>
              <a:t>aggression</a:t>
            </a:r>
            <a:endParaRPr lang="en-US" altLang="zh-TW" sz="2200" dirty="0">
              <a:latin typeface="Times New Roman"/>
              <a:ea typeface="DFKai-SB" panose="03000509000000000000" pitchFamily="65" charset="-120"/>
              <a:cs typeface="Times New Roman"/>
            </a:endParaRPr>
          </a:p>
          <a:p>
            <a:pPr algn="just" fontAlgn="t">
              <a:spcBef>
                <a:spcPts val="600"/>
              </a:spcBef>
              <a:spcAft>
                <a:spcPts val="600"/>
              </a:spcAft>
            </a:pPr>
            <a:r>
              <a:rPr lang="en-US" altLang="zh-TW" sz="2200" dirty="0">
                <a:latin typeface="Times New Roman"/>
                <a:ea typeface="DFKai-SB" panose="03000509000000000000" pitchFamily="65" charset="-120"/>
                <a:cs typeface="Times New Roman"/>
              </a:rPr>
              <a:t>6. Ceremony held by the HKSAR</a:t>
            </a:r>
            <a:r>
              <a:rPr lang="en-US" altLang="zh-TW" sz="2200" dirty="0" smtClean="0">
                <a:latin typeface="Times New Roman"/>
                <a:ea typeface="DFKai-SB" panose="03000509000000000000" pitchFamily="65" charset="-120"/>
                <a:cs typeface="Times New Roman"/>
              </a:rPr>
              <a:t> Government to </a:t>
            </a:r>
            <a:r>
              <a:rPr lang="en-US" altLang="zh-TW" sz="2200" dirty="0">
                <a:latin typeface="Times New Roman"/>
                <a:ea typeface="DFKai-SB" panose="03000509000000000000" pitchFamily="65" charset="-120"/>
                <a:cs typeface="Times New Roman"/>
              </a:rPr>
              <a:t>commemorate </a:t>
            </a:r>
            <a:r>
              <a:rPr lang="en-US" altLang="zh-TW" sz="2200" dirty="0" smtClean="0">
                <a:latin typeface="Times New Roman"/>
                <a:ea typeface="DFKai-SB" panose="03000509000000000000" pitchFamily="65" charset="-120"/>
                <a:cs typeface="Times New Roman"/>
              </a:rPr>
              <a:t>those </a:t>
            </a:r>
            <a:r>
              <a:rPr lang="en-US" altLang="zh-TW" sz="2200" dirty="0">
                <a:latin typeface="Times New Roman"/>
                <a:ea typeface="DFKai-SB" panose="03000509000000000000" pitchFamily="65" charset="-120"/>
                <a:cs typeface="Times New Roman"/>
              </a:rPr>
              <a:t>w</a:t>
            </a:r>
            <a:r>
              <a:rPr lang="en-US" altLang="zh-TW" sz="2200" dirty="0" smtClean="0">
                <a:latin typeface="Times New Roman"/>
                <a:ea typeface="DFKai-SB" panose="03000509000000000000" pitchFamily="65" charset="-120"/>
                <a:cs typeface="Times New Roman"/>
              </a:rPr>
              <a:t>ho </a:t>
            </a:r>
            <a:r>
              <a:rPr lang="en-US" altLang="zh-TW" sz="2200" dirty="0">
                <a:latin typeface="Times New Roman"/>
                <a:ea typeface="DFKai-SB" panose="03000509000000000000" pitchFamily="65" charset="-120"/>
                <a:cs typeface="Times New Roman"/>
              </a:rPr>
              <a:t>d</a:t>
            </a:r>
            <a:r>
              <a:rPr lang="en-US" altLang="zh-TW" sz="2200" dirty="0" smtClean="0">
                <a:latin typeface="Times New Roman"/>
                <a:ea typeface="DFKai-SB" panose="03000509000000000000" pitchFamily="65" charset="-120"/>
                <a:cs typeface="Times New Roman"/>
              </a:rPr>
              <a:t>ied </a:t>
            </a:r>
            <a:r>
              <a:rPr lang="en-US" altLang="zh-TW" sz="2200" dirty="0">
                <a:latin typeface="Times New Roman"/>
                <a:ea typeface="DFKai-SB" panose="03000509000000000000" pitchFamily="65" charset="-120"/>
                <a:cs typeface="Times New Roman"/>
              </a:rPr>
              <a:t>in the </a:t>
            </a:r>
            <a:r>
              <a:rPr lang="en-US" altLang="zh-TW" sz="2200" dirty="0" err="1">
                <a:latin typeface="Times New Roman"/>
                <a:ea typeface="DFKai-SB" panose="03000509000000000000" pitchFamily="65" charset="-120"/>
                <a:cs typeface="Times New Roman"/>
              </a:rPr>
              <a:t>d</a:t>
            </a:r>
            <a:r>
              <a:rPr lang="en-US" altLang="zh-TW" sz="2200" dirty="0" err="1" smtClean="0">
                <a:latin typeface="Times New Roman"/>
                <a:ea typeface="DFKai-SB" panose="03000509000000000000" pitchFamily="65" charset="-120"/>
                <a:cs typeface="Times New Roman"/>
              </a:rPr>
              <a:t>efence</a:t>
            </a:r>
            <a:r>
              <a:rPr lang="en-US" altLang="zh-TW" sz="2200" dirty="0" smtClean="0">
                <a:latin typeface="Times New Roman"/>
                <a:ea typeface="DFKai-SB" panose="03000509000000000000" pitchFamily="65" charset="-120"/>
                <a:cs typeface="Times New Roman"/>
              </a:rPr>
              <a:t> </a:t>
            </a:r>
            <a:r>
              <a:rPr lang="en-US" altLang="zh-TW" sz="2200" dirty="0">
                <a:latin typeface="Times New Roman"/>
                <a:ea typeface="DFKai-SB" panose="03000509000000000000" pitchFamily="65" charset="-120"/>
                <a:cs typeface="Times New Roman"/>
              </a:rPr>
              <a:t>of Hong </a:t>
            </a:r>
            <a:r>
              <a:rPr lang="en-US" altLang="zh-TW" sz="2200" dirty="0" smtClean="0">
                <a:latin typeface="Times New Roman"/>
                <a:ea typeface="DFKai-SB" panose="03000509000000000000" pitchFamily="65" charset="-120"/>
                <a:cs typeface="Times New Roman"/>
              </a:rPr>
              <a:t>Kong</a:t>
            </a:r>
            <a:endParaRPr lang="en-US" altLang="zh-TW" sz="2200" dirty="0">
              <a:latin typeface="Times New Roman"/>
              <a:ea typeface="DFKai-SB" panose="03000509000000000000" pitchFamily="65" charset="-120"/>
              <a:cs typeface="Times New Roman"/>
            </a:endParaRPr>
          </a:p>
          <a:p>
            <a:pPr algn="just" fontAlgn="t">
              <a:spcBef>
                <a:spcPts val="600"/>
              </a:spcBef>
              <a:spcAft>
                <a:spcPts val="600"/>
              </a:spcAft>
            </a:pPr>
            <a:r>
              <a:rPr lang="en-US" altLang="zh-TW" sz="2200" dirty="0">
                <a:latin typeface="Times New Roman"/>
                <a:ea typeface="DFKai-SB" panose="03000509000000000000" pitchFamily="65" charset="-120"/>
                <a:cs typeface="Times New Roman"/>
              </a:rPr>
              <a:t>7. Ceremony held by the HKSAR</a:t>
            </a:r>
            <a:r>
              <a:rPr lang="en-US" altLang="zh-TW" sz="2200" dirty="0" smtClean="0">
                <a:latin typeface="Times New Roman"/>
                <a:ea typeface="DFKai-SB" panose="03000509000000000000" pitchFamily="65" charset="-120"/>
                <a:cs typeface="Times New Roman"/>
              </a:rPr>
              <a:t> Government on </a:t>
            </a:r>
            <a:r>
              <a:rPr lang="en-US" altLang="zh-TW" sz="2200" dirty="0">
                <a:latin typeface="Times New Roman"/>
                <a:ea typeface="DFKai-SB" panose="03000509000000000000" pitchFamily="65" charset="-120"/>
                <a:cs typeface="Times New Roman"/>
              </a:rPr>
              <a:t>Nanjing Massacre National Memorial </a:t>
            </a:r>
            <a:r>
              <a:rPr lang="en-US" altLang="zh-TW" sz="2200" dirty="0" smtClean="0">
                <a:latin typeface="Times New Roman"/>
                <a:ea typeface="DFKai-SB" panose="03000509000000000000" pitchFamily="65" charset="-120"/>
                <a:cs typeface="Times New Roman"/>
              </a:rPr>
              <a:t>Day</a:t>
            </a:r>
            <a:endParaRPr lang="en-US" altLang="zh-TW" sz="2200" dirty="0">
              <a:latin typeface="Times New Roman"/>
              <a:ea typeface="DFKai-SB" panose="03000509000000000000" pitchFamily="65" charset="-120"/>
              <a:cs typeface="Times New Roman"/>
            </a:endParaRPr>
          </a:p>
          <a:p>
            <a:pPr algn="just" fontAlgn="t">
              <a:spcBef>
                <a:spcPts val="600"/>
              </a:spcBef>
              <a:spcAft>
                <a:spcPts val="600"/>
              </a:spcAft>
            </a:pPr>
            <a:r>
              <a:rPr lang="en-US" altLang="zh-TW" sz="2200" dirty="0">
                <a:latin typeface="Times New Roman"/>
                <a:ea typeface="DFKai-SB" panose="03000509000000000000" pitchFamily="65" charset="-120"/>
                <a:cs typeface="Times New Roman"/>
              </a:rPr>
              <a:t>8. A major sporting event held by the HKSAR</a:t>
            </a:r>
            <a:r>
              <a:rPr lang="en-US" altLang="zh-TW" sz="2200" dirty="0" smtClean="0">
                <a:latin typeface="Times New Roman"/>
                <a:ea typeface="DFKai-SB" panose="03000509000000000000" pitchFamily="65" charset="-120"/>
                <a:cs typeface="Times New Roman"/>
              </a:rPr>
              <a:t> Government</a:t>
            </a:r>
          </a:p>
          <a:p>
            <a:pPr algn="just" fontAlgn="t">
              <a:spcBef>
                <a:spcPts val="600"/>
              </a:spcBef>
              <a:spcAft>
                <a:spcPts val="600"/>
              </a:spcAft>
            </a:pPr>
            <a:r>
              <a:rPr lang="en-US" altLang="zh-TW" sz="2200" dirty="0">
                <a:latin typeface="Times New Roman"/>
                <a:ea typeface="DFKai-SB" panose="03000509000000000000" pitchFamily="65" charset="-120"/>
                <a:cs typeface="Times New Roman"/>
              </a:rPr>
              <a:t>9. Ceremonial Opening of the Legal </a:t>
            </a:r>
            <a:r>
              <a:rPr lang="en-US" altLang="zh-TW" sz="2200" dirty="0" smtClean="0">
                <a:latin typeface="Times New Roman"/>
                <a:ea typeface="DFKai-SB" panose="03000509000000000000" pitchFamily="65" charset="-120"/>
                <a:cs typeface="Times New Roman"/>
              </a:rPr>
              <a:t>Year</a:t>
            </a:r>
            <a:endParaRPr lang="zh-TW" altLang="en-US" sz="2200" dirty="0">
              <a:latin typeface="Times New Roman"/>
              <a:ea typeface="DFKai-SB" panose="03000509000000000000" pitchFamily="65" charset="-120"/>
              <a:cs typeface="Times New Roman"/>
            </a:endParaRPr>
          </a:p>
        </p:txBody>
      </p:sp>
      <p:sp>
        <p:nvSpPr>
          <p:cNvPr id="5" name="Rectangle 4"/>
          <p:cNvSpPr/>
          <p:nvPr/>
        </p:nvSpPr>
        <p:spPr>
          <a:xfrm>
            <a:off x="705576" y="6256539"/>
            <a:ext cx="7611947" cy="369332"/>
          </a:xfrm>
          <a:prstGeom prst="rect">
            <a:avLst/>
          </a:prstGeom>
        </p:spPr>
        <p:txBody>
          <a:bodyPr wrap="square">
            <a:spAutoFit/>
          </a:bodyPr>
          <a:lstStyle/>
          <a:p>
            <a:r>
              <a:rPr lang="en-US" altLang="zh-TW" dirty="0">
                <a:latin typeface="Times New Roman"/>
                <a:ea typeface="DFKai-SB" panose="03000509000000000000" pitchFamily="65" charset="-120"/>
                <a:cs typeface="Times New Roman"/>
              </a:rPr>
              <a:t>Source: </a:t>
            </a:r>
            <a:r>
              <a:rPr lang="en-US" dirty="0">
                <a:latin typeface="Times New Roman"/>
                <a:cs typeface="Times New Roman"/>
              </a:rPr>
              <a:t>https://www.elegislation.gov.hk/hk/A405 </a:t>
            </a:r>
          </a:p>
        </p:txBody>
      </p:sp>
    </p:spTree>
    <p:extLst>
      <p:ext uri="{BB962C8B-B14F-4D97-AF65-F5344CB8AC3E}">
        <p14:creationId xmlns:p14="http://schemas.microsoft.com/office/powerpoint/2010/main" val="30212013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CB938CB-6923-4D2F-96A3-4E7B3F02309E}" type="slidenum">
              <a:rPr lang="en-US" altLang="en-US" smtClean="0"/>
              <a:pPr/>
              <a:t>36</a:t>
            </a:fld>
            <a:endParaRPr lang="en-US" altLang="en-US"/>
          </a:p>
        </p:txBody>
      </p:sp>
      <p:sp>
        <p:nvSpPr>
          <p:cNvPr id="3" name="Rectangle 2"/>
          <p:cNvSpPr/>
          <p:nvPr/>
        </p:nvSpPr>
        <p:spPr>
          <a:xfrm>
            <a:off x="715528" y="2262700"/>
            <a:ext cx="10792496" cy="2985433"/>
          </a:xfrm>
          <a:prstGeom prst="rect">
            <a:avLst/>
          </a:prstGeom>
        </p:spPr>
        <p:txBody>
          <a:bodyPr wrap="square">
            <a:spAutoFit/>
          </a:bodyPr>
          <a:lstStyle/>
          <a:p>
            <a:pPr marL="304800" indent="-304800" algn="just">
              <a:spcAft>
                <a:spcPts val="600"/>
              </a:spcAft>
            </a:pPr>
            <a:r>
              <a:rPr lang="en-US" altLang="zh-TW" sz="2800" dirty="0">
                <a:solidFill>
                  <a:srgbClr val="000000"/>
                </a:solidFill>
                <a:latin typeface="Times New Roman"/>
                <a:ea typeface="DFKai-SB" panose="03000509000000000000" pitchFamily="65" charset="-120"/>
                <a:cs typeface="Times New Roman"/>
              </a:rPr>
              <a:t>According to </a:t>
            </a:r>
            <a:r>
              <a:rPr lang="en-US" altLang="zh-TW" sz="2800" dirty="0" smtClean="0">
                <a:solidFill>
                  <a:srgbClr val="000000"/>
                </a:solidFill>
                <a:latin typeface="Times New Roman"/>
                <a:ea typeface="DFKai-SB" panose="03000509000000000000" pitchFamily="65" charset="-120"/>
                <a:cs typeface="Times New Roman"/>
              </a:rPr>
              <a:t>Section </a:t>
            </a:r>
            <a:r>
              <a:rPr lang="en-US" altLang="zh-TW" sz="2800" dirty="0">
                <a:solidFill>
                  <a:srgbClr val="000000"/>
                </a:solidFill>
                <a:latin typeface="Times New Roman"/>
                <a:ea typeface="DFKai-SB" panose="03000509000000000000" pitchFamily="65" charset="-120"/>
                <a:cs typeface="Times New Roman"/>
              </a:rPr>
              <a:t>4 of Part 2</a:t>
            </a:r>
            <a:r>
              <a:rPr lang="en-US" altLang="zh-TW" sz="2800" i="1" dirty="0">
                <a:solidFill>
                  <a:srgbClr val="000000"/>
                </a:solidFill>
                <a:latin typeface="Times New Roman"/>
                <a:ea typeface="DFKai-SB" panose="03000509000000000000" pitchFamily="65" charset="-120"/>
                <a:cs typeface="Times New Roman"/>
              </a:rPr>
              <a:t> </a:t>
            </a:r>
            <a:r>
              <a:rPr lang="en-US" altLang="zh-TW" sz="2800" dirty="0">
                <a:solidFill>
                  <a:srgbClr val="000000"/>
                </a:solidFill>
                <a:latin typeface="Times New Roman"/>
                <a:ea typeface="DFKai-SB" panose="03000509000000000000" pitchFamily="65" charset="-120"/>
                <a:cs typeface="Times New Roman"/>
              </a:rPr>
              <a:t>of t</a:t>
            </a:r>
            <a:r>
              <a:rPr lang="en-US" altLang="zh-TW" sz="2800" dirty="0" smtClean="0">
                <a:solidFill>
                  <a:srgbClr val="000000"/>
                </a:solidFill>
                <a:latin typeface="Times New Roman"/>
                <a:ea typeface="DFKai-SB" panose="03000509000000000000" pitchFamily="65" charset="-120"/>
                <a:cs typeface="Times New Roman"/>
              </a:rPr>
              <a:t>he</a:t>
            </a:r>
            <a:r>
              <a:rPr lang="en-US" altLang="zh-TW" sz="2800" i="1" dirty="0" smtClean="0">
                <a:solidFill>
                  <a:srgbClr val="000000"/>
                </a:solidFill>
                <a:latin typeface="Times New Roman"/>
                <a:ea typeface="DFKai-SB" panose="03000509000000000000" pitchFamily="65" charset="-120"/>
                <a:cs typeface="Times New Roman"/>
              </a:rPr>
              <a:t> </a:t>
            </a:r>
            <a:r>
              <a:rPr lang="en-US" altLang="zh-TW" sz="2800" i="1" dirty="0">
                <a:solidFill>
                  <a:srgbClr val="000000"/>
                </a:solidFill>
                <a:latin typeface="Times New Roman"/>
                <a:ea typeface="DFKai-SB" panose="03000509000000000000" pitchFamily="65" charset="-120"/>
                <a:cs typeface="Times New Roman"/>
              </a:rPr>
              <a:t>National Anthem Ordinance</a:t>
            </a:r>
          </a:p>
          <a:p>
            <a:pPr marL="304800" indent="-304800" algn="just">
              <a:spcAft>
                <a:spcPts val="600"/>
              </a:spcAft>
            </a:pPr>
            <a:endParaRPr lang="en-US" altLang="zh-TW" sz="2800" dirty="0">
              <a:solidFill>
                <a:srgbClr val="000000"/>
              </a:solidFill>
              <a:latin typeface="Times New Roman"/>
              <a:ea typeface="DFKai-SB" panose="03000509000000000000" pitchFamily="65" charset="-120"/>
              <a:cs typeface="Times New Roman"/>
            </a:endParaRPr>
          </a:p>
          <a:p>
            <a:pPr algn="just">
              <a:spcAft>
                <a:spcPts val="600"/>
              </a:spcAft>
            </a:pPr>
            <a:r>
              <a:rPr lang="en-US" altLang="zh-TW" sz="2800" dirty="0">
                <a:solidFill>
                  <a:srgbClr val="000000"/>
                </a:solidFill>
                <a:latin typeface="Times New Roman"/>
                <a:ea typeface="DFKai-SB" panose="03000509000000000000" pitchFamily="65" charset="-120"/>
                <a:cs typeface="Times New Roman"/>
              </a:rPr>
              <a:t>While the national anthem is being played and sung, the etiquette to be followed by the persons who take part in or attend the </a:t>
            </a:r>
            <a:r>
              <a:rPr lang="en-US" altLang="zh-TW" sz="2800" dirty="0" smtClean="0">
                <a:solidFill>
                  <a:srgbClr val="000000"/>
                </a:solidFill>
                <a:latin typeface="Times New Roman"/>
                <a:ea typeface="DFKai-SB" panose="03000509000000000000" pitchFamily="65" charset="-120"/>
                <a:cs typeface="Times New Roman"/>
              </a:rPr>
              <a:t>occasion is</a:t>
            </a:r>
            <a:r>
              <a:rPr lang="en-US" altLang="zh-TW" sz="2800" dirty="0">
                <a:latin typeface="Times New Roman"/>
                <a:ea typeface="DFKai-SB" panose="03000509000000000000" pitchFamily="65" charset="-120"/>
                <a:cs typeface="Times New Roman"/>
              </a:rPr>
              <a:t>—</a:t>
            </a:r>
            <a:r>
              <a:rPr lang="en-US" altLang="zh-TW" sz="2800" dirty="0">
                <a:solidFill>
                  <a:srgbClr val="0000FF"/>
                </a:solidFill>
                <a:latin typeface="Times New Roman"/>
                <a:ea typeface="DFKai-SB" panose="03000509000000000000" pitchFamily="65" charset="-120"/>
                <a:cs typeface="Times New Roman"/>
              </a:rPr>
              <a:t> </a:t>
            </a:r>
            <a:endParaRPr lang="en-US" altLang="zh-TW" sz="2800" dirty="0" smtClean="0">
              <a:solidFill>
                <a:srgbClr val="0000FF"/>
              </a:solidFill>
              <a:latin typeface="Times New Roman"/>
              <a:ea typeface="DFKai-SB" panose="03000509000000000000" pitchFamily="65" charset="-120"/>
              <a:cs typeface="Times New Roman"/>
            </a:endParaRPr>
          </a:p>
          <a:p>
            <a:pPr algn="just">
              <a:spcAft>
                <a:spcPts val="600"/>
              </a:spcAft>
            </a:pPr>
            <a:r>
              <a:rPr lang="en-US" altLang="zh-TW" sz="2800" dirty="0" smtClean="0">
                <a:solidFill>
                  <a:srgbClr val="000000"/>
                </a:solidFill>
                <a:latin typeface="Times New Roman"/>
                <a:ea typeface="DFKai-SB" panose="03000509000000000000" pitchFamily="65" charset="-120"/>
                <a:cs typeface="Times New Roman"/>
              </a:rPr>
              <a:t>(</a:t>
            </a:r>
            <a:r>
              <a:rPr lang="en-US" altLang="zh-TW" sz="2800" dirty="0">
                <a:solidFill>
                  <a:srgbClr val="000000"/>
                </a:solidFill>
                <a:latin typeface="Times New Roman"/>
                <a:ea typeface="DFKai-SB" panose="03000509000000000000" pitchFamily="65" charset="-120"/>
                <a:cs typeface="Times New Roman"/>
              </a:rPr>
              <a:t>a) to stand </a:t>
            </a:r>
            <a:r>
              <a:rPr lang="en-US" altLang="zh-TW" sz="2800" dirty="0" smtClean="0">
                <a:solidFill>
                  <a:srgbClr val="000000"/>
                </a:solidFill>
                <a:latin typeface="Times New Roman"/>
                <a:ea typeface="DFKai-SB" panose="03000509000000000000" pitchFamily="65" charset="-120"/>
                <a:cs typeface="Times New Roman"/>
              </a:rPr>
              <a:t>solemnly </a:t>
            </a:r>
            <a:r>
              <a:rPr lang="en-US" altLang="zh-TW" sz="2800" dirty="0">
                <a:solidFill>
                  <a:srgbClr val="000000"/>
                </a:solidFill>
                <a:latin typeface="Times New Roman"/>
                <a:ea typeface="DFKai-SB" panose="03000509000000000000" pitchFamily="65" charset="-120"/>
                <a:cs typeface="Times New Roman"/>
              </a:rPr>
              <a:t>and </a:t>
            </a:r>
            <a:r>
              <a:rPr lang="en-US" altLang="zh-TW" sz="2800" dirty="0" smtClean="0">
                <a:solidFill>
                  <a:srgbClr val="000000"/>
                </a:solidFill>
                <a:latin typeface="Times New Roman"/>
                <a:ea typeface="DFKai-SB" panose="03000509000000000000" pitchFamily="65" charset="-120"/>
                <a:cs typeface="Times New Roman"/>
              </a:rPr>
              <a:t>deport </a:t>
            </a:r>
            <a:r>
              <a:rPr lang="en-US" altLang="zh-TW" sz="2800" dirty="0">
                <a:solidFill>
                  <a:srgbClr val="000000"/>
                </a:solidFill>
                <a:latin typeface="Times New Roman"/>
                <a:ea typeface="DFKai-SB" panose="03000509000000000000" pitchFamily="65" charset="-120"/>
                <a:cs typeface="Times New Roman"/>
              </a:rPr>
              <a:t>themselves with dignity; and</a:t>
            </a:r>
            <a:endParaRPr lang="zh-TW" altLang="en-US" sz="2800" dirty="0">
              <a:solidFill>
                <a:srgbClr val="000000"/>
              </a:solidFill>
              <a:latin typeface="Times New Roman"/>
              <a:ea typeface="DFKai-SB" panose="03000509000000000000" pitchFamily="65" charset="-120"/>
              <a:cs typeface="Times New Roman"/>
            </a:endParaRPr>
          </a:p>
          <a:p>
            <a:pPr marL="304800" indent="-609600" algn="just" fontAlgn="t">
              <a:spcAft>
                <a:spcPts val="600"/>
              </a:spcAft>
            </a:pPr>
            <a:r>
              <a:rPr lang="en-US" altLang="zh-TW" sz="2800" dirty="0">
                <a:solidFill>
                  <a:srgbClr val="000000"/>
                </a:solidFill>
                <a:latin typeface="Times New Roman"/>
                <a:ea typeface="DFKai-SB" panose="03000509000000000000" pitchFamily="65" charset="-120"/>
                <a:cs typeface="Times New Roman"/>
              </a:rPr>
              <a:t>(b) to not behave in a</a:t>
            </a:r>
            <a:r>
              <a:rPr lang="en-US" altLang="zh-TW" sz="2800" dirty="0" smtClean="0">
                <a:solidFill>
                  <a:srgbClr val="000000"/>
                </a:solidFill>
                <a:latin typeface="Times New Roman"/>
                <a:ea typeface="DFKai-SB" panose="03000509000000000000" pitchFamily="65" charset="-120"/>
                <a:cs typeface="Times New Roman"/>
              </a:rPr>
              <a:t> </a:t>
            </a:r>
            <a:r>
              <a:rPr lang="en-US" altLang="zh-TW" sz="2800" dirty="0">
                <a:solidFill>
                  <a:srgbClr val="000000"/>
                </a:solidFill>
                <a:latin typeface="Times New Roman"/>
                <a:ea typeface="DFKai-SB" panose="03000509000000000000" pitchFamily="65" charset="-120"/>
                <a:cs typeface="Times New Roman"/>
              </a:rPr>
              <a:t>way disrespectful to the national anthem.</a:t>
            </a:r>
            <a:endParaRPr lang="zh-TW" altLang="en-US" sz="2800" b="0" i="0" dirty="0">
              <a:solidFill>
                <a:srgbClr val="000000"/>
              </a:solidFill>
              <a:effectLst/>
              <a:latin typeface="Times New Roman"/>
              <a:ea typeface="DFKai-SB" panose="03000509000000000000" pitchFamily="65" charset="-120"/>
              <a:cs typeface="Times New Roman"/>
            </a:endParaRPr>
          </a:p>
        </p:txBody>
      </p:sp>
      <p:sp>
        <p:nvSpPr>
          <p:cNvPr id="4" name="Rectangle 3"/>
          <p:cNvSpPr/>
          <p:nvPr/>
        </p:nvSpPr>
        <p:spPr>
          <a:xfrm>
            <a:off x="1683026" y="709148"/>
            <a:ext cx="8703423" cy="923330"/>
          </a:xfrm>
          <a:prstGeom prst="rect">
            <a:avLst/>
          </a:prstGeom>
        </p:spPr>
        <p:txBody>
          <a:bodyPr wrap="square">
            <a:spAutoFit/>
          </a:bodyPr>
          <a:lstStyle/>
          <a:p>
            <a:pPr algn="ctr">
              <a:lnSpc>
                <a:spcPct val="90000"/>
              </a:lnSpc>
            </a:pPr>
            <a:r>
              <a:rPr lang="en-US" altLang="zh-TW" sz="28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Etiquette for playing and </a:t>
            </a:r>
            <a:r>
              <a:rPr lang="en-US" altLang="zh-TW" sz="32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singing</a:t>
            </a:r>
            <a:r>
              <a:rPr lang="en-US" altLang="zh-TW" sz="28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the national anthem</a:t>
            </a:r>
          </a:p>
          <a:p>
            <a:pPr algn="ctr">
              <a:lnSpc>
                <a:spcPct val="90000"/>
              </a:lnSpc>
            </a:pPr>
            <a:r>
              <a:rPr lang="en-US" altLang="zh-TW" sz="28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under t</a:t>
            </a:r>
            <a:r>
              <a:rPr lang="en-US" altLang="zh-TW" sz="2800" b="1"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he</a:t>
            </a:r>
            <a:r>
              <a:rPr lang="en-US" altLang="zh-TW" sz="2800" b="1" i="1"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2800" b="1" i="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National Anthem Ordinance </a:t>
            </a:r>
            <a:r>
              <a:rPr lang="en-US" altLang="zh-TW" sz="28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of the HKSAR </a:t>
            </a:r>
            <a:endParaRPr lang="zh-HK" altLang="en-US" sz="2800" b="1" dirty="0">
              <a:latin typeface="DFKai-SB" panose="03000509000000000000" pitchFamily="65" charset="-120"/>
              <a:ea typeface="DFKai-SB" panose="03000509000000000000" pitchFamily="65" charset="-120"/>
            </a:endParaRPr>
          </a:p>
        </p:txBody>
      </p:sp>
      <p:sp>
        <p:nvSpPr>
          <p:cNvPr id="5" name="Rectangle 4"/>
          <p:cNvSpPr/>
          <p:nvPr/>
        </p:nvSpPr>
        <p:spPr>
          <a:xfrm>
            <a:off x="715528" y="5949407"/>
            <a:ext cx="7611947" cy="369332"/>
          </a:xfrm>
          <a:prstGeom prst="rect">
            <a:avLst/>
          </a:prstGeom>
        </p:spPr>
        <p:txBody>
          <a:bodyPr wrap="square">
            <a:spAutoFit/>
          </a:bodyPr>
          <a:lstStyle/>
          <a:p>
            <a:r>
              <a:rPr lang="en-US" altLang="zh-TW" dirty="0">
                <a:latin typeface="Times New Roman"/>
                <a:ea typeface="DFKai-SB" panose="03000509000000000000" pitchFamily="65" charset="-120"/>
                <a:cs typeface="Times New Roman"/>
              </a:rPr>
              <a:t>Source: </a:t>
            </a:r>
            <a:r>
              <a:rPr lang="en-US" dirty="0">
                <a:latin typeface="Times New Roman"/>
                <a:cs typeface="Times New Roman"/>
              </a:rPr>
              <a:t>https://www.elegislation.gov.hk/hk/A405 </a:t>
            </a:r>
          </a:p>
        </p:txBody>
      </p:sp>
    </p:spTree>
    <p:extLst>
      <p:ext uri="{BB962C8B-B14F-4D97-AF65-F5344CB8AC3E}">
        <p14:creationId xmlns:p14="http://schemas.microsoft.com/office/powerpoint/2010/main" val="31557182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21"/>
          <p:cNvSpPr/>
          <p:nvPr/>
        </p:nvSpPr>
        <p:spPr>
          <a:xfrm>
            <a:off x="8163498" y="1487277"/>
            <a:ext cx="3800819" cy="4517299"/>
          </a:xfrm>
          <a:prstGeom prst="roundRect">
            <a:avLst>
              <a:gd name="adj" fmla="val 12091"/>
            </a:avLst>
          </a:prstGeom>
          <a:solidFill>
            <a:srgbClr val="21D0C2">
              <a:alpha val="16000"/>
            </a:srgbClr>
          </a:solidFill>
          <a:ln w="38100">
            <a:solidFill>
              <a:srgbClr val="FF344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任意多边形: 形状 9"/>
          <p:cNvSpPr/>
          <p:nvPr/>
        </p:nvSpPr>
        <p:spPr>
          <a:xfrm>
            <a:off x="592138"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14" name="任意多边形: 形状 13"/>
          <p:cNvSpPr/>
          <p:nvPr/>
        </p:nvSpPr>
        <p:spPr>
          <a:xfrm>
            <a:off x="3344863" y="3092454"/>
            <a:ext cx="1858962"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18" name="任意多边形: 形状 17"/>
          <p:cNvSpPr/>
          <p:nvPr/>
        </p:nvSpPr>
        <p:spPr>
          <a:xfrm>
            <a:off x="6096000"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4B255259-51E1-4641-896D-151235E7E0CC}" type="slidenum">
              <a:rPr lang="en-US" altLang="en-US">
                <a:solidFill>
                  <a:srgbClr val="898989"/>
                </a:solidFill>
              </a:rPr>
              <a:pPr/>
              <a:t>37</a:t>
            </a:fld>
            <a:endParaRPr lang="en-US" altLang="en-US">
              <a:solidFill>
                <a:srgbClr val="898989"/>
              </a:solidFill>
            </a:endParaRPr>
          </a:p>
        </p:txBody>
      </p:sp>
      <p:sp>
        <p:nvSpPr>
          <p:cNvPr id="22" name="矩形: 圆角 21"/>
          <p:cNvSpPr/>
          <p:nvPr/>
        </p:nvSpPr>
        <p:spPr>
          <a:xfrm>
            <a:off x="510751" y="1993508"/>
            <a:ext cx="3058827" cy="3217470"/>
          </a:xfrm>
          <a:prstGeom prst="roundRect">
            <a:avLst>
              <a:gd name="adj" fmla="val 12091"/>
            </a:avLst>
          </a:prstGeom>
          <a:solidFill>
            <a:srgbClr val="21D0C2">
              <a:alpha val="16000"/>
            </a:srgbClr>
          </a:solidFill>
          <a:ln w="38100">
            <a:solidFill>
              <a:srgbClr val="FF344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4" name="矩形 23"/>
          <p:cNvSpPr/>
          <p:nvPr/>
        </p:nvSpPr>
        <p:spPr>
          <a:xfrm>
            <a:off x="665537" y="2180963"/>
            <a:ext cx="2772000" cy="2800767"/>
          </a:xfrm>
          <a:prstGeom prst="rect">
            <a:avLst/>
          </a:prstGeom>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200" dirty="0">
                <a:latin typeface="Times New Roman"/>
                <a:ea typeface="DFKai-SB" panose="03000509000000000000" pitchFamily="65" charset="-120"/>
                <a:cs typeface="Times New Roman"/>
              </a:rPr>
              <a:t>The national emblem of the </a:t>
            </a:r>
            <a:r>
              <a:rPr lang="en-US" altLang="zh-CN" sz="2200" dirty="0" smtClean="0">
                <a:latin typeface="Times New Roman"/>
                <a:ea typeface="DFKai-SB" panose="03000509000000000000" pitchFamily="65" charset="-120"/>
                <a:cs typeface="Times New Roman"/>
              </a:rPr>
              <a:t>PRC consists </a:t>
            </a:r>
            <a:r>
              <a:rPr lang="en-US" altLang="zh-CN" sz="2200" dirty="0">
                <a:latin typeface="Times New Roman"/>
                <a:ea typeface="DFKai-SB" panose="03000509000000000000" pitchFamily="65" charset="-120"/>
                <a:cs typeface="Times New Roman"/>
              </a:rPr>
              <a:t>of an image of Tiananmen Gate </a:t>
            </a:r>
            <a:r>
              <a:rPr lang="en-US" altLang="zh-CN" sz="2200" dirty="0" smtClean="0">
                <a:latin typeface="Times New Roman"/>
                <a:ea typeface="DFKai-SB" panose="03000509000000000000" pitchFamily="65" charset="-120"/>
                <a:cs typeface="Times New Roman"/>
              </a:rPr>
              <a:t>in the </a:t>
            </a:r>
            <a:r>
              <a:rPr lang="en-US" altLang="zh-CN" sz="2200" dirty="0">
                <a:latin typeface="Times New Roman"/>
                <a:ea typeface="DFKai-SB" panose="03000509000000000000" pitchFamily="65" charset="-120"/>
                <a:cs typeface="Times New Roman"/>
              </a:rPr>
              <a:t>center illuminated by five stars and encircled by </a:t>
            </a:r>
            <a:r>
              <a:rPr lang="en-US" altLang="zh-CN" sz="2200" dirty="0" smtClean="0">
                <a:latin typeface="Times New Roman"/>
                <a:ea typeface="DFKai-SB" panose="03000509000000000000" pitchFamily="65" charset="-120"/>
                <a:cs typeface="Times New Roman"/>
              </a:rPr>
              <a:t>spikes </a:t>
            </a:r>
            <a:r>
              <a:rPr lang="en-US" altLang="zh-CN" sz="2200" dirty="0">
                <a:latin typeface="Times New Roman"/>
                <a:ea typeface="DFKai-SB" panose="03000509000000000000" pitchFamily="65" charset="-120"/>
                <a:cs typeface="Times New Roman"/>
              </a:rPr>
              <a:t>of grain and a cogwheel.</a:t>
            </a:r>
          </a:p>
        </p:txBody>
      </p:sp>
      <p:cxnSp>
        <p:nvCxnSpPr>
          <p:cNvPr id="26" name="连接符: 曲线 25"/>
          <p:cNvCxnSpPr>
            <a:cxnSpLocks/>
          </p:cNvCxnSpPr>
          <p:nvPr/>
        </p:nvCxnSpPr>
        <p:spPr>
          <a:xfrm flipV="1">
            <a:off x="3598069" y="3075966"/>
            <a:ext cx="630238" cy="427037"/>
          </a:xfrm>
          <a:prstGeom prst="curvedConnector3">
            <a:avLst/>
          </a:prstGeom>
          <a:ln w="28575">
            <a:solidFill>
              <a:srgbClr val="FF3447"/>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65548" name="图片 6" descr="图片包含 游戏机&#10;&#10;描述已自动生成"/>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0642" y="1398537"/>
            <a:ext cx="4365625"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任意多边形: 形状 15"/>
          <p:cNvSpPr/>
          <p:nvPr/>
        </p:nvSpPr>
        <p:spPr>
          <a:xfrm>
            <a:off x="2328333" y="567288"/>
            <a:ext cx="7577667" cy="68470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en-US" altLang="zh-CN" sz="4400" b="1" dirty="0">
                <a:solidFill>
                  <a:srgbClr val="FFFFFF"/>
                </a:solidFill>
                <a:latin typeface="Times New Roman"/>
                <a:ea typeface="DFKai-SB" panose="03000509000000000000" pitchFamily="65" charset="-120"/>
                <a:cs typeface="Times New Roman"/>
                <a:sym typeface="宋体" panose="02010600030101010101" pitchFamily="2" charset="-122"/>
              </a:rPr>
              <a:t>3. The </a:t>
            </a:r>
            <a:r>
              <a:rPr lang="en-US" altLang="zh-CN" sz="4400" b="1" dirty="0" smtClean="0">
                <a:solidFill>
                  <a:srgbClr val="FFFFFF"/>
                </a:solidFill>
                <a:latin typeface="Times New Roman"/>
                <a:ea typeface="DFKai-SB" panose="03000509000000000000" pitchFamily="65" charset="-120"/>
                <a:cs typeface="Times New Roman"/>
                <a:sym typeface="宋体" panose="02010600030101010101" pitchFamily="2" charset="-122"/>
              </a:rPr>
              <a:t>National Emblem</a:t>
            </a:r>
            <a:endParaRPr lang="zh-CN" altLang="en-US" sz="4400" b="1" dirty="0">
              <a:solidFill>
                <a:srgbClr val="FFFFFF"/>
              </a:solidFill>
              <a:latin typeface="Times New Roman"/>
              <a:ea typeface="DFKai-SB" panose="03000509000000000000" pitchFamily="65" charset="-120"/>
              <a:cs typeface="Times New Roman"/>
            </a:endParaRPr>
          </a:p>
        </p:txBody>
      </p:sp>
      <p:sp>
        <p:nvSpPr>
          <p:cNvPr id="3" name="Rectangle 2"/>
          <p:cNvSpPr/>
          <p:nvPr/>
        </p:nvSpPr>
        <p:spPr>
          <a:xfrm>
            <a:off x="3461817" y="6078800"/>
            <a:ext cx="5226559" cy="369332"/>
          </a:xfrm>
          <a:prstGeom prst="rect">
            <a:avLst/>
          </a:prstGeom>
        </p:spPr>
        <p:txBody>
          <a:bodyPr wrap="none">
            <a:spAutoFit/>
          </a:bodyPr>
          <a:lstStyle/>
          <a:p>
            <a:r>
              <a:rPr lang="en-US" altLang="zh-TW" dirty="0">
                <a:latin typeface="Times New Roman"/>
                <a:ea typeface="DFKai-SB" panose="03000509000000000000" pitchFamily="65" charset="-120"/>
                <a:cs typeface="Times New Roman"/>
              </a:rPr>
              <a:t>Source: </a:t>
            </a:r>
            <a:r>
              <a:rPr lang="en-US" altLang="zh-HK" dirty="0">
                <a:latin typeface="Times New Roman"/>
                <a:cs typeface="Times New Roman"/>
              </a:rPr>
              <a:t>http://www.gov.cn/guoqing/guohui/index.htm </a:t>
            </a:r>
            <a:endParaRPr lang="zh-HK" altLang="en-US" dirty="0">
              <a:latin typeface="Times New Roman"/>
              <a:cs typeface="Times New Roman"/>
            </a:endParaRPr>
          </a:p>
        </p:txBody>
      </p:sp>
      <p:sp>
        <p:nvSpPr>
          <p:cNvPr id="4" name="Rectangle 3"/>
          <p:cNvSpPr/>
          <p:nvPr/>
        </p:nvSpPr>
        <p:spPr>
          <a:xfrm>
            <a:off x="8327544" y="1710644"/>
            <a:ext cx="3492000" cy="4493538"/>
          </a:xfrm>
          <a:prstGeom prst="rect">
            <a:avLst/>
          </a:prstGeom>
        </p:spPr>
        <p:txBody>
          <a:bodyPr wrap="square">
            <a:spAutoFit/>
          </a:bodyPr>
          <a:lstStyle/>
          <a:p>
            <a:pPr algn="just"/>
            <a:r>
              <a:rPr lang="en-US" altLang="zh-CN" sz="2200" dirty="0">
                <a:latin typeface="Times New Roman"/>
                <a:ea typeface="DFKai-SB" panose="03000509000000000000" pitchFamily="65" charset="-120"/>
                <a:cs typeface="Times New Roman"/>
              </a:rPr>
              <a:t>Two bunches of wheat and rice form a round ring. A cogwheel is placed where the wheat and rice stems </a:t>
            </a:r>
            <a:r>
              <a:rPr lang="en-US" altLang="zh-CN" sz="2200" dirty="0" smtClean="0">
                <a:latin typeface="Times New Roman"/>
                <a:ea typeface="DFKai-SB" panose="03000509000000000000" pitchFamily="65" charset="-120"/>
                <a:cs typeface="Times New Roman"/>
              </a:rPr>
              <a:t>cross at the base. </a:t>
            </a:r>
            <a:r>
              <a:rPr lang="en-US" altLang="zh-CN" sz="2200" dirty="0">
                <a:latin typeface="Times New Roman"/>
                <a:ea typeface="DFKai-SB" panose="03000509000000000000" pitchFamily="65" charset="-120"/>
                <a:cs typeface="Times New Roman"/>
              </a:rPr>
              <a:t>Red </a:t>
            </a:r>
            <a:r>
              <a:rPr lang="en-US" altLang="zh-CN" sz="2200" dirty="0" smtClean="0">
                <a:latin typeface="Times New Roman"/>
                <a:ea typeface="DFKai-SB" panose="03000509000000000000" pitchFamily="65" charset="-120"/>
                <a:cs typeface="Times New Roman"/>
              </a:rPr>
              <a:t>ribbon forms </a:t>
            </a:r>
            <a:r>
              <a:rPr lang="en-US" altLang="zh-CN" sz="2200" dirty="0">
                <a:latin typeface="Times New Roman"/>
                <a:ea typeface="DFKai-SB" panose="03000509000000000000" pitchFamily="65" charset="-120"/>
                <a:cs typeface="Times New Roman"/>
              </a:rPr>
              <a:t>a knot in the </a:t>
            </a:r>
            <a:r>
              <a:rPr lang="en-US" altLang="zh-CN" sz="2200" dirty="0" err="1">
                <a:latin typeface="Times New Roman"/>
                <a:ea typeface="DFKai-SB" panose="03000509000000000000" pitchFamily="65" charset="-120"/>
                <a:cs typeface="Times New Roman"/>
              </a:rPr>
              <a:t>centre</a:t>
            </a:r>
            <a:r>
              <a:rPr lang="en-US" altLang="zh-CN" sz="2200" dirty="0">
                <a:latin typeface="Times New Roman"/>
                <a:ea typeface="DFKai-SB" panose="03000509000000000000" pitchFamily="65" charset="-120"/>
                <a:cs typeface="Times New Roman"/>
              </a:rPr>
              <a:t> of the cogwheel. The red </a:t>
            </a:r>
            <a:r>
              <a:rPr lang="en-US" altLang="zh-CN" sz="2200" dirty="0" smtClean="0">
                <a:latin typeface="Times New Roman"/>
                <a:ea typeface="DFKai-SB" panose="03000509000000000000" pitchFamily="65" charset="-120"/>
                <a:cs typeface="Times New Roman"/>
              </a:rPr>
              <a:t>ribbon coils </a:t>
            </a:r>
            <a:r>
              <a:rPr lang="en-US" altLang="zh-CN" sz="2200" dirty="0">
                <a:latin typeface="Times New Roman"/>
                <a:ea typeface="DFKai-SB" panose="03000509000000000000" pitchFamily="65" charset="-120"/>
                <a:cs typeface="Times New Roman"/>
              </a:rPr>
              <a:t>up the wheat and rice on the left and right of the cogwheel and </a:t>
            </a:r>
            <a:r>
              <a:rPr lang="en-US" altLang="zh-CN" sz="2200" dirty="0" smtClean="0">
                <a:latin typeface="Times New Roman"/>
                <a:ea typeface="DFKai-SB" panose="03000509000000000000" pitchFamily="65" charset="-120"/>
                <a:cs typeface="Times New Roman"/>
              </a:rPr>
              <a:t>hangs </a:t>
            </a:r>
            <a:r>
              <a:rPr lang="en-US" altLang="zh-CN" sz="2200" dirty="0">
                <a:latin typeface="Times New Roman"/>
                <a:ea typeface="DFKai-SB" panose="03000509000000000000" pitchFamily="65" charset="-120"/>
                <a:cs typeface="Times New Roman"/>
              </a:rPr>
              <a:t>down, dividing the cogwheel into an upper and a lower part</a:t>
            </a:r>
            <a:r>
              <a:rPr lang="en-US" altLang="zh-CN" sz="2200" dirty="0" smtClean="0">
                <a:latin typeface="Times New Roman"/>
                <a:ea typeface="DFKai-SB" panose="03000509000000000000" pitchFamily="65" charset="-120"/>
                <a:cs typeface="Times New Roman"/>
              </a:rPr>
              <a:t>.</a:t>
            </a:r>
            <a:endParaRPr lang="en-US" sz="2200" dirty="0">
              <a:latin typeface="Times New Roman"/>
              <a:ea typeface="DFKai-SB" panose="03000509000000000000" pitchFamily="65" charset="-120"/>
              <a:cs typeface="Times New Roman"/>
            </a:endParaRPr>
          </a:p>
        </p:txBody>
      </p:sp>
      <p:cxnSp>
        <p:nvCxnSpPr>
          <p:cNvPr id="15" name="连接符: 曲线 25"/>
          <p:cNvCxnSpPr>
            <a:cxnSpLocks/>
          </p:cNvCxnSpPr>
          <p:nvPr/>
        </p:nvCxnSpPr>
        <p:spPr>
          <a:xfrm rot="10800000" flipV="1">
            <a:off x="7542533" y="3442691"/>
            <a:ext cx="713734" cy="277313"/>
          </a:xfrm>
          <a:prstGeom prst="curvedConnector3">
            <a:avLst/>
          </a:prstGeom>
          <a:ln w="28575">
            <a:solidFill>
              <a:srgbClr val="FF3447"/>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34615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2261814" y="1468039"/>
            <a:ext cx="7668372" cy="3886476"/>
          </a:xfrm>
          <a:prstGeom prst="rect">
            <a:avLst/>
          </a:prstGeom>
          <a:solidFill>
            <a:srgbClr val="FF3447">
              <a:alpha val="18000"/>
            </a:srgbClr>
          </a:solidFill>
          <a:ln w="19050">
            <a:no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24" name="矩形 23"/>
          <p:cNvSpPr/>
          <p:nvPr/>
        </p:nvSpPr>
        <p:spPr>
          <a:xfrm>
            <a:off x="2589464" y="1793630"/>
            <a:ext cx="7013071" cy="3276000"/>
          </a:xfrm>
          <a:prstGeom prst="rect">
            <a:avLst/>
          </a:prstGeom>
          <a:pattFill prst="lgGrid">
            <a:fgClr>
              <a:schemeClr val="bg1">
                <a:lumMod val="95000"/>
              </a:schemeClr>
            </a:fgClr>
            <a:bgClr>
              <a:schemeClr val="bg1"/>
            </a:bgClr>
          </a:pattFill>
          <a:ln w="19050">
            <a:solidFill>
              <a:srgbClr val="C80404"/>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4" name="任意多边形: 形状 13"/>
          <p:cNvSpPr/>
          <p:nvPr/>
        </p:nvSpPr>
        <p:spPr>
          <a:xfrm>
            <a:off x="3344863" y="3092454"/>
            <a:ext cx="1858962"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18" name="任意多边形: 形状 17"/>
          <p:cNvSpPr/>
          <p:nvPr/>
        </p:nvSpPr>
        <p:spPr>
          <a:xfrm>
            <a:off x="6096000"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06E39093-B385-41BF-81B9-C4F17CA84CE3}" type="slidenum">
              <a:rPr lang="en-US" altLang="en-US">
                <a:solidFill>
                  <a:srgbClr val="898989"/>
                </a:solidFill>
              </a:rPr>
              <a:pPr/>
              <a:t>38</a:t>
            </a:fld>
            <a:endParaRPr lang="en-US" altLang="en-US" dirty="0">
              <a:solidFill>
                <a:srgbClr val="898989"/>
              </a:solidFill>
            </a:endParaRPr>
          </a:p>
        </p:txBody>
      </p:sp>
      <p:sp>
        <p:nvSpPr>
          <p:cNvPr id="67592" name="Title 1"/>
          <p:cNvSpPr txBox="1">
            <a:spLocks noChangeArrowheads="1"/>
          </p:cNvSpPr>
          <p:nvPr/>
        </p:nvSpPr>
        <p:spPr bwMode="auto">
          <a:xfrm>
            <a:off x="2342444" y="442705"/>
            <a:ext cx="7761112" cy="76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pPr>
            <a:r>
              <a:rPr lang="en-US" altLang="zh-TW" sz="4000" b="1" dirty="0">
                <a:latin typeface="Times New Roman"/>
                <a:ea typeface="DFKai-SB" panose="03000509000000000000" pitchFamily="65" charset="-120"/>
                <a:cs typeface="Times New Roman"/>
              </a:rPr>
              <a:t>Birth of the national emblem</a:t>
            </a:r>
            <a:endParaRPr lang="zh-HK" altLang="en-US" sz="4000" b="1" dirty="0">
              <a:latin typeface="Times New Roman"/>
              <a:ea typeface="DFKai-SB" panose="03000509000000000000" pitchFamily="65" charset="-120"/>
              <a:cs typeface="Times New Roman"/>
            </a:endParaRPr>
          </a:p>
        </p:txBody>
      </p:sp>
      <p:sp>
        <p:nvSpPr>
          <p:cNvPr id="17" name="Rectangle 6"/>
          <p:cNvSpPr/>
          <p:nvPr/>
        </p:nvSpPr>
        <p:spPr>
          <a:xfrm>
            <a:off x="2759101" y="1846603"/>
            <a:ext cx="6603452" cy="3194721"/>
          </a:xfrm>
          <a:prstGeom prst="rect">
            <a:avLst/>
          </a:prstGeom>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20000"/>
              </a:lnSpc>
            </a:pPr>
            <a:r>
              <a:rPr lang="en-US" altLang="zh-HK" sz="2800" dirty="0">
                <a:latin typeface="Times New Roman" panose="02020603050405020304" pitchFamily="18" charset="0"/>
                <a:ea typeface="DFKai-SB" panose="03000509000000000000" pitchFamily="65" charset="-120"/>
                <a:cs typeface="Times New Roman" panose="02020603050405020304" pitchFamily="18" charset="0"/>
              </a:rPr>
              <a:t>On </a:t>
            </a:r>
            <a:r>
              <a:rPr lang="en-US" altLang="zh-HK" sz="2800" dirty="0" smtClean="0">
                <a:latin typeface="Times New Roman" panose="02020603050405020304" pitchFamily="18" charset="0"/>
                <a:ea typeface="DFKai-SB" panose="03000509000000000000" pitchFamily="65" charset="-120"/>
                <a:cs typeface="Times New Roman" panose="02020603050405020304" pitchFamily="18" charset="0"/>
              </a:rPr>
              <a:t>28 June 1950</a:t>
            </a:r>
            <a:r>
              <a:rPr lang="en-US" altLang="zh-HK" sz="2800" dirty="0">
                <a:latin typeface="Times New Roman" panose="02020603050405020304" pitchFamily="18" charset="0"/>
                <a:ea typeface="DFKai-SB" panose="03000509000000000000" pitchFamily="65" charset="-120"/>
                <a:cs typeface="Times New Roman" panose="02020603050405020304" pitchFamily="18" charset="0"/>
              </a:rPr>
              <a:t>, the</a:t>
            </a:r>
            <a:r>
              <a:rPr lang="en-US" altLang="zh-HK" sz="2800" i="1" dirty="0">
                <a:latin typeface="Times New Roman" panose="02020603050405020304" pitchFamily="18" charset="0"/>
                <a:ea typeface="DFKai-SB" panose="03000509000000000000" pitchFamily="65" charset="-120"/>
                <a:cs typeface="Times New Roman" panose="02020603050405020304" pitchFamily="18" charset="0"/>
              </a:rPr>
              <a:t> Design and Description of the National Emblem of the People’s Republic of China </a:t>
            </a:r>
            <a:r>
              <a:rPr lang="en-US" altLang="zh-HK" sz="2800" dirty="0" smtClean="0">
                <a:latin typeface="Times New Roman" panose="02020603050405020304" pitchFamily="18" charset="0"/>
                <a:ea typeface="DFKai-SB" panose="03000509000000000000" pitchFamily="65" charset="-120"/>
                <a:cs typeface="Times New Roman" panose="02020603050405020304" pitchFamily="18" charset="0"/>
              </a:rPr>
              <a:t>recommended </a:t>
            </a:r>
            <a:r>
              <a:rPr lang="en-US" altLang="zh-HK" sz="2800" dirty="0">
                <a:latin typeface="Times New Roman" panose="02020603050405020304" pitchFamily="18" charset="0"/>
                <a:ea typeface="DFKai-SB" panose="03000509000000000000" pitchFamily="65" charset="-120"/>
                <a:cs typeface="Times New Roman" panose="02020603050405020304" pitchFamily="18" charset="0"/>
              </a:rPr>
              <a:t>by the </a:t>
            </a:r>
            <a:r>
              <a:rPr lang="en-US" altLang="zh-HK" sz="2800" dirty="0" smtClean="0">
                <a:latin typeface="Times New Roman" panose="02020603050405020304" pitchFamily="18" charset="0"/>
                <a:ea typeface="DFKai-SB" panose="03000509000000000000" pitchFamily="65" charset="-120"/>
                <a:cs typeface="Times New Roman" panose="02020603050405020304" pitchFamily="18" charset="0"/>
              </a:rPr>
              <a:t>2nd </a:t>
            </a:r>
            <a:r>
              <a:rPr lang="en-US" altLang="zh-HK" sz="2800" dirty="0">
                <a:latin typeface="Times New Roman" panose="02020603050405020304" pitchFamily="18" charset="0"/>
                <a:ea typeface="DFKai-SB" panose="03000509000000000000" pitchFamily="65" charset="-120"/>
                <a:cs typeface="Times New Roman" panose="02020603050405020304" pitchFamily="18" charset="0"/>
              </a:rPr>
              <a:t>Session of the </a:t>
            </a:r>
            <a:r>
              <a:rPr lang="en-US" altLang="zh-HK" sz="2800" dirty="0" smtClean="0">
                <a:latin typeface="Times New Roman" panose="02020603050405020304" pitchFamily="18" charset="0"/>
                <a:ea typeface="DFKai-SB" panose="03000509000000000000" pitchFamily="65" charset="-120"/>
                <a:cs typeface="Times New Roman" panose="02020603050405020304" pitchFamily="18" charset="0"/>
              </a:rPr>
              <a:t>1st </a:t>
            </a:r>
            <a:r>
              <a:rPr lang="en-US" altLang="zh-HK" sz="2800" dirty="0">
                <a:latin typeface="Times New Roman" panose="02020603050405020304" pitchFamily="18" charset="0"/>
                <a:ea typeface="DFKai-SB" panose="03000509000000000000" pitchFamily="65" charset="-120"/>
                <a:cs typeface="Times New Roman" panose="02020603050405020304" pitchFamily="18" charset="0"/>
              </a:rPr>
              <a:t>National Committee of the Chinese People’s Political Consultative Conference </a:t>
            </a:r>
            <a:r>
              <a:rPr lang="en-US" altLang="zh-HK" sz="2800" dirty="0" smtClean="0">
                <a:latin typeface="Times New Roman" panose="02020603050405020304" pitchFamily="18" charset="0"/>
                <a:ea typeface="DFKai-SB" panose="03000509000000000000" pitchFamily="65" charset="-120"/>
                <a:cs typeface="Times New Roman" panose="02020603050405020304" pitchFamily="18" charset="0"/>
              </a:rPr>
              <a:t>was adopted.</a:t>
            </a:r>
            <a:endParaRPr lang="zh-TW" altLang="zh-HK" sz="2800" dirty="0">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67594" name="组合 19"/>
          <p:cNvGrpSpPr>
            <a:grpSpLocks/>
          </p:cNvGrpSpPr>
          <p:nvPr/>
        </p:nvGrpSpPr>
        <p:grpSpPr bwMode="auto">
          <a:xfrm>
            <a:off x="2074666" y="5361384"/>
            <a:ext cx="8183342" cy="1056001"/>
            <a:chOff x="1199455" y="5645625"/>
            <a:chExt cx="9846313" cy="746180"/>
          </a:xfrm>
        </p:grpSpPr>
        <p:sp>
          <p:nvSpPr>
            <p:cNvPr id="21" name="矩形: 圆角 20"/>
            <p:cNvSpPr/>
            <p:nvPr/>
          </p:nvSpPr>
          <p:spPr>
            <a:xfrm>
              <a:off x="1505214" y="5645625"/>
              <a:ext cx="9290028" cy="746180"/>
            </a:xfrm>
            <a:prstGeom prst="roundRect">
              <a:avLst/>
            </a:prstGeom>
            <a:solidFill>
              <a:srgbClr val="21D0C2">
                <a:alpha val="13000"/>
              </a:srgbClr>
            </a:solidFill>
            <a:ln w="28575">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67597" name="矩形 21"/>
            <p:cNvSpPr>
              <a:spLocks noChangeArrowheads="1"/>
            </p:cNvSpPr>
            <p:nvPr/>
          </p:nvSpPr>
          <p:spPr bwMode="auto">
            <a:xfrm>
              <a:off x="1199455" y="5791242"/>
              <a:ext cx="9846313" cy="26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33413" indent="-225425">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100"/>
                </a:lnSpc>
              </a:pPr>
              <a:r>
                <a:rPr lang="en-US" altLang="zh-CN" sz="2000" dirty="0">
                  <a:latin typeface="Times New Roman"/>
                  <a:ea typeface="DFKai-SB" panose="03000509000000000000" pitchFamily="65" charset="-120"/>
                  <a:cs typeface="Times New Roman"/>
                </a:rPr>
                <a:t>Video: </a:t>
              </a:r>
              <a:r>
                <a:rPr lang="en-US" altLang="zh-CN" sz="2000" i="1" dirty="0">
                  <a:latin typeface="Times New Roman"/>
                  <a:ea typeface="DFKai-SB" panose="03000509000000000000" pitchFamily="65" charset="-120"/>
                  <a:cs typeface="Times New Roman"/>
                </a:rPr>
                <a:t>National Memory - </a:t>
              </a:r>
              <a:r>
                <a:rPr lang="en-US" altLang="zh-CN" sz="2000" dirty="0">
                  <a:latin typeface="Times New Roman"/>
                  <a:ea typeface="DFKai-SB" panose="03000509000000000000" pitchFamily="65" charset="-120"/>
                  <a:cs typeface="Times New Roman"/>
                </a:rPr>
                <a:t>Birth of the National Emblem of the PRC</a:t>
              </a:r>
              <a:endParaRPr lang="zh-CN" altLang="zh-CN" sz="2000" dirty="0">
                <a:latin typeface="Times New Roman"/>
                <a:ea typeface="楷体" pitchFamily="49" charset="-122"/>
                <a:cs typeface="Times New Roman"/>
              </a:endParaRPr>
            </a:p>
          </p:txBody>
        </p:sp>
      </p:grpSp>
      <p:sp>
        <p:nvSpPr>
          <p:cNvPr id="67595" name="矩形 2"/>
          <p:cNvSpPr>
            <a:spLocks noChangeArrowheads="1"/>
          </p:cNvSpPr>
          <p:nvPr/>
        </p:nvSpPr>
        <p:spPr bwMode="auto">
          <a:xfrm>
            <a:off x="4436023" y="5991572"/>
            <a:ext cx="32496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https://youtu.be/9bbQjGfbF8I</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4252283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346510" y="1260910"/>
            <a:ext cx="9336506" cy="5040000"/>
          </a:xfrm>
          <a:prstGeom prst="rect">
            <a:avLst/>
          </a:prstGeom>
          <a:solidFill>
            <a:srgbClr val="21D0C2">
              <a:alpha val="18000"/>
            </a:srgbClr>
          </a:solidFill>
          <a:ln w="19050">
            <a:no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22" name="矩形 21"/>
          <p:cNvSpPr/>
          <p:nvPr/>
        </p:nvSpPr>
        <p:spPr>
          <a:xfrm>
            <a:off x="664144" y="2021305"/>
            <a:ext cx="7719460" cy="3804137"/>
          </a:xfrm>
          <a:prstGeom prst="rect">
            <a:avLst/>
          </a:prstGeom>
          <a:pattFill prst="lgGrid">
            <a:fgClr>
              <a:schemeClr val="bg1">
                <a:lumMod val="95000"/>
              </a:schemeClr>
            </a:fgClr>
            <a:bgClr>
              <a:schemeClr val="bg1"/>
            </a:bgClr>
          </a:pattFill>
          <a:ln w="19050">
            <a:solidFill>
              <a:srgbClr val="21D0C2"/>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0" name="任意多边形: 形状 9"/>
          <p:cNvSpPr/>
          <p:nvPr/>
        </p:nvSpPr>
        <p:spPr>
          <a:xfrm>
            <a:off x="592138"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14" name="任意多边形: 形状 13"/>
          <p:cNvSpPr/>
          <p:nvPr/>
        </p:nvSpPr>
        <p:spPr>
          <a:xfrm>
            <a:off x="3344863" y="3092454"/>
            <a:ext cx="1858962"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18" name="任意多边形: 形状 17"/>
          <p:cNvSpPr/>
          <p:nvPr/>
        </p:nvSpPr>
        <p:spPr>
          <a:xfrm>
            <a:off x="6096000"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289FA51C-9720-4783-9B11-E271AE83063F}" type="slidenum">
              <a:rPr lang="en-US" altLang="en-US">
                <a:solidFill>
                  <a:srgbClr val="898989"/>
                </a:solidFill>
              </a:rPr>
              <a:pPr/>
              <a:t>39</a:t>
            </a:fld>
            <a:endParaRPr lang="en-US" altLang="en-US">
              <a:solidFill>
                <a:srgbClr val="898989"/>
              </a:solidFill>
            </a:endParaRPr>
          </a:p>
        </p:txBody>
      </p:sp>
      <p:sp>
        <p:nvSpPr>
          <p:cNvPr id="69640" name="Title 1"/>
          <p:cNvSpPr txBox="1">
            <a:spLocks noChangeArrowheads="1"/>
          </p:cNvSpPr>
          <p:nvPr/>
        </p:nvSpPr>
        <p:spPr bwMode="auto">
          <a:xfrm>
            <a:off x="2136812" y="428142"/>
            <a:ext cx="7925583"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pPr>
            <a:r>
              <a:rPr lang="en-US" altLang="zh-TW" sz="3200" b="1" dirty="0" smtClean="0">
                <a:latin typeface="Times New Roman"/>
                <a:ea typeface="DFKai-SB" panose="03000509000000000000" pitchFamily="65" charset="-120"/>
                <a:cs typeface="Times New Roman"/>
              </a:rPr>
              <a:t>Regulation of </a:t>
            </a:r>
            <a:r>
              <a:rPr lang="en-US" altLang="zh-TW" sz="3200" b="1" dirty="0">
                <a:latin typeface="Times New Roman"/>
                <a:ea typeface="DFKai-SB" panose="03000509000000000000" pitchFamily="65" charset="-120"/>
                <a:cs typeface="Times New Roman"/>
              </a:rPr>
              <a:t>using the national emblem</a:t>
            </a:r>
            <a:endParaRPr lang="zh-HK" altLang="en-US" sz="3200" b="1" dirty="0">
              <a:latin typeface="Times New Roman"/>
              <a:ea typeface="DFKai-SB" panose="03000509000000000000" pitchFamily="65" charset="-120"/>
              <a:cs typeface="Times New Roman"/>
            </a:endParaRPr>
          </a:p>
        </p:txBody>
      </p:sp>
      <p:sp>
        <p:nvSpPr>
          <p:cNvPr id="15" name="Content Placeholder 2"/>
          <p:cNvSpPr txBox="1">
            <a:spLocks/>
          </p:cNvSpPr>
          <p:nvPr/>
        </p:nvSpPr>
        <p:spPr>
          <a:xfrm>
            <a:off x="664145" y="1437176"/>
            <a:ext cx="7618464" cy="4337048"/>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200"/>
              </a:spcAft>
              <a:buNone/>
              <a:defRPr/>
            </a:pPr>
            <a:r>
              <a:rPr lang="en-US" altLang="zh-TW" sz="2400" b="1" dirty="0">
                <a:latin typeface="Times New Roman"/>
                <a:ea typeface="DFKai-SB" panose="03000509000000000000" pitchFamily="65" charset="-120"/>
                <a:cs typeface="Times New Roman"/>
              </a:rPr>
              <a:t>The </a:t>
            </a:r>
            <a:r>
              <a:rPr lang="en-US" altLang="zh-TW" sz="2400" b="1" dirty="0" smtClean="0">
                <a:latin typeface="Times New Roman"/>
                <a:ea typeface="DFKai-SB" panose="03000509000000000000" pitchFamily="65" charset="-120"/>
                <a:cs typeface="Times New Roman"/>
              </a:rPr>
              <a:t>following organs shall hang the national emblem:</a:t>
            </a:r>
            <a:endParaRPr lang="en-US" altLang="zh-TW" sz="2400" b="1" dirty="0">
              <a:latin typeface="Times New Roman"/>
              <a:ea typeface="DFKai-SB" panose="03000509000000000000" pitchFamily="65" charset="-120"/>
              <a:cs typeface="Times New Roman"/>
            </a:endParaRPr>
          </a:p>
          <a:p>
            <a:pPr marL="0" indent="0" algn="just">
              <a:lnSpc>
                <a:spcPct val="120000"/>
              </a:lnSpc>
              <a:spcBef>
                <a:spcPts val="0"/>
              </a:spcBef>
              <a:buNone/>
              <a:defRPr/>
            </a:pPr>
            <a:r>
              <a:rPr lang="en-US" altLang="zh-HK" sz="2400" dirty="0" smtClean="0">
                <a:latin typeface="Times New Roman"/>
                <a:ea typeface="DFKai-SB" panose="03000509000000000000" pitchFamily="65" charset="-120"/>
                <a:cs typeface="Times New Roman"/>
              </a:rPr>
              <a:t>(</a:t>
            </a:r>
            <a:r>
              <a:rPr lang="en-US" altLang="zh-HK" sz="2400" dirty="0">
                <a:latin typeface="Times New Roman"/>
                <a:ea typeface="DFKai-SB" panose="03000509000000000000" pitchFamily="65" charset="-120"/>
                <a:cs typeface="Times New Roman"/>
              </a:rPr>
              <a:t>1) The standing committees of the people’s congresses at all levels;  </a:t>
            </a:r>
          </a:p>
          <a:p>
            <a:pPr marL="0" indent="0" algn="just">
              <a:lnSpc>
                <a:spcPct val="120000"/>
              </a:lnSpc>
              <a:spcBef>
                <a:spcPts val="0"/>
              </a:spcBef>
              <a:buNone/>
              <a:defRPr/>
            </a:pPr>
            <a:r>
              <a:rPr lang="en-US" altLang="zh-CN" sz="2400" dirty="0">
                <a:latin typeface="Times New Roman"/>
                <a:ea typeface="DFKai-SB" panose="03000509000000000000" pitchFamily="65" charset="-120"/>
                <a:cs typeface="Times New Roman"/>
              </a:rPr>
              <a:t>(2) The people’s governments at all levels;</a:t>
            </a:r>
            <a:endParaRPr lang="zh-CN" altLang="en-US" sz="2400" dirty="0">
              <a:latin typeface="Times New Roman"/>
              <a:ea typeface="DFKai-SB" panose="03000509000000000000" pitchFamily="65" charset="-120"/>
              <a:cs typeface="Times New Roman"/>
            </a:endParaRPr>
          </a:p>
          <a:p>
            <a:pPr marL="0" indent="0" algn="just">
              <a:lnSpc>
                <a:spcPct val="120000"/>
              </a:lnSpc>
              <a:spcBef>
                <a:spcPts val="0"/>
              </a:spcBef>
              <a:buNone/>
              <a:defRPr/>
            </a:pPr>
            <a:r>
              <a:rPr lang="en-US" altLang="zh-CN" sz="2400" dirty="0">
                <a:latin typeface="Times New Roman"/>
                <a:ea typeface="DFKai-SB" panose="03000509000000000000" pitchFamily="65" charset="-120"/>
                <a:cs typeface="Times New Roman"/>
              </a:rPr>
              <a:t>(3) The Central Military Commission; </a:t>
            </a:r>
            <a:endParaRPr lang="zh-CN" altLang="en-US" sz="2400" dirty="0">
              <a:latin typeface="Times New Roman"/>
              <a:ea typeface="DFKai-SB" panose="03000509000000000000" pitchFamily="65" charset="-120"/>
              <a:cs typeface="Times New Roman"/>
            </a:endParaRPr>
          </a:p>
          <a:p>
            <a:pPr marL="0" indent="0" algn="just">
              <a:lnSpc>
                <a:spcPct val="120000"/>
              </a:lnSpc>
              <a:spcBef>
                <a:spcPts val="0"/>
              </a:spcBef>
              <a:buNone/>
              <a:defRPr/>
            </a:pPr>
            <a:r>
              <a:rPr lang="en-US" altLang="zh-CN" sz="2400" dirty="0">
                <a:latin typeface="Times New Roman"/>
                <a:ea typeface="DFKai-SB" panose="03000509000000000000" pitchFamily="65" charset="-120"/>
                <a:cs typeface="Times New Roman"/>
              </a:rPr>
              <a:t>(4) The </a:t>
            </a:r>
            <a:r>
              <a:rPr lang="en-US" altLang="zh-CN" sz="2400" dirty="0" smtClean="0">
                <a:latin typeface="Times New Roman"/>
                <a:ea typeface="DFKai-SB" panose="03000509000000000000" pitchFamily="65" charset="-120"/>
                <a:cs typeface="Times New Roman"/>
              </a:rPr>
              <a:t>commissions of supervision at </a:t>
            </a:r>
            <a:r>
              <a:rPr lang="en-US" altLang="zh-CN" sz="2400" dirty="0">
                <a:latin typeface="Times New Roman"/>
                <a:ea typeface="DFKai-SB" panose="03000509000000000000" pitchFamily="65" charset="-120"/>
                <a:cs typeface="Times New Roman"/>
              </a:rPr>
              <a:t>all levels;</a:t>
            </a:r>
            <a:endParaRPr lang="zh-CN" altLang="en-US" sz="2400" dirty="0">
              <a:latin typeface="Times New Roman"/>
              <a:ea typeface="DFKai-SB" panose="03000509000000000000" pitchFamily="65" charset="-120"/>
              <a:cs typeface="Times New Roman"/>
            </a:endParaRPr>
          </a:p>
          <a:p>
            <a:pPr marL="0" indent="0" algn="just">
              <a:lnSpc>
                <a:spcPct val="120000"/>
              </a:lnSpc>
              <a:spcBef>
                <a:spcPts val="0"/>
              </a:spcBef>
              <a:buNone/>
              <a:defRPr/>
            </a:pPr>
            <a:r>
              <a:rPr lang="en-US" altLang="zh-CN" sz="2400" dirty="0">
                <a:latin typeface="Times New Roman"/>
                <a:ea typeface="DFKai-SB" panose="03000509000000000000" pitchFamily="65" charset="-120"/>
                <a:cs typeface="Times New Roman"/>
              </a:rPr>
              <a:t>(</a:t>
            </a:r>
            <a:r>
              <a:rPr lang="en-US" altLang="zh-CN" sz="2400" dirty="0" smtClean="0">
                <a:latin typeface="Times New Roman"/>
                <a:ea typeface="DFKai-SB" panose="03000509000000000000" pitchFamily="65" charset="-120"/>
                <a:cs typeface="Times New Roman"/>
              </a:rPr>
              <a:t>5) The </a:t>
            </a:r>
            <a:r>
              <a:rPr lang="en-US" altLang="zh-CN" sz="2400" dirty="0">
                <a:latin typeface="Times New Roman"/>
                <a:ea typeface="DFKai-SB" panose="03000509000000000000" pitchFamily="65" charset="-120"/>
                <a:cs typeface="Times New Roman"/>
              </a:rPr>
              <a:t>people’s courts </a:t>
            </a:r>
            <a:r>
              <a:rPr lang="en-US" altLang="zh-CN" sz="2400" dirty="0" smtClean="0">
                <a:latin typeface="Times New Roman"/>
                <a:ea typeface="DFKai-SB" panose="03000509000000000000" pitchFamily="65" charset="-120"/>
                <a:cs typeface="Times New Roman"/>
              </a:rPr>
              <a:t>at all levels and other special </a:t>
            </a:r>
            <a:r>
              <a:rPr lang="en-US" altLang="zh-CN" sz="2400" strike="sngStrike" dirty="0" smtClean="0">
                <a:latin typeface="Times New Roman"/>
                <a:ea typeface="DFKai-SB" panose="03000509000000000000" pitchFamily="65" charset="-120"/>
                <a:cs typeface="Times New Roman"/>
              </a:rPr>
              <a:t> </a:t>
            </a:r>
            <a:r>
              <a:rPr lang="en-US" altLang="zh-CN" sz="2400" dirty="0" smtClean="0">
                <a:latin typeface="Times New Roman"/>
                <a:ea typeface="DFKai-SB" panose="03000509000000000000" pitchFamily="65" charset="-120"/>
                <a:cs typeface="Times New Roman"/>
              </a:rPr>
              <a:t>people’s courts;</a:t>
            </a:r>
            <a:endParaRPr lang="zh-HK" altLang="en-US" sz="2400" dirty="0">
              <a:latin typeface="Times New Roman"/>
              <a:ea typeface="DFKai-SB" panose="03000509000000000000" pitchFamily="65" charset="-120"/>
              <a:cs typeface="Times New Roman"/>
            </a:endParaRPr>
          </a:p>
        </p:txBody>
      </p:sp>
      <p:sp>
        <p:nvSpPr>
          <p:cNvPr id="69642" name="文本框 15"/>
          <p:cNvSpPr txBox="1">
            <a:spLocks noChangeArrowheads="1"/>
          </p:cNvSpPr>
          <p:nvPr/>
        </p:nvSpPr>
        <p:spPr bwMode="auto">
          <a:xfrm>
            <a:off x="8932820" y="4970613"/>
            <a:ext cx="28446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dirty="0">
                <a:latin typeface="Times New Roman"/>
                <a:ea typeface="DFKai-SB" panose="03000509000000000000" pitchFamily="65" charset="-120"/>
                <a:cs typeface="Times New Roman"/>
              </a:rPr>
              <a:t>The Great Hall of the People</a:t>
            </a:r>
            <a:endParaRPr lang="zh-CN" altLang="en-US" dirty="0">
              <a:latin typeface="Times New Roman"/>
              <a:ea typeface="DFKai-SB" panose="03000509000000000000" pitchFamily="65" charset="-120"/>
              <a:cs typeface="Times New Roman"/>
            </a:endParaRPr>
          </a:p>
        </p:txBody>
      </p:sp>
      <p:pic>
        <p:nvPicPr>
          <p:cNvPr id="66571" name="图片 19"/>
          <p:cNvPicPr>
            <a:picLocks noChangeAspect="1"/>
          </p:cNvPicPr>
          <p:nvPr/>
        </p:nvPicPr>
        <p:blipFill>
          <a:blip r:embed="rId3" cstate="print"/>
          <a:srcRect/>
          <a:stretch/>
        </p:blipFill>
        <p:spPr bwMode="auto">
          <a:xfrm>
            <a:off x="8754201" y="2913052"/>
            <a:ext cx="3109187" cy="1916141"/>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p:spPr>
      </p:pic>
    </p:spTree>
    <p:extLst>
      <p:ext uri="{BB962C8B-B14F-4D97-AF65-F5344CB8AC3E}">
        <p14:creationId xmlns:p14="http://schemas.microsoft.com/office/powerpoint/2010/main" val="2698407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a:xfrm>
            <a:off x="9120188" y="6300792"/>
            <a:ext cx="2743200" cy="365125"/>
          </a:xfrm>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913F635-C24E-4E41-84AB-FB7BE262D7DC}" type="slidenum">
              <a:rPr lang="en-US" altLang="en-US">
                <a:solidFill>
                  <a:srgbClr val="898989"/>
                </a:solidFill>
              </a:rPr>
              <a:pPr/>
              <a:t>4</a:t>
            </a:fld>
            <a:endParaRPr lang="en-US" altLang="en-US" dirty="0">
              <a:solidFill>
                <a:srgbClr val="898989"/>
              </a:solidFill>
            </a:endParaRPr>
          </a:p>
        </p:txBody>
      </p:sp>
      <p:sp>
        <p:nvSpPr>
          <p:cNvPr id="6" name="Title 1"/>
          <p:cNvSpPr txBox="1">
            <a:spLocks/>
          </p:cNvSpPr>
          <p:nvPr/>
        </p:nvSpPr>
        <p:spPr>
          <a:xfrm>
            <a:off x="838200" y="41788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kern="100" dirty="0">
                <a:latin typeface="Times New Roman"/>
                <a:ea typeface="標楷體" panose="03000509000000000000" pitchFamily="65" charset="-120"/>
                <a:cs typeface="Times New Roman"/>
              </a:rPr>
              <a:t>What are national </a:t>
            </a:r>
            <a:r>
              <a:rPr lang="en-US" altLang="zh-CN" kern="100" dirty="0" smtClean="0">
                <a:latin typeface="Times New Roman"/>
                <a:ea typeface="標楷體" panose="03000509000000000000" pitchFamily="65" charset="-120"/>
                <a:cs typeface="Times New Roman"/>
              </a:rPr>
              <a:t>symbols?</a:t>
            </a:r>
            <a:endParaRPr lang="zh-HK" altLang="en-US" dirty="0">
              <a:latin typeface="Times New Roman"/>
              <a:ea typeface="標楷體" panose="03000509000000000000" pitchFamily="65" charset="-120"/>
              <a:cs typeface="Times New Roman"/>
            </a:endParaRPr>
          </a:p>
        </p:txBody>
      </p:sp>
      <p:sp>
        <p:nvSpPr>
          <p:cNvPr id="8" name="文字方塊 6"/>
          <p:cNvSpPr txBox="1"/>
          <p:nvPr/>
        </p:nvSpPr>
        <p:spPr>
          <a:xfrm>
            <a:off x="7709226" y="4410737"/>
            <a:ext cx="3827245" cy="830997"/>
          </a:xfrm>
          <a:prstGeom prst="rect">
            <a:avLst/>
          </a:prstGeom>
          <a:noFill/>
        </p:spPr>
        <p:txBody>
          <a:bodyPr wrap="square" rtlCol="0">
            <a:spAutoFit/>
          </a:bodyPr>
          <a:lstStyle/>
          <a:p>
            <a:pPr>
              <a:spcAft>
                <a:spcPts val="600"/>
              </a:spcAft>
            </a:pPr>
            <a:r>
              <a:rPr lang="en-US" altLang="zh-TW" sz="1600" dirty="0">
                <a:latin typeface="Times New Roman"/>
                <a:ea typeface="DFKai-SB" panose="03000509000000000000" pitchFamily="65" charset="-120"/>
                <a:cs typeface="Times New Roman"/>
              </a:rPr>
              <a:t>National flags of </a:t>
            </a:r>
            <a:r>
              <a:rPr lang="en-US" altLang="zh-TW" sz="1600" dirty="0" smtClean="0">
                <a:latin typeface="Times New Roman"/>
                <a:ea typeface="DFKai-SB" panose="03000509000000000000" pitchFamily="65" charset="-120"/>
                <a:cs typeface="Times New Roman"/>
              </a:rPr>
              <a:t>Member States of the United Nations,</a:t>
            </a:r>
            <a:r>
              <a:rPr lang="en-US" altLang="zh-TW" sz="1600" dirty="0">
                <a:latin typeface="Times New Roman"/>
                <a:ea typeface="DFKai-SB" panose="03000509000000000000" pitchFamily="65" charset="-120"/>
                <a:cs typeface="Times New Roman"/>
              </a:rPr>
              <a:t> </a:t>
            </a:r>
            <a:r>
              <a:rPr lang="en-US" altLang="zh-TW" sz="1600" kern="100" dirty="0" smtClean="0">
                <a:latin typeface="Times New Roman"/>
                <a:ea typeface="標楷體" panose="03000509000000000000" pitchFamily="65" charset="-120"/>
                <a:cs typeface="Times New Roman"/>
              </a:rPr>
              <a:t>Headquarters </a:t>
            </a:r>
            <a:r>
              <a:rPr lang="en-US" altLang="zh-TW" sz="1600" kern="100" dirty="0">
                <a:latin typeface="Times New Roman"/>
                <a:ea typeface="標楷體" panose="03000509000000000000" pitchFamily="65" charset="-120"/>
                <a:cs typeface="Times New Roman"/>
              </a:rPr>
              <a:t>of </a:t>
            </a:r>
            <a:r>
              <a:rPr lang="en-US" altLang="zh-TW" sz="1600" kern="100" dirty="0" smtClean="0">
                <a:latin typeface="Times New Roman"/>
                <a:ea typeface="標楷體" panose="03000509000000000000" pitchFamily="65" charset="-120"/>
                <a:cs typeface="Times New Roman"/>
              </a:rPr>
              <a:t>the United Nations, </a:t>
            </a:r>
            <a:r>
              <a:rPr lang="en-US" altLang="zh-TW" sz="1600" kern="100" dirty="0">
                <a:latin typeface="Times New Roman"/>
                <a:ea typeface="標楷體" panose="03000509000000000000" pitchFamily="65" charset="-120"/>
                <a:cs typeface="Times New Roman"/>
              </a:rPr>
              <a:t>Geneva</a:t>
            </a:r>
          </a:p>
        </p:txBody>
      </p:sp>
      <p:sp>
        <p:nvSpPr>
          <p:cNvPr id="9" name="文字方塊 7"/>
          <p:cNvSpPr txBox="1"/>
          <p:nvPr/>
        </p:nvSpPr>
        <p:spPr>
          <a:xfrm>
            <a:off x="7741978" y="5318678"/>
            <a:ext cx="3611822" cy="307777"/>
          </a:xfrm>
          <a:prstGeom prst="rect">
            <a:avLst/>
          </a:prstGeom>
          <a:noFill/>
        </p:spPr>
        <p:txBody>
          <a:bodyPr wrap="square" rtlCol="0">
            <a:spAutoFit/>
          </a:bodyPr>
          <a:lstStyle/>
          <a:p>
            <a:pPr algn="ctr"/>
            <a:r>
              <a:rPr lang="en-US" altLang="zh-TW" sz="1400" dirty="0" smtClean="0">
                <a:latin typeface="Times New Roman"/>
                <a:ea typeface="DFKai-SB" panose="03000509000000000000" pitchFamily="65" charset="-120"/>
                <a:cs typeface="Times New Roman"/>
              </a:rPr>
              <a:t>Photo </a:t>
            </a:r>
            <a:r>
              <a:rPr lang="en-US" altLang="zh-TW" sz="1400" dirty="0">
                <a:latin typeface="Times New Roman"/>
                <a:ea typeface="DFKai-SB" panose="03000509000000000000" pitchFamily="65" charset="-120"/>
                <a:cs typeface="Times New Roman"/>
              </a:rPr>
              <a:t>taken by </a:t>
            </a:r>
            <a:r>
              <a:rPr lang="en-US" altLang="zh-TW" sz="1400" dirty="0" smtClean="0">
                <a:latin typeface="Times New Roman"/>
                <a:ea typeface="DFKai-SB" panose="03000509000000000000" pitchFamily="65" charset="-120"/>
                <a:cs typeface="Times New Roman"/>
              </a:rPr>
              <a:t>the </a:t>
            </a:r>
            <a:r>
              <a:rPr lang="en-US" altLang="zh-TW" sz="1400" dirty="0">
                <a:latin typeface="Times New Roman"/>
                <a:ea typeface="DFKai-SB" panose="03000509000000000000" pitchFamily="65" charset="-120"/>
                <a:cs typeface="Times New Roman"/>
              </a:rPr>
              <a:t>resources developer</a:t>
            </a:r>
            <a:endParaRPr lang="zh-HK" altLang="en-US" sz="1400" dirty="0">
              <a:latin typeface="Times New Roman"/>
              <a:ea typeface="DFKai-SB" panose="03000509000000000000" pitchFamily="65" charset="-120"/>
              <a:cs typeface="Times New Roman"/>
            </a:endParaRPr>
          </a:p>
        </p:txBody>
      </p:sp>
      <p:sp>
        <p:nvSpPr>
          <p:cNvPr id="10" name="Content Placeholder 2"/>
          <p:cNvSpPr txBox="1">
            <a:spLocks noChangeArrowheads="1"/>
          </p:cNvSpPr>
          <p:nvPr/>
        </p:nvSpPr>
        <p:spPr bwMode="auto">
          <a:xfrm>
            <a:off x="597877" y="1623843"/>
            <a:ext cx="6101861" cy="2008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10000"/>
              </a:lnSpc>
              <a:spcBef>
                <a:spcPts val="1000"/>
              </a:spcBef>
            </a:pPr>
            <a:r>
              <a:rPr lang="en-US" altLang="zh-TW" sz="2400" dirty="0">
                <a:latin typeface="Times New Roman"/>
                <a:ea typeface="DFKai-SB" panose="03000509000000000000" pitchFamily="65" charset="-120"/>
                <a:cs typeface="Times New Roman"/>
              </a:rPr>
              <a:t>National symbols, also known as the signs of a nation, are usually stipulated in the Constitution and other laws, </a:t>
            </a:r>
            <a:r>
              <a:rPr lang="en-US" altLang="zh-TW" sz="2400" dirty="0" smtClean="0">
                <a:latin typeface="Times New Roman"/>
                <a:ea typeface="DFKai-SB" panose="03000509000000000000" pitchFamily="65" charset="-120"/>
                <a:cs typeface="Times New Roman"/>
              </a:rPr>
              <a:t>representing the </a:t>
            </a:r>
            <a:r>
              <a:rPr lang="en-US" altLang="zh-TW" sz="2400" dirty="0">
                <a:latin typeface="Times New Roman"/>
                <a:ea typeface="DFKai-SB" panose="03000509000000000000" pitchFamily="65" charset="-120"/>
                <a:cs typeface="Times New Roman"/>
              </a:rPr>
              <a:t>symbols and signs of a nation’s sovereignty, independence, and </a:t>
            </a:r>
            <a:r>
              <a:rPr lang="en-US" altLang="zh-TW" sz="2400" dirty="0" smtClean="0">
                <a:latin typeface="Times New Roman"/>
                <a:ea typeface="DFKai-SB" panose="03000509000000000000" pitchFamily="65" charset="-120"/>
                <a:cs typeface="Times New Roman"/>
              </a:rPr>
              <a:t>dignity. National symbols in general </a:t>
            </a:r>
            <a:r>
              <a:rPr lang="en-US" altLang="zh-TW" sz="2400" dirty="0">
                <a:latin typeface="Times New Roman"/>
                <a:ea typeface="DFKai-SB" panose="03000509000000000000" pitchFamily="65" charset="-120"/>
                <a:cs typeface="Times New Roman"/>
              </a:rPr>
              <a:t>include the national flag, national emblem, </a:t>
            </a:r>
            <a:r>
              <a:rPr lang="en-US" altLang="zh-TW" sz="2400" dirty="0" smtClean="0">
                <a:latin typeface="Times New Roman"/>
                <a:ea typeface="DFKai-SB" panose="03000509000000000000" pitchFamily="65" charset="-120"/>
                <a:cs typeface="Times New Roman"/>
              </a:rPr>
              <a:t>national </a:t>
            </a:r>
            <a:r>
              <a:rPr lang="en-US" altLang="zh-TW" sz="2400" dirty="0">
                <a:latin typeface="Times New Roman"/>
                <a:ea typeface="DFKai-SB" panose="03000509000000000000" pitchFamily="65" charset="-120"/>
                <a:cs typeface="Times New Roman"/>
              </a:rPr>
              <a:t>anthem, etc.                                                      </a:t>
            </a:r>
          </a:p>
          <a:p>
            <a:pPr algn="just">
              <a:lnSpc>
                <a:spcPct val="110000"/>
              </a:lnSpc>
              <a:spcBef>
                <a:spcPts val="1000"/>
              </a:spcBef>
            </a:pPr>
            <a:r>
              <a:rPr lang="en-US" altLang="zh-TW" sz="2400" dirty="0">
                <a:latin typeface="DFKai-SB" panose="03000509000000000000" pitchFamily="65" charset="-120"/>
                <a:ea typeface="DFKai-SB" panose="03000509000000000000" pitchFamily="65" charset="-120"/>
                <a:cs typeface="Times New Roman" panose="02020603050405020304" pitchFamily="18" charset="0"/>
              </a:rPr>
              <a:t>                                      </a:t>
            </a:r>
            <a:endParaRPr lang="zh-HK" altLang="en-US" sz="2400"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11" name="Content Placeholder 2"/>
          <p:cNvSpPr txBox="1">
            <a:spLocks noChangeArrowheads="1"/>
          </p:cNvSpPr>
          <p:nvPr/>
        </p:nvSpPr>
        <p:spPr bwMode="auto">
          <a:xfrm>
            <a:off x="597877" y="4665685"/>
            <a:ext cx="6101861" cy="130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10000"/>
              </a:lnSpc>
              <a:spcBef>
                <a:spcPts val="1000"/>
              </a:spcBef>
            </a:pPr>
            <a:r>
              <a:rPr lang="en-US" altLang="zh-CN" sz="2400" dirty="0" smtClean="0">
                <a:latin typeface="Times New Roman"/>
                <a:ea typeface="DFKai-SB" panose="03000509000000000000" pitchFamily="65" charset="-120"/>
                <a:cs typeface="Times New Roman"/>
              </a:rPr>
              <a:t>All nations have their own </a:t>
            </a:r>
            <a:r>
              <a:rPr lang="en-US" altLang="zh-CN" sz="2400" dirty="0">
                <a:latin typeface="Times New Roman"/>
                <a:ea typeface="DFKai-SB" panose="03000509000000000000" pitchFamily="65" charset="-120"/>
                <a:cs typeface="Times New Roman"/>
              </a:rPr>
              <a:t>national </a:t>
            </a:r>
            <a:r>
              <a:rPr lang="en-US" altLang="zh-CN" sz="2400" dirty="0" smtClean="0">
                <a:latin typeface="Times New Roman"/>
                <a:ea typeface="DFKai-SB" panose="03000509000000000000" pitchFamily="65" charset="-120"/>
                <a:cs typeface="Times New Roman"/>
              </a:rPr>
              <a:t>symbols,  as signs of identifying the nation in international communication and exchanges.</a:t>
            </a:r>
            <a:r>
              <a:rPr lang="zh-TW" altLang="en-US" sz="2400" dirty="0" smtClean="0">
                <a:latin typeface="Times New Roman"/>
                <a:ea typeface="DFKai-SB" panose="03000509000000000000" pitchFamily="65" charset="-120"/>
                <a:cs typeface="Times New Roman"/>
              </a:rPr>
              <a:t> </a:t>
            </a:r>
            <a:endParaRPr lang="en-US" altLang="zh-TW" sz="2400" dirty="0">
              <a:latin typeface="Times New Roman"/>
              <a:ea typeface="DFKai-SB" panose="03000509000000000000" pitchFamily="65" charset="-120"/>
              <a:cs typeface="Times New Roman"/>
            </a:endParaRPr>
          </a:p>
          <a:p>
            <a:pPr>
              <a:lnSpc>
                <a:spcPct val="110000"/>
              </a:lnSpc>
              <a:spcBef>
                <a:spcPts val="1000"/>
              </a:spcBef>
            </a:pPr>
            <a:r>
              <a:rPr lang="en-US" altLang="zh-TW" sz="2000" dirty="0">
                <a:latin typeface="DFKai-SB" panose="03000509000000000000" pitchFamily="65" charset="-120"/>
                <a:ea typeface="DFKai-SB" panose="03000509000000000000" pitchFamily="65" charset="-120"/>
                <a:cs typeface="Times New Roman" panose="02020603050405020304" pitchFamily="18" charset="0"/>
              </a:rPr>
              <a:t>                                      </a:t>
            </a:r>
            <a:r>
              <a:rPr lang="en-US" altLang="zh-TW" sz="2000" dirty="0" smtClean="0">
                <a:latin typeface="DFKai-SB" panose="03000509000000000000" pitchFamily="65" charset="-120"/>
                <a:ea typeface="DFKai-SB" panose="03000509000000000000" pitchFamily="65" charset="-120"/>
                <a:cs typeface="Times New Roman" panose="02020603050405020304" pitchFamily="18" charset="0"/>
              </a:rPr>
              <a:t>                    </a:t>
            </a:r>
            <a:endParaRPr lang="en-US" altLang="zh-TW" sz="2000" dirty="0">
              <a:latin typeface="DFKai-SB" panose="03000509000000000000" pitchFamily="65" charset="-120"/>
              <a:ea typeface="DFKai-SB" panose="03000509000000000000" pitchFamily="65" charset="-120"/>
              <a:cs typeface="Times New Roman" panose="02020603050405020304" pitchFamily="18" charset="0"/>
            </a:endParaRPr>
          </a:p>
          <a:p>
            <a:pPr>
              <a:lnSpc>
                <a:spcPct val="110000"/>
              </a:lnSpc>
              <a:spcBef>
                <a:spcPts val="1000"/>
              </a:spcBef>
            </a:pPr>
            <a:r>
              <a:rPr lang="en-US" altLang="zh-TW" sz="2000" dirty="0">
                <a:latin typeface="DFKai-SB" panose="03000509000000000000" pitchFamily="65" charset="-120"/>
                <a:ea typeface="DFKai-SB" panose="03000509000000000000" pitchFamily="65" charset="-120"/>
                <a:cs typeface="Times New Roman" panose="02020603050405020304" pitchFamily="18" charset="0"/>
              </a:rPr>
              <a:t>                                      </a:t>
            </a:r>
            <a:endParaRPr lang="zh-HK" altLang="en-US" sz="2000" dirty="0">
              <a:latin typeface="DFKai-SB" panose="03000509000000000000" pitchFamily="65" charset="-120"/>
              <a:ea typeface="DFKai-SB" panose="03000509000000000000" pitchFamily="65" charset="-12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09226" y="1905201"/>
            <a:ext cx="3611822" cy="2393434"/>
          </a:xfrm>
          <a:prstGeom prst="rect">
            <a:avLst/>
          </a:prstGeom>
        </p:spPr>
      </p:pic>
    </p:spTree>
    <p:extLst>
      <p:ext uri="{BB962C8B-B14F-4D97-AF65-F5344CB8AC3E}">
        <p14:creationId xmlns:p14="http://schemas.microsoft.com/office/powerpoint/2010/main" val="11475344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0"/>
          <p:cNvSpPr/>
          <p:nvPr/>
        </p:nvSpPr>
        <p:spPr>
          <a:xfrm>
            <a:off x="346510" y="1260909"/>
            <a:ext cx="11516878" cy="4986833"/>
          </a:xfrm>
          <a:prstGeom prst="rect">
            <a:avLst/>
          </a:prstGeom>
          <a:solidFill>
            <a:srgbClr val="21D0C2">
              <a:alpha val="18000"/>
            </a:srgbClr>
          </a:solidFill>
          <a:ln w="19050">
            <a:no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2" name="矩形 21"/>
          <p:cNvSpPr/>
          <p:nvPr/>
        </p:nvSpPr>
        <p:spPr>
          <a:xfrm>
            <a:off x="592138" y="1944711"/>
            <a:ext cx="11114758" cy="4115442"/>
          </a:xfrm>
          <a:prstGeom prst="rect">
            <a:avLst/>
          </a:prstGeom>
          <a:pattFill prst="lgGrid">
            <a:fgClr>
              <a:schemeClr val="bg1">
                <a:lumMod val="95000"/>
              </a:schemeClr>
            </a:fgClr>
            <a:bgClr>
              <a:schemeClr val="bg1"/>
            </a:bgClr>
          </a:pattFill>
          <a:ln w="19050">
            <a:solidFill>
              <a:srgbClr val="21D0C2"/>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3" name="Content Placeholder 2"/>
          <p:cNvSpPr txBox="1">
            <a:spLocks/>
          </p:cNvSpPr>
          <p:nvPr/>
        </p:nvSpPr>
        <p:spPr>
          <a:xfrm>
            <a:off x="742122" y="1329676"/>
            <a:ext cx="10842967" cy="4337048"/>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200"/>
              </a:spcAft>
              <a:buNone/>
              <a:defRPr/>
            </a:pPr>
            <a:r>
              <a:rPr lang="en-US" altLang="zh-TW" sz="2400" b="1" dirty="0">
                <a:latin typeface="Times New Roman"/>
                <a:ea typeface="DFKai-SB" panose="03000509000000000000" pitchFamily="65" charset="-120"/>
                <a:cs typeface="Times New Roman"/>
              </a:rPr>
              <a:t>The </a:t>
            </a:r>
            <a:r>
              <a:rPr lang="en-US" altLang="zh-TW" sz="2400" b="1" dirty="0" smtClean="0">
                <a:latin typeface="Times New Roman"/>
                <a:ea typeface="DFKai-SB" panose="03000509000000000000" pitchFamily="65" charset="-120"/>
                <a:cs typeface="Times New Roman"/>
              </a:rPr>
              <a:t>following organs shall hang the national emblem:</a:t>
            </a:r>
            <a:r>
              <a:rPr lang="en-US" altLang="zh-HK" sz="2400" dirty="0">
                <a:latin typeface="Times New Roman"/>
                <a:ea typeface="DFKai-SB" panose="03000509000000000000" pitchFamily="65" charset="-120"/>
                <a:cs typeface="Times New Roman"/>
              </a:rPr>
              <a:t> </a:t>
            </a:r>
            <a:r>
              <a:rPr lang="en-US" altLang="zh-HK" sz="2000" b="1" dirty="0">
                <a:latin typeface="Times New Roman"/>
                <a:ea typeface="DFKai-SB" panose="03000509000000000000" pitchFamily="65" charset="-120"/>
                <a:cs typeface="Times New Roman"/>
              </a:rPr>
              <a:t>(cont’d)</a:t>
            </a:r>
            <a:endParaRPr lang="en-US" altLang="zh-TW" sz="2400" b="1" dirty="0">
              <a:latin typeface="Times New Roman"/>
              <a:ea typeface="DFKai-SB" panose="03000509000000000000" pitchFamily="65" charset="-120"/>
              <a:cs typeface="Times New Roman"/>
            </a:endParaRPr>
          </a:p>
          <a:p>
            <a:pPr marL="0" indent="0" algn="just">
              <a:lnSpc>
                <a:spcPct val="120000"/>
              </a:lnSpc>
              <a:spcBef>
                <a:spcPts val="0"/>
              </a:spcBef>
              <a:buNone/>
              <a:defRPr/>
            </a:pPr>
            <a:r>
              <a:rPr lang="en-US" altLang="zh-HK" sz="2200" dirty="0" smtClean="0">
                <a:latin typeface="Times New Roman"/>
                <a:ea typeface="DFKai-SB" panose="03000509000000000000" pitchFamily="65" charset="-120"/>
                <a:cs typeface="Times New Roman"/>
              </a:rPr>
              <a:t>(</a:t>
            </a:r>
            <a:r>
              <a:rPr lang="en-US" altLang="zh-HK" sz="2200" dirty="0">
                <a:latin typeface="Times New Roman"/>
                <a:ea typeface="DFKai-SB" panose="03000509000000000000" pitchFamily="65" charset="-120"/>
                <a:cs typeface="Times New Roman"/>
              </a:rPr>
              <a:t>6) The people’s </a:t>
            </a:r>
            <a:r>
              <a:rPr lang="en-US" altLang="zh-HK" sz="2200" dirty="0" err="1">
                <a:latin typeface="Times New Roman"/>
                <a:ea typeface="DFKai-SB" panose="03000509000000000000" pitchFamily="65" charset="-120"/>
                <a:cs typeface="Times New Roman"/>
              </a:rPr>
              <a:t>procuratorates</a:t>
            </a:r>
            <a:r>
              <a:rPr lang="en-US" altLang="zh-HK" sz="2200" dirty="0">
                <a:latin typeface="Times New Roman"/>
                <a:ea typeface="DFKai-SB" panose="03000509000000000000" pitchFamily="65" charset="-120"/>
                <a:cs typeface="Times New Roman"/>
              </a:rPr>
              <a:t> </a:t>
            </a:r>
            <a:r>
              <a:rPr lang="en-US" altLang="zh-HK" sz="2200" dirty="0" smtClean="0">
                <a:latin typeface="Times New Roman"/>
                <a:ea typeface="DFKai-SB" panose="03000509000000000000" pitchFamily="65" charset="-120"/>
                <a:cs typeface="Times New Roman"/>
              </a:rPr>
              <a:t>at all levels and other special people’s </a:t>
            </a:r>
            <a:r>
              <a:rPr lang="en-US" altLang="zh-HK" sz="2200" dirty="0" err="1" smtClean="0">
                <a:latin typeface="Times New Roman"/>
                <a:ea typeface="DFKai-SB" panose="03000509000000000000" pitchFamily="65" charset="-120"/>
                <a:cs typeface="Times New Roman"/>
              </a:rPr>
              <a:t>procuratorates</a:t>
            </a:r>
            <a:r>
              <a:rPr lang="en-US" altLang="zh-HK" sz="2200" dirty="0" smtClean="0">
                <a:latin typeface="Times New Roman"/>
                <a:ea typeface="DFKai-SB" panose="03000509000000000000" pitchFamily="65" charset="-120"/>
                <a:cs typeface="Times New Roman"/>
              </a:rPr>
              <a:t>;</a:t>
            </a:r>
            <a:endParaRPr lang="en-US" altLang="zh-HK" sz="2200" dirty="0">
              <a:latin typeface="Times New Roman"/>
              <a:ea typeface="DFKai-SB" panose="03000509000000000000" pitchFamily="65" charset="-120"/>
              <a:cs typeface="Times New Roman"/>
            </a:endParaRPr>
          </a:p>
          <a:p>
            <a:pPr marL="0" indent="0" algn="just">
              <a:lnSpc>
                <a:spcPct val="120000"/>
              </a:lnSpc>
              <a:spcBef>
                <a:spcPts val="0"/>
              </a:spcBef>
              <a:buNone/>
              <a:defRPr/>
            </a:pPr>
            <a:r>
              <a:rPr lang="en-US" altLang="zh-HK" sz="2200" dirty="0">
                <a:latin typeface="Times New Roman"/>
                <a:ea typeface="DFKai-SB" panose="03000509000000000000" pitchFamily="65" charset="-120"/>
                <a:cs typeface="Times New Roman"/>
              </a:rPr>
              <a:t>(7) The Ministry of Foreign Affairs;</a:t>
            </a:r>
          </a:p>
          <a:p>
            <a:pPr marL="0" indent="0" algn="just">
              <a:lnSpc>
                <a:spcPct val="120000"/>
              </a:lnSpc>
              <a:spcBef>
                <a:spcPts val="0"/>
              </a:spcBef>
              <a:buNone/>
              <a:defRPr/>
            </a:pPr>
            <a:r>
              <a:rPr lang="en-US" altLang="zh-HK" sz="2200" dirty="0">
                <a:latin typeface="Times New Roman"/>
                <a:ea typeface="DFKai-SB" panose="03000509000000000000" pitchFamily="65" charset="-120"/>
                <a:cs typeface="Times New Roman"/>
              </a:rPr>
              <a:t>(8) The country’s embassies, consulates and other diplomatic missions stationed in other countries;</a:t>
            </a:r>
          </a:p>
          <a:p>
            <a:pPr marL="0" indent="0" algn="just">
              <a:lnSpc>
                <a:spcPct val="120000"/>
              </a:lnSpc>
              <a:spcBef>
                <a:spcPts val="0"/>
              </a:spcBef>
              <a:buNone/>
              <a:defRPr/>
            </a:pPr>
            <a:r>
              <a:rPr lang="en-US" altLang="zh-HK" sz="2200" dirty="0">
                <a:latin typeface="Times New Roman"/>
                <a:ea typeface="DFKai-SB" panose="03000509000000000000" pitchFamily="65" charset="-120"/>
                <a:cs typeface="Times New Roman"/>
              </a:rPr>
              <a:t>(9) The resident organs of the Central People’s Government in the Hong Kong Special Administrative Region and the resident organs of the Central People’s Government in the Macao Special Administrative Region.</a:t>
            </a:r>
          </a:p>
          <a:p>
            <a:pPr marL="0" indent="0" algn="just">
              <a:lnSpc>
                <a:spcPct val="100000"/>
              </a:lnSpc>
              <a:spcBef>
                <a:spcPts val="0"/>
              </a:spcBef>
              <a:buNone/>
              <a:defRPr/>
            </a:pPr>
            <a:endParaRPr lang="en-US" altLang="zh-HK" sz="2200" dirty="0">
              <a:latin typeface="Times New Roman"/>
              <a:ea typeface="DFKai-SB" panose="03000509000000000000" pitchFamily="65" charset="-120"/>
              <a:cs typeface="Times New Roman"/>
            </a:endParaRPr>
          </a:p>
          <a:p>
            <a:pPr marL="0" indent="0" algn="just">
              <a:lnSpc>
                <a:spcPct val="120000"/>
              </a:lnSpc>
              <a:spcBef>
                <a:spcPts val="0"/>
              </a:spcBef>
              <a:buNone/>
              <a:defRPr/>
            </a:pPr>
            <a:r>
              <a:rPr lang="en-US" altLang="zh-HK" sz="2200" dirty="0">
                <a:latin typeface="Times New Roman"/>
                <a:ea typeface="DFKai-SB" panose="03000509000000000000" pitchFamily="65" charset="-120"/>
                <a:cs typeface="Times New Roman"/>
              </a:rPr>
              <a:t>The national emblem shall be hung right in the middle on top of the front gate of the </a:t>
            </a:r>
            <a:r>
              <a:rPr lang="en-US" altLang="zh-HK" sz="2200" dirty="0" smtClean="0">
                <a:latin typeface="Times New Roman"/>
                <a:ea typeface="DFKai-SB" panose="03000509000000000000" pitchFamily="65" charset="-120"/>
                <a:cs typeface="Times New Roman"/>
              </a:rPr>
              <a:t>organ</a:t>
            </a:r>
            <a:r>
              <a:rPr lang="en-US" altLang="zh-HK" sz="2200" dirty="0" smtClean="0">
                <a:solidFill>
                  <a:srgbClr val="0000FF"/>
                </a:solidFill>
                <a:latin typeface="Times New Roman"/>
                <a:ea typeface="DFKai-SB" panose="03000509000000000000" pitchFamily="65" charset="-120"/>
                <a:cs typeface="Times New Roman"/>
              </a:rPr>
              <a:t>s</a:t>
            </a:r>
            <a:r>
              <a:rPr lang="en-US" altLang="zh-HK" sz="2200" dirty="0" smtClean="0">
                <a:latin typeface="Times New Roman"/>
                <a:ea typeface="DFKai-SB" panose="03000509000000000000" pitchFamily="65" charset="-120"/>
                <a:cs typeface="Times New Roman"/>
              </a:rPr>
              <a:t> </a:t>
            </a:r>
            <a:r>
              <a:rPr lang="en-US" altLang="zh-HK" sz="2200" dirty="0">
                <a:latin typeface="Times New Roman"/>
                <a:ea typeface="DFKai-SB" panose="03000509000000000000" pitchFamily="65" charset="-120"/>
                <a:cs typeface="Times New Roman"/>
              </a:rPr>
              <a:t>concerned.</a:t>
            </a:r>
          </a:p>
          <a:p>
            <a:pPr marL="0" indent="0">
              <a:lnSpc>
                <a:spcPct val="120000"/>
              </a:lnSpc>
              <a:spcBef>
                <a:spcPts val="0"/>
              </a:spcBef>
              <a:buNone/>
              <a:defRPr/>
            </a:pPr>
            <a:endParaRPr lang="en-US" altLang="zh-HK" sz="2200" dirty="0">
              <a:latin typeface="Times New Roman"/>
              <a:ea typeface="DFKai-SB" panose="03000509000000000000" pitchFamily="65" charset="-120"/>
              <a:cs typeface="Times New Roman"/>
            </a:endParaRPr>
          </a:p>
        </p:txBody>
      </p:sp>
      <p:sp>
        <p:nvSpPr>
          <p:cNvPr id="10" name="任意多边形: 形状 9"/>
          <p:cNvSpPr/>
          <p:nvPr/>
        </p:nvSpPr>
        <p:spPr>
          <a:xfrm>
            <a:off x="592138"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289FA51C-9720-4783-9B11-E271AE83063F}" type="slidenum">
              <a:rPr lang="en-US" altLang="en-US">
                <a:solidFill>
                  <a:srgbClr val="898989"/>
                </a:solidFill>
              </a:rPr>
              <a:pPr/>
              <a:t>40</a:t>
            </a:fld>
            <a:endParaRPr lang="en-US" altLang="en-US">
              <a:solidFill>
                <a:srgbClr val="898989"/>
              </a:solidFill>
            </a:endParaRPr>
          </a:p>
        </p:txBody>
      </p:sp>
      <p:sp>
        <p:nvSpPr>
          <p:cNvPr id="69640" name="Title 1"/>
          <p:cNvSpPr txBox="1">
            <a:spLocks noChangeArrowheads="1"/>
          </p:cNvSpPr>
          <p:nvPr/>
        </p:nvSpPr>
        <p:spPr bwMode="auto">
          <a:xfrm>
            <a:off x="2175933" y="446765"/>
            <a:ext cx="7840134"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pPr>
            <a:r>
              <a:rPr lang="en-US" altLang="zh-TW" sz="3200" b="1" dirty="0">
                <a:latin typeface="Times New Roman"/>
                <a:ea typeface="DFKai-SB" panose="03000509000000000000" pitchFamily="65" charset="-120"/>
                <a:cs typeface="Times New Roman"/>
              </a:rPr>
              <a:t>Regulation </a:t>
            </a:r>
            <a:r>
              <a:rPr lang="en-US" altLang="zh-TW" sz="3200" b="1" dirty="0" smtClean="0">
                <a:latin typeface="Times New Roman"/>
                <a:ea typeface="DFKai-SB" panose="03000509000000000000" pitchFamily="65" charset="-120"/>
                <a:cs typeface="Times New Roman"/>
              </a:rPr>
              <a:t>of </a:t>
            </a:r>
            <a:r>
              <a:rPr lang="en-US" altLang="zh-TW" sz="3200" b="1" dirty="0">
                <a:latin typeface="Times New Roman"/>
                <a:ea typeface="DFKai-SB" panose="03000509000000000000" pitchFamily="65" charset="-120"/>
                <a:cs typeface="Times New Roman"/>
              </a:rPr>
              <a:t>using the national emblem</a:t>
            </a:r>
            <a:endParaRPr lang="zh-HK" altLang="en-US" sz="3200" b="1" dirty="0">
              <a:latin typeface="Times New Roman"/>
              <a:ea typeface="DFKai-SB" panose="03000509000000000000" pitchFamily="65" charset="-120"/>
              <a:cs typeface="Times New Roman"/>
            </a:endParaRPr>
          </a:p>
        </p:txBody>
      </p:sp>
      <p:sp>
        <p:nvSpPr>
          <p:cNvPr id="3" name="Rectangle 2"/>
          <p:cNvSpPr/>
          <p:nvPr/>
        </p:nvSpPr>
        <p:spPr>
          <a:xfrm>
            <a:off x="742122" y="6247742"/>
            <a:ext cx="5226559" cy="369332"/>
          </a:xfrm>
          <a:prstGeom prst="rect">
            <a:avLst/>
          </a:prstGeom>
        </p:spPr>
        <p:txBody>
          <a:bodyPr wrap="none">
            <a:spAutoFit/>
          </a:bodyPr>
          <a:lstStyle/>
          <a:p>
            <a:r>
              <a:rPr lang="en-US" altLang="zh-TW" dirty="0">
                <a:latin typeface="Times New Roman"/>
                <a:ea typeface="DFKai-SB" panose="03000509000000000000" pitchFamily="65" charset="-120"/>
                <a:cs typeface="Times New Roman"/>
              </a:rPr>
              <a:t>Source: </a:t>
            </a:r>
            <a:r>
              <a:rPr lang="en-US" dirty="0">
                <a:latin typeface="Times New Roman"/>
                <a:cs typeface="Times New Roman"/>
              </a:rPr>
              <a:t>http://www.gov.cn/guoqing/guohui/index.htm </a:t>
            </a:r>
          </a:p>
        </p:txBody>
      </p:sp>
    </p:spTree>
    <p:extLst>
      <p:ext uri="{BB962C8B-B14F-4D97-AF65-F5344CB8AC3E}">
        <p14:creationId xmlns:p14="http://schemas.microsoft.com/office/powerpoint/2010/main" val="19106246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ChangeArrowheads="1"/>
          </p:cNvSpPr>
          <p:nvPr/>
        </p:nvSpPr>
        <p:spPr bwMode="auto">
          <a:xfrm>
            <a:off x="2175933" y="446765"/>
            <a:ext cx="7840134"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pPr>
            <a:r>
              <a:rPr lang="en-US" altLang="zh-TW" sz="3200" b="1" dirty="0">
                <a:latin typeface="Times New Roman"/>
                <a:ea typeface="DFKai-SB" panose="03000509000000000000" pitchFamily="65" charset="-120"/>
                <a:cs typeface="Times New Roman"/>
              </a:rPr>
              <a:t>Regulation </a:t>
            </a:r>
            <a:r>
              <a:rPr lang="en-US" altLang="zh-TW" sz="3200" b="1" dirty="0" smtClean="0">
                <a:latin typeface="Times New Roman"/>
                <a:ea typeface="DFKai-SB" panose="03000509000000000000" pitchFamily="65" charset="-120"/>
                <a:cs typeface="Times New Roman"/>
              </a:rPr>
              <a:t>of </a:t>
            </a:r>
            <a:r>
              <a:rPr lang="en-US" altLang="zh-TW" sz="3200" b="1" dirty="0">
                <a:latin typeface="Times New Roman"/>
                <a:ea typeface="DFKai-SB" panose="03000509000000000000" pitchFamily="65" charset="-120"/>
                <a:cs typeface="Times New Roman"/>
              </a:rPr>
              <a:t>using the national emblem</a:t>
            </a:r>
            <a:endParaRPr lang="zh-HK" altLang="en-US" sz="3200" b="1" dirty="0">
              <a:latin typeface="Times New Roman"/>
              <a:ea typeface="DFKai-SB" panose="03000509000000000000" pitchFamily="65" charset="-120"/>
              <a:cs typeface="Times New Roman"/>
            </a:endParaRPr>
          </a:p>
        </p:txBody>
      </p:sp>
      <p:sp>
        <p:nvSpPr>
          <p:cNvPr id="14" name="任意多边形: 形状 13"/>
          <p:cNvSpPr/>
          <p:nvPr/>
        </p:nvSpPr>
        <p:spPr>
          <a:xfrm>
            <a:off x="3344863" y="3092454"/>
            <a:ext cx="1858962"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18" name="任意多边形: 形状 17"/>
          <p:cNvSpPr/>
          <p:nvPr/>
        </p:nvSpPr>
        <p:spPr>
          <a:xfrm>
            <a:off x="6096000"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25F32BE-186E-4658-A7DC-84F11A5DCDBC}" type="slidenum">
              <a:rPr lang="en-US" altLang="en-US">
                <a:solidFill>
                  <a:srgbClr val="898989"/>
                </a:solidFill>
              </a:rPr>
              <a:pPr/>
              <a:t>41</a:t>
            </a:fld>
            <a:endParaRPr lang="en-US" altLang="en-US">
              <a:solidFill>
                <a:srgbClr val="898989"/>
              </a:solidFill>
            </a:endParaRPr>
          </a:p>
        </p:txBody>
      </p:sp>
      <p:sp>
        <p:nvSpPr>
          <p:cNvPr id="71686" name="Content Placeholder 2"/>
          <p:cNvSpPr txBox="1">
            <a:spLocks noChangeArrowheads="1"/>
          </p:cNvSpPr>
          <p:nvPr/>
        </p:nvSpPr>
        <p:spPr bwMode="auto">
          <a:xfrm>
            <a:off x="5553079" y="4130675"/>
            <a:ext cx="35671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spcBef>
                <a:spcPts val="1000"/>
              </a:spcBef>
            </a:pPr>
            <a:endParaRPr lang="en-US" altLang="zh-TW" sz="2200">
              <a:latin typeface="DFKai-SB" panose="03000509000000000000" pitchFamily="65" charset="-120"/>
              <a:ea typeface="DFKai-SB" panose="03000509000000000000" pitchFamily="65" charset="-120"/>
            </a:endParaRPr>
          </a:p>
        </p:txBody>
      </p:sp>
      <p:grpSp>
        <p:nvGrpSpPr>
          <p:cNvPr id="71687" name="组合 3"/>
          <p:cNvGrpSpPr>
            <a:grpSpLocks/>
          </p:cNvGrpSpPr>
          <p:nvPr/>
        </p:nvGrpSpPr>
        <p:grpSpPr bwMode="auto">
          <a:xfrm>
            <a:off x="1580344" y="1375221"/>
            <a:ext cx="8911444" cy="4603178"/>
            <a:chOff x="1531035" y="2018399"/>
            <a:chExt cx="8912358" cy="4604109"/>
          </a:xfrm>
        </p:grpSpPr>
        <p:sp>
          <p:nvSpPr>
            <p:cNvPr id="15" name="燕尾形 1"/>
            <p:cNvSpPr/>
            <p:nvPr/>
          </p:nvSpPr>
          <p:spPr>
            <a:xfrm flipV="1">
              <a:off x="1531035" y="2176188"/>
              <a:ext cx="454072" cy="261990"/>
            </a:xfrm>
            <a:prstGeom prst="chevron">
              <a:avLst>
                <a:gd name="adj" fmla="val 38311"/>
              </a:avLst>
            </a:prstGeom>
            <a:solidFill>
              <a:srgbClr val="FFC000">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a:defRPr/>
              </a:pPr>
              <a:endParaRPr lang="zh-CN" altLang="en-US" sz="1600" kern="0" dirty="0">
                <a:latin typeface="Avant GardeBook" pitchFamily="50" charset="0"/>
                <a:ea typeface="微软雅黑" panose="020B0503020204020204" pitchFamily="34" charset="-122"/>
              </a:endParaRPr>
            </a:p>
          </p:txBody>
        </p:sp>
        <p:sp>
          <p:nvSpPr>
            <p:cNvPr id="16" name="文本框 15"/>
            <p:cNvSpPr txBox="1"/>
            <p:nvPr/>
          </p:nvSpPr>
          <p:spPr>
            <a:xfrm>
              <a:off x="1531035" y="2596762"/>
              <a:ext cx="8735321" cy="4025746"/>
            </a:xfrm>
            <a:prstGeom prst="round2DiagRect">
              <a:avLst/>
            </a:prstGeom>
            <a:solidFill>
              <a:srgbClr val="FFC000">
                <a:alpha val="18000"/>
              </a:srgbClr>
            </a:solidFill>
          </p:spPr>
          <p:txBody>
            <a:bodyPr>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20000"/>
                </a:lnSpc>
                <a:buFont typeface="Arial" panose="020B0604020202020204" pitchFamily="34" charset="0"/>
                <a:buChar char="•"/>
              </a:pPr>
              <a:r>
                <a:rPr lang="en-US" altLang="zh-TW" sz="2400" dirty="0">
                  <a:latin typeface="Times New Roman"/>
                  <a:ea typeface="DFKai-SB" panose="03000509000000000000" pitchFamily="65" charset="-120"/>
                  <a:cs typeface="Times New Roman"/>
                </a:rPr>
                <a:t>Trademarks, </a:t>
              </a:r>
              <a:r>
                <a:rPr lang="en-US" altLang="zh-TW" sz="2400" dirty="0" smtClean="0">
                  <a:latin typeface="Times New Roman"/>
                  <a:ea typeface="DFKai-SB" panose="03000509000000000000" pitchFamily="65" charset="-120"/>
                  <a:cs typeface="Times New Roman"/>
                </a:rPr>
                <a:t>designs for which patent rights are granted, and commercial </a:t>
              </a:r>
              <a:r>
                <a:rPr lang="en-US" altLang="zh-TW" sz="2400" dirty="0">
                  <a:latin typeface="Times New Roman"/>
                  <a:ea typeface="DFKai-SB" panose="03000509000000000000" pitchFamily="65" charset="-120"/>
                  <a:cs typeface="Times New Roman"/>
                </a:rPr>
                <a:t>advertisements;</a:t>
              </a:r>
            </a:p>
            <a:p>
              <a:pPr algn="just">
                <a:lnSpc>
                  <a:spcPct val="120000"/>
                </a:lnSpc>
                <a:buFont typeface="Arial" panose="020B0604020202020204" pitchFamily="34" charset="0"/>
                <a:buChar char="•"/>
              </a:pPr>
              <a:r>
                <a:rPr lang="en-US" altLang="zh-HK" sz="2400" dirty="0">
                  <a:latin typeface="Times New Roman"/>
                  <a:ea typeface="DFKai-SB" panose="03000509000000000000" pitchFamily="65" charset="-120"/>
                  <a:cs typeface="Times New Roman"/>
                </a:rPr>
                <a:t>Products in everyday life and furnishings or ornaments in everyday </a:t>
              </a:r>
              <a:r>
                <a:rPr lang="en-US" altLang="zh-HK" sz="2400" dirty="0" smtClean="0">
                  <a:latin typeface="Times New Roman"/>
                  <a:ea typeface="DFKai-SB" panose="03000509000000000000" pitchFamily="65" charset="-120"/>
                  <a:cs typeface="Times New Roman"/>
                </a:rPr>
                <a:t>life;</a:t>
              </a:r>
              <a:r>
                <a:rPr lang="en-US" altLang="zh-TW" sz="2400" dirty="0" smtClean="0">
                  <a:latin typeface="Times New Roman"/>
                  <a:ea typeface="DFKai-SB" panose="03000509000000000000" pitchFamily="65" charset="-120"/>
                  <a:cs typeface="Times New Roman"/>
                </a:rPr>
                <a:t> </a:t>
              </a:r>
              <a:endParaRPr lang="en-US" altLang="zh-TW" sz="2400" dirty="0">
                <a:latin typeface="Times New Roman"/>
                <a:ea typeface="DFKai-SB" panose="03000509000000000000" pitchFamily="65" charset="-120"/>
                <a:cs typeface="Times New Roman"/>
              </a:endParaRPr>
            </a:p>
            <a:p>
              <a:pPr algn="just">
                <a:lnSpc>
                  <a:spcPct val="120000"/>
                </a:lnSpc>
                <a:buFont typeface="Arial" panose="020B0604020202020204" pitchFamily="34" charset="0"/>
                <a:buChar char="•"/>
              </a:pPr>
              <a:r>
                <a:rPr lang="en-US" altLang="zh-TW" sz="2400" dirty="0">
                  <a:latin typeface="Times New Roman"/>
                  <a:ea typeface="DFKai-SB" panose="03000509000000000000" pitchFamily="65" charset="-120"/>
                  <a:cs typeface="Times New Roman"/>
                </a:rPr>
                <a:t>Private </a:t>
              </a:r>
              <a:r>
                <a:rPr lang="en-US" altLang="zh-TW" sz="2400" dirty="0" smtClean="0">
                  <a:latin typeface="Times New Roman"/>
                  <a:ea typeface="DFKai-SB" panose="03000509000000000000" pitchFamily="65" charset="-120"/>
                  <a:cs typeface="Times New Roman"/>
                </a:rPr>
                <a:t>activities </a:t>
              </a:r>
              <a:r>
                <a:rPr lang="en-US" altLang="zh-TW" sz="2400" dirty="0">
                  <a:latin typeface="Times New Roman"/>
                  <a:ea typeface="DFKai-SB" panose="03000509000000000000" pitchFamily="65" charset="-120"/>
                  <a:cs typeface="Times New Roman"/>
                </a:rPr>
                <a:t>of celebration or condolence;</a:t>
              </a:r>
            </a:p>
            <a:p>
              <a:pPr algn="just">
                <a:lnSpc>
                  <a:spcPct val="120000"/>
                </a:lnSpc>
                <a:buFont typeface="Arial" panose="020B0604020202020204" pitchFamily="34" charset="0"/>
                <a:buChar char="•"/>
              </a:pPr>
              <a:r>
                <a:rPr lang="en-US" altLang="zh-TW" sz="2400" dirty="0">
                  <a:latin typeface="Times New Roman"/>
                  <a:ea typeface="DFKai-SB" panose="03000509000000000000" pitchFamily="65" charset="-120"/>
                  <a:cs typeface="Times New Roman"/>
                </a:rPr>
                <a:t>Other </a:t>
              </a:r>
              <a:r>
                <a:rPr lang="en-US" altLang="zh-TW" sz="2400" dirty="0" smtClean="0">
                  <a:latin typeface="Times New Roman"/>
                  <a:ea typeface="DFKai-SB" panose="03000509000000000000" pitchFamily="65" charset="-120"/>
                  <a:cs typeface="Times New Roman"/>
                </a:rPr>
                <a:t>circumstances where the </a:t>
              </a:r>
              <a:r>
                <a:rPr lang="en-US" altLang="zh-TW" sz="2400" dirty="0">
                  <a:latin typeface="Times New Roman"/>
                  <a:ea typeface="DFKai-SB" panose="03000509000000000000" pitchFamily="65" charset="-120"/>
                  <a:cs typeface="Times New Roman"/>
                </a:rPr>
                <a:t>national emblem </a:t>
              </a:r>
              <a:r>
                <a:rPr lang="en-US" altLang="zh-TW" sz="2400" dirty="0" smtClean="0">
                  <a:latin typeface="Times New Roman"/>
                  <a:ea typeface="DFKai-SB" panose="03000509000000000000" pitchFamily="65" charset="-120"/>
                  <a:cs typeface="Times New Roman"/>
                </a:rPr>
                <a:t>and the design thereof may </a:t>
              </a:r>
              <a:r>
                <a:rPr lang="en-US" altLang="zh-TW" sz="2400" dirty="0">
                  <a:latin typeface="Times New Roman"/>
                  <a:ea typeface="DFKai-SB" panose="03000509000000000000" pitchFamily="65" charset="-120"/>
                  <a:cs typeface="Times New Roman"/>
                </a:rPr>
                <a:t>not be used </a:t>
              </a:r>
              <a:r>
                <a:rPr lang="en-US" altLang="zh-TW" sz="2400" dirty="0" smtClean="0">
                  <a:latin typeface="Times New Roman"/>
                  <a:ea typeface="DFKai-SB" panose="03000509000000000000" pitchFamily="65" charset="-120"/>
                  <a:cs typeface="Times New Roman"/>
                </a:rPr>
                <a:t>as prescribed by the </a:t>
              </a:r>
              <a:r>
                <a:rPr lang="en-US" altLang="zh-TW" sz="2400" dirty="0">
                  <a:latin typeface="Times New Roman"/>
                  <a:ea typeface="DFKai-SB" panose="03000509000000000000" pitchFamily="65" charset="-120"/>
                  <a:cs typeface="Times New Roman"/>
                </a:rPr>
                <a:t>General Office of the </a:t>
              </a:r>
              <a:r>
                <a:rPr lang="en-US" altLang="zh-TW" sz="2400" dirty="0" smtClean="0">
                  <a:latin typeface="Times New Roman"/>
                  <a:ea typeface="DFKai-SB" panose="03000509000000000000" pitchFamily="65" charset="-120"/>
                  <a:cs typeface="Times New Roman"/>
                </a:rPr>
                <a:t>State </a:t>
              </a:r>
              <a:r>
                <a:rPr lang="en-US" altLang="zh-TW" sz="2400" dirty="0">
                  <a:latin typeface="Times New Roman"/>
                  <a:ea typeface="DFKai-SB" panose="03000509000000000000" pitchFamily="65" charset="-120"/>
                  <a:cs typeface="Times New Roman"/>
                </a:rPr>
                <a:t>Council.</a:t>
              </a:r>
              <a:endParaRPr lang="zh-TW" altLang="zh-HK" sz="2400" dirty="0">
                <a:latin typeface="Times New Roman"/>
                <a:ea typeface="DFKai-SB" panose="03000509000000000000" pitchFamily="65" charset="-120"/>
                <a:cs typeface="Times New Roman"/>
              </a:endParaRPr>
            </a:p>
          </p:txBody>
        </p:sp>
        <p:sp>
          <p:nvSpPr>
            <p:cNvPr id="71690" name="Content Placeholder 2"/>
            <p:cNvSpPr txBox="1">
              <a:spLocks noChangeArrowheads="1"/>
            </p:cNvSpPr>
            <p:nvPr/>
          </p:nvSpPr>
          <p:spPr bwMode="auto">
            <a:xfrm>
              <a:off x="2046992" y="2018399"/>
              <a:ext cx="8396401" cy="499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buFont typeface="Arial" panose="020B0604020202020204" pitchFamily="34" charset="0"/>
                <a:buNone/>
              </a:pPr>
              <a:r>
                <a:rPr lang="en-US" altLang="zh-TW" sz="2600" b="1" dirty="0">
                  <a:latin typeface="Times New Roman"/>
                  <a:ea typeface="DFKai-SB" panose="03000509000000000000" pitchFamily="65" charset="-120"/>
                  <a:cs typeface="Times New Roman"/>
                </a:rPr>
                <a:t>The national emblem </a:t>
              </a:r>
              <a:r>
                <a:rPr lang="en-US" altLang="zh-TW" sz="2600" b="1" dirty="0" smtClean="0">
                  <a:latin typeface="Times New Roman"/>
                  <a:ea typeface="DFKai-SB" panose="03000509000000000000" pitchFamily="65" charset="-120"/>
                  <a:cs typeface="Times New Roman"/>
                </a:rPr>
                <a:t>and </a:t>
              </a:r>
              <a:r>
                <a:rPr lang="en-US" altLang="zh-TW" sz="2600" b="1" dirty="0">
                  <a:latin typeface="Times New Roman"/>
                  <a:ea typeface="DFKai-SB" panose="03000509000000000000" pitchFamily="65" charset="-120"/>
                  <a:cs typeface="Times New Roman"/>
                </a:rPr>
                <a:t>its </a:t>
              </a:r>
              <a:r>
                <a:rPr lang="en-US" altLang="zh-TW" sz="2600" b="1" dirty="0" smtClean="0">
                  <a:latin typeface="Times New Roman"/>
                  <a:ea typeface="DFKai-SB" panose="03000509000000000000" pitchFamily="65" charset="-120"/>
                  <a:cs typeface="Times New Roman"/>
                </a:rPr>
                <a:t>design </a:t>
              </a:r>
              <a:r>
                <a:rPr lang="en-US" altLang="zh-TW" sz="2600" b="1" dirty="0">
                  <a:latin typeface="Times New Roman"/>
                  <a:ea typeface="DFKai-SB" panose="03000509000000000000" pitchFamily="65" charset="-120"/>
                  <a:cs typeface="Times New Roman"/>
                </a:rPr>
                <a:t>must not be used </a:t>
              </a:r>
              <a:r>
                <a:rPr lang="en-US" altLang="zh-TW" sz="2600" b="1" dirty="0" smtClean="0">
                  <a:latin typeface="Times New Roman"/>
                  <a:ea typeface="DFKai-SB" panose="03000509000000000000" pitchFamily="65" charset="-120"/>
                  <a:cs typeface="Times New Roman"/>
                </a:rPr>
                <a:t>for:</a:t>
              </a:r>
              <a:endParaRPr lang="en-US" altLang="zh-TW" sz="2600" b="1" dirty="0">
                <a:latin typeface="Times New Roman"/>
                <a:ea typeface="DFKai-SB" panose="03000509000000000000" pitchFamily="65" charset="-120"/>
                <a:cs typeface="Times New Roman"/>
              </a:endParaRPr>
            </a:p>
          </p:txBody>
        </p:sp>
      </p:grpSp>
      <p:sp>
        <p:nvSpPr>
          <p:cNvPr id="3" name="Rectangle 2"/>
          <p:cNvSpPr/>
          <p:nvPr/>
        </p:nvSpPr>
        <p:spPr>
          <a:xfrm>
            <a:off x="1580344" y="6068516"/>
            <a:ext cx="6605142" cy="369332"/>
          </a:xfrm>
          <a:prstGeom prst="rect">
            <a:avLst/>
          </a:prstGeom>
        </p:spPr>
        <p:txBody>
          <a:bodyPr wrap="none">
            <a:spAutoFit/>
          </a:bodyPr>
          <a:lstStyle/>
          <a:p>
            <a:r>
              <a:rPr lang="en-US" altLang="zh-TW" dirty="0">
                <a:latin typeface="Times New Roman" panose="02020603050405020304" pitchFamily="18" charset="0"/>
                <a:ea typeface="DFKai-SB" panose="03000509000000000000" pitchFamily="65" charset="-120"/>
                <a:cs typeface="Times New Roman" panose="02020603050405020304" pitchFamily="18" charset="0"/>
              </a:rPr>
              <a:t>Source: </a:t>
            </a:r>
            <a:r>
              <a:rPr lang="en-US" dirty="0">
                <a:latin typeface="Times New Roman" panose="02020603050405020304" pitchFamily="18" charset="0"/>
                <a:ea typeface="DFKai-SB" panose="03000509000000000000" pitchFamily="65" charset="-120"/>
                <a:cs typeface="Times New Roman" panose="02020603050405020304" pitchFamily="18" charset="0"/>
              </a:rPr>
              <a:t>http://www.gov.cn/xinwen/2020-12/24/content_5572912.htm </a:t>
            </a:r>
          </a:p>
        </p:txBody>
      </p:sp>
    </p:spTree>
    <p:extLst>
      <p:ext uri="{BB962C8B-B14F-4D97-AF65-F5344CB8AC3E}">
        <p14:creationId xmlns:p14="http://schemas.microsoft.com/office/powerpoint/2010/main" val="26066888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03B05CA6-95C4-4064-AA78-C324110D0846}" type="slidenum">
              <a:rPr lang="en-US" altLang="en-US">
                <a:solidFill>
                  <a:srgbClr val="898989"/>
                </a:solidFill>
              </a:rPr>
              <a:pPr/>
              <a:t>42</a:t>
            </a:fld>
            <a:endParaRPr lang="en-US" altLang="en-US">
              <a:solidFill>
                <a:srgbClr val="898989"/>
              </a:solidFill>
            </a:endParaRPr>
          </a:p>
        </p:txBody>
      </p:sp>
      <p:grpSp>
        <p:nvGrpSpPr>
          <p:cNvPr id="74757" name="组合 2"/>
          <p:cNvGrpSpPr>
            <a:grpSpLocks/>
          </p:cNvGrpSpPr>
          <p:nvPr/>
        </p:nvGrpSpPr>
        <p:grpSpPr bwMode="auto">
          <a:xfrm>
            <a:off x="695326" y="1276614"/>
            <a:ext cx="10813805" cy="1632696"/>
            <a:chOff x="789918" y="1789565"/>
            <a:chExt cx="10231531" cy="1253118"/>
          </a:xfrm>
        </p:grpSpPr>
        <p:sp>
          <p:nvSpPr>
            <p:cNvPr id="11" name="矩形: 圆角 10"/>
            <p:cNvSpPr/>
            <p:nvPr/>
          </p:nvSpPr>
          <p:spPr>
            <a:xfrm>
              <a:off x="1096308" y="1891083"/>
              <a:ext cx="9925141" cy="1151600"/>
            </a:xfrm>
            <a:prstGeom prst="roundRect">
              <a:avLst>
                <a:gd name="adj" fmla="val 10188"/>
              </a:avLst>
            </a:prstGeom>
            <a:solidFill>
              <a:srgbClr val="FF3447">
                <a:alpha val="18000"/>
              </a:srgbClr>
            </a:solidFill>
            <a:ln w="28575">
              <a:solidFill>
                <a:srgbClr val="FF344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TextBox 4"/>
            <p:cNvSpPr txBox="1"/>
            <p:nvPr/>
          </p:nvSpPr>
          <p:spPr>
            <a:xfrm>
              <a:off x="1470319" y="1927373"/>
              <a:ext cx="9483720" cy="109135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20000"/>
                </a:lnSpc>
                <a:defRPr/>
              </a:pPr>
              <a:r>
                <a:rPr lang="en-US" altLang="zh-HK" sz="2200" dirty="0">
                  <a:latin typeface="Times New Roman"/>
                  <a:cs typeface="Times New Roman"/>
                </a:rPr>
                <a:t>Article 23 of t</a:t>
              </a:r>
              <a:r>
                <a:rPr lang="en-US" altLang="zh-HK" sz="2200" dirty="0" smtClean="0">
                  <a:latin typeface="Times New Roman"/>
                  <a:cs typeface="Times New Roman"/>
                </a:rPr>
                <a:t>he</a:t>
              </a:r>
              <a:r>
                <a:rPr lang="en-US" altLang="zh-HK" sz="2200" i="1" dirty="0" smtClean="0">
                  <a:latin typeface="Times New Roman"/>
                  <a:cs typeface="Times New Roman"/>
                </a:rPr>
                <a:t> </a:t>
              </a:r>
              <a:r>
                <a:rPr lang="en-US" altLang="zh-HK" sz="2200" i="1" dirty="0">
                  <a:latin typeface="Times New Roman"/>
                  <a:cs typeface="Times New Roman"/>
                </a:rPr>
                <a:t>Law of the People’s Republic of China on </a:t>
              </a:r>
              <a:r>
                <a:rPr lang="en-US" altLang="zh-HK" sz="2200" i="1" dirty="0" smtClean="0">
                  <a:latin typeface="Times New Roman"/>
                  <a:cs typeface="Times New Roman"/>
                </a:rPr>
                <a:t>the National </a:t>
              </a:r>
              <a:r>
                <a:rPr lang="en-US" altLang="zh-HK" sz="2200" i="1" dirty="0">
                  <a:latin typeface="Times New Roman"/>
                  <a:cs typeface="Times New Roman"/>
                </a:rPr>
                <a:t>Flag </a:t>
              </a:r>
              <a:r>
                <a:rPr lang="en-US" altLang="zh-HK" sz="2200" dirty="0">
                  <a:latin typeface="Times New Roman"/>
                  <a:ea typeface="DFKai-SB" panose="03000509000000000000" pitchFamily="65" charset="-120"/>
                  <a:cs typeface="Times New Roman"/>
                </a:rPr>
                <a:t>and </a:t>
              </a:r>
              <a:r>
                <a:rPr lang="en-US" altLang="zh-TW" sz="2200" dirty="0" smtClean="0">
                  <a:solidFill>
                    <a:schemeClr val="tx1"/>
                  </a:solidFill>
                  <a:latin typeface="Times New Roman"/>
                  <a:ea typeface="DFKai-SB" panose="03000509000000000000" pitchFamily="65" charset="-120"/>
                  <a:cs typeface="Times New Roman"/>
                </a:rPr>
                <a:t>Section </a:t>
              </a:r>
              <a:r>
                <a:rPr lang="en-US" altLang="zh-TW" sz="2200" dirty="0">
                  <a:solidFill>
                    <a:schemeClr val="tx1"/>
                  </a:solidFill>
                  <a:latin typeface="Times New Roman"/>
                  <a:ea typeface="DFKai-SB" panose="03000509000000000000" pitchFamily="65" charset="-120"/>
                  <a:cs typeface="Times New Roman"/>
                </a:rPr>
                <a:t>7 of t</a:t>
              </a:r>
              <a:r>
                <a:rPr lang="en-US" altLang="zh-TW" sz="2200" dirty="0" smtClean="0">
                  <a:solidFill>
                    <a:schemeClr val="tx1"/>
                  </a:solidFill>
                  <a:latin typeface="Times New Roman"/>
                  <a:ea typeface="DFKai-SB" panose="03000509000000000000" pitchFamily="65" charset="-120"/>
                  <a:cs typeface="Times New Roman"/>
                </a:rPr>
                <a:t>he </a:t>
              </a:r>
              <a:r>
                <a:rPr lang="en-US" altLang="zh-TW" sz="2200" i="1" dirty="0">
                  <a:solidFill>
                    <a:schemeClr val="tx1"/>
                  </a:solidFill>
                  <a:latin typeface="Times New Roman"/>
                  <a:ea typeface="DFKai-SB" panose="03000509000000000000" pitchFamily="65" charset="-120"/>
                  <a:cs typeface="Times New Roman"/>
                </a:rPr>
                <a:t>National Flag and National Emblem Ordinance </a:t>
              </a:r>
              <a:r>
                <a:rPr lang="en-US" altLang="zh-TW" sz="2200" dirty="0">
                  <a:solidFill>
                    <a:schemeClr val="tx1"/>
                  </a:solidFill>
                  <a:latin typeface="Times New Roman"/>
                  <a:ea typeface="DFKai-SB" panose="03000509000000000000" pitchFamily="65" charset="-120"/>
                  <a:cs typeface="Times New Roman"/>
                </a:rPr>
                <a:t>of the HKSAR</a:t>
              </a:r>
              <a:endParaRPr lang="en-US" altLang="zh-TW" sz="2200" kern="100" dirty="0">
                <a:solidFill>
                  <a:schemeClr val="tx1"/>
                </a:solidFill>
                <a:latin typeface="Times New Roman"/>
                <a:ea typeface="DFKai-SB" panose="03000509000000000000" pitchFamily="65" charset="-120"/>
                <a:cs typeface="Times New Roman"/>
              </a:endParaRPr>
            </a:p>
            <a:p>
              <a:pPr marL="285750" indent="-285750" algn="just">
                <a:lnSpc>
                  <a:spcPct val="120000"/>
                </a:lnSpc>
                <a:buFont typeface="Arial" panose="020B0604020202020204" pitchFamily="34" charset="0"/>
                <a:buChar char="•"/>
                <a:defRPr/>
              </a:pPr>
              <a:r>
                <a:rPr lang="en-US" altLang="zh-HK" sz="1400" dirty="0">
                  <a:latin typeface="Times New Roman"/>
                  <a:cs typeface="Times New Roman"/>
                </a:rPr>
                <a:t>The</a:t>
              </a:r>
              <a:r>
                <a:rPr lang="en-US" altLang="zh-HK" sz="1400" i="1" dirty="0">
                  <a:latin typeface="Times New Roman"/>
                  <a:cs typeface="Times New Roman"/>
                </a:rPr>
                <a:t> Law of the People’s Republic of China on </a:t>
              </a:r>
              <a:r>
                <a:rPr lang="en-US" altLang="zh-HK" sz="1400" i="1" dirty="0" smtClean="0">
                  <a:latin typeface="Times New Roman"/>
                  <a:cs typeface="Times New Roman"/>
                </a:rPr>
                <a:t>the National </a:t>
              </a:r>
              <a:r>
                <a:rPr lang="en-US" altLang="zh-HK" sz="1400" i="1" dirty="0">
                  <a:latin typeface="Times New Roman"/>
                  <a:cs typeface="Times New Roman"/>
                </a:rPr>
                <a:t>Flag</a:t>
              </a:r>
              <a:r>
                <a:rPr lang="en-US" altLang="zh-TW" sz="1400" kern="100" dirty="0">
                  <a:latin typeface="Times New Roman"/>
                  <a:ea typeface="DFKai-SB" panose="03000509000000000000" pitchFamily="65" charset="-120"/>
                  <a:cs typeface="Times New Roman"/>
                </a:rPr>
                <a:t>: </a:t>
              </a:r>
              <a:r>
                <a:rPr lang="en-US" altLang="zh-TW" sz="1400" kern="100" dirty="0">
                  <a:solidFill>
                    <a:schemeClr val="tx1"/>
                  </a:solidFill>
                  <a:latin typeface="Times New Roman"/>
                  <a:ea typeface="DFKai-SB" panose="03000509000000000000" pitchFamily="65" charset="-120"/>
                  <a:cs typeface="Times New Roman"/>
                </a:rPr>
                <a:t>http://www.gov.cn/xinwen/2020-12/24/content_5572913.htm </a:t>
              </a:r>
            </a:p>
            <a:p>
              <a:pPr marL="285750" indent="-285750" algn="just">
                <a:lnSpc>
                  <a:spcPct val="120000"/>
                </a:lnSpc>
                <a:buFont typeface="Arial" panose="020B0604020202020204" pitchFamily="34" charset="0"/>
                <a:buChar char="•"/>
                <a:defRPr/>
              </a:pPr>
              <a:r>
                <a:rPr lang="en-US" altLang="zh-TW" sz="1400" dirty="0">
                  <a:latin typeface="Times New Roman"/>
                  <a:ea typeface="DFKai-SB" panose="03000509000000000000" pitchFamily="65" charset="-120"/>
                  <a:cs typeface="Times New Roman"/>
                </a:rPr>
                <a:t>The</a:t>
              </a:r>
              <a:r>
                <a:rPr lang="en-US" altLang="zh-TW" sz="1400" i="1" dirty="0">
                  <a:latin typeface="Times New Roman"/>
                  <a:ea typeface="DFKai-SB" panose="03000509000000000000" pitchFamily="65" charset="-120"/>
                  <a:cs typeface="Times New Roman"/>
                </a:rPr>
                <a:t> National Flag and National Emblem Ordinance </a:t>
              </a:r>
              <a:r>
                <a:rPr lang="en-US" altLang="zh-TW" sz="1400" dirty="0">
                  <a:latin typeface="Times New Roman"/>
                  <a:ea typeface="DFKai-SB" panose="03000509000000000000" pitchFamily="65" charset="-120"/>
                  <a:cs typeface="Times New Roman"/>
                </a:rPr>
                <a:t>of the HKSAR</a:t>
              </a:r>
              <a:r>
                <a:rPr lang="en-US" altLang="zh-TW" sz="1400" kern="100" dirty="0">
                  <a:latin typeface="Times New Roman"/>
                  <a:ea typeface="DFKai-SB" panose="03000509000000000000" pitchFamily="65" charset="-120"/>
                  <a:cs typeface="Times New Roman"/>
                </a:rPr>
                <a:t>: https://www.elegislation.gov.hk/hk/A401 </a:t>
              </a:r>
            </a:p>
          </p:txBody>
        </p:sp>
        <p:pic>
          <p:nvPicPr>
            <p:cNvPr id="74772" name="图片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9918" y="1789565"/>
              <a:ext cx="612991" cy="61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4758" name="组合 18"/>
          <p:cNvGrpSpPr>
            <a:grpSpLocks/>
          </p:cNvGrpSpPr>
          <p:nvPr/>
        </p:nvGrpSpPr>
        <p:grpSpPr bwMode="auto">
          <a:xfrm>
            <a:off x="591625" y="2983101"/>
            <a:ext cx="10775014" cy="1633289"/>
            <a:chOff x="-750654" y="3026986"/>
            <a:chExt cx="10122863" cy="1284516"/>
          </a:xfrm>
        </p:grpSpPr>
        <p:sp>
          <p:nvSpPr>
            <p:cNvPr id="14" name="矩形: 圆角 13"/>
            <p:cNvSpPr/>
            <p:nvPr/>
          </p:nvSpPr>
          <p:spPr>
            <a:xfrm>
              <a:off x="-750654" y="3142953"/>
              <a:ext cx="9964716" cy="1158088"/>
            </a:xfrm>
            <a:prstGeom prst="roundRect">
              <a:avLst>
                <a:gd name="adj" fmla="val 10188"/>
              </a:avLst>
            </a:prstGeom>
            <a:solidFill>
              <a:srgbClr val="92D050">
                <a:alpha val="18000"/>
              </a:srgbClr>
            </a:solidFill>
            <a:ln w="28575">
              <a:solidFill>
                <a:srgbClr val="21D0C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TextBox 4"/>
            <p:cNvSpPr txBox="1"/>
            <p:nvPr/>
          </p:nvSpPr>
          <p:spPr>
            <a:xfrm>
              <a:off x="-653229" y="3193213"/>
              <a:ext cx="9412448" cy="111828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20000"/>
                </a:lnSpc>
                <a:defRPr/>
              </a:pPr>
              <a:r>
                <a:rPr lang="en-US" altLang="zh-HK" sz="2200" dirty="0">
                  <a:latin typeface="Times New Roman"/>
                  <a:cs typeface="Times New Roman"/>
                </a:rPr>
                <a:t>Article 15 of </a:t>
              </a:r>
              <a:r>
                <a:rPr lang="en-US" altLang="zh-HK" sz="2200" dirty="0" smtClean="0">
                  <a:latin typeface="Times New Roman"/>
                  <a:cs typeface="Times New Roman"/>
                </a:rPr>
                <a:t>the</a:t>
              </a:r>
              <a:r>
                <a:rPr lang="en-US" altLang="zh-HK" sz="2200" i="1" dirty="0" smtClean="0">
                  <a:latin typeface="Times New Roman"/>
                  <a:cs typeface="Times New Roman"/>
                </a:rPr>
                <a:t> </a:t>
              </a:r>
              <a:r>
                <a:rPr lang="en-US" altLang="zh-HK" sz="2200" i="1" dirty="0">
                  <a:latin typeface="Times New Roman"/>
                  <a:cs typeface="Times New Roman"/>
                </a:rPr>
                <a:t>Law of the People’s Republic of China </a:t>
              </a:r>
              <a:r>
                <a:rPr lang="en-US" altLang="zh-HK" sz="2200" i="1" dirty="0" smtClean="0">
                  <a:latin typeface="Times New Roman"/>
                  <a:cs typeface="Times New Roman"/>
                </a:rPr>
                <a:t>on the </a:t>
              </a:r>
              <a:r>
                <a:rPr lang="en-US" altLang="zh-HK" sz="2200" i="1" dirty="0">
                  <a:latin typeface="Times New Roman"/>
                  <a:cs typeface="Times New Roman"/>
                </a:rPr>
                <a:t>National Anthem </a:t>
              </a:r>
              <a:r>
                <a:rPr lang="en-US" altLang="zh-HK" sz="2200" dirty="0">
                  <a:latin typeface="Times New Roman"/>
                  <a:ea typeface="DFKai-SB" panose="03000509000000000000" pitchFamily="65" charset="-120"/>
                  <a:cs typeface="Times New Roman"/>
                </a:rPr>
                <a:t>and </a:t>
              </a:r>
              <a:r>
                <a:rPr lang="en-US" altLang="zh-TW" sz="2200" dirty="0" smtClean="0">
                  <a:solidFill>
                    <a:schemeClr val="tx1"/>
                  </a:solidFill>
                  <a:latin typeface="Times New Roman"/>
                  <a:ea typeface="DFKai-SB" panose="03000509000000000000" pitchFamily="65" charset="-120"/>
                  <a:cs typeface="Times New Roman"/>
                </a:rPr>
                <a:t>Section </a:t>
              </a:r>
              <a:r>
                <a:rPr lang="en-US" altLang="zh-TW" sz="2200" dirty="0">
                  <a:solidFill>
                    <a:schemeClr val="tx1"/>
                  </a:solidFill>
                  <a:latin typeface="Times New Roman"/>
                  <a:ea typeface="DFKai-SB" panose="03000509000000000000" pitchFamily="65" charset="-120"/>
                  <a:cs typeface="Times New Roman"/>
                </a:rPr>
                <a:t>7</a:t>
              </a:r>
              <a:r>
                <a:rPr lang="en-US" altLang="zh-TW" sz="2200" dirty="0">
                  <a:latin typeface="Times New Roman"/>
                  <a:ea typeface="DFKai-SB" panose="03000509000000000000" pitchFamily="65" charset="-120"/>
                  <a:cs typeface="Times New Roman"/>
                </a:rPr>
                <a:t> of </a:t>
              </a:r>
              <a:r>
                <a:rPr lang="en-US" altLang="zh-TW" sz="2200" dirty="0" smtClean="0">
                  <a:latin typeface="Times New Roman"/>
                  <a:ea typeface="DFKai-SB" panose="03000509000000000000" pitchFamily="65" charset="-120"/>
                  <a:cs typeface="Times New Roman"/>
                </a:rPr>
                <a:t>the </a:t>
              </a:r>
              <a:r>
                <a:rPr lang="en-US" altLang="zh-TW" sz="2200" i="1" dirty="0" smtClean="0">
                  <a:latin typeface="Times New Roman"/>
                  <a:ea typeface="DFKai-SB" panose="03000509000000000000" pitchFamily="65" charset="-120"/>
                  <a:cs typeface="Times New Roman"/>
                </a:rPr>
                <a:t>National </a:t>
              </a:r>
              <a:r>
                <a:rPr lang="en-US" altLang="zh-TW" sz="2200" i="1" dirty="0">
                  <a:latin typeface="Times New Roman"/>
                  <a:ea typeface="DFKai-SB" panose="03000509000000000000" pitchFamily="65" charset="-120"/>
                  <a:cs typeface="Times New Roman"/>
                </a:rPr>
                <a:t>Anthem Ordinance </a:t>
              </a:r>
              <a:r>
                <a:rPr lang="en-US" altLang="zh-TW" sz="2200" dirty="0">
                  <a:latin typeface="Times New Roman"/>
                  <a:ea typeface="DFKai-SB" panose="03000509000000000000" pitchFamily="65" charset="-120"/>
                  <a:cs typeface="Times New Roman"/>
                </a:rPr>
                <a:t>of the HKSAR</a:t>
              </a:r>
            </a:p>
            <a:p>
              <a:pPr marL="285750" indent="-285750">
                <a:lnSpc>
                  <a:spcPct val="120000"/>
                </a:lnSpc>
                <a:buFont typeface="Arial" panose="020B0604020202020204" pitchFamily="34" charset="0"/>
                <a:buChar char="•"/>
                <a:defRPr/>
              </a:pPr>
              <a:r>
                <a:rPr lang="en-US" altLang="zh-HK" sz="1400" dirty="0">
                  <a:latin typeface="Times New Roman"/>
                  <a:cs typeface="Times New Roman"/>
                </a:rPr>
                <a:t>The</a:t>
              </a:r>
              <a:r>
                <a:rPr lang="en-US" altLang="zh-HK" sz="1400" i="1" dirty="0">
                  <a:latin typeface="Times New Roman"/>
                  <a:cs typeface="Times New Roman"/>
                </a:rPr>
                <a:t> Law of the People’s Republic of China on </a:t>
              </a:r>
              <a:r>
                <a:rPr lang="en-US" altLang="zh-HK" sz="1400" i="1" dirty="0" smtClean="0">
                  <a:latin typeface="Times New Roman"/>
                  <a:cs typeface="Times New Roman"/>
                </a:rPr>
                <a:t>the National </a:t>
              </a:r>
              <a:r>
                <a:rPr lang="en-US" altLang="zh-HK" sz="1400" i="1" dirty="0">
                  <a:latin typeface="Times New Roman"/>
                  <a:cs typeface="Times New Roman"/>
                </a:rPr>
                <a:t>Anthem</a:t>
              </a:r>
              <a:r>
                <a:rPr lang="en-US" altLang="zh-HK" sz="1400" dirty="0">
                  <a:latin typeface="Times New Roman"/>
                  <a:cs typeface="Times New Roman"/>
                </a:rPr>
                <a:t>:</a:t>
              </a:r>
              <a:r>
                <a:rPr lang="en-US" altLang="zh-HK" sz="1400" i="1" dirty="0">
                  <a:latin typeface="Times New Roman"/>
                  <a:cs typeface="Times New Roman"/>
                </a:rPr>
                <a:t> </a:t>
              </a:r>
              <a:r>
                <a:rPr lang="en-US" altLang="zh-TW" sz="1400" dirty="0">
                  <a:latin typeface="Times New Roman"/>
                  <a:ea typeface="DFKai-SB" panose="03000509000000000000" pitchFamily="65" charset="-120"/>
                  <a:cs typeface="Times New Roman"/>
                </a:rPr>
                <a:t>http://www.gov.cn/guoqing/2017-09/04/content_5222515.htm </a:t>
              </a:r>
            </a:p>
            <a:p>
              <a:pPr marL="285750" indent="-285750">
                <a:lnSpc>
                  <a:spcPct val="120000"/>
                </a:lnSpc>
                <a:buFont typeface="Arial" panose="020B0604020202020204" pitchFamily="34" charset="0"/>
                <a:buChar char="•"/>
                <a:defRPr/>
              </a:pPr>
              <a:r>
                <a:rPr lang="en-US" altLang="zh-TW" sz="1400" dirty="0">
                  <a:latin typeface="Times New Roman"/>
                  <a:ea typeface="DFKai-SB" panose="03000509000000000000" pitchFamily="65" charset="-120"/>
                  <a:cs typeface="Times New Roman"/>
                </a:rPr>
                <a:t>The</a:t>
              </a:r>
              <a:r>
                <a:rPr lang="en-US" altLang="zh-TW" sz="1400" i="1" dirty="0">
                  <a:latin typeface="Times New Roman"/>
                  <a:ea typeface="DFKai-SB" panose="03000509000000000000" pitchFamily="65" charset="-120"/>
                  <a:cs typeface="Times New Roman"/>
                </a:rPr>
                <a:t> National Anthem Ordinance </a:t>
              </a:r>
              <a:r>
                <a:rPr lang="en-US" altLang="zh-TW" sz="1400" dirty="0">
                  <a:latin typeface="Times New Roman"/>
                  <a:ea typeface="DFKai-SB" panose="03000509000000000000" pitchFamily="65" charset="-120"/>
                  <a:cs typeface="Times New Roman"/>
                </a:rPr>
                <a:t>of the HKSAR: https://www.elegislation.gov.hk/hk/A405 </a:t>
              </a:r>
              <a:endParaRPr lang="zh-TW" altLang="zh-HK" sz="1400" dirty="0">
                <a:latin typeface="Times New Roman"/>
                <a:ea typeface="DFKai-SB" panose="03000509000000000000" pitchFamily="65" charset="-120"/>
                <a:cs typeface="Times New Roman"/>
              </a:endParaRPr>
            </a:p>
          </p:txBody>
        </p:sp>
        <p:pic>
          <p:nvPicPr>
            <p:cNvPr id="74769" name="图片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59218" y="3026986"/>
              <a:ext cx="612991" cy="61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4759" name="组合 19"/>
          <p:cNvGrpSpPr>
            <a:grpSpLocks/>
          </p:cNvGrpSpPr>
          <p:nvPr/>
        </p:nvGrpSpPr>
        <p:grpSpPr bwMode="auto">
          <a:xfrm>
            <a:off x="477831" y="4843729"/>
            <a:ext cx="11031300" cy="1629263"/>
            <a:chOff x="303636" y="4868643"/>
            <a:chExt cx="8424936" cy="1295599"/>
          </a:xfrm>
        </p:grpSpPr>
        <p:sp>
          <p:nvSpPr>
            <p:cNvPr id="17" name="矩形: 圆角 16"/>
            <p:cNvSpPr/>
            <p:nvPr/>
          </p:nvSpPr>
          <p:spPr>
            <a:xfrm>
              <a:off x="610027" y="4941679"/>
              <a:ext cx="8118545" cy="1222563"/>
            </a:xfrm>
            <a:prstGeom prst="roundRect">
              <a:avLst>
                <a:gd name="adj" fmla="val 10188"/>
              </a:avLst>
            </a:prstGeom>
            <a:solidFill>
              <a:srgbClr val="FF3447">
                <a:alpha val="18000"/>
              </a:srgbClr>
            </a:solidFill>
            <a:ln w="28575">
              <a:solidFill>
                <a:srgbClr val="FF344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74765" name="图片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3636" y="4868643"/>
              <a:ext cx="612991" cy="61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txBox="1">
              <a:spLocks/>
            </p:cNvSpPr>
            <p:nvPr/>
          </p:nvSpPr>
          <p:spPr>
            <a:xfrm>
              <a:off x="916627" y="5020511"/>
              <a:ext cx="7703119" cy="1143731"/>
            </a:xfrm>
            <a:prstGeom prst="rect">
              <a:avLst/>
            </a:prstGeom>
          </p:spPr>
          <p:txBody>
            <a:bodyPr>
              <a:normAutofit/>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20000"/>
                </a:lnSpc>
              </a:pPr>
              <a:r>
                <a:rPr lang="en-US" altLang="zh-HK" sz="2200" dirty="0" smtClean="0">
                  <a:latin typeface="Times New Roman"/>
                  <a:cs typeface="Times New Roman"/>
                </a:rPr>
                <a:t>Article 13 </a:t>
              </a:r>
              <a:r>
                <a:rPr lang="en-US" altLang="zh-HK" sz="2200" dirty="0">
                  <a:latin typeface="Times New Roman"/>
                  <a:cs typeface="Times New Roman"/>
                </a:rPr>
                <a:t>of t</a:t>
              </a:r>
              <a:r>
                <a:rPr lang="en-US" altLang="zh-HK" sz="2200" dirty="0" smtClean="0">
                  <a:latin typeface="Times New Roman"/>
                  <a:cs typeface="Times New Roman"/>
                </a:rPr>
                <a:t>he</a:t>
              </a:r>
              <a:r>
                <a:rPr lang="en-US" altLang="zh-HK" sz="2200" i="1" dirty="0" smtClean="0">
                  <a:latin typeface="Times New Roman"/>
                  <a:cs typeface="Times New Roman"/>
                </a:rPr>
                <a:t> </a:t>
              </a:r>
              <a:r>
                <a:rPr lang="en-US" altLang="zh-HK" sz="2200" i="1" dirty="0">
                  <a:latin typeface="Times New Roman"/>
                  <a:cs typeface="Times New Roman"/>
                </a:rPr>
                <a:t>Law of the People’s Republic of China on </a:t>
              </a:r>
              <a:r>
                <a:rPr lang="en-US" altLang="zh-HK" sz="2200" i="1" dirty="0" smtClean="0">
                  <a:latin typeface="Times New Roman"/>
                  <a:cs typeface="Times New Roman"/>
                </a:rPr>
                <a:t>the National </a:t>
              </a:r>
              <a:r>
                <a:rPr lang="en-US" altLang="zh-HK" sz="2200" i="1" dirty="0">
                  <a:latin typeface="Times New Roman"/>
                  <a:cs typeface="Times New Roman"/>
                </a:rPr>
                <a:t>Emblem </a:t>
              </a:r>
              <a:r>
                <a:rPr lang="en-US" altLang="zh-HK" sz="2200" dirty="0">
                  <a:latin typeface="Times New Roman"/>
                  <a:ea typeface="DFKai-SB" panose="03000509000000000000" pitchFamily="65" charset="-120"/>
                  <a:cs typeface="Times New Roman"/>
                </a:rPr>
                <a:t>and </a:t>
              </a:r>
              <a:r>
                <a:rPr lang="en-US" altLang="zh-TW" sz="2200" dirty="0" smtClean="0">
                  <a:latin typeface="Times New Roman"/>
                  <a:ea typeface="DFKai-SB" panose="03000509000000000000" pitchFamily="65" charset="-120"/>
                  <a:cs typeface="Times New Roman"/>
                </a:rPr>
                <a:t>Section </a:t>
              </a:r>
              <a:r>
                <a:rPr lang="en-US" altLang="zh-TW" sz="2200" dirty="0">
                  <a:latin typeface="Times New Roman"/>
                  <a:ea typeface="DFKai-SB" panose="03000509000000000000" pitchFamily="65" charset="-120"/>
                  <a:cs typeface="Times New Roman"/>
                </a:rPr>
                <a:t>7 </a:t>
              </a:r>
              <a:r>
                <a:rPr lang="en-US" altLang="zh-TW" sz="2200" dirty="0" smtClean="0">
                  <a:latin typeface="Times New Roman"/>
                  <a:ea typeface="DFKai-SB" panose="03000509000000000000" pitchFamily="65" charset="-120"/>
                  <a:cs typeface="Times New Roman"/>
                </a:rPr>
                <a:t>of the</a:t>
              </a:r>
              <a:r>
                <a:rPr lang="en-US" altLang="zh-TW" sz="2200" i="1" dirty="0" smtClean="0">
                  <a:latin typeface="Times New Roman"/>
                  <a:ea typeface="DFKai-SB" panose="03000509000000000000" pitchFamily="65" charset="-120"/>
                  <a:cs typeface="Times New Roman"/>
                </a:rPr>
                <a:t> National Flag and National Emblem Ordinance </a:t>
              </a:r>
              <a:r>
                <a:rPr lang="en-US" altLang="zh-TW" sz="2200" dirty="0" smtClean="0">
                  <a:latin typeface="Times New Roman"/>
                  <a:ea typeface="DFKai-SB" panose="03000509000000000000" pitchFamily="65" charset="-120"/>
                  <a:cs typeface="Times New Roman"/>
                </a:rPr>
                <a:t>of the HKSAR</a:t>
              </a:r>
              <a:endParaRPr lang="en-US" altLang="zh-TW" sz="2200" dirty="0">
                <a:latin typeface="Times New Roman"/>
                <a:ea typeface="DFKai-SB" panose="03000509000000000000" pitchFamily="65" charset="-120"/>
                <a:cs typeface="Times New Roman"/>
              </a:endParaRPr>
            </a:p>
            <a:p>
              <a:pPr>
                <a:lnSpc>
                  <a:spcPct val="120000"/>
                </a:lnSpc>
                <a:buFont typeface="Arial" panose="020B0604020202020204" pitchFamily="34" charset="0"/>
                <a:buChar char="•"/>
              </a:pPr>
              <a:r>
                <a:rPr lang="en-US" altLang="zh-HK" sz="1400" i="1" dirty="0">
                  <a:latin typeface="Times New Roman"/>
                  <a:ea typeface="DFKai-SB" panose="03000509000000000000" pitchFamily="65" charset="-120"/>
                  <a:cs typeface="Times New Roman"/>
                </a:rPr>
                <a:t> </a:t>
              </a:r>
              <a:r>
                <a:rPr lang="en-US" altLang="zh-HK" sz="1400" i="1" dirty="0" smtClean="0">
                  <a:latin typeface="Times New Roman"/>
                  <a:ea typeface="DFKai-SB" panose="03000509000000000000" pitchFamily="65" charset="-120"/>
                  <a:cs typeface="Times New Roman"/>
                </a:rPr>
                <a:t> </a:t>
              </a:r>
              <a:r>
                <a:rPr lang="en-US" altLang="zh-HK" sz="1400" dirty="0" smtClean="0">
                  <a:latin typeface="Times New Roman"/>
                  <a:ea typeface="DFKai-SB" panose="03000509000000000000" pitchFamily="65" charset="-120"/>
                  <a:cs typeface="Times New Roman"/>
                </a:rPr>
                <a:t>T</a:t>
              </a:r>
              <a:r>
                <a:rPr lang="en-US" altLang="zh-HK" sz="1400" dirty="0" smtClean="0">
                  <a:latin typeface="Times New Roman"/>
                  <a:cs typeface="Times New Roman"/>
                </a:rPr>
                <a:t>he</a:t>
              </a:r>
              <a:r>
                <a:rPr lang="en-US" altLang="zh-HK" sz="1400" i="1" dirty="0" smtClean="0">
                  <a:latin typeface="Times New Roman"/>
                  <a:cs typeface="Times New Roman"/>
                </a:rPr>
                <a:t> </a:t>
              </a:r>
              <a:r>
                <a:rPr lang="en-US" altLang="zh-HK" sz="1400" i="1" dirty="0">
                  <a:latin typeface="Times New Roman"/>
                  <a:cs typeface="Times New Roman"/>
                </a:rPr>
                <a:t>Law of the People’s Republic of China </a:t>
              </a:r>
              <a:r>
                <a:rPr lang="en-US" altLang="zh-HK" sz="1400" i="1" dirty="0" smtClean="0">
                  <a:latin typeface="Times New Roman"/>
                  <a:cs typeface="Times New Roman"/>
                </a:rPr>
                <a:t>on the </a:t>
              </a:r>
              <a:r>
                <a:rPr lang="en-US" altLang="zh-HK" sz="1400" i="1" dirty="0">
                  <a:latin typeface="Times New Roman"/>
                  <a:cs typeface="Times New Roman"/>
                </a:rPr>
                <a:t>National </a:t>
              </a:r>
              <a:r>
                <a:rPr lang="en-US" altLang="zh-HK" sz="1400" i="1" dirty="0" smtClean="0">
                  <a:latin typeface="Times New Roman"/>
                  <a:cs typeface="Times New Roman"/>
                </a:rPr>
                <a:t>Emblem</a:t>
              </a:r>
              <a:r>
                <a:rPr lang="en-US" altLang="zh-HK" sz="1400" dirty="0" smtClean="0">
                  <a:latin typeface="Times New Roman"/>
                  <a:cs typeface="Times New Roman"/>
                </a:rPr>
                <a:t>:</a:t>
              </a:r>
              <a:r>
                <a:rPr lang="en-US" altLang="zh-HK" sz="1400" i="1" dirty="0" smtClean="0">
                  <a:latin typeface="Times New Roman"/>
                  <a:cs typeface="Times New Roman"/>
                </a:rPr>
                <a:t> </a:t>
              </a:r>
              <a:r>
                <a:rPr lang="en-US" altLang="zh-CN" sz="1400" dirty="0" smtClean="0">
                  <a:latin typeface="Times New Roman"/>
                  <a:ea typeface="DFKai-SB" panose="03000509000000000000" pitchFamily="65" charset="-120"/>
                  <a:cs typeface="Times New Roman"/>
                </a:rPr>
                <a:t>http</a:t>
              </a:r>
              <a:r>
                <a:rPr lang="en-US" altLang="zh-CN" sz="1400" dirty="0">
                  <a:latin typeface="Times New Roman"/>
                  <a:ea typeface="DFKai-SB" panose="03000509000000000000" pitchFamily="65" charset="-120"/>
                  <a:cs typeface="Times New Roman"/>
                </a:rPr>
                <a:t>://www.gov.cn/xinwen/2020-12/24/content_5572912.htm </a:t>
              </a:r>
            </a:p>
            <a:p>
              <a:pPr>
                <a:lnSpc>
                  <a:spcPct val="120000"/>
                </a:lnSpc>
                <a:buFont typeface="Arial" panose="020B0604020202020204" pitchFamily="34" charset="0"/>
                <a:buChar char="•"/>
              </a:pPr>
              <a:r>
                <a:rPr lang="en-US" altLang="zh-TW" sz="1400" dirty="0" smtClean="0">
                  <a:latin typeface="Times New Roman"/>
                  <a:ea typeface="DFKai-SB" panose="03000509000000000000" pitchFamily="65" charset="-120"/>
                  <a:cs typeface="Times New Roman"/>
                </a:rPr>
                <a:t>  The</a:t>
              </a:r>
              <a:r>
                <a:rPr lang="en-US" altLang="zh-TW" sz="1400" i="1" dirty="0" smtClean="0">
                  <a:latin typeface="Times New Roman"/>
                  <a:ea typeface="DFKai-SB" panose="03000509000000000000" pitchFamily="65" charset="-120"/>
                  <a:cs typeface="Times New Roman"/>
                </a:rPr>
                <a:t> </a:t>
              </a:r>
              <a:r>
                <a:rPr lang="en-US" altLang="zh-TW" sz="1400" i="1" dirty="0">
                  <a:latin typeface="Times New Roman"/>
                  <a:ea typeface="DFKai-SB" panose="03000509000000000000" pitchFamily="65" charset="-120"/>
                  <a:cs typeface="Times New Roman"/>
                </a:rPr>
                <a:t>National Flag and National Emblem Ordinance </a:t>
              </a:r>
              <a:r>
                <a:rPr lang="en-US" altLang="zh-TW" sz="1400" dirty="0">
                  <a:latin typeface="Times New Roman"/>
                  <a:ea typeface="DFKai-SB" panose="03000509000000000000" pitchFamily="65" charset="-120"/>
                  <a:cs typeface="Times New Roman"/>
                </a:rPr>
                <a:t>of the HKSAR: https://www.elegislation.gov.hk/hk/A401 </a:t>
              </a:r>
              <a:endParaRPr lang="zh-TW" altLang="zh-HK" sz="1400" dirty="0">
                <a:latin typeface="Times New Roman"/>
                <a:ea typeface="DFKai-SB" panose="03000509000000000000" pitchFamily="65" charset="-120"/>
                <a:cs typeface="Times New Roman"/>
              </a:endParaRPr>
            </a:p>
          </p:txBody>
        </p:sp>
      </p:grpSp>
      <p:sp>
        <p:nvSpPr>
          <p:cNvPr id="3" name="Rectangle 2"/>
          <p:cNvSpPr/>
          <p:nvPr/>
        </p:nvSpPr>
        <p:spPr>
          <a:xfrm>
            <a:off x="1262963" y="322507"/>
            <a:ext cx="10103675" cy="954107"/>
          </a:xfrm>
          <a:prstGeom prst="rect">
            <a:avLst/>
          </a:prstGeom>
        </p:spPr>
        <p:txBody>
          <a:bodyPr wrap="square">
            <a:spAutoFit/>
          </a:bodyPr>
          <a:lstStyle/>
          <a:p>
            <a:pPr algn="just"/>
            <a:r>
              <a:rPr lang="en-US" altLang="zh-CN" sz="2800" b="1" dirty="0" smtClean="0">
                <a:latin typeface="Times New Roman"/>
                <a:ea typeface="DFKai-SB" panose="03000509000000000000" pitchFamily="65" charset="-120"/>
                <a:cs typeface="Times New Roman"/>
              </a:rPr>
              <a:t>Preserving </a:t>
            </a:r>
            <a:r>
              <a:rPr lang="en-US" altLang="zh-CN" sz="2800" b="1" dirty="0">
                <a:latin typeface="Times New Roman"/>
                <a:ea typeface="DFKai-SB" panose="03000509000000000000" pitchFamily="65" charset="-120"/>
                <a:cs typeface="Times New Roman"/>
              </a:rPr>
              <a:t>the dignity of </a:t>
            </a:r>
            <a:r>
              <a:rPr lang="en-US" altLang="zh-CN" sz="2800" b="1" dirty="0" smtClean="0">
                <a:latin typeface="Times New Roman"/>
                <a:ea typeface="DFKai-SB" panose="03000509000000000000" pitchFamily="65" charset="-120"/>
                <a:cs typeface="Times New Roman"/>
              </a:rPr>
              <a:t>the </a:t>
            </a:r>
            <a:r>
              <a:rPr lang="en-US" altLang="zh-CN" sz="2800" b="1" dirty="0">
                <a:latin typeface="Times New Roman"/>
                <a:ea typeface="DFKai-SB" panose="03000509000000000000" pitchFamily="65" charset="-120"/>
                <a:cs typeface="Times New Roman"/>
              </a:rPr>
              <a:t>national flag, national anthem, and national </a:t>
            </a:r>
            <a:r>
              <a:rPr lang="en-US" altLang="zh-CN" sz="2800" b="1" dirty="0" smtClean="0">
                <a:latin typeface="Times New Roman"/>
                <a:ea typeface="DFKai-SB" panose="03000509000000000000" pitchFamily="65" charset="-120"/>
                <a:cs typeface="Times New Roman"/>
              </a:rPr>
              <a:t>emblem is the statutory obligation </a:t>
            </a:r>
            <a:r>
              <a:rPr lang="en-US" altLang="zh-CN" sz="2800" b="1" dirty="0">
                <a:latin typeface="Times New Roman"/>
                <a:ea typeface="DFKai-SB" panose="03000509000000000000" pitchFamily="65" charset="-120"/>
                <a:cs typeface="Times New Roman"/>
              </a:rPr>
              <a:t>of every </a:t>
            </a:r>
            <a:r>
              <a:rPr lang="en-US" altLang="zh-CN" sz="2800" b="1" dirty="0" smtClean="0">
                <a:latin typeface="Times New Roman"/>
                <a:ea typeface="DFKai-SB" panose="03000509000000000000" pitchFamily="65" charset="-120"/>
                <a:cs typeface="Times New Roman"/>
              </a:rPr>
              <a:t>citizen</a:t>
            </a:r>
            <a:r>
              <a:rPr lang="en-US" altLang="zh-CN" sz="2800" b="1" strike="sngStrike" dirty="0" smtClean="0">
                <a:latin typeface="Times New Roman"/>
                <a:ea typeface="DFKai-SB" panose="03000509000000000000" pitchFamily="65" charset="-120"/>
                <a:cs typeface="Times New Roman"/>
              </a:rPr>
              <a:t>  </a:t>
            </a:r>
            <a:endParaRPr lang="zh-CN" altLang="en-US" sz="2800" b="1" strike="sngStrike" dirty="0">
              <a:latin typeface="Times New Roman"/>
              <a:cs typeface="Times New Roman"/>
            </a:endParaRPr>
          </a:p>
        </p:txBody>
      </p:sp>
    </p:spTree>
    <p:extLst>
      <p:ext uri="{BB962C8B-B14F-4D97-AF65-F5344CB8AC3E}">
        <p14:creationId xmlns:p14="http://schemas.microsoft.com/office/powerpoint/2010/main" val="20194519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838200" y="1270536"/>
            <a:ext cx="11025188" cy="4803005"/>
          </a:xfrm>
          <a:prstGeom prst="rect">
            <a:avLst/>
          </a:prstGeom>
          <a:solidFill>
            <a:srgbClr val="FF3447">
              <a:alpha val="18000"/>
            </a:srgbClr>
          </a:solidFill>
          <a:ln w="19050">
            <a:no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7" name="矩形 6"/>
          <p:cNvSpPr/>
          <p:nvPr/>
        </p:nvSpPr>
        <p:spPr>
          <a:xfrm>
            <a:off x="838200" y="1651706"/>
            <a:ext cx="10882748" cy="4653955"/>
          </a:xfrm>
          <a:prstGeom prst="rect">
            <a:avLst/>
          </a:prstGeom>
          <a:pattFill prst="lgGrid">
            <a:fgClr>
              <a:schemeClr val="bg1">
                <a:lumMod val="95000"/>
              </a:schemeClr>
            </a:fgClr>
            <a:bgClr>
              <a:schemeClr val="bg1"/>
            </a:bgClr>
          </a:pattFill>
          <a:ln w="19050">
            <a:solidFill>
              <a:srgbClr val="FF0000"/>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8F54C3E-3290-4338-AE3B-60EA28723B5A}" type="slidenum">
              <a:rPr lang="en-US" altLang="en-US">
                <a:solidFill>
                  <a:srgbClr val="898989"/>
                </a:solidFill>
              </a:rPr>
              <a:pPr/>
              <a:t>43</a:t>
            </a:fld>
            <a:endParaRPr lang="en-US" altLang="en-US">
              <a:solidFill>
                <a:srgbClr val="898989"/>
              </a:solidFill>
            </a:endParaRPr>
          </a:p>
        </p:txBody>
      </p:sp>
      <p:sp>
        <p:nvSpPr>
          <p:cNvPr id="4" name="Title 1"/>
          <p:cNvSpPr txBox="1">
            <a:spLocks/>
          </p:cNvSpPr>
          <p:nvPr/>
        </p:nvSpPr>
        <p:spPr>
          <a:xfrm>
            <a:off x="743479" y="524173"/>
            <a:ext cx="11072189" cy="438150"/>
          </a:xfrm>
          <a:prstGeom prst="rect">
            <a:avLst/>
          </a:prstGeom>
        </p:spPr>
        <p:txBody>
          <a:bodyPr>
            <a:no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80000"/>
              </a:lnSpc>
            </a:pPr>
            <a:r>
              <a:rPr lang="en-US" altLang="zh-TW" sz="3400" b="1" dirty="0" smtClean="0">
                <a:latin typeface="Times New Roman"/>
                <a:ea typeface="DFKai-SB" panose="03000509000000000000" pitchFamily="65" charset="-120"/>
                <a:cs typeface="Times New Roman"/>
              </a:rPr>
              <a:t>Misconduct/ improper </a:t>
            </a:r>
            <a:r>
              <a:rPr lang="en-US" altLang="zh-TW" sz="3400" b="1" dirty="0" err="1" smtClean="0">
                <a:latin typeface="Times New Roman"/>
                <a:ea typeface="DFKai-SB" panose="03000509000000000000" pitchFamily="65" charset="-120"/>
                <a:cs typeface="Times New Roman"/>
              </a:rPr>
              <a:t>behaviours</a:t>
            </a:r>
            <a:r>
              <a:rPr lang="en-US" altLang="zh-TW" sz="3400" b="1" dirty="0" smtClean="0">
                <a:latin typeface="Times New Roman"/>
                <a:ea typeface="DFKai-SB" panose="03000509000000000000" pitchFamily="65" charset="-120"/>
                <a:cs typeface="Times New Roman"/>
              </a:rPr>
              <a:t> may contravene the law</a:t>
            </a:r>
            <a:endParaRPr lang="zh-HK" altLang="en-US" sz="3400" b="1" dirty="0">
              <a:latin typeface="Times New Roman"/>
              <a:ea typeface="DFKai-SB" panose="03000509000000000000" pitchFamily="65" charset="-120"/>
              <a:cs typeface="Times New Roman"/>
            </a:endParaRPr>
          </a:p>
        </p:txBody>
      </p:sp>
      <p:sp>
        <p:nvSpPr>
          <p:cNvPr id="5" name="Content Placeholder 2"/>
          <p:cNvSpPr txBox="1">
            <a:spLocks noChangeArrowheads="1"/>
          </p:cNvSpPr>
          <p:nvPr/>
        </p:nvSpPr>
        <p:spPr bwMode="auto">
          <a:xfrm>
            <a:off x="1034768" y="1806189"/>
            <a:ext cx="10489609" cy="434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20000"/>
              </a:lnSpc>
              <a:buFont typeface="Arial" panose="020B0604020202020204" pitchFamily="34" charset="0"/>
              <a:buChar char="•"/>
            </a:pPr>
            <a:r>
              <a:rPr lang="en-US" altLang="zh-TW" sz="2400" dirty="0">
                <a:latin typeface="Times New Roman"/>
                <a:ea typeface="DFKai-SB" panose="03000509000000000000" pitchFamily="65" charset="-120"/>
                <a:cs typeface="Times New Roman"/>
              </a:rPr>
              <a:t>The national flag or national </a:t>
            </a:r>
            <a:r>
              <a:rPr lang="en-US" altLang="zh-TW" sz="2400" dirty="0" smtClean="0">
                <a:latin typeface="Times New Roman"/>
                <a:ea typeface="DFKai-SB" panose="03000509000000000000" pitchFamily="65" charset="-120"/>
                <a:cs typeface="Times New Roman"/>
              </a:rPr>
              <a:t>emblem of the PRC </a:t>
            </a:r>
            <a:r>
              <a:rPr lang="en-US" altLang="zh-TW" sz="2400" dirty="0">
                <a:latin typeface="Times New Roman"/>
                <a:ea typeface="DFKai-SB" panose="03000509000000000000" pitchFamily="65" charset="-120"/>
                <a:cs typeface="Times New Roman"/>
              </a:rPr>
              <a:t>must not be </a:t>
            </a:r>
            <a:r>
              <a:rPr lang="en-US" altLang="zh-TW" sz="2400" dirty="0" smtClean="0">
                <a:latin typeface="Times New Roman"/>
                <a:ea typeface="DFKai-SB" panose="03000509000000000000" pitchFamily="65" charset="-120"/>
                <a:cs typeface="Times New Roman"/>
              </a:rPr>
              <a:t>desecrated </a:t>
            </a:r>
            <a:r>
              <a:rPr lang="en-US" altLang="zh-TW" sz="2400" dirty="0">
                <a:latin typeface="Times New Roman"/>
                <a:ea typeface="DFKai-SB" panose="03000509000000000000" pitchFamily="65" charset="-120"/>
                <a:cs typeface="Times New Roman"/>
              </a:rPr>
              <a:t>by intentionally burning, damaging, defacing, defiling or trampling upon it or in any other way </a:t>
            </a:r>
            <a:r>
              <a:rPr lang="en-US" altLang="zh-TW" sz="2400" dirty="0" smtClean="0">
                <a:latin typeface="Times New Roman"/>
                <a:ea typeface="DFKai-SB" panose="03000509000000000000" pitchFamily="65" charset="-120"/>
                <a:cs typeface="Times New Roman"/>
              </a:rPr>
              <a:t>in public.</a:t>
            </a:r>
            <a:endParaRPr lang="en-US" altLang="zh-TW" sz="2400" dirty="0">
              <a:latin typeface="Times New Roman"/>
              <a:ea typeface="DFKai-SB" panose="03000509000000000000" pitchFamily="65" charset="-120"/>
              <a:cs typeface="Times New Roman"/>
            </a:endParaRPr>
          </a:p>
          <a:p>
            <a:pPr algn="just">
              <a:lnSpc>
                <a:spcPct val="120000"/>
              </a:lnSpc>
              <a:buFont typeface="Arial" panose="020B0604020202020204" pitchFamily="34" charset="0"/>
              <a:buChar char="•"/>
            </a:pPr>
            <a:r>
              <a:rPr lang="en-US" altLang="zh-TW" sz="2400" dirty="0">
                <a:latin typeface="Times New Roman"/>
                <a:ea typeface="DFKai-SB" panose="03000509000000000000" pitchFamily="65" charset="-120"/>
                <a:cs typeface="Times New Roman"/>
              </a:rPr>
              <a:t>The national anthem </a:t>
            </a:r>
            <a:r>
              <a:rPr lang="en-US" altLang="zh-TW" sz="2400" dirty="0" smtClean="0">
                <a:latin typeface="Times New Roman"/>
                <a:ea typeface="DFKai-SB" panose="03000509000000000000" pitchFamily="65" charset="-120"/>
                <a:cs typeface="Times New Roman"/>
              </a:rPr>
              <a:t>of the PRC must </a:t>
            </a:r>
            <a:r>
              <a:rPr lang="en-US" altLang="zh-TW" sz="2400" dirty="0">
                <a:latin typeface="Times New Roman"/>
                <a:ea typeface="DFKai-SB" panose="03000509000000000000" pitchFamily="65" charset="-120"/>
                <a:cs typeface="Times New Roman"/>
              </a:rPr>
              <a:t>not be </a:t>
            </a:r>
            <a:r>
              <a:rPr lang="en-US" altLang="zh-TW" sz="2400" dirty="0" smtClean="0">
                <a:latin typeface="Times New Roman"/>
                <a:ea typeface="DFKai-SB" panose="03000509000000000000" pitchFamily="65" charset="-120"/>
                <a:cs typeface="Times New Roman"/>
              </a:rPr>
              <a:t>publicly and intentionally insulted by altering </a:t>
            </a:r>
            <a:r>
              <a:rPr lang="en-US" altLang="zh-TW" sz="2400" dirty="0">
                <a:latin typeface="Times New Roman"/>
                <a:ea typeface="DFKai-SB" panose="03000509000000000000" pitchFamily="65" charset="-120"/>
                <a:cs typeface="Times New Roman"/>
              </a:rPr>
              <a:t>the lyrics or score, playing and singing it in a distorted or disrespectful </a:t>
            </a:r>
            <a:r>
              <a:rPr lang="en-US" altLang="zh-TW" sz="2400" dirty="0" smtClean="0">
                <a:latin typeface="Times New Roman"/>
                <a:ea typeface="DFKai-SB" panose="03000509000000000000" pitchFamily="65" charset="-120"/>
                <a:cs typeface="Times New Roman"/>
              </a:rPr>
              <a:t>way</a:t>
            </a:r>
            <a:r>
              <a:rPr lang="en-US" altLang="zh-TW" sz="2400" dirty="0">
                <a:latin typeface="Times New Roman"/>
                <a:ea typeface="DFKai-SB" panose="03000509000000000000" pitchFamily="65" charset="-120"/>
                <a:cs typeface="Times New Roman"/>
              </a:rPr>
              <a:t> </a:t>
            </a:r>
            <a:r>
              <a:rPr lang="en-US" altLang="zh-TW" sz="2400" dirty="0" smtClean="0">
                <a:latin typeface="Times New Roman"/>
                <a:ea typeface="DFKai-SB" panose="03000509000000000000" pitchFamily="65" charset="-120"/>
                <a:cs typeface="Times New Roman"/>
              </a:rPr>
              <a:t>or in any other way. </a:t>
            </a:r>
            <a:endParaRPr lang="zh-TW" altLang="zh-HK" sz="2400" dirty="0">
              <a:latin typeface="Times New Roman"/>
              <a:ea typeface="DFKai-SB" panose="03000509000000000000" pitchFamily="65" charset="-120"/>
              <a:cs typeface="Times New Roman"/>
            </a:endParaRPr>
          </a:p>
          <a:p>
            <a:pPr algn="just">
              <a:lnSpc>
                <a:spcPct val="120000"/>
              </a:lnSpc>
              <a:buFont typeface="Arial" panose="020B0604020202020204" pitchFamily="34" charset="0"/>
              <a:buChar char="•"/>
            </a:pPr>
            <a:r>
              <a:rPr lang="en-US" altLang="zh-TW" sz="2400" dirty="0">
                <a:latin typeface="Times New Roman"/>
                <a:ea typeface="DFKai-SB" panose="03000509000000000000" pitchFamily="65" charset="-120"/>
                <a:cs typeface="Times New Roman"/>
              </a:rPr>
              <a:t>The national anthem must not be </a:t>
            </a:r>
            <a:r>
              <a:rPr lang="en-US" altLang="zh-TW" sz="2400" dirty="0" smtClean="0">
                <a:latin typeface="Times New Roman"/>
                <a:ea typeface="DFKai-SB" panose="03000509000000000000" pitchFamily="65" charset="-120"/>
                <a:cs typeface="Times New Roman"/>
              </a:rPr>
              <a:t>used, </a:t>
            </a:r>
            <a:r>
              <a:rPr lang="en-US" altLang="zh-TW" sz="2400" dirty="0">
                <a:latin typeface="Times New Roman"/>
                <a:ea typeface="DFKai-SB" panose="03000509000000000000" pitchFamily="65" charset="-120"/>
                <a:cs typeface="Times New Roman"/>
              </a:rPr>
              <a:t>or </a:t>
            </a:r>
            <a:r>
              <a:rPr lang="en-US" altLang="zh-TW" sz="2400" dirty="0" smtClean="0">
                <a:latin typeface="Times New Roman"/>
                <a:ea typeface="DFKai-SB" panose="03000509000000000000" pitchFamily="65" charset="-120"/>
                <a:cs typeface="Times New Roman"/>
              </a:rPr>
              <a:t>covertly used, </a:t>
            </a:r>
            <a:r>
              <a:rPr lang="en-US" altLang="zh-TW" sz="2400" dirty="0">
                <a:latin typeface="Times New Roman"/>
                <a:ea typeface="DFKai-SB" panose="03000509000000000000" pitchFamily="65" charset="-120"/>
                <a:cs typeface="Times New Roman"/>
              </a:rPr>
              <a:t>in </a:t>
            </a:r>
            <a:r>
              <a:rPr lang="en-US" altLang="zh-TW" sz="2400" dirty="0" smtClean="0">
                <a:latin typeface="Times New Roman"/>
                <a:ea typeface="DFKai-SB" panose="03000509000000000000" pitchFamily="65" charset="-120"/>
                <a:cs typeface="Times New Roman"/>
              </a:rPr>
              <a:t>a trademark </a:t>
            </a:r>
            <a:r>
              <a:rPr lang="en-US" altLang="zh-TW" sz="2400" dirty="0">
                <a:latin typeface="Times New Roman"/>
                <a:ea typeface="DFKai-SB" panose="03000509000000000000" pitchFamily="65" charset="-120"/>
                <a:cs typeface="Times New Roman"/>
              </a:rPr>
              <a:t>or commercial </a:t>
            </a:r>
            <a:r>
              <a:rPr lang="en-US" altLang="zh-TW" sz="2400" dirty="0" smtClean="0">
                <a:latin typeface="Times New Roman"/>
                <a:ea typeface="DFKai-SB" panose="03000509000000000000" pitchFamily="65" charset="-120"/>
                <a:cs typeface="Times New Roman"/>
              </a:rPr>
              <a:t>advertisement, </a:t>
            </a:r>
            <a:r>
              <a:rPr lang="en-US" altLang="zh-TW" sz="2400" dirty="0">
                <a:latin typeface="Times New Roman"/>
                <a:ea typeface="DFKai-SB" panose="03000509000000000000" pitchFamily="65" charset="-120"/>
                <a:cs typeface="Times New Roman"/>
              </a:rPr>
              <a:t>on inappropriate occasions </a:t>
            </a:r>
            <a:r>
              <a:rPr lang="en-US" altLang="zh-TW" sz="2400" dirty="0" smtClean="0">
                <a:latin typeface="Times New Roman"/>
                <a:ea typeface="DFKai-SB" panose="03000509000000000000" pitchFamily="65" charset="-120"/>
                <a:cs typeface="Times New Roman"/>
              </a:rPr>
              <a:t>such as </a:t>
            </a:r>
            <a:r>
              <a:rPr lang="en-US" altLang="zh-TW" sz="2400" dirty="0">
                <a:latin typeface="Times New Roman"/>
                <a:ea typeface="DFKai-SB" panose="03000509000000000000" pitchFamily="65" charset="-120"/>
                <a:cs typeface="Times New Roman"/>
              </a:rPr>
              <a:t>a private </a:t>
            </a:r>
            <a:r>
              <a:rPr lang="en-US" altLang="zh-TW" sz="2400" dirty="0" smtClean="0">
                <a:latin typeface="Times New Roman"/>
                <a:ea typeface="DFKai-SB" panose="03000509000000000000" pitchFamily="65" charset="-120"/>
                <a:cs typeface="Times New Roman"/>
              </a:rPr>
              <a:t>funeral event, </a:t>
            </a:r>
            <a:r>
              <a:rPr lang="en-US" altLang="zh-TW" sz="2400" dirty="0">
                <a:latin typeface="Times New Roman"/>
                <a:ea typeface="DFKai-SB" panose="03000509000000000000" pitchFamily="65" charset="-120"/>
                <a:cs typeface="Times New Roman"/>
              </a:rPr>
              <a:t>or as background music in </a:t>
            </a:r>
            <a:r>
              <a:rPr lang="en-US" altLang="zh-TW" sz="2400" dirty="0" smtClean="0">
                <a:latin typeface="Times New Roman"/>
                <a:ea typeface="DFKai-SB" panose="03000509000000000000" pitchFamily="65" charset="-120"/>
                <a:cs typeface="Times New Roman"/>
              </a:rPr>
              <a:t>a public place, </a:t>
            </a:r>
            <a:r>
              <a:rPr lang="en-US" altLang="zh-TW" sz="2400" dirty="0">
                <a:latin typeface="Times New Roman"/>
                <a:ea typeface="DFKai-SB" panose="03000509000000000000" pitchFamily="65" charset="-120"/>
                <a:cs typeface="Times New Roman"/>
              </a:rPr>
              <a:t>etc. </a:t>
            </a:r>
            <a:endParaRPr lang="zh-TW" altLang="zh-HK" sz="2400" dirty="0">
              <a:latin typeface="Times New Roman"/>
              <a:ea typeface="DFKai-SB" panose="03000509000000000000" pitchFamily="65" charset="-120"/>
              <a:cs typeface="Times New Roman"/>
            </a:endParaRPr>
          </a:p>
        </p:txBody>
      </p:sp>
    </p:spTree>
    <p:extLst>
      <p:ext uri="{BB962C8B-B14F-4D97-AF65-F5344CB8AC3E}">
        <p14:creationId xmlns:p14="http://schemas.microsoft.com/office/powerpoint/2010/main" val="4054981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5"/>
          <p:cNvSpPr/>
          <p:nvPr/>
        </p:nvSpPr>
        <p:spPr>
          <a:xfrm>
            <a:off x="838200" y="1270536"/>
            <a:ext cx="11025188" cy="4803005"/>
          </a:xfrm>
          <a:prstGeom prst="rect">
            <a:avLst/>
          </a:prstGeom>
          <a:solidFill>
            <a:srgbClr val="FF3447">
              <a:alpha val="18000"/>
            </a:srgbClr>
          </a:solidFill>
          <a:ln w="19050">
            <a:no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9" name="矩形 6"/>
          <p:cNvSpPr/>
          <p:nvPr/>
        </p:nvSpPr>
        <p:spPr>
          <a:xfrm>
            <a:off x="654518" y="1650593"/>
            <a:ext cx="10882748" cy="4653955"/>
          </a:xfrm>
          <a:prstGeom prst="rect">
            <a:avLst/>
          </a:prstGeom>
          <a:pattFill prst="lgGrid">
            <a:fgClr>
              <a:schemeClr val="bg1">
                <a:lumMod val="95000"/>
              </a:schemeClr>
            </a:fgClr>
            <a:bgClr>
              <a:schemeClr val="bg1"/>
            </a:bgClr>
          </a:pattFill>
          <a:ln w="19050">
            <a:solidFill>
              <a:srgbClr val="FF0000"/>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8F54C3E-3290-4338-AE3B-60EA28723B5A}" type="slidenum">
              <a:rPr lang="en-US" altLang="en-US">
                <a:solidFill>
                  <a:srgbClr val="898989"/>
                </a:solidFill>
              </a:rPr>
              <a:pPr/>
              <a:t>44</a:t>
            </a:fld>
            <a:endParaRPr lang="en-US" altLang="en-US">
              <a:solidFill>
                <a:srgbClr val="898989"/>
              </a:solidFill>
            </a:endParaRPr>
          </a:p>
        </p:txBody>
      </p:sp>
      <p:sp>
        <p:nvSpPr>
          <p:cNvPr id="5" name="Content Placeholder 2"/>
          <p:cNvSpPr txBox="1">
            <a:spLocks noChangeArrowheads="1"/>
          </p:cNvSpPr>
          <p:nvPr/>
        </p:nvSpPr>
        <p:spPr bwMode="auto">
          <a:xfrm>
            <a:off x="818950" y="1805760"/>
            <a:ext cx="10442608" cy="434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20000"/>
              </a:lnSpc>
              <a:buFont typeface="Arial" panose="020B0604020202020204" pitchFamily="34" charset="0"/>
              <a:buChar char="•"/>
            </a:pPr>
            <a:r>
              <a:rPr lang="en-US" altLang="zh-TW" sz="2400" dirty="0">
                <a:latin typeface="Times New Roman"/>
                <a:ea typeface="DFKai-SB" panose="03000509000000000000" pitchFamily="65" charset="-120"/>
                <a:cs typeface="Times New Roman"/>
              </a:rPr>
              <a:t>Prohibition </a:t>
            </a:r>
            <a:r>
              <a:rPr lang="en-US" altLang="zh-TW" sz="2400" dirty="0" smtClean="0">
                <a:latin typeface="Times New Roman"/>
                <a:ea typeface="DFKai-SB" panose="03000509000000000000" pitchFamily="65" charset="-120"/>
                <a:cs typeface="Times New Roman"/>
              </a:rPr>
              <a:t>on </a:t>
            </a:r>
            <a:r>
              <a:rPr lang="en-US" altLang="zh-TW" sz="2400" dirty="0">
                <a:latin typeface="Times New Roman"/>
                <a:ea typeface="DFKai-SB" panose="03000509000000000000" pitchFamily="65" charset="-120"/>
                <a:cs typeface="Times New Roman"/>
              </a:rPr>
              <a:t>certain uses of </a:t>
            </a:r>
            <a:r>
              <a:rPr lang="en-US" altLang="zh-TW" sz="2400" dirty="0" smtClean="0">
                <a:latin typeface="Times New Roman"/>
                <a:ea typeface="DFKai-SB" panose="03000509000000000000" pitchFamily="65" charset="-120"/>
                <a:cs typeface="Times New Roman"/>
              </a:rPr>
              <a:t>national </a:t>
            </a:r>
            <a:r>
              <a:rPr lang="en-US" altLang="zh-TW" sz="2400" dirty="0">
                <a:latin typeface="Times New Roman"/>
                <a:ea typeface="DFKai-SB" panose="03000509000000000000" pitchFamily="65" charset="-120"/>
                <a:cs typeface="Times New Roman"/>
              </a:rPr>
              <a:t>flag and national emblem</a:t>
            </a:r>
          </a:p>
          <a:p>
            <a:pPr marL="514350" indent="-514350" algn="just">
              <a:lnSpc>
                <a:spcPct val="120000"/>
              </a:lnSpc>
              <a:buAutoNum type="arabicParenBoth"/>
            </a:pPr>
            <a:r>
              <a:rPr lang="en-US" altLang="zh-TW" sz="2200" dirty="0">
                <a:latin typeface="Times New Roman"/>
                <a:ea typeface="DFKai-SB" panose="03000509000000000000" pitchFamily="65" charset="-120"/>
                <a:cs typeface="Times New Roman"/>
              </a:rPr>
              <a:t>The national flag or its design must not be displayed or used </a:t>
            </a:r>
            <a:r>
              <a:rPr lang="en-US" altLang="zh-TW" sz="2200" dirty="0" smtClean="0">
                <a:latin typeface="Times New Roman"/>
                <a:ea typeface="DFKai-SB" panose="03000509000000000000" pitchFamily="65" charset="-120"/>
                <a:cs typeface="Times New Roman"/>
              </a:rPr>
              <a:t>in </a:t>
            </a:r>
            <a:r>
              <a:rPr lang="en-US" altLang="zh-HK" sz="2200" dirty="0" smtClean="0">
                <a:latin typeface="Times New Roman"/>
                <a:ea typeface="DFKai-SB" panose="03000509000000000000" pitchFamily="65" charset="-120"/>
                <a:cs typeface="Times New Roman"/>
              </a:rPr>
              <a:t>—— </a:t>
            </a:r>
            <a:r>
              <a:rPr lang="en-US" altLang="zh-HK" sz="2200" dirty="0">
                <a:latin typeface="Times New Roman"/>
                <a:ea typeface="DFKai-SB" panose="03000509000000000000" pitchFamily="65" charset="-120"/>
                <a:cs typeface="Times New Roman"/>
              </a:rPr>
              <a:t>(a) trademarks or advertisements;</a:t>
            </a:r>
            <a:r>
              <a:rPr lang="zh-TW" altLang="zh-HK" sz="2200" dirty="0">
                <a:latin typeface="Times New Roman"/>
                <a:ea typeface="DFKai-SB" panose="03000509000000000000" pitchFamily="65" charset="-120"/>
                <a:cs typeface="Times New Roman"/>
              </a:rPr>
              <a:t> </a:t>
            </a:r>
            <a:r>
              <a:rPr lang="en-US" altLang="zh-HK" sz="2200" dirty="0">
                <a:latin typeface="Times New Roman"/>
                <a:ea typeface="DFKai-SB" panose="03000509000000000000" pitchFamily="65" charset="-120"/>
                <a:cs typeface="Times New Roman"/>
              </a:rPr>
              <a:t>(b) private </a:t>
            </a:r>
            <a:r>
              <a:rPr lang="en-US" altLang="zh-HK" sz="2200" dirty="0" smtClean="0">
                <a:latin typeface="Times New Roman"/>
                <a:ea typeface="DFKai-SB" panose="03000509000000000000" pitchFamily="65" charset="-120"/>
                <a:cs typeface="Times New Roman"/>
              </a:rPr>
              <a:t>funeral activities; </a:t>
            </a:r>
            <a:r>
              <a:rPr lang="en-US" altLang="zh-HK" sz="2200" dirty="0">
                <a:latin typeface="Times New Roman"/>
                <a:ea typeface="DFKai-SB" panose="03000509000000000000" pitchFamily="65" charset="-120"/>
                <a:cs typeface="Times New Roman"/>
              </a:rPr>
              <a:t>or (c) other occasions on which or places at which the display or use of the national flag or its design is restricted or prohibited under a stipulation made by the Chief Executive.</a:t>
            </a:r>
          </a:p>
          <a:p>
            <a:pPr marL="514350" indent="-514350" algn="just">
              <a:lnSpc>
                <a:spcPct val="120000"/>
              </a:lnSpc>
              <a:buAutoNum type="arabicParenBoth"/>
            </a:pPr>
            <a:r>
              <a:rPr lang="en-US" altLang="zh-TW" sz="2200" dirty="0">
                <a:latin typeface="Times New Roman"/>
                <a:ea typeface="DFKai-SB" panose="03000509000000000000" pitchFamily="65" charset="-120"/>
                <a:cs typeface="Times New Roman"/>
              </a:rPr>
              <a:t>The national emblem or its design must not be displayed or used </a:t>
            </a:r>
            <a:r>
              <a:rPr lang="en-US" altLang="zh-TW" sz="2200" dirty="0" smtClean="0">
                <a:latin typeface="Times New Roman"/>
                <a:ea typeface="DFKai-SB" panose="03000509000000000000" pitchFamily="65" charset="-120"/>
                <a:cs typeface="Times New Roman"/>
              </a:rPr>
              <a:t>in </a:t>
            </a:r>
            <a:r>
              <a:rPr lang="en-US" altLang="zh-HK" sz="2200" dirty="0" smtClean="0">
                <a:latin typeface="Times New Roman"/>
                <a:ea typeface="DFKai-SB" panose="03000509000000000000" pitchFamily="65" charset="-120"/>
                <a:cs typeface="Times New Roman"/>
              </a:rPr>
              <a:t>—— </a:t>
            </a:r>
            <a:r>
              <a:rPr lang="en-US" altLang="zh-HK" sz="2200" dirty="0">
                <a:latin typeface="Times New Roman"/>
                <a:ea typeface="DFKai-SB" panose="03000509000000000000" pitchFamily="65" charset="-120"/>
                <a:cs typeface="Times New Roman"/>
              </a:rPr>
              <a:t>(a) trademarks or advertisements; (b) furnishings or ornaments in everyday life; (c) private activities of celebration or condolence; or (d) other occasions on which or places at which the display or use of the national emblem or its design is restricted or prohibited under a stipulation made by the Chief Executive.</a:t>
            </a:r>
            <a:endParaRPr lang="zh-TW" altLang="zh-HK" sz="2200" dirty="0">
              <a:latin typeface="Times New Roman"/>
              <a:ea typeface="DFKai-SB" panose="03000509000000000000" pitchFamily="65" charset="-120"/>
              <a:cs typeface="Times New Roman"/>
            </a:endParaRPr>
          </a:p>
        </p:txBody>
      </p:sp>
      <p:sp>
        <p:nvSpPr>
          <p:cNvPr id="7" name="Title 1"/>
          <p:cNvSpPr txBox="1">
            <a:spLocks/>
          </p:cNvSpPr>
          <p:nvPr/>
        </p:nvSpPr>
        <p:spPr>
          <a:xfrm>
            <a:off x="654518" y="574708"/>
            <a:ext cx="11072189" cy="438150"/>
          </a:xfrm>
          <a:prstGeom prst="rect">
            <a:avLst/>
          </a:prstGeom>
        </p:spPr>
        <p:txBody>
          <a:bodyPr>
            <a:no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80000"/>
              </a:lnSpc>
            </a:pPr>
            <a:r>
              <a:rPr lang="en-US" altLang="zh-TW" sz="3400" b="1" dirty="0" smtClean="0">
                <a:latin typeface="Times New Roman"/>
                <a:ea typeface="DFKai-SB" panose="03000509000000000000" pitchFamily="65" charset="-120"/>
                <a:cs typeface="Times New Roman"/>
              </a:rPr>
              <a:t>Misconduct / improper </a:t>
            </a:r>
            <a:r>
              <a:rPr lang="en-US" altLang="zh-TW" sz="3400" b="1" dirty="0" err="1" smtClean="0">
                <a:latin typeface="Times New Roman"/>
                <a:ea typeface="DFKai-SB" panose="03000509000000000000" pitchFamily="65" charset="-120"/>
                <a:cs typeface="Times New Roman"/>
              </a:rPr>
              <a:t>behaviours</a:t>
            </a:r>
            <a:r>
              <a:rPr lang="en-US" altLang="zh-TW" sz="3400" b="1" dirty="0" smtClean="0">
                <a:latin typeface="Times New Roman"/>
                <a:ea typeface="DFKai-SB" panose="03000509000000000000" pitchFamily="65" charset="-120"/>
                <a:cs typeface="Times New Roman"/>
              </a:rPr>
              <a:t> may contravene the law</a:t>
            </a:r>
            <a:endParaRPr lang="zh-HK" altLang="en-US" sz="3400" b="1" dirty="0">
              <a:latin typeface="Times New Roman"/>
              <a:ea typeface="DFKai-SB" panose="03000509000000000000" pitchFamily="65" charset="-120"/>
              <a:cs typeface="Times New Roman"/>
            </a:endParaRPr>
          </a:p>
        </p:txBody>
      </p:sp>
    </p:spTree>
    <p:extLst>
      <p:ext uri="{BB962C8B-B14F-4D97-AF65-F5344CB8AC3E}">
        <p14:creationId xmlns:p14="http://schemas.microsoft.com/office/powerpoint/2010/main" val="9563448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4FB820A5-351E-4AAB-A2EE-8DFC7B3D5D44}" type="slidenum">
              <a:rPr lang="en-US" altLang="en-US">
                <a:solidFill>
                  <a:srgbClr val="898989"/>
                </a:solidFill>
              </a:rPr>
              <a:pPr/>
              <a:t>45</a:t>
            </a:fld>
            <a:endParaRPr lang="en-US" altLang="en-US">
              <a:solidFill>
                <a:srgbClr val="898989"/>
              </a:solidFill>
            </a:endParaRPr>
          </a:p>
        </p:txBody>
      </p:sp>
      <p:sp>
        <p:nvSpPr>
          <p:cNvPr id="76803" name="Content Placeholder 2"/>
          <p:cNvSpPr txBox="1">
            <a:spLocks noChangeArrowheads="1"/>
          </p:cNvSpPr>
          <p:nvPr/>
        </p:nvSpPr>
        <p:spPr bwMode="auto">
          <a:xfrm>
            <a:off x="835247" y="422388"/>
            <a:ext cx="1051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Bef>
                <a:spcPts val="1000"/>
              </a:spcBef>
            </a:pPr>
            <a:r>
              <a:rPr lang="en-US" altLang="zh-TW" sz="3200" b="1" dirty="0">
                <a:latin typeface="Times New Roman"/>
                <a:ea typeface="DFKai-SB" panose="03000509000000000000" pitchFamily="65" charset="-120"/>
                <a:cs typeface="Times New Roman"/>
              </a:rPr>
              <a:t>Penalties for </a:t>
            </a:r>
            <a:r>
              <a:rPr lang="en-US" altLang="zh-TW" sz="3200" b="1" dirty="0" smtClean="0">
                <a:latin typeface="Times New Roman"/>
                <a:ea typeface="DFKai-SB" panose="03000509000000000000" pitchFamily="65" charset="-120"/>
                <a:cs typeface="Times New Roman"/>
              </a:rPr>
              <a:t>desecrating </a:t>
            </a:r>
            <a:r>
              <a:rPr lang="en-US" altLang="zh-TW" sz="3200" b="1" dirty="0">
                <a:latin typeface="Times New Roman"/>
                <a:ea typeface="DFKai-SB" panose="03000509000000000000" pitchFamily="65" charset="-120"/>
                <a:cs typeface="Times New Roman"/>
              </a:rPr>
              <a:t>the national flag, national anthem, and national emblem under </a:t>
            </a:r>
            <a:r>
              <a:rPr lang="en-US" altLang="zh-TW" sz="3200" b="1" dirty="0" smtClean="0">
                <a:latin typeface="Times New Roman"/>
                <a:ea typeface="DFKai-SB" panose="03000509000000000000" pitchFamily="65" charset="-120"/>
                <a:cs typeface="Times New Roman"/>
              </a:rPr>
              <a:t>related ordinances </a:t>
            </a:r>
            <a:r>
              <a:rPr lang="en-US" altLang="zh-TW" sz="3200" b="1" dirty="0">
                <a:latin typeface="Times New Roman"/>
                <a:ea typeface="DFKai-SB" panose="03000509000000000000" pitchFamily="65" charset="-120"/>
                <a:cs typeface="Times New Roman"/>
              </a:rPr>
              <a:t>of the HKSAR:</a:t>
            </a:r>
          </a:p>
          <a:p>
            <a:pPr>
              <a:lnSpc>
                <a:spcPct val="90000"/>
              </a:lnSpc>
              <a:spcBef>
                <a:spcPts val="1000"/>
              </a:spcBef>
              <a:buFont typeface="Arial" panose="020B0604020202020204" pitchFamily="34" charset="0"/>
              <a:buChar char="•"/>
            </a:pPr>
            <a:endParaRPr lang="en-US" altLang="zh-TW" sz="3200" b="1" u="sng" dirty="0">
              <a:latin typeface="DFKai-SB" panose="03000509000000000000" pitchFamily="65" charset="-120"/>
              <a:ea typeface="DFKai-SB" panose="03000509000000000000" pitchFamily="65" charset="-120"/>
            </a:endParaRPr>
          </a:p>
          <a:p>
            <a:pPr>
              <a:lnSpc>
                <a:spcPct val="90000"/>
              </a:lnSpc>
              <a:spcBef>
                <a:spcPts val="1000"/>
              </a:spcBef>
              <a:buFont typeface="Arial" panose="020B0604020202020204" pitchFamily="34" charset="0"/>
              <a:buChar char="•"/>
            </a:pPr>
            <a:endParaRPr lang="en-US" altLang="zh-CN" sz="3200" b="1" dirty="0">
              <a:latin typeface="DFKai-SB" panose="03000509000000000000" pitchFamily="65" charset="-120"/>
              <a:ea typeface="DFKai-SB" panose="03000509000000000000" pitchFamily="65" charset="-120"/>
            </a:endParaRPr>
          </a:p>
          <a:p>
            <a:pPr>
              <a:lnSpc>
                <a:spcPct val="90000"/>
              </a:lnSpc>
              <a:spcBef>
                <a:spcPts val="1000"/>
              </a:spcBef>
              <a:buFont typeface="Arial" panose="020B0604020202020204" pitchFamily="34" charset="0"/>
              <a:buChar char="•"/>
            </a:pPr>
            <a:endParaRPr lang="zh-HK" altLang="en-US" sz="3200" b="1" dirty="0">
              <a:latin typeface="Calibri" panose="020F0502020204030204" pitchFamily="34" charset="0"/>
              <a:ea typeface="新細明體" panose="02020500000000000000" pitchFamily="18" charset="-120"/>
            </a:endParaRPr>
          </a:p>
        </p:txBody>
      </p:sp>
      <p:grpSp>
        <p:nvGrpSpPr>
          <p:cNvPr id="76805" name="组合 3"/>
          <p:cNvGrpSpPr>
            <a:grpSpLocks/>
          </p:cNvGrpSpPr>
          <p:nvPr/>
        </p:nvGrpSpPr>
        <p:grpSpPr bwMode="auto">
          <a:xfrm>
            <a:off x="325315" y="1908313"/>
            <a:ext cx="11454348" cy="3400618"/>
            <a:chOff x="676936" y="2842691"/>
            <a:chExt cx="6499184" cy="3231763"/>
          </a:xfrm>
        </p:grpSpPr>
        <p:sp>
          <p:nvSpPr>
            <p:cNvPr id="11" name="矩形: 圆角 10"/>
            <p:cNvSpPr/>
            <p:nvPr/>
          </p:nvSpPr>
          <p:spPr>
            <a:xfrm>
              <a:off x="983321" y="2944279"/>
              <a:ext cx="6192799" cy="3130175"/>
            </a:xfrm>
            <a:prstGeom prst="roundRect">
              <a:avLst>
                <a:gd name="adj" fmla="val 10188"/>
              </a:avLst>
            </a:prstGeom>
            <a:solidFill>
              <a:srgbClr val="92D050">
                <a:alpha val="18000"/>
              </a:srgbClr>
            </a:solidFill>
            <a:ln w="28575">
              <a:solidFill>
                <a:srgbClr val="21D0C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2" name="TextBox 4"/>
            <p:cNvSpPr txBox="1"/>
            <p:nvPr/>
          </p:nvSpPr>
          <p:spPr>
            <a:xfrm>
              <a:off x="1229773" y="3047943"/>
              <a:ext cx="5826901" cy="283719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buFont typeface="Arial" panose="020B0604020202020204" pitchFamily="34" charset="0"/>
                <a:buNone/>
              </a:pPr>
              <a:r>
                <a:rPr lang="en-US" altLang="zh-TW" sz="2200" b="1" dirty="0" smtClean="0">
                  <a:solidFill>
                    <a:srgbClr val="000000"/>
                  </a:solidFill>
                  <a:latin typeface="Times New Roman"/>
                  <a:ea typeface="DFKai-SB" panose="03000509000000000000" pitchFamily="65" charset="-120"/>
                  <a:cs typeface="Times New Roman"/>
                </a:rPr>
                <a:t>Section </a:t>
              </a:r>
              <a:r>
                <a:rPr lang="en-US" altLang="zh-TW" sz="2200" b="1" dirty="0" smtClean="0">
                  <a:latin typeface="Times New Roman"/>
                  <a:ea typeface="DFKai-SB" panose="03000509000000000000" pitchFamily="65" charset="-120"/>
                  <a:cs typeface="Times New Roman"/>
                </a:rPr>
                <a:t>6(3) and Section 7 of</a:t>
              </a:r>
              <a:r>
                <a:rPr lang="en-US" altLang="zh-TW" sz="2200" b="1" i="1" dirty="0" smtClean="0">
                  <a:latin typeface="Times New Roman"/>
                  <a:ea typeface="DFKai-SB" panose="03000509000000000000" pitchFamily="65" charset="-120"/>
                  <a:cs typeface="Times New Roman"/>
                </a:rPr>
                <a:t> </a:t>
              </a:r>
              <a:r>
                <a:rPr lang="en-US" altLang="zh-TW" sz="2200" b="1" dirty="0" smtClean="0">
                  <a:latin typeface="Times New Roman"/>
                  <a:ea typeface="DFKai-SB" panose="03000509000000000000" pitchFamily="65" charset="-120"/>
                  <a:cs typeface="Times New Roman"/>
                </a:rPr>
                <a:t>the</a:t>
              </a:r>
              <a:r>
                <a:rPr lang="en-US" altLang="zh-TW" sz="2200" b="1" i="1" dirty="0" smtClean="0">
                  <a:latin typeface="Times New Roman"/>
                  <a:ea typeface="DFKai-SB" panose="03000509000000000000" pitchFamily="65" charset="-120"/>
                  <a:cs typeface="Times New Roman"/>
                </a:rPr>
                <a:t> National Flag and National Emblem Ordinance </a:t>
              </a:r>
              <a:r>
                <a:rPr lang="en-US" altLang="zh-TW" sz="2200" b="1" dirty="0" smtClean="0">
                  <a:latin typeface="Times New Roman"/>
                  <a:ea typeface="DFKai-SB" panose="03000509000000000000" pitchFamily="65" charset="-120"/>
                  <a:cs typeface="Times New Roman"/>
                </a:rPr>
                <a:t>stipulate:</a:t>
              </a:r>
              <a:endParaRPr lang="en-US" altLang="zh-CN" sz="2200" dirty="0" smtClean="0">
                <a:latin typeface="Times New Roman"/>
                <a:ea typeface="DFKai-SB" panose="03000509000000000000" pitchFamily="65" charset="-120"/>
                <a:cs typeface="Times New Roman"/>
              </a:endParaRPr>
            </a:p>
            <a:p>
              <a:pPr algn="just">
                <a:lnSpc>
                  <a:spcPct val="120000"/>
                </a:lnSpc>
                <a:buFont typeface="Arial" panose="020B0604020202020204" pitchFamily="34" charset="0"/>
                <a:buChar char="•"/>
              </a:pPr>
              <a:r>
                <a:rPr lang="en-US" altLang="zh-CN" sz="2000" dirty="0" smtClean="0">
                  <a:latin typeface="Times New Roman"/>
                  <a:ea typeface="DFKai-SB" panose="03000509000000000000" pitchFamily="65" charset="-120"/>
                  <a:cs typeface="Times New Roman"/>
                </a:rPr>
                <a:t> A person who without lawful authority or reasonable excuse displays or uses the national flag, national emblem or the design of the national flag or of the national emblem contrary to subsection (1) or (2)* commits an offence.</a:t>
              </a:r>
            </a:p>
            <a:p>
              <a:pPr algn="just">
                <a:lnSpc>
                  <a:spcPct val="120000"/>
                </a:lnSpc>
                <a:buFont typeface="Arial" panose="020B0604020202020204" pitchFamily="34" charset="0"/>
                <a:buChar char="•"/>
              </a:pPr>
              <a:r>
                <a:rPr lang="en-US" altLang="zh-TW" sz="2000" dirty="0" smtClean="0">
                  <a:latin typeface="Times New Roman"/>
                  <a:ea typeface="DFKai-SB" panose="03000509000000000000" pitchFamily="65" charset="-120"/>
                  <a:cs typeface="Times New Roman"/>
                </a:rPr>
                <a:t> A person commits an offence if the person publicly and intentional</a:t>
              </a:r>
              <a:r>
                <a:rPr lang="en-US" altLang="zh-TW" sz="2000" dirty="0" smtClean="0">
                  <a:solidFill>
                    <a:srgbClr val="000000"/>
                  </a:solidFill>
                  <a:latin typeface="Times New Roman"/>
                  <a:ea typeface="DFKai-SB" panose="03000509000000000000" pitchFamily="65" charset="-120"/>
                  <a:cs typeface="Times New Roman"/>
                </a:rPr>
                <a:t>ly desecrates the national flag or national emblem by burning, mutilating, scrawling on, defiling or trampling on it or in any other way, and is liable on conviction to a fine at level 5 and to imprisonment for 3 years.</a:t>
              </a:r>
              <a:endParaRPr lang="en-US" altLang="zh-CN"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76808" name="图片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6936" y="2842691"/>
              <a:ext cx="612991" cy="61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2"/>
          <p:cNvSpPr/>
          <p:nvPr/>
        </p:nvSpPr>
        <p:spPr>
          <a:xfrm>
            <a:off x="990219" y="5510419"/>
            <a:ext cx="8415509" cy="646331"/>
          </a:xfrm>
          <a:prstGeom prst="rect">
            <a:avLst/>
          </a:prstGeom>
        </p:spPr>
        <p:txBody>
          <a:bodyPr wrap="none">
            <a:spAutoFit/>
          </a:bodyPr>
          <a:lstStyle/>
          <a:p>
            <a:r>
              <a:rPr lang="zh-TW" altLang="en-US" dirty="0">
                <a:latin typeface="Times New Roman"/>
                <a:cs typeface="Times New Roman"/>
              </a:rPr>
              <a:t>*</a:t>
            </a:r>
            <a:r>
              <a:rPr lang="en-US" altLang="zh-TW" dirty="0">
                <a:latin typeface="Times New Roman"/>
                <a:ea typeface="DFKai-SB" panose="03000509000000000000" pitchFamily="65" charset="-120"/>
                <a:cs typeface="Times New Roman"/>
              </a:rPr>
              <a:t>Please refer to relevant </a:t>
            </a:r>
            <a:r>
              <a:rPr lang="en-US" altLang="zh-TW" dirty="0" smtClean="0">
                <a:latin typeface="Times New Roman"/>
                <a:ea typeface="DFKai-SB" panose="03000509000000000000" pitchFamily="65" charset="-120"/>
                <a:cs typeface="Times New Roman"/>
              </a:rPr>
              <a:t>sections </a:t>
            </a:r>
            <a:r>
              <a:rPr lang="en-US" altLang="zh-TW" dirty="0">
                <a:latin typeface="Times New Roman"/>
                <a:ea typeface="DFKai-SB" panose="03000509000000000000" pitchFamily="65" charset="-120"/>
                <a:cs typeface="Times New Roman"/>
              </a:rPr>
              <a:t>of t</a:t>
            </a:r>
            <a:r>
              <a:rPr lang="en-US" altLang="zh-TW" dirty="0" smtClean="0">
                <a:latin typeface="Times New Roman"/>
                <a:ea typeface="DFKai-SB" panose="03000509000000000000" pitchFamily="65" charset="-120"/>
                <a:cs typeface="Times New Roman"/>
              </a:rPr>
              <a:t>he</a:t>
            </a:r>
            <a:r>
              <a:rPr lang="en-US" altLang="zh-TW" i="1" dirty="0" smtClean="0">
                <a:latin typeface="Times New Roman"/>
                <a:ea typeface="DFKai-SB" panose="03000509000000000000" pitchFamily="65" charset="-120"/>
                <a:cs typeface="Times New Roman"/>
              </a:rPr>
              <a:t> </a:t>
            </a:r>
            <a:r>
              <a:rPr lang="en-US" altLang="zh-TW" i="1" dirty="0">
                <a:latin typeface="Times New Roman"/>
                <a:ea typeface="DFKai-SB" panose="03000509000000000000" pitchFamily="65" charset="-120"/>
                <a:cs typeface="Times New Roman"/>
              </a:rPr>
              <a:t>National Flag and National Emblem Ordinance</a:t>
            </a:r>
            <a:r>
              <a:rPr lang="en-US" altLang="zh-TW" dirty="0">
                <a:latin typeface="Times New Roman"/>
                <a:ea typeface="DFKai-SB" panose="03000509000000000000" pitchFamily="65" charset="-120"/>
                <a:cs typeface="Times New Roman"/>
              </a:rPr>
              <a:t>:</a:t>
            </a:r>
            <a:r>
              <a:rPr lang="en-US" altLang="zh-TW" dirty="0">
                <a:latin typeface="Times New Roman"/>
                <a:cs typeface="Times New Roman"/>
              </a:rPr>
              <a:t> </a:t>
            </a:r>
            <a:endParaRPr lang="en-US" altLang="zh-TW" dirty="0">
              <a:latin typeface="Times New Roman"/>
              <a:ea typeface="DFKai-SB" panose="03000509000000000000" pitchFamily="65" charset="-120"/>
              <a:cs typeface="Times New Roman"/>
            </a:endParaRPr>
          </a:p>
          <a:p>
            <a:r>
              <a:rPr lang="en-US" dirty="0">
                <a:latin typeface="Times New Roman"/>
                <a:cs typeface="Times New Roman"/>
              </a:rPr>
              <a:t>https://www.elegislation.gov.hk/hk/A401 </a:t>
            </a:r>
          </a:p>
        </p:txBody>
      </p:sp>
    </p:spTree>
    <p:extLst>
      <p:ext uri="{BB962C8B-B14F-4D97-AF65-F5344CB8AC3E}">
        <p14:creationId xmlns:p14="http://schemas.microsoft.com/office/powerpoint/2010/main" val="28901357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noChangeArrowheads="1"/>
          </p:cNvSpPr>
          <p:nvPr/>
        </p:nvSpPr>
        <p:spPr bwMode="auto">
          <a:xfrm>
            <a:off x="835247" y="422388"/>
            <a:ext cx="1051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Bef>
                <a:spcPts val="1000"/>
              </a:spcBef>
            </a:pPr>
            <a:r>
              <a:rPr lang="en-US" altLang="zh-TW" sz="3200" b="1" dirty="0">
                <a:latin typeface="Times New Roman"/>
                <a:ea typeface="DFKai-SB" panose="03000509000000000000" pitchFamily="65" charset="-120"/>
                <a:cs typeface="Times New Roman"/>
              </a:rPr>
              <a:t>Penalties for </a:t>
            </a:r>
            <a:r>
              <a:rPr lang="en-US" altLang="zh-TW" sz="3200" b="1" dirty="0" smtClean="0">
                <a:latin typeface="Times New Roman"/>
                <a:ea typeface="DFKai-SB" panose="03000509000000000000" pitchFamily="65" charset="-120"/>
                <a:cs typeface="Times New Roman"/>
              </a:rPr>
              <a:t>desecrating the </a:t>
            </a:r>
            <a:r>
              <a:rPr lang="en-US" altLang="zh-TW" sz="3200" b="1" dirty="0">
                <a:latin typeface="Times New Roman"/>
                <a:ea typeface="DFKai-SB" panose="03000509000000000000" pitchFamily="65" charset="-120"/>
                <a:cs typeface="Times New Roman"/>
              </a:rPr>
              <a:t>national flag, national anthem, and national emblem under </a:t>
            </a:r>
            <a:r>
              <a:rPr lang="en-US" altLang="zh-TW" sz="3200" b="1" dirty="0" smtClean="0">
                <a:latin typeface="Times New Roman"/>
                <a:ea typeface="DFKai-SB" panose="03000509000000000000" pitchFamily="65" charset="-120"/>
                <a:cs typeface="Times New Roman"/>
              </a:rPr>
              <a:t>related ordinances </a:t>
            </a:r>
            <a:r>
              <a:rPr lang="en-US" altLang="zh-TW" sz="3200" b="1" dirty="0">
                <a:latin typeface="Times New Roman"/>
                <a:ea typeface="DFKai-SB" panose="03000509000000000000" pitchFamily="65" charset="-120"/>
                <a:cs typeface="Times New Roman"/>
              </a:rPr>
              <a:t>of the HKSAR:</a:t>
            </a:r>
          </a:p>
          <a:p>
            <a:pPr>
              <a:lnSpc>
                <a:spcPct val="90000"/>
              </a:lnSpc>
              <a:spcBef>
                <a:spcPts val="1000"/>
              </a:spcBef>
              <a:buFont typeface="Arial" panose="020B0604020202020204" pitchFamily="34" charset="0"/>
              <a:buChar char="•"/>
            </a:pPr>
            <a:endParaRPr lang="en-US" altLang="zh-TW" sz="3200" b="1" u="sng" dirty="0">
              <a:latin typeface="DFKai-SB" panose="03000509000000000000" pitchFamily="65" charset="-120"/>
              <a:ea typeface="DFKai-SB" panose="03000509000000000000" pitchFamily="65" charset="-120"/>
            </a:endParaRPr>
          </a:p>
          <a:p>
            <a:pPr>
              <a:lnSpc>
                <a:spcPct val="90000"/>
              </a:lnSpc>
              <a:spcBef>
                <a:spcPts val="1000"/>
              </a:spcBef>
              <a:buFont typeface="Arial" panose="020B0604020202020204" pitchFamily="34" charset="0"/>
              <a:buChar char="•"/>
            </a:pPr>
            <a:endParaRPr lang="en-US" altLang="zh-CN" sz="3200" b="1" dirty="0">
              <a:latin typeface="DFKai-SB" panose="03000509000000000000" pitchFamily="65" charset="-120"/>
              <a:ea typeface="DFKai-SB" panose="03000509000000000000" pitchFamily="65" charset="-120"/>
            </a:endParaRPr>
          </a:p>
          <a:p>
            <a:pPr>
              <a:lnSpc>
                <a:spcPct val="90000"/>
              </a:lnSpc>
              <a:spcBef>
                <a:spcPts val="1000"/>
              </a:spcBef>
              <a:buFont typeface="Arial" panose="020B0604020202020204" pitchFamily="34" charset="0"/>
              <a:buChar char="•"/>
            </a:pPr>
            <a:endParaRPr lang="zh-HK" altLang="en-US" sz="3200" b="1" dirty="0">
              <a:latin typeface="Calibri" panose="020F0502020204030204" pitchFamily="34" charset="0"/>
              <a:ea typeface="新細明體" panose="02020500000000000000" pitchFamily="18" charset="-120"/>
            </a:endParaRPr>
          </a:p>
        </p:txBody>
      </p:sp>
      <p:sp>
        <p:nvSpPr>
          <p:cNvPr id="2" name="Slide Number Placeholder 1"/>
          <p:cNvSpPr>
            <a:spLocks noGrp="1"/>
          </p:cNvSpPr>
          <p:nvPr>
            <p:ph type="sldNum" sz="quarter" idx="10"/>
          </p:nvPr>
        </p:nvSpPr>
        <p:spPr/>
        <p:txBody>
          <a:bodyPr/>
          <a:lstStyle/>
          <a:p>
            <a:fld id="{6CB938CB-6923-4D2F-96A3-4E7B3F02309E}" type="slidenum">
              <a:rPr lang="en-US" altLang="en-US" smtClean="0"/>
              <a:pPr/>
              <a:t>46</a:t>
            </a:fld>
            <a:endParaRPr lang="en-US" altLang="en-US"/>
          </a:p>
        </p:txBody>
      </p:sp>
      <p:grpSp>
        <p:nvGrpSpPr>
          <p:cNvPr id="3" name="组合 2"/>
          <p:cNvGrpSpPr>
            <a:grpSpLocks/>
          </p:cNvGrpSpPr>
          <p:nvPr/>
        </p:nvGrpSpPr>
        <p:grpSpPr bwMode="auto">
          <a:xfrm>
            <a:off x="1011127" y="2529209"/>
            <a:ext cx="9788409" cy="2265088"/>
            <a:chOff x="7517696" y="2600669"/>
            <a:chExt cx="6499184" cy="1692427"/>
          </a:xfrm>
        </p:grpSpPr>
        <p:sp>
          <p:nvSpPr>
            <p:cNvPr id="4" name="矩形: 圆角 13"/>
            <p:cNvSpPr/>
            <p:nvPr/>
          </p:nvSpPr>
          <p:spPr>
            <a:xfrm>
              <a:off x="7824081" y="2702278"/>
              <a:ext cx="6192799" cy="1590818"/>
            </a:xfrm>
            <a:prstGeom prst="roundRect">
              <a:avLst>
                <a:gd name="adj" fmla="val 10188"/>
              </a:avLst>
            </a:prstGeom>
            <a:solidFill>
              <a:srgbClr val="FF3447">
                <a:alpha val="18000"/>
              </a:srgbClr>
            </a:solidFill>
            <a:ln w="28575">
              <a:solidFill>
                <a:srgbClr val="FF344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 name="TextBox 4"/>
            <p:cNvSpPr txBox="1"/>
            <p:nvPr/>
          </p:nvSpPr>
          <p:spPr>
            <a:xfrm>
              <a:off x="8163025" y="2911277"/>
              <a:ext cx="5649520" cy="117281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buFont typeface="Arial" panose="020B0604020202020204" pitchFamily="34" charset="0"/>
                <a:buNone/>
                <a:defRPr/>
              </a:pPr>
              <a:r>
                <a:rPr lang="en-US" altLang="zh-TW" sz="2400" b="1" dirty="0" smtClean="0">
                  <a:latin typeface="Times New Roman"/>
                  <a:ea typeface="DFKai-SB" panose="03000509000000000000" pitchFamily="65" charset="-120"/>
                  <a:cs typeface="Times New Roman"/>
                </a:rPr>
                <a:t>Section </a:t>
              </a:r>
              <a:r>
                <a:rPr lang="en-US" altLang="zh-TW" sz="2400" b="1" dirty="0">
                  <a:latin typeface="Times New Roman"/>
                  <a:ea typeface="DFKai-SB" panose="03000509000000000000" pitchFamily="65" charset="-120"/>
                  <a:cs typeface="Times New Roman"/>
                </a:rPr>
                <a:t>7</a:t>
              </a:r>
              <a:r>
                <a:rPr lang="en-US" altLang="zh-TW" sz="2400" b="1" i="1" dirty="0">
                  <a:latin typeface="Times New Roman"/>
                  <a:ea typeface="DFKai-SB" panose="03000509000000000000" pitchFamily="65" charset="-120"/>
                  <a:cs typeface="Times New Roman"/>
                </a:rPr>
                <a:t> </a:t>
              </a:r>
              <a:r>
                <a:rPr lang="en-US" altLang="zh-TW" sz="2400" b="1" dirty="0">
                  <a:latin typeface="Times New Roman"/>
                  <a:ea typeface="DFKai-SB" panose="03000509000000000000" pitchFamily="65" charset="-120"/>
                  <a:cs typeface="Times New Roman"/>
                </a:rPr>
                <a:t>of t</a:t>
              </a:r>
              <a:r>
                <a:rPr lang="en-US" altLang="zh-TW" sz="2400" b="1" dirty="0" smtClean="0">
                  <a:latin typeface="Times New Roman"/>
                  <a:ea typeface="DFKai-SB" panose="03000509000000000000" pitchFamily="65" charset="-120"/>
                  <a:cs typeface="Times New Roman"/>
                </a:rPr>
                <a:t>he</a:t>
              </a:r>
              <a:r>
                <a:rPr lang="en-US" altLang="zh-TW" sz="2400" b="1" i="1" dirty="0" smtClean="0">
                  <a:latin typeface="Times New Roman"/>
                  <a:ea typeface="DFKai-SB" panose="03000509000000000000" pitchFamily="65" charset="-120"/>
                  <a:cs typeface="Times New Roman"/>
                </a:rPr>
                <a:t> </a:t>
              </a:r>
              <a:r>
                <a:rPr lang="en-US" altLang="zh-TW" sz="2400" b="1" i="1" dirty="0">
                  <a:latin typeface="Times New Roman"/>
                  <a:ea typeface="DFKai-SB" panose="03000509000000000000" pitchFamily="65" charset="-120"/>
                  <a:cs typeface="Times New Roman"/>
                </a:rPr>
                <a:t>National Anthem Ordinance </a:t>
              </a:r>
              <a:r>
                <a:rPr lang="en-US" altLang="zh-TW" sz="2400" b="1" dirty="0">
                  <a:latin typeface="Times New Roman"/>
                  <a:ea typeface="DFKai-SB" panose="03000509000000000000" pitchFamily="65" charset="-120"/>
                  <a:cs typeface="Times New Roman"/>
                </a:rPr>
                <a:t>stipulates:</a:t>
              </a:r>
              <a:endParaRPr lang="en-US" altLang="zh-CN" sz="2400" b="1" dirty="0">
                <a:latin typeface="Times New Roman"/>
                <a:ea typeface="DFKai-SB" panose="03000509000000000000" pitchFamily="65" charset="-120"/>
                <a:cs typeface="Times New Roman"/>
              </a:endParaRPr>
            </a:p>
            <a:p>
              <a:pPr marL="342900" indent="-342900" algn="just">
                <a:buFont typeface="Arial" panose="020B0604020202020204" pitchFamily="34" charset="0"/>
                <a:buChar char="•"/>
                <a:defRPr/>
              </a:pPr>
              <a:r>
                <a:rPr lang="en-US" altLang="zh-TW" sz="2400" dirty="0">
                  <a:latin typeface="Times New Roman"/>
                  <a:ea typeface="DFKai-SB" panose="03000509000000000000" pitchFamily="65" charset="-120"/>
                  <a:cs typeface="Times New Roman"/>
                </a:rPr>
                <a:t>A person who commits an offence of insulting the national </a:t>
              </a:r>
              <a:r>
                <a:rPr lang="en-US" altLang="zh-TW" sz="2400" dirty="0" smtClean="0">
                  <a:latin typeface="Times New Roman"/>
                  <a:ea typeface="DFKai-SB" panose="03000509000000000000" pitchFamily="65" charset="-120"/>
                  <a:cs typeface="Times New Roman"/>
                </a:rPr>
                <a:t>anthem </a:t>
              </a:r>
              <a:r>
                <a:rPr lang="en-US" altLang="zh-TW" sz="2400" dirty="0">
                  <a:latin typeface="Times New Roman"/>
                  <a:ea typeface="DFKai-SB" panose="03000509000000000000" pitchFamily="65" charset="-120"/>
                  <a:cs typeface="Times New Roman"/>
                </a:rPr>
                <a:t>is liable </a:t>
              </a:r>
              <a:r>
                <a:rPr lang="en-US" altLang="zh-TW" sz="2400" dirty="0" smtClean="0">
                  <a:latin typeface="Times New Roman"/>
                  <a:ea typeface="DFKai-SB" panose="03000509000000000000" pitchFamily="65" charset="-120"/>
                  <a:cs typeface="Times New Roman"/>
                </a:rPr>
                <a:t>on conviction to </a:t>
              </a:r>
              <a:r>
                <a:rPr lang="en-US" altLang="zh-TW" sz="2400" dirty="0">
                  <a:latin typeface="Times New Roman"/>
                  <a:ea typeface="DFKai-SB" panose="03000509000000000000" pitchFamily="65" charset="-120"/>
                  <a:cs typeface="Times New Roman"/>
                </a:rPr>
                <a:t>a fine at level 5 and </a:t>
              </a:r>
              <a:r>
                <a:rPr lang="en-US" altLang="zh-TW" sz="2400" dirty="0" smtClean="0">
                  <a:latin typeface="Times New Roman"/>
                  <a:ea typeface="DFKai-SB" panose="03000509000000000000" pitchFamily="65" charset="-120"/>
                  <a:cs typeface="Times New Roman"/>
                </a:rPr>
                <a:t>to imprisonment for </a:t>
              </a:r>
              <a:r>
                <a:rPr lang="en-US" altLang="zh-TW" sz="2400" dirty="0">
                  <a:latin typeface="Times New Roman"/>
                  <a:ea typeface="DFKai-SB" panose="03000509000000000000" pitchFamily="65" charset="-120"/>
                  <a:cs typeface="Times New Roman"/>
                </a:rPr>
                <a:t>3 years. </a:t>
              </a:r>
              <a:r>
                <a:rPr lang="zh-TW" altLang="en-US" sz="2400" dirty="0">
                  <a:latin typeface="Times New Roman"/>
                  <a:ea typeface="DFKai-SB" panose="03000509000000000000" pitchFamily="65" charset="-120"/>
                  <a:cs typeface="Times New Roman"/>
                </a:rPr>
                <a:t>*</a:t>
              </a:r>
              <a:endParaRPr lang="en-US" altLang="zh-TW" sz="2400" dirty="0">
                <a:latin typeface="Times New Roman"/>
                <a:ea typeface="標楷體" panose="03000509000000000000" pitchFamily="65" charset="-120"/>
                <a:cs typeface="Times New Roman"/>
              </a:endParaRPr>
            </a:p>
          </p:txBody>
        </p:sp>
        <p:pic>
          <p:nvPicPr>
            <p:cNvPr id="6" name="图片 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17696" y="2600669"/>
              <a:ext cx="612991" cy="61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7"/>
          <p:cNvSpPr/>
          <p:nvPr/>
        </p:nvSpPr>
        <p:spPr>
          <a:xfrm>
            <a:off x="1555330" y="5168375"/>
            <a:ext cx="6669518" cy="646331"/>
          </a:xfrm>
          <a:prstGeom prst="rect">
            <a:avLst/>
          </a:prstGeom>
        </p:spPr>
        <p:txBody>
          <a:bodyPr wrap="none">
            <a:spAutoFit/>
          </a:bodyPr>
          <a:lstStyle/>
          <a:p>
            <a:r>
              <a:rPr lang="zh-TW" altLang="en-US" dirty="0">
                <a:latin typeface="Times New Roman"/>
                <a:ea typeface="DFKai-SB" panose="03000509000000000000" pitchFamily="65" charset="-120"/>
                <a:cs typeface="Times New Roman"/>
              </a:rPr>
              <a:t>*</a:t>
            </a:r>
            <a:r>
              <a:rPr lang="en-US" altLang="zh-TW" dirty="0">
                <a:latin typeface="Times New Roman"/>
                <a:ea typeface="DFKai-SB" panose="03000509000000000000" pitchFamily="65" charset="-120"/>
                <a:cs typeface="Times New Roman"/>
              </a:rPr>
              <a:t>Please refer to relevant </a:t>
            </a:r>
            <a:r>
              <a:rPr lang="en-US" altLang="zh-TW" dirty="0" smtClean="0">
                <a:latin typeface="Times New Roman"/>
                <a:ea typeface="DFKai-SB" panose="03000509000000000000" pitchFamily="65" charset="-120"/>
                <a:cs typeface="Times New Roman"/>
              </a:rPr>
              <a:t>sections </a:t>
            </a:r>
            <a:r>
              <a:rPr lang="en-US" altLang="zh-TW" dirty="0">
                <a:latin typeface="Times New Roman"/>
                <a:ea typeface="DFKai-SB" panose="03000509000000000000" pitchFamily="65" charset="-120"/>
                <a:cs typeface="Times New Roman"/>
              </a:rPr>
              <a:t>of t</a:t>
            </a:r>
            <a:r>
              <a:rPr lang="en-US" altLang="zh-TW" dirty="0" smtClean="0">
                <a:latin typeface="Times New Roman"/>
                <a:ea typeface="DFKai-SB" panose="03000509000000000000" pitchFamily="65" charset="-120"/>
                <a:cs typeface="Times New Roman"/>
              </a:rPr>
              <a:t>he</a:t>
            </a:r>
            <a:r>
              <a:rPr lang="en-US" altLang="zh-TW" i="1" dirty="0" smtClean="0">
                <a:latin typeface="Times New Roman"/>
                <a:ea typeface="DFKai-SB" panose="03000509000000000000" pitchFamily="65" charset="-120"/>
                <a:cs typeface="Times New Roman"/>
              </a:rPr>
              <a:t> </a:t>
            </a:r>
            <a:r>
              <a:rPr lang="en-US" altLang="zh-TW" i="1" dirty="0">
                <a:latin typeface="Times New Roman"/>
                <a:ea typeface="DFKai-SB" panose="03000509000000000000" pitchFamily="65" charset="-120"/>
                <a:cs typeface="Times New Roman"/>
              </a:rPr>
              <a:t>National Anthem Ordinance</a:t>
            </a:r>
            <a:r>
              <a:rPr lang="en-US" altLang="zh-TW" dirty="0">
                <a:latin typeface="Times New Roman"/>
                <a:ea typeface="DFKai-SB" panose="03000509000000000000" pitchFamily="65" charset="-120"/>
                <a:cs typeface="Times New Roman"/>
              </a:rPr>
              <a:t>:</a:t>
            </a:r>
            <a:r>
              <a:rPr lang="en-US" altLang="zh-TW" dirty="0">
                <a:latin typeface="Times New Roman"/>
                <a:cs typeface="Times New Roman"/>
              </a:rPr>
              <a:t> </a:t>
            </a:r>
          </a:p>
          <a:p>
            <a:r>
              <a:rPr lang="en-US" dirty="0">
                <a:latin typeface="Times New Roman"/>
                <a:cs typeface="Times New Roman"/>
              </a:rPr>
              <a:t>https://www.elegislation.gov.hk/hk/A405 </a:t>
            </a:r>
          </a:p>
        </p:txBody>
      </p:sp>
    </p:spTree>
    <p:extLst>
      <p:ext uri="{BB962C8B-B14F-4D97-AF65-F5344CB8AC3E}">
        <p14:creationId xmlns:p14="http://schemas.microsoft.com/office/powerpoint/2010/main" val="16649766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CB938CB-6923-4D2F-96A3-4E7B3F02309E}" type="slidenum">
              <a:rPr lang="en-US" altLang="en-US" smtClean="0"/>
              <a:pPr/>
              <a:t>47</a:t>
            </a:fld>
            <a:endParaRPr lang="en-US" altLang="en-US" dirty="0"/>
          </a:p>
        </p:txBody>
      </p:sp>
      <p:sp>
        <p:nvSpPr>
          <p:cNvPr id="3" name="Content Placeholder 2"/>
          <p:cNvSpPr txBox="1">
            <a:spLocks noChangeArrowheads="1"/>
          </p:cNvSpPr>
          <p:nvPr/>
        </p:nvSpPr>
        <p:spPr bwMode="auto">
          <a:xfrm>
            <a:off x="727701" y="383635"/>
            <a:ext cx="1076178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Bef>
                <a:spcPts val="1000"/>
              </a:spcBef>
            </a:pPr>
            <a:r>
              <a:rPr lang="en-US" altLang="zh-TW" sz="3200" b="1" dirty="0">
                <a:latin typeface="Times New Roman"/>
                <a:ea typeface="DFKai-SB" panose="03000509000000000000" pitchFamily="65" charset="-120"/>
                <a:cs typeface="Times New Roman"/>
              </a:rPr>
              <a:t>Offences of insulting </a:t>
            </a:r>
            <a:r>
              <a:rPr lang="en-US" altLang="zh-TW" sz="3200" b="1" dirty="0" err="1">
                <a:latin typeface="Times New Roman"/>
                <a:ea typeface="DFKai-SB" panose="03000509000000000000" pitchFamily="65" charset="-120"/>
                <a:cs typeface="Times New Roman"/>
              </a:rPr>
              <a:t>behaviour</a:t>
            </a:r>
            <a:r>
              <a:rPr lang="en-US" altLang="zh-TW" sz="3200" b="1" dirty="0">
                <a:latin typeface="Times New Roman"/>
                <a:ea typeface="DFKai-SB" panose="03000509000000000000" pitchFamily="65" charset="-120"/>
                <a:cs typeface="Times New Roman"/>
              </a:rPr>
              <a:t> </a:t>
            </a:r>
            <a:r>
              <a:rPr lang="en-US" altLang="zh-TW" sz="3200" b="1" dirty="0" smtClean="0">
                <a:latin typeface="Times New Roman"/>
                <a:ea typeface="DFKai-SB" panose="03000509000000000000" pitchFamily="65" charset="-120"/>
                <a:cs typeface="Times New Roman"/>
              </a:rPr>
              <a:t>towards</a:t>
            </a:r>
            <a:endParaRPr lang="en-US" altLang="zh-TW" sz="3200" b="1" dirty="0">
              <a:latin typeface="Times New Roman"/>
              <a:ea typeface="DFKai-SB" panose="03000509000000000000" pitchFamily="65" charset="-120"/>
              <a:cs typeface="Times New Roman"/>
            </a:endParaRPr>
          </a:p>
          <a:p>
            <a:pPr algn="ctr">
              <a:lnSpc>
                <a:spcPct val="90000"/>
              </a:lnSpc>
              <a:spcBef>
                <a:spcPts val="1000"/>
              </a:spcBef>
            </a:pPr>
            <a:r>
              <a:rPr lang="en-US" altLang="zh-TW" sz="3200" b="1" dirty="0" smtClean="0">
                <a:latin typeface="Times New Roman"/>
                <a:ea typeface="DFKai-SB" panose="03000509000000000000" pitchFamily="65" charset="-120"/>
                <a:cs typeface="Times New Roman"/>
              </a:rPr>
              <a:t>the </a:t>
            </a:r>
            <a:r>
              <a:rPr lang="en-US" altLang="zh-TW" sz="3200" b="1" dirty="0">
                <a:latin typeface="Times New Roman"/>
                <a:ea typeface="DFKai-SB" panose="03000509000000000000" pitchFamily="65" charset="-120"/>
                <a:cs typeface="Times New Roman"/>
              </a:rPr>
              <a:t>national </a:t>
            </a:r>
            <a:r>
              <a:rPr lang="en-US" altLang="zh-TW" sz="3200" b="1" dirty="0" smtClean="0">
                <a:latin typeface="Times New Roman"/>
                <a:ea typeface="DFKai-SB" panose="03000509000000000000" pitchFamily="65" charset="-120"/>
                <a:cs typeface="Times New Roman"/>
              </a:rPr>
              <a:t>anthem under the</a:t>
            </a:r>
            <a:r>
              <a:rPr lang="en-US" altLang="zh-TW" sz="3200" b="1" i="1" dirty="0" smtClean="0">
                <a:latin typeface="Times New Roman"/>
                <a:ea typeface="DFKai-SB" panose="03000509000000000000" pitchFamily="65" charset="-120"/>
                <a:cs typeface="Times New Roman"/>
              </a:rPr>
              <a:t> </a:t>
            </a:r>
            <a:r>
              <a:rPr lang="en-US" altLang="zh-TW" sz="3200" b="1" i="1" dirty="0">
                <a:latin typeface="Times New Roman"/>
                <a:ea typeface="DFKai-SB" panose="03000509000000000000" pitchFamily="65" charset="-120"/>
                <a:cs typeface="Times New Roman"/>
              </a:rPr>
              <a:t>National Anthem Ordinance</a:t>
            </a:r>
            <a:endParaRPr lang="en-US" altLang="zh-TW" sz="3200" b="1" i="1" u="sng" dirty="0">
              <a:latin typeface="Times New Roman"/>
              <a:ea typeface="DFKai-SB" panose="03000509000000000000" pitchFamily="65" charset="-120"/>
              <a:cs typeface="Times New Roman"/>
            </a:endParaRPr>
          </a:p>
          <a:p>
            <a:pPr>
              <a:lnSpc>
                <a:spcPct val="90000"/>
              </a:lnSpc>
              <a:spcBef>
                <a:spcPts val="1000"/>
              </a:spcBef>
            </a:pPr>
            <a:endParaRPr lang="en-US" altLang="zh-CN" sz="3200" b="1" dirty="0">
              <a:latin typeface="Times New Roman"/>
              <a:ea typeface="DFKai-SB" panose="03000509000000000000" pitchFamily="65" charset="-120"/>
              <a:cs typeface="Times New Roman"/>
            </a:endParaRPr>
          </a:p>
        </p:txBody>
      </p:sp>
      <p:sp>
        <p:nvSpPr>
          <p:cNvPr id="4" name="Rectangle 3"/>
          <p:cNvSpPr/>
          <p:nvPr/>
        </p:nvSpPr>
        <p:spPr>
          <a:xfrm>
            <a:off x="727702" y="1695833"/>
            <a:ext cx="10761785" cy="4524315"/>
          </a:xfrm>
          <a:prstGeom prst="rect">
            <a:avLst/>
          </a:prstGeom>
        </p:spPr>
        <p:txBody>
          <a:bodyPr wrap="square">
            <a:spAutoFit/>
          </a:bodyPr>
          <a:lstStyle/>
          <a:p>
            <a:pPr algn="just" fontAlgn="t"/>
            <a:r>
              <a:rPr lang="en-US" altLang="zh-TW" sz="2400" dirty="0">
                <a:latin typeface="Times New Roman"/>
                <a:ea typeface="DFKai-SB" panose="03000509000000000000" pitchFamily="65" charset="-120"/>
                <a:cs typeface="Times New Roman"/>
              </a:rPr>
              <a:t>(1) A person commits an offence if, with intent to insult the national anthem, </a:t>
            </a:r>
            <a:r>
              <a:rPr lang="en-US" altLang="zh-TW" sz="2400" dirty="0" smtClean="0">
                <a:latin typeface="Times New Roman"/>
                <a:ea typeface="DFKai-SB" panose="03000509000000000000" pitchFamily="65" charset="-120"/>
                <a:cs typeface="Times New Roman"/>
              </a:rPr>
              <a:t>the person publicly </a:t>
            </a:r>
            <a:r>
              <a:rPr lang="en-US" altLang="zh-TW" sz="2400" dirty="0">
                <a:latin typeface="Times New Roman"/>
                <a:ea typeface="DFKai-SB" panose="03000509000000000000" pitchFamily="65" charset="-120"/>
                <a:cs typeface="Times New Roman"/>
              </a:rPr>
              <a:t>and </a:t>
            </a:r>
            <a:r>
              <a:rPr lang="en-US" altLang="zh-TW" sz="2400" dirty="0" smtClean="0">
                <a:latin typeface="Times New Roman"/>
                <a:ea typeface="DFKai-SB" panose="03000509000000000000" pitchFamily="65" charset="-120"/>
                <a:cs typeface="Times New Roman"/>
              </a:rPr>
              <a:t>intentionally ——</a:t>
            </a:r>
            <a:endParaRPr lang="en-US" altLang="zh-TW" sz="2400" dirty="0">
              <a:latin typeface="Times New Roman"/>
              <a:ea typeface="DFKai-SB" panose="03000509000000000000" pitchFamily="65" charset="-120"/>
              <a:cs typeface="Times New Roman"/>
            </a:endParaRPr>
          </a:p>
          <a:p>
            <a:pPr algn="just" fontAlgn="t"/>
            <a:r>
              <a:rPr lang="en-US" altLang="zh-TW" sz="2400" dirty="0">
                <a:latin typeface="Times New Roman"/>
                <a:ea typeface="DFKai-SB" panose="03000509000000000000" pitchFamily="65" charset="-120"/>
                <a:cs typeface="Times New Roman"/>
              </a:rPr>
              <a:t>     (a) alters the lyrics or score of the national anthem; or</a:t>
            </a:r>
            <a:endParaRPr lang="zh-TW" altLang="en-US" sz="2400" dirty="0">
              <a:latin typeface="Times New Roman"/>
              <a:ea typeface="DFKai-SB" panose="03000509000000000000" pitchFamily="65" charset="-120"/>
              <a:cs typeface="Times New Roman"/>
            </a:endParaRPr>
          </a:p>
          <a:p>
            <a:pPr algn="just" fontAlgn="t"/>
            <a:r>
              <a:rPr lang="en-US" altLang="zh-TW" sz="2400" dirty="0">
                <a:latin typeface="Times New Roman"/>
                <a:ea typeface="DFKai-SB" panose="03000509000000000000" pitchFamily="65" charset="-120"/>
                <a:cs typeface="Times New Roman"/>
              </a:rPr>
              <a:t>     (b) plays or sings the national anthem in a distorted or disrespectful way.</a:t>
            </a:r>
          </a:p>
          <a:p>
            <a:pPr algn="just" fontAlgn="t"/>
            <a:r>
              <a:rPr lang="en-US" altLang="zh-TW" sz="2400" dirty="0">
                <a:latin typeface="Times New Roman"/>
                <a:ea typeface="DFKai-SB" panose="03000509000000000000" pitchFamily="65" charset="-120"/>
                <a:cs typeface="Times New Roman"/>
              </a:rPr>
              <a:t>(2) A person commits an offence if </a:t>
            </a:r>
            <a:r>
              <a:rPr lang="en-US" altLang="zh-TW" sz="2400" dirty="0" smtClean="0">
                <a:latin typeface="Times New Roman"/>
                <a:ea typeface="DFKai-SB" panose="03000509000000000000" pitchFamily="65" charset="-120"/>
                <a:cs typeface="Times New Roman"/>
              </a:rPr>
              <a:t>the person publicly </a:t>
            </a:r>
            <a:r>
              <a:rPr lang="en-US" altLang="zh-TW" sz="2400" dirty="0">
                <a:latin typeface="Times New Roman"/>
                <a:ea typeface="DFKai-SB" panose="03000509000000000000" pitchFamily="65" charset="-120"/>
                <a:cs typeface="Times New Roman"/>
              </a:rPr>
              <a:t>and </a:t>
            </a:r>
            <a:r>
              <a:rPr lang="en-US" altLang="zh-TW" sz="2400" dirty="0" smtClean="0">
                <a:latin typeface="Times New Roman"/>
                <a:ea typeface="DFKai-SB" panose="03000509000000000000" pitchFamily="65" charset="-120"/>
                <a:cs typeface="Times New Roman"/>
              </a:rPr>
              <a:t>intentionally </a:t>
            </a:r>
            <a:r>
              <a:rPr lang="en-US" altLang="zh-TW" sz="2400" dirty="0">
                <a:latin typeface="Times New Roman"/>
                <a:ea typeface="DFKai-SB" panose="03000509000000000000" pitchFamily="65" charset="-120"/>
                <a:cs typeface="Times New Roman"/>
              </a:rPr>
              <a:t>insults the national anthem in any way.</a:t>
            </a:r>
          </a:p>
          <a:p>
            <a:pPr algn="just" fontAlgn="t"/>
            <a:r>
              <a:rPr lang="en-US" altLang="zh-TW" sz="2400" dirty="0">
                <a:latin typeface="Times New Roman"/>
                <a:ea typeface="DFKai-SB" panose="03000509000000000000" pitchFamily="65" charset="-120"/>
                <a:cs typeface="Times New Roman"/>
              </a:rPr>
              <a:t>(3) A person commits an offence if, with intent to insult the national anthem, </a:t>
            </a:r>
            <a:r>
              <a:rPr lang="en-US" altLang="zh-TW" sz="2400" dirty="0" smtClean="0">
                <a:latin typeface="Times New Roman"/>
                <a:ea typeface="DFKai-SB" panose="03000509000000000000" pitchFamily="65" charset="-120"/>
                <a:cs typeface="Times New Roman"/>
              </a:rPr>
              <a:t>the person intentionally publishes ——</a:t>
            </a:r>
            <a:endParaRPr lang="en-US" altLang="zh-TW" sz="2400" dirty="0">
              <a:latin typeface="Times New Roman"/>
              <a:ea typeface="DFKai-SB" panose="03000509000000000000" pitchFamily="65" charset="-120"/>
              <a:cs typeface="Times New Roman"/>
            </a:endParaRPr>
          </a:p>
          <a:p>
            <a:pPr algn="just" fontAlgn="t"/>
            <a:r>
              <a:rPr lang="en-US" altLang="zh-TW" sz="2400" dirty="0">
                <a:latin typeface="Times New Roman"/>
                <a:ea typeface="DFKai-SB" panose="03000509000000000000" pitchFamily="65" charset="-120"/>
                <a:cs typeface="Times New Roman"/>
              </a:rPr>
              <a:t>     (a) altered lyrics or an altered score of the national anthem; or</a:t>
            </a:r>
            <a:endParaRPr lang="zh-TW" altLang="en-US" sz="2400" dirty="0">
              <a:latin typeface="Times New Roman"/>
              <a:ea typeface="DFKai-SB" panose="03000509000000000000" pitchFamily="65" charset="-120"/>
              <a:cs typeface="Times New Roman"/>
            </a:endParaRPr>
          </a:p>
          <a:p>
            <a:pPr algn="just" fontAlgn="t"/>
            <a:r>
              <a:rPr lang="en-US" altLang="zh-TW" sz="2400" dirty="0">
                <a:latin typeface="Times New Roman"/>
                <a:ea typeface="DFKai-SB" panose="03000509000000000000" pitchFamily="65" charset="-120"/>
                <a:cs typeface="Times New Roman"/>
              </a:rPr>
              <a:t>     (b) the national anthem played or sung in a distorted or disrespectful way.</a:t>
            </a:r>
          </a:p>
          <a:p>
            <a:pPr algn="just" fontAlgn="t"/>
            <a:r>
              <a:rPr lang="en-US" altLang="zh-TW" sz="2400" dirty="0">
                <a:latin typeface="Times New Roman"/>
                <a:ea typeface="DFKai-SB" panose="03000509000000000000" pitchFamily="65" charset="-120"/>
                <a:cs typeface="Times New Roman"/>
              </a:rPr>
              <a:t>(4) A person commits an offence if, with intent to insult the national anthem, </a:t>
            </a:r>
            <a:r>
              <a:rPr lang="en-US" altLang="zh-TW" sz="2400" dirty="0" smtClean="0">
                <a:latin typeface="Times New Roman"/>
                <a:ea typeface="DFKai-SB" panose="03000509000000000000" pitchFamily="65" charset="-120"/>
                <a:cs typeface="Times New Roman"/>
              </a:rPr>
              <a:t>the person intentionally publishes </a:t>
            </a:r>
            <a:r>
              <a:rPr lang="en-US" altLang="zh-TW" sz="2400" dirty="0">
                <a:latin typeface="Times New Roman"/>
                <a:ea typeface="DFKai-SB" panose="03000509000000000000" pitchFamily="65" charset="-120"/>
                <a:cs typeface="Times New Roman"/>
              </a:rPr>
              <a:t>the </a:t>
            </a:r>
            <a:r>
              <a:rPr lang="en-US" altLang="zh-TW" sz="2400" dirty="0" smtClean="0">
                <a:latin typeface="Times New Roman"/>
                <a:ea typeface="DFKai-SB" panose="03000509000000000000" pitchFamily="65" charset="-120"/>
                <a:cs typeface="Times New Roman"/>
              </a:rPr>
              <a:t>insulting in any way </a:t>
            </a:r>
            <a:r>
              <a:rPr lang="en-US" altLang="zh-TW" sz="2400" dirty="0">
                <a:latin typeface="Times New Roman"/>
                <a:ea typeface="DFKai-SB" panose="03000509000000000000" pitchFamily="65" charset="-120"/>
                <a:cs typeface="Times New Roman"/>
              </a:rPr>
              <a:t>of the national </a:t>
            </a:r>
            <a:r>
              <a:rPr lang="en-US" altLang="zh-TW" sz="2400" dirty="0" smtClean="0">
                <a:latin typeface="Times New Roman"/>
                <a:ea typeface="DFKai-SB" panose="03000509000000000000" pitchFamily="65" charset="-120"/>
                <a:cs typeface="Times New Roman"/>
              </a:rPr>
              <a:t>anthem.</a:t>
            </a:r>
            <a:endParaRPr lang="zh-TW" altLang="en-US" sz="2400" dirty="0">
              <a:latin typeface="Times New Roman"/>
              <a:ea typeface="DFKai-SB" panose="03000509000000000000" pitchFamily="65" charset="-120"/>
              <a:cs typeface="Times New Roman"/>
            </a:endParaRPr>
          </a:p>
        </p:txBody>
      </p:sp>
      <p:sp>
        <p:nvSpPr>
          <p:cNvPr id="5" name="Rectangle 4"/>
          <p:cNvSpPr/>
          <p:nvPr/>
        </p:nvSpPr>
        <p:spPr>
          <a:xfrm>
            <a:off x="804333" y="6338199"/>
            <a:ext cx="9563160" cy="307777"/>
          </a:xfrm>
          <a:prstGeom prst="rect">
            <a:avLst/>
          </a:prstGeom>
        </p:spPr>
        <p:txBody>
          <a:bodyPr wrap="square">
            <a:spAutoFit/>
          </a:bodyPr>
          <a:lstStyle/>
          <a:p>
            <a:r>
              <a:rPr lang="en-US" altLang="zh-TW" sz="1400" dirty="0" smtClean="0">
                <a:latin typeface="Times New Roman"/>
                <a:ea typeface="DFKai-SB" panose="03000509000000000000" pitchFamily="65" charset="-120"/>
                <a:cs typeface="Times New Roman"/>
              </a:rPr>
              <a:t>For details, please </a:t>
            </a:r>
            <a:r>
              <a:rPr lang="en-US" altLang="zh-TW" sz="1400" dirty="0">
                <a:latin typeface="Times New Roman"/>
                <a:ea typeface="DFKai-SB" panose="03000509000000000000" pitchFamily="65" charset="-120"/>
                <a:cs typeface="Times New Roman"/>
              </a:rPr>
              <a:t>refer to relevant </a:t>
            </a:r>
            <a:r>
              <a:rPr lang="en-US" altLang="zh-TW" sz="1400" dirty="0" smtClean="0">
                <a:latin typeface="Times New Roman"/>
                <a:ea typeface="DFKai-SB" panose="03000509000000000000" pitchFamily="65" charset="-120"/>
                <a:cs typeface="Times New Roman"/>
              </a:rPr>
              <a:t>sections </a:t>
            </a:r>
            <a:r>
              <a:rPr lang="en-US" altLang="zh-TW" sz="1400" dirty="0">
                <a:latin typeface="Times New Roman"/>
                <a:ea typeface="DFKai-SB" panose="03000509000000000000" pitchFamily="65" charset="-120"/>
                <a:cs typeface="Times New Roman"/>
              </a:rPr>
              <a:t>of t</a:t>
            </a:r>
            <a:r>
              <a:rPr lang="en-US" altLang="zh-TW" sz="1400" dirty="0" smtClean="0">
                <a:latin typeface="Times New Roman"/>
                <a:ea typeface="DFKai-SB" panose="03000509000000000000" pitchFamily="65" charset="-120"/>
                <a:cs typeface="Times New Roman"/>
              </a:rPr>
              <a:t>he</a:t>
            </a:r>
            <a:r>
              <a:rPr lang="en-US" altLang="zh-TW" sz="1400" i="1" dirty="0" smtClean="0">
                <a:latin typeface="Times New Roman"/>
                <a:ea typeface="DFKai-SB" panose="03000509000000000000" pitchFamily="65" charset="-120"/>
                <a:cs typeface="Times New Roman"/>
              </a:rPr>
              <a:t> </a:t>
            </a:r>
            <a:r>
              <a:rPr lang="en-US" altLang="zh-TW" sz="1400" i="1" dirty="0">
                <a:latin typeface="Times New Roman"/>
                <a:ea typeface="DFKai-SB" panose="03000509000000000000" pitchFamily="65" charset="-120"/>
                <a:cs typeface="Times New Roman"/>
              </a:rPr>
              <a:t>National Anthem Ordinance</a:t>
            </a:r>
            <a:r>
              <a:rPr lang="en-US" altLang="zh-TW" sz="1400" dirty="0">
                <a:latin typeface="Times New Roman"/>
                <a:ea typeface="DFKai-SB" panose="03000509000000000000" pitchFamily="65" charset="-120"/>
                <a:cs typeface="Times New Roman"/>
              </a:rPr>
              <a:t>:</a:t>
            </a:r>
            <a:r>
              <a:rPr lang="en-US" altLang="zh-TW" sz="1400" dirty="0">
                <a:latin typeface="Times New Roman"/>
                <a:cs typeface="Times New Roman"/>
              </a:rPr>
              <a:t> </a:t>
            </a:r>
            <a:r>
              <a:rPr lang="en-US" sz="1400" dirty="0">
                <a:latin typeface="Times New Roman"/>
                <a:cs typeface="Times New Roman"/>
              </a:rPr>
              <a:t>https://www.elegislation.gov.hk/hk/A405 </a:t>
            </a:r>
          </a:p>
        </p:txBody>
      </p:sp>
    </p:spTree>
    <p:extLst>
      <p:ext uri="{BB962C8B-B14F-4D97-AF65-F5344CB8AC3E}">
        <p14:creationId xmlns:p14="http://schemas.microsoft.com/office/powerpoint/2010/main" val="34283429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CB938CB-6923-4D2F-96A3-4E7B3F02309E}" type="slidenum">
              <a:rPr lang="en-US" altLang="en-US" smtClean="0"/>
              <a:pPr/>
              <a:t>48</a:t>
            </a:fld>
            <a:endParaRPr lang="en-US" altLang="en-US"/>
          </a:p>
        </p:txBody>
      </p:sp>
      <p:sp>
        <p:nvSpPr>
          <p:cNvPr id="5" name="Rectangle 4"/>
          <p:cNvSpPr/>
          <p:nvPr/>
        </p:nvSpPr>
        <p:spPr>
          <a:xfrm>
            <a:off x="654752" y="363228"/>
            <a:ext cx="10882496" cy="523220"/>
          </a:xfrm>
          <a:prstGeom prst="rect">
            <a:avLst/>
          </a:prstGeom>
        </p:spPr>
        <p:txBody>
          <a:bodyPr wrap="square">
            <a:spAutoFit/>
          </a:bodyPr>
          <a:lstStyle/>
          <a:p>
            <a:pPr algn="ctr"/>
            <a:r>
              <a:rPr lang="en-US" altLang="zh-TW" sz="2800" b="1" dirty="0">
                <a:latin typeface="Times New Roman"/>
                <a:ea typeface="標楷體" panose="03000509000000000000" pitchFamily="65" charset="-120"/>
                <a:cs typeface="Times New Roman"/>
              </a:rPr>
              <a:t>Videos: </a:t>
            </a:r>
            <a:r>
              <a:rPr lang="en-US" altLang="zh-TW" sz="2800" b="1" dirty="0" smtClean="0">
                <a:latin typeface="Times New Roman"/>
                <a:ea typeface="標楷體" panose="03000509000000000000" pitchFamily="65" charset="-120"/>
                <a:cs typeface="Times New Roman"/>
              </a:rPr>
              <a:t>“Our </a:t>
            </a:r>
            <a:r>
              <a:rPr lang="en-US" altLang="zh-TW" sz="2800" b="1" dirty="0">
                <a:latin typeface="Times New Roman"/>
                <a:ea typeface="標楷體" panose="03000509000000000000" pitchFamily="65" charset="-120"/>
                <a:cs typeface="Times New Roman"/>
              </a:rPr>
              <a:t>National Flag, National Anthem and Regional </a:t>
            </a:r>
            <a:r>
              <a:rPr lang="en-US" altLang="zh-TW" sz="2800" b="1" dirty="0" smtClean="0">
                <a:latin typeface="Times New Roman"/>
                <a:ea typeface="標楷體" panose="03000509000000000000" pitchFamily="65" charset="-120"/>
                <a:cs typeface="Times New Roman"/>
              </a:rPr>
              <a:t>Flag”</a:t>
            </a:r>
            <a:endParaRPr lang="zh-HK" altLang="en-US" sz="2800" b="1" dirty="0">
              <a:latin typeface="Times New Roman"/>
              <a:ea typeface="標楷體" panose="03000509000000000000" pitchFamily="65" charset="-120"/>
              <a:cs typeface="Times New Roman"/>
            </a:endParaRPr>
          </a:p>
        </p:txBody>
      </p:sp>
      <p:pic>
        <p:nvPicPr>
          <p:cNvPr id="6" name="Picture 5">
            <a:hlinkClick r:id="rId2"/>
          </p:cNvPr>
          <p:cNvPicPr>
            <a:picLocks noChangeAspect="1"/>
          </p:cNvPicPr>
          <p:nvPr/>
        </p:nvPicPr>
        <p:blipFill>
          <a:blip r:embed="rId3"/>
          <a:stretch>
            <a:fillRect/>
          </a:stretch>
        </p:blipFill>
        <p:spPr>
          <a:xfrm>
            <a:off x="1303771" y="1277847"/>
            <a:ext cx="4661836" cy="2642130"/>
          </a:xfrm>
          <a:prstGeom prst="rect">
            <a:avLst/>
          </a:prstGeom>
        </p:spPr>
      </p:pic>
      <p:pic>
        <p:nvPicPr>
          <p:cNvPr id="7" name="Picture 6">
            <a:hlinkClick r:id="rId2"/>
          </p:cNvPr>
          <p:cNvPicPr>
            <a:picLocks noChangeAspect="1"/>
          </p:cNvPicPr>
          <p:nvPr/>
        </p:nvPicPr>
        <p:blipFill>
          <a:blip r:embed="rId4"/>
          <a:stretch>
            <a:fillRect/>
          </a:stretch>
        </p:blipFill>
        <p:spPr>
          <a:xfrm>
            <a:off x="6251222" y="1281699"/>
            <a:ext cx="4767187" cy="2638278"/>
          </a:xfrm>
          <a:prstGeom prst="rect">
            <a:avLst/>
          </a:prstGeom>
        </p:spPr>
      </p:pic>
      <p:pic>
        <p:nvPicPr>
          <p:cNvPr id="8" name="Picture 7">
            <a:hlinkClick r:id="rId5"/>
          </p:cNvPr>
          <p:cNvPicPr>
            <a:picLocks noChangeAspect="1"/>
          </p:cNvPicPr>
          <p:nvPr/>
        </p:nvPicPr>
        <p:blipFill>
          <a:blip r:embed="rId6"/>
          <a:stretch>
            <a:fillRect/>
          </a:stretch>
        </p:blipFill>
        <p:spPr>
          <a:xfrm>
            <a:off x="3035931" y="3997340"/>
            <a:ext cx="6120137" cy="1489603"/>
          </a:xfrm>
          <a:prstGeom prst="rect">
            <a:avLst/>
          </a:prstGeom>
        </p:spPr>
      </p:pic>
      <p:sp>
        <p:nvSpPr>
          <p:cNvPr id="9" name="Rectangle 8"/>
          <p:cNvSpPr/>
          <p:nvPr/>
        </p:nvSpPr>
        <p:spPr>
          <a:xfrm>
            <a:off x="2398889" y="6141464"/>
            <a:ext cx="7407720" cy="461665"/>
          </a:xfrm>
          <a:prstGeom prst="rect">
            <a:avLst/>
          </a:prstGeom>
        </p:spPr>
        <p:txBody>
          <a:bodyPr wrap="square">
            <a:spAutoFit/>
          </a:bodyPr>
          <a:lstStyle/>
          <a:p>
            <a:pPr algn="ctr"/>
            <a:r>
              <a:rPr lang="en-US" altLang="zh-TW" sz="2400" dirty="0">
                <a:latin typeface="Times New Roman"/>
                <a:ea typeface="標楷體" panose="03000509000000000000" pitchFamily="65" charset="-120"/>
                <a:cs typeface="Times New Roman"/>
              </a:rPr>
              <a:t>Click on the above images</a:t>
            </a:r>
            <a:r>
              <a:rPr lang="en-US" altLang="zh-TW" sz="2400" dirty="0">
                <a:solidFill>
                  <a:srgbClr val="FF0000"/>
                </a:solidFill>
                <a:latin typeface="Times New Roman"/>
                <a:ea typeface="標楷體" panose="03000509000000000000" pitchFamily="65" charset="-120"/>
                <a:cs typeface="Times New Roman"/>
              </a:rPr>
              <a:t> </a:t>
            </a:r>
            <a:r>
              <a:rPr lang="en-US" altLang="zh-TW" sz="2400" dirty="0">
                <a:latin typeface="Times New Roman"/>
                <a:ea typeface="標楷體" panose="03000509000000000000" pitchFamily="65" charset="-120"/>
                <a:cs typeface="Times New Roman"/>
              </a:rPr>
              <a:t>and watch the videos</a:t>
            </a:r>
            <a:endParaRPr lang="zh-HK" altLang="en-US" sz="2400" dirty="0">
              <a:latin typeface="Times New Roman"/>
              <a:ea typeface="標楷體" panose="03000509000000000000" pitchFamily="65" charset="-120"/>
              <a:cs typeface="Times New Roman"/>
            </a:endParaRPr>
          </a:p>
        </p:txBody>
      </p:sp>
      <p:sp>
        <p:nvSpPr>
          <p:cNvPr id="3" name="文字方塊 2"/>
          <p:cNvSpPr txBox="1"/>
          <p:nvPr/>
        </p:nvSpPr>
        <p:spPr>
          <a:xfrm>
            <a:off x="1773716" y="5480614"/>
            <a:ext cx="8648241" cy="400110"/>
          </a:xfrm>
          <a:prstGeom prst="rect">
            <a:avLst/>
          </a:prstGeom>
          <a:noFill/>
        </p:spPr>
        <p:txBody>
          <a:bodyPr wrap="square" rtlCol="0">
            <a:spAutoFit/>
          </a:bodyPr>
          <a:lstStyle/>
          <a:p>
            <a:pPr algn="ctr"/>
            <a:r>
              <a:rPr lang="en-US" altLang="zh-HK" sz="2000" dirty="0" smtClean="0">
                <a:latin typeface="Times New Roman" panose="02020603050405020304" pitchFamily="18" charset="0"/>
                <a:cs typeface="Times New Roman" panose="02020603050405020304" pitchFamily="18" charset="0"/>
              </a:rPr>
              <a:t>“Our </a:t>
            </a:r>
            <a:r>
              <a:rPr lang="en-US" altLang="zh-HK" sz="2000" dirty="0">
                <a:latin typeface="Times New Roman" panose="02020603050405020304" pitchFamily="18" charset="0"/>
                <a:cs typeface="Times New Roman" panose="02020603050405020304" pitchFamily="18" charset="0"/>
              </a:rPr>
              <a:t>National Flag, National Anthem and Regional </a:t>
            </a:r>
            <a:r>
              <a:rPr lang="en-US" altLang="zh-HK" sz="2000" dirty="0" smtClean="0">
                <a:latin typeface="Times New Roman" panose="02020603050405020304" pitchFamily="18" charset="0"/>
                <a:cs typeface="Times New Roman" panose="02020603050405020304" pitchFamily="18" charset="0"/>
              </a:rPr>
              <a:t>Flag” </a:t>
            </a:r>
            <a:r>
              <a:rPr lang="en-US" altLang="zh-HK" sz="2000" dirty="0">
                <a:latin typeface="Times New Roman" panose="02020603050405020304" pitchFamily="18" charset="0"/>
                <a:cs typeface="Times New Roman" panose="02020603050405020304" pitchFamily="18" charset="0"/>
              </a:rPr>
              <a:t>(an audio picture book</a:t>
            </a:r>
            <a:r>
              <a:rPr lang="en-US" altLang="zh-HK" sz="2000" dirty="0" smtClean="0">
                <a:latin typeface="Times New Roman" panose="02020603050405020304" pitchFamily="18" charset="0"/>
                <a:cs typeface="Times New Roman" panose="02020603050405020304" pitchFamily="18" charset="0"/>
              </a:rPr>
              <a:t>)</a:t>
            </a:r>
            <a:endParaRPr lang="zh-HK"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46597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CB938CB-6923-4D2F-96A3-4E7B3F02309E}" type="slidenum">
              <a:rPr lang="en-US" altLang="en-US" smtClean="0"/>
              <a:pPr/>
              <a:t>49</a:t>
            </a:fld>
            <a:endParaRPr lang="en-US" altLang="en-US"/>
          </a:p>
        </p:txBody>
      </p:sp>
      <p:sp>
        <p:nvSpPr>
          <p:cNvPr id="3" name="Rectangle 2"/>
          <p:cNvSpPr/>
          <p:nvPr/>
        </p:nvSpPr>
        <p:spPr>
          <a:xfrm>
            <a:off x="4104049" y="3864737"/>
            <a:ext cx="7690785" cy="830997"/>
          </a:xfrm>
          <a:prstGeom prst="rect">
            <a:avLst/>
          </a:prstGeom>
        </p:spPr>
        <p:txBody>
          <a:bodyPr wrap="square">
            <a:spAutoFit/>
          </a:bodyPr>
          <a:lstStyle/>
          <a:p>
            <a:r>
              <a:rPr lang="en-US" altLang="zh-HK" sz="2400" dirty="0">
                <a:latin typeface="Times New Roman" panose="02020603050405020304" pitchFamily="18" charset="0"/>
                <a:cs typeface="Times New Roman" panose="02020603050405020304" pitchFamily="18" charset="0"/>
              </a:rPr>
              <a:t>https://www.edb.gov.hk/en/curriculum-development/4-key-tasks/moral-civic/newwebsite/flagraising.html</a:t>
            </a:r>
            <a:endParaRPr lang="zh-HK" altLang="en-US" sz="2400" dirty="0">
              <a:latin typeface="Times New Roman" panose="02020603050405020304" pitchFamily="18" charset="0"/>
              <a:cs typeface="Times New Roman" panose="02020603050405020304" pitchFamily="18" charset="0"/>
            </a:endParaRPr>
          </a:p>
        </p:txBody>
      </p:sp>
      <p:pic>
        <p:nvPicPr>
          <p:cNvPr id="4" name="Picture 3">
            <a:hlinkClick r:id="rId2"/>
          </p:cNvPr>
          <p:cNvPicPr>
            <a:picLocks noChangeAspect="1"/>
          </p:cNvPicPr>
          <p:nvPr/>
        </p:nvPicPr>
        <p:blipFill>
          <a:blip r:embed="rId3"/>
          <a:stretch>
            <a:fillRect/>
          </a:stretch>
        </p:blipFill>
        <p:spPr>
          <a:xfrm>
            <a:off x="576845" y="3824589"/>
            <a:ext cx="3225591" cy="871145"/>
          </a:xfrm>
          <a:prstGeom prst="rect">
            <a:avLst/>
          </a:prstGeom>
        </p:spPr>
      </p:pic>
      <p:pic>
        <p:nvPicPr>
          <p:cNvPr id="5" name="Picture 4">
            <a:hlinkClick r:id="rId4"/>
          </p:cNvPr>
          <p:cNvPicPr>
            <a:picLocks noChangeAspect="1"/>
          </p:cNvPicPr>
          <p:nvPr/>
        </p:nvPicPr>
        <p:blipFill>
          <a:blip r:embed="rId5"/>
          <a:stretch>
            <a:fillRect/>
          </a:stretch>
        </p:blipFill>
        <p:spPr>
          <a:xfrm>
            <a:off x="609173" y="1432771"/>
            <a:ext cx="3160936" cy="1030231"/>
          </a:xfrm>
          <a:prstGeom prst="rect">
            <a:avLst/>
          </a:prstGeom>
        </p:spPr>
      </p:pic>
      <p:sp>
        <p:nvSpPr>
          <p:cNvPr id="6" name="Rectangle 5"/>
          <p:cNvSpPr/>
          <p:nvPr/>
        </p:nvSpPr>
        <p:spPr>
          <a:xfrm>
            <a:off x="4173776" y="1717053"/>
            <a:ext cx="6318012" cy="461665"/>
          </a:xfrm>
          <a:prstGeom prst="rect">
            <a:avLst/>
          </a:prstGeom>
        </p:spPr>
        <p:txBody>
          <a:bodyPr wrap="none">
            <a:spAutoFit/>
          </a:bodyPr>
          <a:lstStyle/>
          <a:p>
            <a:r>
              <a:rPr lang="en-US" altLang="zh-HK" sz="2400" dirty="0">
                <a:latin typeface="Times New Roman" panose="02020603050405020304" pitchFamily="18" charset="0"/>
                <a:cs typeface="Times New Roman" panose="02020603050405020304" pitchFamily="18" charset="0"/>
              </a:rPr>
              <a:t>https://www.protocol.gov.hk/en/show/show.html</a:t>
            </a:r>
            <a:endParaRPr lang="zh-HK" altLang="en-US" sz="2400" dirty="0">
              <a:latin typeface="Times New Roman" panose="02020603050405020304" pitchFamily="18" charset="0"/>
              <a:cs typeface="Times New Roman" panose="02020603050405020304" pitchFamily="18" charset="0"/>
            </a:endParaRPr>
          </a:p>
        </p:txBody>
      </p:sp>
      <p:pic>
        <p:nvPicPr>
          <p:cNvPr id="7" name="Picture 6">
            <a:hlinkClick r:id="rId6"/>
          </p:cNvPr>
          <p:cNvPicPr>
            <a:picLocks noChangeAspect="1"/>
          </p:cNvPicPr>
          <p:nvPr/>
        </p:nvPicPr>
        <p:blipFill>
          <a:blip r:embed="rId7"/>
          <a:stretch>
            <a:fillRect/>
          </a:stretch>
        </p:blipFill>
        <p:spPr>
          <a:xfrm>
            <a:off x="609173" y="4992842"/>
            <a:ext cx="4526672" cy="701101"/>
          </a:xfrm>
          <a:prstGeom prst="rect">
            <a:avLst/>
          </a:prstGeom>
        </p:spPr>
      </p:pic>
      <p:sp>
        <p:nvSpPr>
          <p:cNvPr id="8" name="Rectangle 7"/>
          <p:cNvSpPr/>
          <p:nvPr/>
        </p:nvSpPr>
        <p:spPr>
          <a:xfrm>
            <a:off x="5528580" y="5112559"/>
            <a:ext cx="3005182" cy="461665"/>
          </a:xfrm>
          <a:prstGeom prst="rect">
            <a:avLst/>
          </a:prstGeom>
        </p:spPr>
        <p:txBody>
          <a:bodyPr wrap="none">
            <a:spAutoFit/>
          </a:bodyPr>
          <a:lstStyle/>
          <a:p>
            <a:r>
              <a:rPr lang="en-US" altLang="zh-HK" sz="2400" dirty="0">
                <a:latin typeface="Times New Roman" panose="02020603050405020304" pitchFamily="18" charset="0"/>
                <a:cs typeface="Times New Roman" panose="02020603050405020304" pitchFamily="18" charset="0"/>
              </a:rPr>
              <a:t>https://emm.edcity.hk/</a:t>
            </a:r>
            <a:endParaRPr lang="zh-HK" altLang="en-US" sz="2400" dirty="0">
              <a:latin typeface="Times New Roman" panose="02020603050405020304" pitchFamily="18" charset="0"/>
              <a:cs typeface="Times New Roman" panose="02020603050405020304" pitchFamily="18" charset="0"/>
            </a:endParaRPr>
          </a:p>
        </p:txBody>
      </p:sp>
      <p:sp>
        <p:nvSpPr>
          <p:cNvPr id="9" name="Rectangle 8"/>
          <p:cNvSpPr/>
          <p:nvPr/>
        </p:nvSpPr>
        <p:spPr>
          <a:xfrm>
            <a:off x="2014837" y="344963"/>
            <a:ext cx="8298426" cy="646331"/>
          </a:xfrm>
          <a:prstGeom prst="rect">
            <a:avLst/>
          </a:prstGeom>
        </p:spPr>
        <p:txBody>
          <a:bodyPr wrap="none">
            <a:spAutoFit/>
          </a:bodyPr>
          <a:lstStyle/>
          <a:p>
            <a:r>
              <a:rPr lang="en-US" altLang="zh-TW" sz="3600" b="1" dirty="0" smtClean="0">
                <a:latin typeface="Times New Roman"/>
                <a:ea typeface="標楷體" panose="03000509000000000000" pitchFamily="65" charset="-120"/>
                <a:cs typeface="Times New Roman"/>
              </a:rPr>
              <a:t>Relevant learning </a:t>
            </a:r>
            <a:r>
              <a:rPr lang="en-US" altLang="zh-TW" sz="3600" b="1" dirty="0">
                <a:latin typeface="Times New Roman"/>
                <a:ea typeface="標楷體" panose="03000509000000000000" pitchFamily="65" charset="-120"/>
                <a:cs typeface="Times New Roman"/>
              </a:rPr>
              <a:t>and teaching resources</a:t>
            </a:r>
            <a:endParaRPr lang="zh-HK" altLang="en-US" sz="3600" b="1" dirty="0">
              <a:latin typeface="Times New Roman"/>
              <a:ea typeface="標楷體" panose="03000509000000000000" pitchFamily="65" charset="-120"/>
              <a:cs typeface="Times New Roman"/>
            </a:endParaRPr>
          </a:p>
        </p:txBody>
      </p:sp>
      <p:pic>
        <p:nvPicPr>
          <p:cNvPr id="10" name="Picture 9">
            <a:hlinkClick r:id="rId8"/>
          </p:cNvPr>
          <p:cNvPicPr>
            <a:picLocks noChangeAspect="1"/>
          </p:cNvPicPr>
          <p:nvPr/>
        </p:nvPicPr>
        <p:blipFill>
          <a:blip r:embed="rId9"/>
          <a:stretch>
            <a:fillRect/>
          </a:stretch>
        </p:blipFill>
        <p:spPr>
          <a:xfrm>
            <a:off x="576845" y="2625283"/>
            <a:ext cx="4145639" cy="838273"/>
          </a:xfrm>
          <a:prstGeom prst="rect">
            <a:avLst/>
          </a:prstGeom>
        </p:spPr>
      </p:pic>
      <p:sp>
        <p:nvSpPr>
          <p:cNvPr id="11" name="Rectangle 10"/>
          <p:cNvSpPr/>
          <p:nvPr/>
        </p:nvSpPr>
        <p:spPr>
          <a:xfrm>
            <a:off x="4901441" y="2727166"/>
            <a:ext cx="6096000" cy="830997"/>
          </a:xfrm>
          <a:prstGeom prst="rect">
            <a:avLst/>
          </a:prstGeom>
        </p:spPr>
        <p:txBody>
          <a:bodyPr>
            <a:spAutoFit/>
          </a:bodyPr>
          <a:lstStyle/>
          <a:p>
            <a:r>
              <a:rPr lang="en-US" altLang="zh-HK" sz="2400" dirty="0">
                <a:latin typeface="Times New Roman" panose="02020603050405020304" pitchFamily="18" charset="0"/>
                <a:cs typeface="Times New Roman" panose="02020603050405020304" pitchFamily="18" charset="0"/>
              </a:rPr>
              <a:t>https://www.cmab.gov.hk/en/issues/national_anthem_introduction.htm</a:t>
            </a:r>
            <a:endParaRPr lang="zh-HK"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29497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539F92B8-69CD-4776-952B-F661D410D95C}" type="slidenum">
              <a:rPr lang="en-US" altLang="en-US">
                <a:solidFill>
                  <a:srgbClr val="898989"/>
                </a:solidFill>
              </a:rPr>
              <a:pPr/>
              <a:t>5</a:t>
            </a:fld>
            <a:endParaRPr lang="en-US" altLang="en-US">
              <a:solidFill>
                <a:srgbClr val="898989"/>
              </a:solidFill>
            </a:endParaRPr>
          </a:p>
        </p:txBody>
      </p:sp>
      <p:sp>
        <p:nvSpPr>
          <p:cNvPr id="10" name="Rectangle 3"/>
          <p:cNvSpPr txBox="1">
            <a:spLocks noChangeArrowheads="1"/>
          </p:cNvSpPr>
          <p:nvPr/>
        </p:nvSpPr>
        <p:spPr bwMode="auto">
          <a:xfrm>
            <a:off x="438109" y="279330"/>
            <a:ext cx="11336357" cy="1404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spcBef>
                <a:spcPts val="1000"/>
              </a:spcBef>
            </a:pPr>
            <a:r>
              <a:rPr lang="en-US" altLang="zh-TW" sz="2600" b="1" dirty="0" smtClean="0">
                <a:latin typeface="Times New Roman"/>
                <a:ea typeface="DFKai-SB" panose="03000509000000000000" pitchFamily="65" charset="-120"/>
                <a:cs typeface="Times New Roman"/>
              </a:rPr>
              <a:t>According </a:t>
            </a:r>
            <a:r>
              <a:rPr lang="en-US" altLang="zh-TW" sz="2600" b="1" dirty="0">
                <a:latin typeface="Times New Roman"/>
                <a:ea typeface="DFKai-SB" panose="03000509000000000000" pitchFamily="65" charset="-120"/>
                <a:cs typeface="Times New Roman"/>
              </a:rPr>
              <a:t>to </a:t>
            </a:r>
            <a:r>
              <a:rPr lang="en-US" altLang="zh-TW" sz="2600" b="1" dirty="0" smtClean="0">
                <a:latin typeface="Times New Roman"/>
                <a:ea typeface="DFKai-SB" panose="03000509000000000000" pitchFamily="65" charset="-120"/>
                <a:cs typeface="Times New Roman"/>
              </a:rPr>
              <a:t>the stipulations of the </a:t>
            </a:r>
            <a:r>
              <a:rPr lang="en-US" altLang="zh-TW" sz="2600" b="1" i="1" dirty="0" smtClean="0">
                <a:latin typeface="Times New Roman"/>
                <a:ea typeface="DFKai-SB" panose="03000509000000000000" pitchFamily="65" charset="-120"/>
                <a:cs typeface="Times New Roman"/>
              </a:rPr>
              <a:t>Constitution </a:t>
            </a:r>
            <a:r>
              <a:rPr lang="en-US" altLang="zh-TW" sz="2600" b="1" i="1" dirty="0">
                <a:latin typeface="Times New Roman"/>
                <a:ea typeface="DFKai-SB" panose="03000509000000000000" pitchFamily="65" charset="-120"/>
                <a:cs typeface="Times New Roman"/>
              </a:rPr>
              <a:t>of </a:t>
            </a:r>
            <a:r>
              <a:rPr lang="en-US" altLang="zh-TW" sz="2600" b="1" i="1" dirty="0" smtClean="0">
                <a:latin typeface="Times New Roman"/>
                <a:ea typeface="DFKai-SB" panose="03000509000000000000" pitchFamily="65" charset="-120"/>
                <a:cs typeface="Times New Roman"/>
              </a:rPr>
              <a:t>the People’s Republic of China</a:t>
            </a:r>
            <a:r>
              <a:rPr lang="en-US" altLang="zh-TW" sz="2600" b="1" dirty="0" smtClean="0">
                <a:latin typeface="Times New Roman"/>
                <a:ea typeface="DFKai-SB" panose="03000509000000000000" pitchFamily="65" charset="-120"/>
                <a:cs typeface="Times New Roman"/>
              </a:rPr>
              <a:t> (The Constitution), the national symbols of our country include </a:t>
            </a:r>
            <a:r>
              <a:rPr lang="en-US" altLang="zh-TW" sz="2600" b="1" dirty="0">
                <a:latin typeface="Times New Roman"/>
                <a:ea typeface="DFKai-SB" panose="03000509000000000000" pitchFamily="65" charset="-120"/>
                <a:cs typeface="Times New Roman"/>
              </a:rPr>
              <a:t>the national flag, national anthem, national emblem, and the </a:t>
            </a:r>
            <a:r>
              <a:rPr lang="en-US" altLang="zh-TW" sz="2600" b="1" dirty="0" smtClean="0">
                <a:latin typeface="Times New Roman"/>
                <a:ea typeface="DFKai-SB" panose="03000509000000000000" pitchFamily="65" charset="-120"/>
                <a:cs typeface="Times New Roman"/>
              </a:rPr>
              <a:t>capital.</a:t>
            </a:r>
            <a:endParaRPr lang="en-US" altLang="zh-TW" sz="2600" b="1" i="1" dirty="0">
              <a:latin typeface="Times New Roman"/>
              <a:ea typeface="DFKai-SB" panose="03000509000000000000" pitchFamily="65" charset="-120"/>
              <a:cs typeface="Times New Roman"/>
            </a:endParaRPr>
          </a:p>
        </p:txBody>
      </p:sp>
      <p:grpSp>
        <p:nvGrpSpPr>
          <p:cNvPr id="30725" name="组合 3"/>
          <p:cNvGrpSpPr>
            <a:grpSpLocks/>
          </p:cNvGrpSpPr>
          <p:nvPr/>
        </p:nvGrpSpPr>
        <p:grpSpPr bwMode="auto">
          <a:xfrm>
            <a:off x="1067166" y="1951759"/>
            <a:ext cx="9248775" cy="4162425"/>
            <a:chOff x="1471610" y="1484784"/>
            <a:chExt cx="9248775" cy="4161631"/>
          </a:xfrm>
        </p:grpSpPr>
        <p:sp>
          <p:nvSpPr>
            <p:cNvPr id="18" name="矩形 17"/>
            <p:cNvSpPr/>
            <p:nvPr/>
          </p:nvSpPr>
          <p:spPr>
            <a:xfrm>
              <a:off x="1471610" y="1484784"/>
              <a:ext cx="9248775" cy="4161631"/>
            </a:xfrm>
            <a:prstGeom prst="rect">
              <a:avLst/>
            </a:prstGeom>
            <a:solidFill>
              <a:srgbClr val="FF3447">
                <a:alpha val="13000"/>
              </a:srgbClr>
            </a:solidFill>
            <a:ln w="19050">
              <a:no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grpSp>
          <p:nvGrpSpPr>
            <p:cNvPr id="30727" name="组合 2"/>
            <p:cNvGrpSpPr>
              <a:grpSpLocks/>
            </p:cNvGrpSpPr>
            <p:nvPr/>
          </p:nvGrpSpPr>
          <p:grpSpPr bwMode="auto">
            <a:xfrm>
              <a:off x="1774822" y="1702229"/>
              <a:ext cx="8642350" cy="3742610"/>
              <a:chOff x="1307316" y="1702151"/>
              <a:chExt cx="8642350" cy="4824266"/>
            </a:xfrm>
          </p:grpSpPr>
          <p:sp>
            <p:nvSpPr>
              <p:cNvPr id="19" name="矩形 18"/>
              <p:cNvSpPr/>
              <p:nvPr/>
            </p:nvSpPr>
            <p:spPr>
              <a:xfrm>
                <a:off x="1307316" y="1702151"/>
                <a:ext cx="8642350" cy="4824266"/>
              </a:xfrm>
              <a:prstGeom prst="rect">
                <a:avLst/>
              </a:prstGeom>
              <a:pattFill prst="lgGrid">
                <a:fgClr>
                  <a:schemeClr val="bg1">
                    <a:lumMod val="95000"/>
                  </a:schemeClr>
                </a:fgClr>
                <a:bgClr>
                  <a:schemeClr val="bg1"/>
                </a:bgClr>
              </a:pattFill>
              <a:ln w="19050">
                <a:solidFill>
                  <a:srgbClr val="C00000"/>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20" name="Content Placeholder 2"/>
              <p:cNvSpPr txBox="1">
                <a:spLocks noChangeArrowheads="1"/>
              </p:cNvSpPr>
              <p:nvPr/>
            </p:nvSpPr>
            <p:spPr bwMode="auto">
              <a:xfrm>
                <a:off x="1372074" y="1844080"/>
                <a:ext cx="8477489" cy="4374514"/>
              </a:xfrm>
              <a:prstGeom prst="rect">
                <a:avLst/>
              </a:prstGeom>
              <a:noFill/>
              <a:ln>
                <a:noFill/>
              </a:ln>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10000"/>
                  </a:lnSpc>
                  <a:spcAft>
                    <a:spcPts val="600"/>
                  </a:spcAft>
                </a:pPr>
                <a:r>
                  <a:rPr lang="en-US" altLang="zh-TW" sz="2200" b="1" dirty="0">
                    <a:latin typeface="Times New Roman"/>
                    <a:ea typeface="DFKai-SB" panose="03000509000000000000" pitchFamily="65" charset="-120"/>
                    <a:cs typeface="Times New Roman"/>
                  </a:rPr>
                  <a:t>Chapter </a:t>
                </a:r>
                <a:r>
                  <a:rPr lang="en-US" altLang="zh-TW" sz="2200" b="1" dirty="0" smtClean="0">
                    <a:latin typeface="Times New Roman"/>
                    <a:ea typeface="DFKai-SB" panose="03000509000000000000" pitchFamily="65" charset="-120"/>
                    <a:cs typeface="Times New Roman"/>
                  </a:rPr>
                  <a:t>IV of </a:t>
                </a:r>
                <a:r>
                  <a:rPr lang="en-US" altLang="zh-TW" sz="2200" b="1" dirty="0">
                    <a:latin typeface="Times New Roman"/>
                    <a:ea typeface="DFKai-SB" panose="03000509000000000000" pitchFamily="65" charset="-120"/>
                    <a:cs typeface="Times New Roman"/>
                  </a:rPr>
                  <a:t>the Constitution -</a:t>
                </a:r>
                <a:r>
                  <a:rPr lang="en-US" altLang="zh-TW" sz="2200" b="1" dirty="0" smtClean="0">
                    <a:latin typeface="Times New Roman"/>
                    <a:ea typeface="DFKai-SB" panose="03000509000000000000" pitchFamily="65" charset="-120"/>
                    <a:cs typeface="Times New Roman"/>
                  </a:rPr>
                  <a:t> The National Flag, National Anthem, National Emblem and the Capital</a:t>
                </a:r>
                <a:endParaRPr lang="zh-TW" altLang="zh-HK" sz="2200" dirty="0">
                  <a:latin typeface="Times New Roman"/>
                  <a:ea typeface="DFKai-SB" panose="03000509000000000000" pitchFamily="65" charset="-120"/>
                  <a:cs typeface="Times New Roman"/>
                </a:endParaRPr>
              </a:p>
              <a:p>
                <a:pPr algn="just">
                  <a:lnSpc>
                    <a:spcPct val="110000"/>
                  </a:lnSpc>
                  <a:spcAft>
                    <a:spcPts val="600"/>
                  </a:spcAft>
                  <a:buFont typeface="Arial" panose="020B0604020202020204" pitchFamily="34" charset="0"/>
                  <a:buChar char="•"/>
                </a:pPr>
                <a:r>
                  <a:rPr lang="en-US" altLang="zh-TW" sz="2200" dirty="0">
                    <a:latin typeface="Times New Roman"/>
                    <a:ea typeface="DFKai-SB" panose="03000509000000000000" pitchFamily="65" charset="-120"/>
                    <a:cs typeface="Times New Roman"/>
                  </a:rPr>
                  <a:t> Article </a:t>
                </a:r>
                <a:r>
                  <a:rPr lang="en-US" altLang="zh-TW" sz="2200" dirty="0" smtClean="0">
                    <a:latin typeface="Times New Roman"/>
                    <a:ea typeface="DFKai-SB" panose="03000509000000000000" pitchFamily="65" charset="-120"/>
                    <a:cs typeface="Times New Roman"/>
                  </a:rPr>
                  <a:t>141: </a:t>
                </a:r>
                <a:r>
                  <a:rPr lang="en-US" altLang="zh-TW" sz="2200" dirty="0">
                    <a:latin typeface="Times New Roman"/>
                    <a:ea typeface="DFKai-SB" panose="03000509000000000000" pitchFamily="65" charset="-120"/>
                    <a:cs typeface="Times New Roman"/>
                  </a:rPr>
                  <a:t>The national flag of the People’s Republic of </a:t>
                </a:r>
                <a:r>
                  <a:rPr lang="en-US" altLang="zh-TW" sz="2200" dirty="0" smtClean="0">
                    <a:latin typeface="Times New Roman"/>
                    <a:ea typeface="DFKai-SB" panose="03000509000000000000" pitchFamily="65" charset="-120"/>
                    <a:cs typeface="Times New Roman"/>
                  </a:rPr>
                  <a:t>China </a:t>
                </a:r>
                <a:r>
                  <a:rPr lang="en-US" altLang="zh-TW" sz="2200" dirty="0">
                    <a:latin typeface="Times New Roman"/>
                    <a:ea typeface="DFKai-SB" panose="03000509000000000000" pitchFamily="65" charset="-120"/>
                    <a:cs typeface="Times New Roman"/>
                  </a:rPr>
                  <a:t>is </a:t>
                </a:r>
                <a:r>
                  <a:rPr lang="en-US" altLang="zh-TW" sz="2200" dirty="0" smtClean="0">
                    <a:latin typeface="Times New Roman"/>
                    <a:ea typeface="DFKai-SB" panose="03000509000000000000" pitchFamily="65" charset="-120"/>
                    <a:cs typeface="Times New Roman"/>
                  </a:rPr>
                  <a:t>a red flag with five stars. </a:t>
                </a:r>
                <a:r>
                  <a:rPr lang="en-US" altLang="zh-TW" sz="2200" dirty="0">
                    <a:latin typeface="Times New Roman"/>
                    <a:ea typeface="DFKai-SB" panose="03000509000000000000" pitchFamily="65" charset="-120"/>
                    <a:cs typeface="Times New Roman"/>
                  </a:rPr>
                  <a:t>The national anthem of the People’s Republic of China is the </a:t>
                </a:r>
                <a:r>
                  <a:rPr lang="en-US" altLang="zh-TW" sz="2200" i="1" dirty="0">
                    <a:latin typeface="Times New Roman"/>
                    <a:ea typeface="DFKai-SB" panose="03000509000000000000" pitchFamily="65" charset="-120"/>
                    <a:cs typeface="Times New Roman"/>
                  </a:rPr>
                  <a:t>March of the Volunteers</a:t>
                </a:r>
                <a:r>
                  <a:rPr lang="en-US" altLang="zh-TW" sz="2200" dirty="0">
                    <a:latin typeface="Times New Roman"/>
                    <a:ea typeface="DFKai-SB" panose="03000509000000000000" pitchFamily="65" charset="-120"/>
                    <a:cs typeface="Times New Roman"/>
                  </a:rPr>
                  <a:t>.</a:t>
                </a:r>
              </a:p>
              <a:p>
                <a:pPr algn="just">
                  <a:lnSpc>
                    <a:spcPct val="110000"/>
                  </a:lnSpc>
                  <a:spcAft>
                    <a:spcPts val="600"/>
                  </a:spcAft>
                  <a:buFont typeface="Arial" panose="020B0604020202020204" pitchFamily="34" charset="0"/>
                  <a:buChar char="•"/>
                </a:pPr>
                <a:r>
                  <a:rPr lang="en-US" altLang="zh-TW" sz="2200" dirty="0">
                    <a:latin typeface="Times New Roman"/>
                    <a:ea typeface="DFKai-SB" panose="03000509000000000000" pitchFamily="65" charset="-120"/>
                    <a:cs typeface="Times New Roman"/>
                  </a:rPr>
                  <a:t> Article </a:t>
                </a:r>
                <a:r>
                  <a:rPr lang="en-US" altLang="zh-TW" sz="2200" dirty="0" smtClean="0">
                    <a:latin typeface="Times New Roman"/>
                    <a:ea typeface="DFKai-SB" panose="03000509000000000000" pitchFamily="65" charset="-120"/>
                    <a:cs typeface="Times New Roman"/>
                  </a:rPr>
                  <a:t>142: </a:t>
                </a:r>
                <a:r>
                  <a:rPr lang="en-US" altLang="zh-TW" sz="2200" dirty="0">
                    <a:latin typeface="Times New Roman"/>
                    <a:ea typeface="DFKai-SB" panose="03000509000000000000" pitchFamily="65" charset="-120"/>
                    <a:cs typeface="Times New Roman"/>
                  </a:rPr>
                  <a:t>The national emblem of the People’s Republic of China </a:t>
                </a:r>
                <a:r>
                  <a:rPr lang="en-US" altLang="zh-TW" sz="2200" dirty="0" smtClean="0">
                    <a:latin typeface="Times New Roman"/>
                    <a:ea typeface="DFKai-SB" panose="03000509000000000000" pitchFamily="65" charset="-120"/>
                    <a:cs typeface="Times New Roman"/>
                  </a:rPr>
                  <a:t>consists of an image of </a:t>
                </a:r>
                <a:r>
                  <a:rPr lang="en-US" altLang="zh-CN" sz="2200" dirty="0" smtClean="0">
                    <a:latin typeface="Times New Roman"/>
                    <a:ea typeface="DFKai-SB" panose="03000509000000000000" pitchFamily="65" charset="-120"/>
                    <a:cs typeface="Times New Roman"/>
                  </a:rPr>
                  <a:t>Tiananmen </a:t>
                </a:r>
                <a:r>
                  <a:rPr lang="en-US" altLang="zh-CN" sz="2200" dirty="0">
                    <a:latin typeface="Times New Roman"/>
                    <a:ea typeface="DFKai-SB" panose="03000509000000000000" pitchFamily="65" charset="-120"/>
                    <a:cs typeface="Times New Roman"/>
                  </a:rPr>
                  <a:t>Gate </a:t>
                </a:r>
                <a:r>
                  <a:rPr lang="en-US" altLang="zh-CN" sz="2200" dirty="0" smtClean="0">
                    <a:latin typeface="Times New Roman"/>
                    <a:ea typeface="DFKai-SB" panose="03000509000000000000" pitchFamily="65" charset="-120"/>
                    <a:cs typeface="Times New Roman"/>
                  </a:rPr>
                  <a:t>in the center illuminated by five stars</a:t>
                </a:r>
                <a:r>
                  <a:rPr lang="en-US" altLang="zh-CN" sz="2200" dirty="0">
                    <a:latin typeface="Times New Roman"/>
                    <a:ea typeface="DFKai-SB" panose="03000509000000000000" pitchFamily="65" charset="-120"/>
                    <a:cs typeface="Times New Roman"/>
                  </a:rPr>
                  <a:t> </a:t>
                </a:r>
                <a:r>
                  <a:rPr lang="en-US" altLang="zh-CN" sz="2200" dirty="0" smtClean="0">
                    <a:latin typeface="Times New Roman"/>
                    <a:ea typeface="DFKai-SB" panose="03000509000000000000" pitchFamily="65" charset="-120"/>
                    <a:cs typeface="Times New Roman"/>
                  </a:rPr>
                  <a:t>and encircled </a:t>
                </a:r>
                <a:r>
                  <a:rPr lang="en-US" altLang="zh-CN" sz="2200" dirty="0">
                    <a:latin typeface="Times New Roman"/>
                    <a:ea typeface="DFKai-SB" panose="03000509000000000000" pitchFamily="65" charset="-120"/>
                    <a:cs typeface="Times New Roman"/>
                  </a:rPr>
                  <a:t>by </a:t>
                </a:r>
                <a:r>
                  <a:rPr lang="en-US" altLang="zh-CN" sz="2200" dirty="0" smtClean="0">
                    <a:latin typeface="Times New Roman"/>
                    <a:ea typeface="DFKai-SB" panose="03000509000000000000" pitchFamily="65" charset="-120"/>
                    <a:cs typeface="Times New Roman"/>
                  </a:rPr>
                  <a:t>spikes of grain </a:t>
                </a:r>
                <a:r>
                  <a:rPr lang="en-US" altLang="zh-CN" sz="2200" dirty="0">
                    <a:latin typeface="Times New Roman"/>
                    <a:ea typeface="DFKai-SB" panose="03000509000000000000" pitchFamily="65" charset="-120"/>
                    <a:cs typeface="Times New Roman"/>
                  </a:rPr>
                  <a:t>and </a:t>
                </a:r>
                <a:r>
                  <a:rPr lang="en-US" altLang="zh-CN" sz="2200" dirty="0" smtClean="0">
                    <a:latin typeface="Times New Roman"/>
                    <a:ea typeface="DFKai-SB" panose="03000509000000000000" pitchFamily="65" charset="-120"/>
                    <a:cs typeface="Times New Roman"/>
                  </a:rPr>
                  <a:t>a cogwheel. </a:t>
                </a:r>
                <a:endParaRPr lang="en-US" altLang="zh-CN" sz="2200" dirty="0">
                  <a:latin typeface="Times New Roman"/>
                  <a:ea typeface="DFKai-SB" panose="03000509000000000000" pitchFamily="65" charset="-120"/>
                  <a:cs typeface="Times New Roman"/>
                </a:endParaRPr>
              </a:p>
              <a:p>
                <a:pPr algn="just">
                  <a:lnSpc>
                    <a:spcPct val="110000"/>
                  </a:lnSpc>
                  <a:spcAft>
                    <a:spcPts val="600"/>
                  </a:spcAft>
                  <a:buFont typeface="Arial" panose="020B0604020202020204" pitchFamily="34" charset="0"/>
                  <a:buChar char="•"/>
                </a:pPr>
                <a:r>
                  <a:rPr lang="en-US" altLang="zh-CN" sz="2200" dirty="0">
                    <a:latin typeface="Times New Roman"/>
                    <a:ea typeface="DFKai-SB" panose="03000509000000000000" pitchFamily="65" charset="-120"/>
                    <a:cs typeface="Times New Roman"/>
                  </a:rPr>
                  <a:t> Article </a:t>
                </a:r>
                <a:r>
                  <a:rPr lang="en-US" altLang="zh-CN" sz="2200" dirty="0" smtClean="0">
                    <a:latin typeface="Times New Roman"/>
                    <a:ea typeface="DFKai-SB" panose="03000509000000000000" pitchFamily="65" charset="-120"/>
                    <a:cs typeface="Times New Roman"/>
                  </a:rPr>
                  <a:t>143: </a:t>
                </a:r>
                <a:r>
                  <a:rPr lang="en-US" altLang="zh-CN" sz="2200" dirty="0">
                    <a:latin typeface="Times New Roman"/>
                    <a:ea typeface="DFKai-SB" panose="03000509000000000000" pitchFamily="65" charset="-120"/>
                    <a:cs typeface="Times New Roman"/>
                  </a:rPr>
                  <a:t>The capital of the </a:t>
                </a:r>
                <a:r>
                  <a:rPr lang="en-US" altLang="zh-TW" sz="2200" dirty="0">
                    <a:latin typeface="Times New Roman"/>
                    <a:ea typeface="DFKai-SB" panose="03000509000000000000" pitchFamily="65" charset="-120"/>
                    <a:cs typeface="Times New Roman"/>
                  </a:rPr>
                  <a:t>People’s Republic of China </a:t>
                </a:r>
                <a:r>
                  <a:rPr lang="en-US" altLang="zh-CN" sz="2200" dirty="0" smtClean="0">
                    <a:latin typeface="Times New Roman"/>
                    <a:ea typeface="DFKai-SB" panose="03000509000000000000" pitchFamily="65" charset="-120"/>
                    <a:cs typeface="Times New Roman"/>
                  </a:rPr>
                  <a:t>is </a:t>
                </a:r>
                <a:r>
                  <a:rPr lang="en-US" altLang="zh-CN" sz="2200" dirty="0">
                    <a:latin typeface="Times New Roman"/>
                    <a:ea typeface="DFKai-SB" panose="03000509000000000000" pitchFamily="65" charset="-120"/>
                    <a:cs typeface="Times New Roman"/>
                  </a:rPr>
                  <a:t>Beijing</a:t>
                </a:r>
                <a:r>
                  <a:rPr lang="en-US" altLang="zh-CN" sz="2200" dirty="0" smtClean="0">
                    <a:latin typeface="Times New Roman"/>
                    <a:ea typeface="DFKai-SB" panose="03000509000000000000" pitchFamily="65" charset="-120"/>
                    <a:cs typeface="Times New Roman"/>
                  </a:rPr>
                  <a:t>.</a:t>
                </a:r>
                <a:endParaRPr lang="en-US" altLang="zh-TW" sz="2200" dirty="0">
                  <a:latin typeface="DFKai-SB" panose="03000509000000000000" pitchFamily="65" charset="-120"/>
                  <a:ea typeface="DFKai-SB" panose="03000509000000000000" pitchFamily="65" charset="-120"/>
                </a:endParaRPr>
              </a:p>
              <a:p>
                <a:pPr algn="just">
                  <a:lnSpc>
                    <a:spcPct val="110000"/>
                  </a:lnSpc>
                  <a:spcAft>
                    <a:spcPts val="600"/>
                  </a:spcAft>
                  <a:buFont typeface="Arial" panose="020B0604020202020204" pitchFamily="34" charset="0"/>
                  <a:buChar char="•"/>
                </a:pPr>
                <a:endParaRPr lang="zh-TW" altLang="zh-HK" sz="2200" dirty="0">
                  <a:latin typeface="DFKai-SB" panose="03000509000000000000" pitchFamily="65" charset="-120"/>
                  <a:ea typeface="DFKai-SB" panose="03000509000000000000" pitchFamily="65" charset="-120"/>
                </a:endParaRPr>
              </a:p>
              <a:p>
                <a:pPr algn="just">
                  <a:lnSpc>
                    <a:spcPct val="110000"/>
                  </a:lnSpc>
                  <a:spcAft>
                    <a:spcPts val="600"/>
                  </a:spcAft>
                  <a:buFont typeface="Arial" panose="020B0604020202020204" pitchFamily="34" charset="0"/>
                  <a:buChar char="•"/>
                </a:pPr>
                <a:endParaRPr lang="zh-HK" altLang="en-US" sz="2200" dirty="0">
                  <a:latin typeface="Calibri" panose="020F0502020204030204" pitchFamily="34" charset="0"/>
                  <a:ea typeface="新細明體" panose="02020500000000000000" pitchFamily="18" charset="-120"/>
                </a:endParaRPr>
              </a:p>
            </p:txBody>
          </p:sp>
        </p:grpSp>
      </p:grpSp>
      <p:pic>
        <p:nvPicPr>
          <p:cNvPr id="11" name="憲法.png" descr="憲法.png"/>
          <p:cNvPicPr>
            <a:picLocks noChangeAspect="1"/>
          </p:cNvPicPr>
          <p:nvPr/>
        </p:nvPicPr>
        <p:blipFill>
          <a:blip r:embed="rId2" cstate="print"/>
          <a:stretch>
            <a:fillRect/>
          </a:stretch>
        </p:blipFill>
        <p:spPr>
          <a:xfrm rot="388150">
            <a:off x="10269027" y="4212398"/>
            <a:ext cx="1625036" cy="2084445"/>
          </a:xfrm>
          <a:prstGeom prst="rect">
            <a:avLst/>
          </a:prstGeom>
          <a:ln w="12700">
            <a:miter lim="400000"/>
          </a:ln>
        </p:spPr>
      </p:pic>
    </p:spTree>
    <p:extLst>
      <p:ext uri="{BB962C8B-B14F-4D97-AF65-F5344CB8AC3E}">
        <p14:creationId xmlns:p14="http://schemas.microsoft.com/office/powerpoint/2010/main" val="42427271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to="" calcmode="lin" valueType="num">
                                      <p:cBhvr>
                                        <p:cTn id="7" dur="1" fill="hold"/>
                                        <p:tgtEl>
                                          <p:spTgt spid="10"/>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4FB820A5-351E-4AAB-A2EE-8DFC7B3D5D44}" type="slidenum">
              <a:rPr lang="en-US" altLang="en-US">
                <a:solidFill>
                  <a:srgbClr val="898989"/>
                </a:solidFill>
              </a:rPr>
              <a:pPr/>
              <a:t>50</a:t>
            </a:fld>
            <a:endParaRPr lang="en-US" altLang="en-US">
              <a:solidFill>
                <a:srgbClr val="898989"/>
              </a:solidFill>
            </a:endParaRPr>
          </a:p>
        </p:txBody>
      </p:sp>
      <p:sp>
        <p:nvSpPr>
          <p:cNvPr id="13" name="Content Placeholder 2"/>
          <p:cNvSpPr txBox="1">
            <a:spLocks/>
          </p:cNvSpPr>
          <p:nvPr/>
        </p:nvSpPr>
        <p:spPr>
          <a:xfrm>
            <a:off x="548054" y="2652102"/>
            <a:ext cx="10515600" cy="1779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9600" b="1" dirty="0">
                <a:latin typeface="Times New Roman" panose="02020603050405020304" pitchFamily="18" charset="0"/>
                <a:ea typeface="DFKai-SB" panose="03000509000000000000" pitchFamily="65" charset="-120"/>
                <a:cs typeface="Times New Roman" panose="02020603050405020304" pitchFamily="18" charset="0"/>
              </a:rPr>
              <a:t>The End</a:t>
            </a:r>
          </a:p>
        </p:txBody>
      </p:sp>
    </p:spTree>
    <p:extLst>
      <p:ext uri="{BB962C8B-B14F-4D97-AF65-F5344CB8AC3E}">
        <p14:creationId xmlns:p14="http://schemas.microsoft.com/office/powerpoint/2010/main" val="38133269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CB938CB-6923-4D2F-96A3-4E7B3F02309E}" type="slidenum">
              <a:rPr lang="en-US" altLang="en-US" smtClean="0"/>
              <a:pPr/>
              <a:t>51</a:t>
            </a:fld>
            <a:endParaRPr lang="en-US" altLang="en-US"/>
          </a:p>
        </p:txBody>
      </p:sp>
      <p:sp>
        <p:nvSpPr>
          <p:cNvPr id="4" name="文本框 10">
            <a:extLst>
              <a:ext uri="{FF2B5EF4-FFF2-40B4-BE49-F238E27FC236}">
                <a16:creationId xmlns:a16="http://schemas.microsoft.com/office/drawing/2014/main" id="{8E3EE96F-2378-4BA4-8202-5DCCE573319E}"/>
              </a:ext>
            </a:extLst>
          </p:cNvPr>
          <p:cNvSpPr txBox="1"/>
          <p:nvPr/>
        </p:nvSpPr>
        <p:spPr>
          <a:xfrm>
            <a:off x="4115469" y="380790"/>
            <a:ext cx="4002051" cy="646331"/>
          </a:xfrm>
          <a:prstGeom prst="rect">
            <a:avLst/>
          </a:prstGeom>
          <a:noFill/>
        </p:spPr>
        <p:txBody>
          <a:bodyPr wrap="square" rtlCol="0">
            <a:spAutoFit/>
          </a:bodyPr>
          <a:lstStyle/>
          <a:p>
            <a:pPr algn="ctr"/>
            <a:r>
              <a:rPr lang="en-US" altLang="zh-TW" sz="3600" b="1" dirty="0">
                <a:solidFill>
                  <a:schemeClr val="accent6">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User </a:t>
            </a:r>
            <a:r>
              <a:rPr lang="en-US" altLang="zh-TW" sz="3600" b="1" dirty="0" smtClean="0">
                <a:solidFill>
                  <a:schemeClr val="accent6">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guide</a:t>
            </a:r>
            <a:endParaRPr lang="zh-CN" altLang="en-US" sz="3600" b="1" dirty="0">
              <a:solidFill>
                <a:schemeClr val="accent6">
                  <a:lumMod val="50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文本框 10"/>
          <p:cNvSpPr txBox="1">
            <a:spLocks noChangeArrowheads="1"/>
          </p:cNvSpPr>
          <p:nvPr/>
        </p:nvSpPr>
        <p:spPr bwMode="auto">
          <a:xfrm>
            <a:off x="650631" y="1242528"/>
            <a:ext cx="10884877"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2425" indent="-35242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algn="just">
              <a:spcBef>
                <a:spcPts val="600"/>
              </a:spcBef>
            </a:pPr>
            <a:r>
              <a:rPr lang="en-US" altLang="zh-CN" sz="1600" b="1" dirty="0">
                <a:solidFill>
                  <a:srgbClr val="548235"/>
                </a:solidFill>
                <a:latin typeface="Times New Roman" panose="02020603050405020304" pitchFamily="18" charset="0"/>
                <a:ea typeface="標楷體" panose="03000509000000000000" pitchFamily="65" charset="-120"/>
                <a:cs typeface="Times New Roman" panose="02020603050405020304" pitchFamily="18" charset="0"/>
              </a:rPr>
              <a:t>The primary users of this resource are teachers. It aims to provide teachers with content knowledge relevant to the topic to enable teachers to have a deeper understanding of teaching content when preparing for their lessons. </a:t>
            </a:r>
          </a:p>
          <a:p>
            <a:pPr algn="just">
              <a:spcBef>
                <a:spcPts val="600"/>
              </a:spcBef>
            </a:pPr>
            <a:r>
              <a:rPr lang="en-US" altLang="zh-TW" sz="1600" b="1" dirty="0">
                <a:solidFill>
                  <a:srgbClr val="548235"/>
                </a:solidFill>
                <a:latin typeface="Times New Roman" panose="02020603050405020304" pitchFamily="18" charset="0"/>
                <a:ea typeface="標楷體" panose="03000509000000000000" pitchFamily="65" charset="-120"/>
                <a:cs typeface="Times New Roman" panose="02020603050405020304" pitchFamily="18" charset="0"/>
              </a:rPr>
              <a:t>All data, videos, photos, pictures, questions and suggested answers can be used for multiple purposes, such as teachers’ teaching materials, references for curriculum planning and learning and teaching, and student assignments, etc. To align with Citizenship and Social Development Curriculum and Assessment Guide (Secondary 4-6) (2021) (C&amp;A Guide), this resource should be adapted to cater for students’ learning diversity and the needs of classroom teaching, etc.  </a:t>
            </a:r>
          </a:p>
          <a:p>
            <a:pPr algn="just">
              <a:spcBef>
                <a:spcPts val="600"/>
              </a:spcBef>
            </a:pPr>
            <a:r>
              <a:rPr lang="en-US" altLang="zh-CN" sz="1600" b="1" dirty="0">
                <a:solidFill>
                  <a:srgbClr val="548235"/>
                </a:solidFill>
                <a:latin typeface="Times New Roman" panose="02020603050405020304" pitchFamily="18" charset="0"/>
                <a:ea typeface="標楷體" panose="03000509000000000000" pitchFamily="65" charset="-120"/>
                <a:cs typeface="Times New Roman" panose="02020603050405020304" pitchFamily="18" charset="0"/>
              </a:rPr>
              <a:t>Teachers may provide appropriate supplementary notes/ explanations to enrich this resource in order to enhance students’ understanding of the topic and information provided. </a:t>
            </a:r>
          </a:p>
          <a:p>
            <a:pPr algn="just">
              <a:spcBef>
                <a:spcPts val="600"/>
              </a:spcBef>
            </a:pPr>
            <a:r>
              <a:rPr lang="en-US" altLang="zh-TW" sz="1600" b="1" dirty="0">
                <a:solidFill>
                  <a:srgbClr val="548235"/>
                </a:solidFill>
                <a:latin typeface="Times New Roman" panose="02020603050405020304" pitchFamily="18" charset="0"/>
                <a:ea typeface="標楷體" panose="03000509000000000000" pitchFamily="65" charset="-120"/>
                <a:cs typeface="Times New Roman" panose="02020603050405020304" pitchFamily="18" charset="0"/>
              </a:rPr>
              <a:t>In accordance with the curriculum rationale and aims, teachers may select other learning and teaching resources which are correct, reliable, objective and impartial to help students build up a solid knowledge base, develop positive values and attitudes as well as enhance critical thinking and problem solving skills, and various generic skills. </a:t>
            </a:r>
          </a:p>
          <a:p>
            <a:pPr algn="just">
              <a:spcBef>
                <a:spcPts val="600"/>
              </a:spcBef>
            </a:pPr>
            <a:r>
              <a:rPr lang="en-US" altLang="zh-CN" sz="1600" b="1" dirty="0">
                <a:solidFill>
                  <a:srgbClr val="548235"/>
                </a:solidFill>
                <a:latin typeface="Times New Roman" panose="02020603050405020304" pitchFamily="18" charset="0"/>
                <a:ea typeface="標楷體" panose="03000509000000000000" pitchFamily="65" charset="-120"/>
                <a:cs typeface="Times New Roman" panose="02020603050405020304" pitchFamily="18" charset="0"/>
              </a:rPr>
              <a:t>If some information cannot be provided in this resource due to copyright issue, teachers may visit relevant websites provided. </a:t>
            </a:r>
          </a:p>
          <a:p>
            <a:pPr algn="just">
              <a:spcBef>
                <a:spcPts val="600"/>
              </a:spcBef>
            </a:pPr>
            <a:r>
              <a:rPr lang="en-US" altLang="zh-CN" sz="1600" b="1" dirty="0">
                <a:solidFill>
                  <a:srgbClr val="548235"/>
                </a:solidFill>
                <a:latin typeface="Times New Roman" panose="02020603050405020304" pitchFamily="18" charset="0"/>
                <a:ea typeface="標楷體" panose="03000509000000000000" pitchFamily="65" charset="-120"/>
                <a:cs typeface="Times New Roman" panose="02020603050405020304" pitchFamily="18" charset="0"/>
              </a:rPr>
              <a:t>Some information may have been updated when being used by teachers, teachers may visit the corresponding websites to obtain the up-to-date information.</a:t>
            </a:r>
          </a:p>
          <a:p>
            <a:pPr algn="just">
              <a:spcBef>
                <a:spcPts val="600"/>
              </a:spcBef>
            </a:pPr>
            <a:r>
              <a:rPr lang="en-US" altLang="zh-TW" sz="1600" b="1" dirty="0">
                <a:solidFill>
                  <a:srgbClr val="548235"/>
                </a:solidFill>
                <a:latin typeface="Times New Roman" panose="02020603050405020304" pitchFamily="18" charset="0"/>
                <a:ea typeface="標楷體" panose="03000509000000000000" pitchFamily="65" charset="-120"/>
                <a:cs typeface="Times New Roman" panose="02020603050405020304" pitchFamily="18" charset="0"/>
              </a:rPr>
              <a:t>Please also refer to the C&amp;A Guide to understand the requirements and arrangements of the learning and teaching of the curriculum. </a:t>
            </a:r>
            <a:endParaRPr lang="en-US" altLang="zh-CN" sz="1400" dirty="0">
              <a:solidFill>
                <a:srgbClr val="548235"/>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4531744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文本框 10"/>
          <p:cNvSpPr txBox="1">
            <a:spLocks noChangeArrowheads="1"/>
          </p:cNvSpPr>
          <p:nvPr/>
        </p:nvSpPr>
        <p:spPr bwMode="auto">
          <a:xfrm>
            <a:off x="1941513" y="1420814"/>
            <a:ext cx="8335962"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marL="342900" marR="0" lvl="0" indent="-342900" algn="just"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Some sources were not translated into English as the official English version is not available.</a:t>
            </a:r>
          </a:p>
          <a:p>
            <a:pPr marL="342900" marR="0" lvl="0" indent="-342900" algn="just"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In case of any discrepancy between the Chinese and English versions, the Chinese version shall prevail.</a:t>
            </a:r>
            <a:endParaRPr kumimoji="0" lang="en-US" altLang="zh-CN" sz="2400" b="1" i="0" u="none" strike="noStrike" kern="1200" cap="none" spc="0" normalizeH="0" baseline="0" noProof="0" dirty="0">
              <a:ln>
                <a:noFill/>
              </a:ln>
              <a:solidFill>
                <a:srgbClr val="77933C"/>
              </a:solidFill>
              <a:effectLst/>
              <a:uLnTx/>
              <a:uFillTx/>
              <a:latin typeface="標楷體" panose="03000509000000000000" pitchFamily="65" charset="-120"/>
              <a:ea typeface="標楷體" panose="03000509000000000000" pitchFamily="65" charset="-120"/>
              <a:cs typeface="Times New Roman" panose="02020603050405020304" pitchFamily="18" charset="0"/>
            </a:endParaRPr>
          </a:p>
        </p:txBody>
      </p:sp>
      <p:sp>
        <p:nvSpPr>
          <p:cNvPr id="91139" name="Rectangle 3"/>
          <p:cNvSpPr>
            <a:spLocks noChangeArrowheads="1"/>
          </p:cNvSpPr>
          <p:nvPr/>
        </p:nvSpPr>
        <p:spPr bwMode="auto">
          <a:xfrm>
            <a:off x="4491039" y="668339"/>
            <a:ext cx="3779837" cy="46672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12696" rIns="0" bIns="-12696"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Notice and Disclaimer</a:t>
            </a:r>
            <a:r>
              <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Times New Roman" panose="02020603050405020304" pitchFamily="18" charset="0"/>
              </a:rPr>
              <a:t> </a:t>
            </a:r>
          </a:p>
        </p:txBody>
      </p:sp>
      <p:sp>
        <p:nvSpPr>
          <p:cNvPr id="9114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1EE5F26-7D6E-4458-B389-7BE70DA8A9ED}" type="slidenum">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rPr>
              <a:pPr marL="0" marR="0" lvl="0" indent="0" algn="r" defTabSz="914400" rtl="0" eaLnBrk="1" fontAlgn="auto" latinLnBrk="0" hangingPunct="1">
                <a:lnSpc>
                  <a:spcPct val="100000"/>
                </a:lnSpc>
                <a:spcBef>
                  <a:spcPct val="0"/>
                </a:spcBef>
                <a:spcAft>
                  <a:spcPts val="0"/>
                </a:spcAft>
                <a:buClrTx/>
                <a:buSzTx/>
                <a:buFontTx/>
                <a:buNone/>
                <a:tabLst/>
                <a:defRPr/>
              </a:pPr>
              <a:t>52</a:t>
            </a:fld>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2588425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212E663-3125-4595-8689-CD2682515101}"/>
              </a:ext>
            </a:extLst>
          </p:cNvPr>
          <p:cNvSpPr>
            <a:spLocks noGrp="1"/>
          </p:cNvSpPr>
          <p:nvPr>
            <p:ph type="sldNum" sz="quarter" idx="10"/>
          </p:nvPr>
        </p:nvSpPr>
        <p:spPr/>
        <p:txBody>
          <a:bodyPr/>
          <a:lstStyle/>
          <a:p>
            <a:fld id="{6CB938CB-6923-4D2F-96A3-4E7B3F02309E}" type="slidenum">
              <a:rPr lang="en-US" altLang="en-US" smtClean="0"/>
              <a:pPr/>
              <a:t>6</a:t>
            </a:fld>
            <a:endParaRPr lang="en-US" altLang="en-US" dirty="0"/>
          </a:p>
        </p:txBody>
      </p:sp>
      <p:sp>
        <p:nvSpPr>
          <p:cNvPr id="5" name="矩形 4">
            <a:extLst>
              <a:ext uri="{FF2B5EF4-FFF2-40B4-BE49-F238E27FC236}">
                <a16:creationId xmlns:a16="http://schemas.microsoft.com/office/drawing/2014/main" id="{D013F5E8-1859-486A-97F8-0DEA5DEE8C1A}"/>
              </a:ext>
            </a:extLst>
          </p:cNvPr>
          <p:cNvSpPr/>
          <p:nvPr/>
        </p:nvSpPr>
        <p:spPr>
          <a:xfrm>
            <a:off x="6454716" y="5456952"/>
            <a:ext cx="4954181" cy="646331"/>
          </a:xfrm>
          <a:prstGeom prst="rect">
            <a:avLst/>
          </a:prstGeom>
        </p:spPr>
        <p:txBody>
          <a:bodyPr wrap="square">
            <a:spAutoFit/>
          </a:bodyPr>
          <a:lstStyle/>
          <a:p>
            <a:r>
              <a:rPr lang="en-US" altLang="zh-TW" dirty="0">
                <a:latin typeface="Times New Roman"/>
                <a:ea typeface="DFKai-SB" panose="03000509000000000000" pitchFamily="65" charset="-120"/>
                <a:cs typeface="Times New Roman"/>
              </a:rPr>
              <a:t>Source: </a:t>
            </a:r>
            <a:r>
              <a:rPr lang="en-US" altLang="zh-TW" dirty="0" smtClean="0">
                <a:latin typeface="Times New Roman"/>
                <a:ea typeface="DFKai-SB" panose="03000509000000000000" pitchFamily="65" charset="-120"/>
                <a:cs typeface="Times New Roman"/>
              </a:rPr>
              <a:t>Map </a:t>
            </a:r>
            <a:r>
              <a:rPr lang="en-US" altLang="zh-TW" dirty="0">
                <a:latin typeface="Times New Roman"/>
                <a:ea typeface="DFKai-SB" panose="03000509000000000000" pitchFamily="65" charset="-120"/>
                <a:cs typeface="Times New Roman"/>
              </a:rPr>
              <a:t>of the PRC </a:t>
            </a:r>
            <a:r>
              <a:rPr lang="en-US" altLang="zh-TW" dirty="0" smtClean="0">
                <a:latin typeface="Times New Roman"/>
                <a:ea typeface="DFKai-SB" panose="03000509000000000000" pitchFamily="65" charset="-120"/>
                <a:cs typeface="Times New Roman"/>
              </a:rPr>
              <a:t/>
            </a:r>
            <a:br>
              <a:rPr lang="en-US" altLang="zh-TW" dirty="0" smtClean="0">
                <a:latin typeface="Times New Roman"/>
                <a:ea typeface="DFKai-SB" panose="03000509000000000000" pitchFamily="65" charset="-120"/>
                <a:cs typeface="Times New Roman"/>
              </a:rPr>
            </a:br>
            <a:r>
              <a:rPr lang="en-US" altLang="zh-TW" dirty="0" smtClean="0">
                <a:latin typeface="Times New Roman"/>
                <a:ea typeface="DFKai-SB" panose="03000509000000000000" pitchFamily="65" charset="-120"/>
                <a:cs typeface="Times New Roman"/>
              </a:rPr>
              <a:t>(</a:t>
            </a:r>
            <a:r>
              <a:rPr lang="en-US" altLang="zh-CN" dirty="0">
                <a:latin typeface="Times New Roman"/>
                <a:ea typeface="DFKai-SB" panose="03000509000000000000" pitchFamily="65" charset="-120"/>
                <a:cs typeface="Times New Roman"/>
              </a:rPr>
              <a:t>supervised by the Ministry of Natural Resources)</a:t>
            </a:r>
            <a:endParaRPr lang="zh-CN" altLang="en-US" dirty="0">
              <a:latin typeface="Times New Roman"/>
              <a:ea typeface="DFKai-SB" panose="03000509000000000000" pitchFamily="65" charset="-120"/>
              <a:cs typeface="Times New Roman"/>
            </a:endParaRPr>
          </a:p>
        </p:txBody>
      </p:sp>
      <p:sp>
        <p:nvSpPr>
          <p:cNvPr id="6" name="矩形 5">
            <a:extLst>
              <a:ext uri="{FF2B5EF4-FFF2-40B4-BE49-F238E27FC236}">
                <a16:creationId xmlns:a16="http://schemas.microsoft.com/office/drawing/2014/main" id="{EF9EEA0D-A9D1-4E15-A59B-64429105A91B}"/>
              </a:ext>
            </a:extLst>
          </p:cNvPr>
          <p:cNvSpPr/>
          <p:nvPr/>
        </p:nvSpPr>
        <p:spPr>
          <a:xfrm>
            <a:off x="6454717" y="6103272"/>
            <a:ext cx="4632383" cy="307777"/>
          </a:xfrm>
          <a:prstGeom prst="rect">
            <a:avLst/>
          </a:prstGeom>
        </p:spPr>
        <p:txBody>
          <a:bodyPr wrap="square">
            <a:spAutoFit/>
          </a:bodyPr>
          <a:lstStyle/>
          <a:p>
            <a:r>
              <a:rPr lang="en-US" altLang="zh-CN" sz="1400" dirty="0">
                <a:latin typeface="Times New Roman" panose="02020603050405020304" pitchFamily="18" charset="0"/>
                <a:cs typeface="Times New Roman" panose="02020603050405020304" pitchFamily="18" charset="0"/>
              </a:rPr>
              <a:t>http://bzdt.ch.mnr.gov.cn</a:t>
            </a:r>
            <a:r>
              <a:rPr lang="en-US" altLang="zh-CN" sz="1400" dirty="0" smtClean="0">
                <a:latin typeface="Times New Roman" panose="02020603050405020304" pitchFamily="18" charset="0"/>
                <a:cs typeface="Times New Roman" panose="02020603050405020304" pitchFamily="18" charset="0"/>
              </a:rPr>
              <a:t>/</a:t>
            </a:r>
            <a:endParaRPr lang="zh-CN" altLang="en-US" sz="1400" dirty="0">
              <a:latin typeface="Times New Roman" panose="02020603050405020304" pitchFamily="18" charset="0"/>
              <a:cs typeface="Times New Roman" panose="02020603050405020304" pitchFamily="18" charset="0"/>
            </a:endParaRPr>
          </a:p>
        </p:txBody>
      </p:sp>
      <p:pic>
        <p:nvPicPr>
          <p:cNvPr id="18" name="图片 17">
            <a:extLst>
              <a:ext uri="{FF2B5EF4-FFF2-40B4-BE49-F238E27FC236}">
                <a16:creationId xmlns:a16="http://schemas.microsoft.com/office/drawing/2014/main" id="{99AFCCBB-1BCD-43AE-B119-DEDFC934D8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6090" y="1406141"/>
            <a:ext cx="3747407" cy="2498272"/>
          </a:xfrm>
          <a:prstGeom prst="rect">
            <a:avLst/>
          </a:prstGeom>
        </p:spPr>
      </p:pic>
      <p:cxnSp>
        <p:nvCxnSpPr>
          <p:cNvPr id="19" name="连接符: 曲线 18">
            <a:extLst>
              <a:ext uri="{FF2B5EF4-FFF2-40B4-BE49-F238E27FC236}">
                <a16:creationId xmlns:a16="http://schemas.microsoft.com/office/drawing/2014/main" id="{7497CB17-1147-440E-BBC3-00DDE6559A05}"/>
              </a:ext>
            </a:extLst>
          </p:cNvPr>
          <p:cNvCxnSpPr>
            <a:cxnSpLocks/>
          </p:cNvCxnSpPr>
          <p:nvPr/>
        </p:nvCxnSpPr>
        <p:spPr>
          <a:xfrm flipV="1">
            <a:off x="5811091" y="2655277"/>
            <a:ext cx="923817" cy="236673"/>
          </a:xfrm>
          <a:prstGeom prst="curvedConnector3">
            <a:avLst/>
          </a:prstGeom>
          <a:ln w="28575">
            <a:solidFill>
              <a:srgbClr val="FF3447"/>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57C0F85C-8ABB-4A58-BF8D-88A9C6832681}"/>
              </a:ext>
            </a:extLst>
          </p:cNvPr>
          <p:cNvSpPr txBox="1"/>
          <p:nvPr/>
        </p:nvSpPr>
        <p:spPr>
          <a:xfrm>
            <a:off x="7444377" y="4029628"/>
            <a:ext cx="3270832" cy="846386"/>
          </a:xfrm>
          <a:prstGeom prst="rect">
            <a:avLst/>
          </a:prstGeom>
          <a:noFill/>
        </p:spPr>
        <p:txBody>
          <a:bodyPr wrap="none" rtlCol="0">
            <a:spAutoFit/>
          </a:bodyPr>
          <a:lstStyle/>
          <a:p>
            <a:pPr algn="ctr">
              <a:spcAft>
                <a:spcPts val="600"/>
              </a:spcAft>
            </a:pPr>
            <a:r>
              <a:rPr lang="en-US" altLang="zh-CN" sz="2400" dirty="0">
                <a:latin typeface="Times New Roman"/>
                <a:ea typeface="DFKai-SB" panose="03000509000000000000" pitchFamily="65" charset="-120"/>
                <a:cs typeface="Times New Roman"/>
              </a:rPr>
              <a:t>Tiananmen Gate, Beijing</a:t>
            </a:r>
          </a:p>
          <a:p>
            <a:pPr algn="ctr">
              <a:spcAft>
                <a:spcPts val="600"/>
              </a:spcAft>
            </a:pPr>
            <a:r>
              <a:rPr lang="en-US" altLang="zh-CN" sz="2000" dirty="0" smtClean="0">
                <a:latin typeface="Times New Roman"/>
                <a:ea typeface="DFKai-SB" panose="03000509000000000000" pitchFamily="65" charset="-120"/>
                <a:cs typeface="Times New Roman"/>
              </a:rPr>
              <a:t>Photo credit: </a:t>
            </a:r>
            <a:r>
              <a:rPr lang="en-US" altLang="zh-CN" sz="2000" dirty="0" err="1">
                <a:latin typeface="Times New Roman"/>
                <a:ea typeface="DFKai-SB" panose="03000509000000000000" pitchFamily="65" charset="-120"/>
                <a:cs typeface="Times New Roman"/>
              </a:rPr>
              <a:t>X</a:t>
            </a:r>
            <a:r>
              <a:rPr lang="en-US" altLang="zh-CN" sz="2000" dirty="0" err="1" smtClean="0">
                <a:latin typeface="Times New Roman"/>
                <a:ea typeface="DFKai-SB" panose="03000509000000000000" pitchFamily="65" charset="-120"/>
                <a:cs typeface="Times New Roman"/>
              </a:rPr>
              <a:t>inhuanet</a:t>
            </a:r>
            <a:endParaRPr lang="zh-CN" altLang="en-US" sz="2000" dirty="0">
              <a:latin typeface="Times New Roman"/>
              <a:cs typeface="Times New Roman"/>
            </a:endParaRPr>
          </a:p>
        </p:txBody>
      </p:sp>
      <p:pic>
        <p:nvPicPr>
          <p:cNvPr id="7" name="Picture 6"/>
          <p:cNvPicPr>
            <a:picLocks noChangeAspect="1"/>
          </p:cNvPicPr>
          <p:nvPr/>
        </p:nvPicPr>
        <p:blipFill>
          <a:blip r:embed="rId3"/>
          <a:stretch>
            <a:fillRect/>
          </a:stretch>
        </p:blipFill>
        <p:spPr>
          <a:xfrm>
            <a:off x="443115" y="421249"/>
            <a:ext cx="5445136" cy="6187655"/>
          </a:xfrm>
          <a:prstGeom prst="rect">
            <a:avLst/>
          </a:prstGeom>
        </p:spPr>
      </p:pic>
      <p:sp>
        <p:nvSpPr>
          <p:cNvPr id="14" name="文本框 20">
            <a:extLst>
              <a:ext uri="{FF2B5EF4-FFF2-40B4-BE49-F238E27FC236}">
                <a16:creationId xmlns:a16="http://schemas.microsoft.com/office/drawing/2014/main" id="{57C0F85C-8ABB-4A58-BF8D-88A9C6832681}"/>
              </a:ext>
            </a:extLst>
          </p:cNvPr>
          <p:cNvSpPr txBox="1"/>
          <p:nvPr/>
        </p:nvSpPr>
        <p:spPr>
          <a:xfrm>
            <a:off x="6037838" y="421249"/>
            <a:ext cx="6083910" cy="646331"/>
          </a:xfrm>
          <a:prstGeom prst="rect">
            <a:avLst/>
          </a:prstGeom>
          <a:noFill/>
        </p:spPr>
        <p:txBody>
          <a:bodyPr wrap="none" rtlCol="0">
            <a:spAutoFit/>
          </a:bodyPr>
          <a:lstStyle/>
          <a:p>
            <a:pPr algn="ctr"/>
            <a:r>
              <a:rPr lang="en-US" altLang="zh-TW" sz="3600" dirty="0" smtClean="0">
                <a:latin typeface="Times New Roman"/>
                <a:ea typeface="DFKai-SB" panose="03000509000000000000" pitchFamily="65" charset="-120"/>
                <a:cs typeface="Times New Roman"/>
              </a:rPr>
              <a:t>The People’s </a:t>
            </a:r>
            <a:r>
              <a:rPr lang="en-US" altLang="zh-TW" sz="3600" dirty="0">
                <a:latin typeface="Times New Roman"/>
                <a:ea typeface="DFKai-SB" panose="03000509000000000000" pitchFamily="65" charset="-120"/>
                <a:cs typeface="Times New Roman"/>
              </a:rPr>
              <a:t>Republic of China</a:t>
            </a:r>
            <a:endParaRPr lang="zh-CN" altLang="en-US" sz="3600" dirty="0">
              <a:latin typeface="Times New Roman"/>
              <a:cs typeface="Times New Roman"/>
            </a:endParaRPr>
          </a:p>
        </p:txBody>
      </p:sp>
      <p:sp>
        <p:nvSpPr>
          <p:cNvPr id="3" name="Rectangle 2"/>
          <p:cNvSpPr/>
          <p:nvPr/>
        </p:nvSpPr>
        <p:spPr>
          <a:xfrm>
            <a:off x="5888251" y="3244334"/>
            <a:ext cx="415498" cy="369332"/>
          </a:xfrm>
          <a:prstGeom prst="rect">
            <a:avLst/>
          </a:prstGeom>
        </p:spPr>
        <p:txBody>
          <a:bodyPr wrap="none">
            <a:spAutoFit/>
          </a:bodyPr>
          <a:lstStyle/>
          <a:p>
            <a:r>
              <a:rPr lang="zh-TW" altLang="en-US" dirty="0"/>
              <a:t>，</a:t>
            </a:r>
          </a:p>
        </p:txBody>
      </p:sp>
    </p:spTree>
    <p:extLst>
      <p:ext uri="{BB962C8B-B14F-4D97-AF65-F5344CB8AC3E}">
        <p14:creationId xmlns:p14="http://schemas.microsoft.com/office/powerpoint/2010/main" val="4212295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212E663-3125-4595-8689-CD2682515101}"/>
              </a:ext>
            </a:extLst>
          </p:cNvPr>
          <p:cNvSpPr>
            <a:spLocks noGrp="1"/>
          </p:cNvSpPr>
          <p:nvPr>
            <p:ph type="sldNum" sz="quarter" idx="10"/>
          </p:nvPr>
        </p:nvSpPr>
        <p:spPr/>
        <p:txBody>
          <a:bodyPr/>
          <a:lstStyle/>
          <a:p>
            <a:fld id="{6CB938CB-6923-4D2F-96A3-4E7B3F02309E}" type="slidenum">
              <a:rPr lang="en-US" altLang="en-US" smtClean="0"/>
              <a:pPr/>
              <a:t>7</a:t>
            </a:fld>
            <a:endParaRPr lang="en-US" altLang="en-US"/>
          </a:p>
        </p:txBody>
      </p:sp>
      <p:pic>
        <p:nvPicPr>
          <p:cNvPr id="10" name="圖片 11">
            <a:extLst>
              <a:ext uri="{FF2B5EF4-FFF2-40B4-BE49-F238E27FC236}">
                <a16:creationId xmlns:a16="http://schemas.microsoft.com/office/drawing/2014/main" id="{C8588187-D928-4201-9E1A-F37EEC953D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2684" y="1530952"/>
            <a:ext cx="2459988" cy="2459988"/>
          </a:xfrm>
          <a:prstGeom prst="rect">
            <a:avLst/>
          </a:prstGeom>
        </p:spPr>
      </p:pic>
      <p:sp>
        <p:nvSpPr>
          <p:cNvPr id="13" name="Rectangle 25">
            <a:extLst>
              <a:ext uri="{FF2B5EF4-FFF2-40B4-BE49-F238E27FC236}">
                <a16:creationId xmlns:a16="http://schemas.microsoft.com/office/drawing/2014/main" id="{2332C056-52E6-4D08-84C3-FE74FB292A45}"/>
              </a:ext>
            </a:extLst>
          </p:cNvPr>
          <p:cNvSpPr/>
          <p:nvPr/>
        </p:nvSpPr>
        <p:spPr>
          <a:xfrm>
            <a:off x="4364976" y="4115183"/>
            <a:ext cx="3775393" cy="584776"/>
          </a:xfrm>
          <a:prstGeom prst="rect">
            <a:avLst/>
          </a:prstGeom>
        </p:spPr>
        <p:txBody>
          <a:bodyPr wrap="none">
            <a:spAutoFit/>
          </a:bodyPr>
          <a:lstStyle/>
          <a:p>
            <a:r>
              <a:rPr lang="en-US" altLang="zh-TW" sz="3200" dirty="0">
                <a:latin typeface="Times New Roman"/>
                <a:ea typeface="標楷體" panose="03000509000000000000" pitchFamily="65" charset="-120"/>
                <a:cs typeface="Times New Roman"/>
              </a:rPr>
              <a:t>The national emblem</a:t>
            </a:r>
            <a:endParaRPr lang="zh-HK" altLang="en-US" sz="3200" dirty="0">
              <a:latin typeface="Times New Roman"/>
              <a:ea typeface="標楷體" panose="03000509000000000000" pitchFamily="65" charset="-120"/>
              <a:cs typeface="Times New Roman"/>
            </a:endParaRPr>
          </a:p>
        </p:txBody>
      </p:sp>
      <p:pic>
        <p:nvPicPr>
          <p:cNvPr id="14" name="图片 7" descr="图片包含 背景图案&#10;&#10;描述已自动生成">
            <a:extLst>
              <a:ext uri="{FF2B5EF4-FFF2-40B4-BE49-F238E27FC236}">
                <a16:creationId xmlns:a16="http://schemas.microsoft.com/office/drawing/2014/main" id="{D1CC6AB6-66BB-4525-BDC2-EAC2B80A466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9082" y="1530952"/>
            <a:ext cx="3327229" cy="2218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a:extLst>
              <a:ext uri="{FF2B5EF4-FFF2-40B4-BE49-F238E27FC236}">
                <a16:creationId xmlns:a16="http://schemas.microsoft.com/office/drawing/2014/main" id="{BC6A66FC-04E4-4E42-AEA1-2FBD5E5029D8}"/>
              </a:ext>
            </a:extLst>
          </p:cNvPr>
          <p:cNvSpPr/>
          <p:nvPr/>
        </p:nvSpPr>
        <p:spPr>
          <a:xfrm>
            <a:off x="990807" y="4103829"/>
            <a:ext cx="2987717" cy="584776"/>
          </a:xfrm>
          <a:prstGeom prst="rect">
            <a:avLst/>
          </a:prstGeom>
        </p:spPr>
        <p:txBody>
          <a:bodyPr wrap="none">
            <a:spAutoFit/>
          </a:bodyPr>
          <a:lstStyle/>
          <a:p>
            <a:r>
              <a:rPr lang="en-US" altLang="zh-CN" sz="3200" dirty="0">
                <a:latin typeface="Times New Roman"/>
                <a:ea typeface="標楷體" panose="03000509000000000000" pitchFamily="65" charset="-120"/>
                <a:cs typeface="Times New Roman"/>
              </a:rPr>
              <a:t>The national flag</a:t>
            </a:r>
            <a:endParaRPr lang="zh-CN" altLang="en-US" sz="3200" dirty="0">
              <a:latin typeface="Times New Roman"/>
              <a:ea typeface="標楷體" panose="03000509000000000000" pitchFamily="65" charset="-120"/>
              <a:cs typeface="Times New Roman"/>
            </a:endParaRPr>
          </a:p>
        </p:txBody>
      </p:sp>
      <p:sp>
        <p:nvSpPr>
          <p:cNvPr id="12" name="文字方塊 13">
            <a:extLst>
              <a:ext uri="{FF2B5EF4-FFF2-40B4-BE49-F238E27FC236}">
                <a16:creationId xmlns:a16="http://schemas.microsoft.com/office/drawing/2014/main" id="{3B2B08AE-62F0-4E64-9748-BCA72D9A551E}"/>
              </a:ext>
            </a:extLst>
          </p:cNvPr>
          <p:cNvSpPr txBox="1"/>
          <p:nvPr/>
        </p:nvSpPr>
        <p:spPr>
          <a:xfrm>
            <a:off x="651043" y="5850042"/>
            <a:ext cx="7539912" cy="646331"/>
          </a:xfrm>
          <a:prstGeom prst="rect">
            <a:avLst/>
          </a:prstGeom>
          <a:noFill/>
        </p:spPr>
        <p:txBody>
          <a:bodyPr wrap="square" rtlCol="0">
            <a:spAutoFit/>
          </a:bodyPr>
          <a:lstStyle/>
          <a:p>
            <a:r>
              <a:rPr lang="en-US" altLang="zh-TW" dirty="0">
                <a:latin typeface="Times New Roman"/>
                <a:ea typeface="標楷體" panose="03000509000000000000" pitchFamily="65" charset="-120"/>
                <a:cs typeface="Times New Roman"/>
              </a:rPr>
              <a:t>Source: the Central People’s Government of the People’s Republic of China</a:t>
            </a:r>
            <a:r>
              <a:rPr lang="zh-TW" altLang="en-US" dirty="0">
                <a:latin typeface="Times New Roman"/>
                <a:ea typeface="標楷體" panose="03000509000000000000" pitchFamily="65" charset="-120"/>
                <a:cs typeface="Times New Roman"/>
              </a:rPr>
              <a:t> </a:t>
            </a:r>
            <a:r>
              <a:rPr lang="en-GB" altLang="zh-TW" dirty="0">
                <a:latin typeface="Times New Roman"/>
                <a:ea typeface="標楷體" panose="03000509000000000000" pitchFamily="65" charset="-120"/>
                <a:cs typeface="Times New Roman"/>
              </a:rPr>
              <a:t>http://www.gov.cn/guoqing/index.htm </a:t>
            </a:r>
            <a:endParaRPr lang="zh-HK" altLang="en-US" dirty="0">
              <a:latin typeface="Times New Roman"/>
              <a:ea typeface="標楷體" panose="03000509000000000000" pitchFamily="65" charset="-120"/>
              <a:cs typeface="Times New Roman"/>
            </a:endParaRPr>
          </a:p>
        </p:txBody>
      </p:sp>
      <p:grpSp>
        <p:nvGrpSpPr>
          <p:cNvPr id="16" name="组合 8">
            <a:extLst>
              <a:ext uri="{FF2B5EF4-FFF2-40B4-BE49-F238E27FC236}">
                <a16:creationId xmlns:a16="http://schemas.microsoft.com/office/drawing/2014/main" id="{714446E6-96FE-44F5-8C16-4FE40986A298}"/>
              </a:ext>
            </a:extLst>
          </p:cNvPr>
          <p:cNvGrpSpPr>
            <a:grpSpLocks/>
          </p:cNvGrpSpPr>
          <p:nvPr/>
        </p:nvGrpSpPr>
        <p:grpSpPr bwMode="auto">
          <a:xfrm>
            <a:off x="7761111" y="542179"/>
            <a:ext cx="4557890" cy="5197554"/>
            <a:chOff x="5371506" y="1845076"/>
            <a:chExt cx="3518530" cy="4261566"/>
          </a:xfrm>
        </p:grpSpPr>
        <p:pic>
          <p:nvPicPr>
            <p:cNvPr id="17" name="图片 10">
              <a:extLst>
                <a:ext uri="{FF2B5EF4-FFF2-40B4-BE49-F238E27FC236}">
                  <a16:creationId xmlns:a16="http://schemas.microsoft.com/office/drawing/2014/main" id="{3E2325D5-8F82-40F6-AD99-E0348B3F9A2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03330" y="1845076"/>
              <a:ext cx="2742655" cy="3592718"/>
            </a:xfrm>
            <a:prstGeom prst="rect">
              <a:avLst/>
            </a:prstGeom>
            <a:solidFill>
              <a:srgbClr val="21D0C2">
                <a:alpha val="16078"/>
              </a:srgbClr>
            </a:solidFill>
            <a:ln w="38100">
              <a:solidFill>
                <a:srgbClr val="4472C4"/>
              </a:solidFill>
              <a:prstDash val="sysDot"/>
              <a:miter lim="800000"/>
              <a:headEnd/>
              <a:tailEnd/>
            </a:ln>
          </p:spPr>
        </p:pic>
        <p:sp>
          <p:nvSpPr>
            <p:cNvPr id="18" name="矩形 11">
              <a:extLst>
                <a:ext uri="{FF2B5EF4-FFF2-40B4-BE49-F238E27FC236}">
                  <a16:creationId xmlns:a16="http://schemas.microsoft.com/office/drawing/2014/main" id="{CF470789-4B35-4C28-BF58-60BE72567244}"/>
                </a:ext>
              </a:extLst>
            </p:cNvPr>
            <p:cNvSpPr>
              <a:spLocks noChangeArrowheads="1"/>
            </p:cNvSpPr>
            <p:nvPr/>
          </p:nvSpPr>
          <p:spPr bwMode="auto">
            <a:xfrm>
              <a:off x="5371506" y="5627174"/>
              <a:ext cx="3518530" cy="479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dirty="0">
                  <a:latin typeface="Times New Roman"/>
                  <a:ea typeface="DFKai-SB" panose="03000509000000000000" pitchFamily="65" charset="-120"/>
                  <a:cs typeface="Times New Roman"/>
                </a:rPr>
                <a:t>The national anthem</a:t>
              </a:r>
              <a:endParaRPr lang="zh-CN" altLang="en-US" sz="3200" dirty="0">
                <a:latin typeface="Times New Roman"/>
                <a:ea typeface="DFKai-SB" panose="03000509000000000000" pitchFamily="65" charset="-120"/>
                <a:cs typeface="Times New Roman"/>
              </a:endParaRPr>
            </a:p>
          </p:txBody>
        </p:sp>
      </p:grpSp>
    </p:spTree>
    <p:extLst>
      <p:ext uri="{BB962C8B-B14F-4D97-AF65-F5344CB8AC3E}">
        <p14:creationId xmlns:p14="http://schemas.microsoft.com/office/powerpoint/2010/main" val="562867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a:xfrm>
            <a:off x="9120188" y="6300792"/>
            <a:ext cx="2743200" cy="365125"/>
          </a:xfrm>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913F635-C24E-4E41-84AB-FB7BE262D7DC}" type="slidenum">
              <a:rPr lang="en-US" altLang="en-US">
                <a:solidFill>
                  <a:srgbClr val="898989"/>
                </a:solidFill>
              </a:rPr>
              <a:pPr/>
              <a:t>8</a:t>
            </a:fld>
            <a:endParaRPr lang="en-US" altLang="en-US">
              <a:solidFill>
                <a:srgbClr val="898989"/>
              </a:solidFill>
            </a:endParaRPr>
          </a:p>
        </p:txBody>
      </p:sp>
      <p:sp>
        <p:nvSpPr>
          <p:cNvPr id="31747" name="Title 1"/>
          <p:cNvSpPr txBox="1">
            <a:spLocks noChangeArrowheads="1"/>
          </p:cNvSpPr>
          <p:nvPr/>
        </p:nvSpPr>
        <p:spPr bwMode="auto">
          <a:xfrm>
            <a:off x="395218" y="433791"/>
            <a:ext cx="11438484"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pPr>
            <a:r>
              <a:rPr lang="en-US" altLang="zh-CN" sz="3200" b="1" dirty="0">
                <a:latin typeface="Times New Roman"/>
                <a:ea typeface="DFKai-SB" panose="03000509000000000000" pitchFamily="65" charset="-120"/>
                <a:cs typeface="Times New Roman"/>
              </a:rPr>
              <a:t>National laws on the national symbols </a:t>
            </a:r>
            <a:r>
              <a:rPr lang="en-US" altLang="zh-CN" sz="3200" b="1" dirty="0" smtClean="0">
                <a:latin typeface="Times New Roman"/>
                <a:ea typeface="DFKai-SB" panose="03000509000000000000" pitchFamily="65" charset="-120"/>
                <a:cs typeface="Times New Roman"/>
              </a:rPr>
              <a:t>and </a:t>
            </a:r>
            <a:r>
              <a:rPr lang="en-US" altLang="zh-CN" sz="3200" b="1" dirty="0">
                <a:latin typeface="Times New Roman"/>
                <a:ea typeface="DFKai-SB" panose="03000509000000000000" pitchFamily="65" charset="-120"/>
                <a:cs typeface="Times New Roman"/>
              </a:rPr>
              <a:t>their implementation</a:t>
            </a:r>
            <a:endParaRPr lang="zh-HK" altLang="en-US" sz="3200" b="1" dirty="0">
              <a:latin typeface="Times New Roman"/>
              <a:ea typeface="DFKai-SB" panose="03000509000000000000" pitchFamily="65" charset="-120"/>
              <a:cs typeface="Times New Roman"/>
            </a:endParaRPr>
          </a:p>
        </p:txBody>
      </p:sp>
      <p:sp>
        <p:nvSpPr>
          <p:cNvPr id="17" name="文本框 16"/>
          <p:cNvSpPr txBox="1"/>
          <p:nvPr/>
        </p:nvSpPr>
        <p:spPr>
          <a:xfrm>
            <a:off x="826253" y="1267469"/>
            <a:ext cx="10576413" cy="2226993"/>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indent="457200" algn="just">
              <a:spcBef>
                <a:spcPts val="1000"/>
              </a:spcBef>
              <a:defRPr/>
            </a:pPr>
            <a:r>
              <a:rPr lang="en-US" altLang="zh-HK" sz="2600" b="0" dirty="0">
                <a:latin typeface="Times New Roman"/>
                <a:cs typeface="Times New Roman"/>
              </a:rPr>
              <a:t>On </a:t>
            </a:r>
            <a:r>
              <a:rPr lang="en-US" altLang="zh-HK" sz="2600" b="0" dirty="0" smtClean="0">
                <a:latin typeface="Times New Roman"/>
                <a:cs typeface="Times New Roman"/>
              </a:rPr>
              <a:t>1 September 2017</a:t>
            </a:r>
            <a:r>
              <a:rPr lang="en-US" altLang="zh-HK" sz="2600" b="0" dirty="0">
                <a:latin typeface="Times New Roman"/>
                <a:cs typeface="Times New Roman"/>
              </a:rPr>
              <a:t>, </a:t>
            </a:r>
            <a:r>
              <a:rPr lang="en-US" altLang="zh-HK" sz="2600" b="0" dirty="0" smtClean="0">
                <a:latin typeface="Times New Roman"/>
                <a:cs typeface="Times New Roman"/>
              </a:rPr>
              <a:t>the </a:t>
            </a:r>
            <a:r>
              <a:rPr lang="en-US" altLang="zh-HK" sz="2600" b="0" i="1" dirty="0" smtClean="0">
                <a:latin typeface="Times New Roman"/>
                <a:cs typeface="Times New Roman"/>
              </a:rPr>
              <a:t>Law </a:t>
            </a:r>
            <a:r>
              <a:rPr lang="en-US" altLang="zh-HK" sz="2600" b="0" i="1" dirty="0">
                <a:latin typeface="Times New Roman"/>
                <a:cs typeface="Times New Roman"/>
              </a:rPr>
              <a:t>of the </a:t>
            </a:r>
            <a:r>
              <a:rPr lang="en-US" altLang="zh-HK" sz="2600" b="0" i="1" dirty="0" smtClean="0">
                <a:latin typeface="Times New Roman"/>
                <a:cs typeface="Times New Roman"/>
              </a:rPr>
              <a:t>People’s </a:t>
            </a:r>
            <a:r>
              <a:rPr lang="en-US" altLang="zh-HK" sz="2600" b="0" i="1" dirty="0">
                <a:latin typeface="Times New Roman"/>
                <a:cs typeface="Times New Roman"/>
              </a:rPr>
              <a:t>Republic of China on </a:t>
            </a:r>
            <a:r>
              <a:rPr lang="en-US" altLang="zh-HK" sz="2600" b="0" i="1" dirty="0" smtClean="0">
                <a:latin typeface="Times New Roman"/>
                <a:cs typeface="Times New Roman"/>
              </a:rPr>
              <a:t>the National </a:t>
            </a:r>
            <a:r>
              <a:rPr lang="en-US" altLang="zh-HK" sz="2600" b="0" i="1" dirty="0">
                <a:latin typeface="Times New Roman"/>
                <a:cs typeface="Times New Roman"/>
              </a:rPr>
              <a:t>Anthem </a:t>
            </a:r>
            <a:r>
              <a:rPr lang="en-US" altLang="zh-HK" sz="2600" b="0" dirty="0" smtClean="0">
                <a:latin typeface="Times New Roman"/>
                <a:cs typeface="Times New Roman"/>
              </a:rPr>
              <a:t>was</a:t>
            </a:r>
            <a:r>
              <a:rPr lang="en-US" altLang="zh-HK" sz="2600" b="0" i="1" dirty="0" smtClean="0">
                <a:latin typeface="Times New Roman"/>
                <a:cs typeface="Times New Roman"/>
              </a:rPr>
              <a:t> </a:t>
            </a:r>
            <a:r>
              <a:rPr lang="en-US" altLang="zh-HK" sz="2600" b="0" dirty="0">
                <a:latin typeface="Times New Roman"/>
                <a:cs typeface="Times New Roman"/>
              </a:rPr>
              <a:t>passed </a:t>
            </a:r>
            <a:r>
              <a:rPr lang="en-US" altLang="zh-HK" sz="2600" b="0" dirty="0" smtClean="0">
                <a:latin typeface="Times New Roman"/>
                <a:cs typeface="Times New Roman"/>
              </a:rPr>
              <a:t>after voting </a:t>
            </a:r>
            <a:r>
              <a:rPr lang="en-US" altLang="zh-HK" sz="2600" b="0" dirty="0">
                <a:latin typeface="Times New Roman"/>
                <a:cs typeface="Times New Roman"/>
              </a:rPr>
              <a:t>in the </a:t>
            </a:r>
            <a:r>
              <a:rPr lang="en-US" altLang="zh-HK" sz="2600" b="0" dirty="0" smtClean="0">
                <a:latin typeface="Times New Roman"/>
                <a:cs typeface="Times New Roman"/>
              </a:rPr>
              <a:t>29th Session </a:t>
            </a:r>
            <a:r>
              <a:rPr lang="en-US" altLang="zh-HK" sz="2600" b="0" dirty="0">
                <a:latin typeface="Times New Roman"/>
                <a:cs typeface="Times New Roman"/>
              </a:rPr>
              <a:t>of the Standing Committee of the </a:t>
            </a:r>
            <a:r>
              <a:rPr lang="en-US" altLang="zh-HK" sz="2600" b="0" dirty="0" smtClean="0">
                <a:latin typeface="Times New Roman"/>
                <a:cs typeface="Times New Roman"/>
              </a:rPr>
              <a:t>12th </a:t>
            </a:r>
            <a:r>
              <a:rPr lang="en-US" altLang="zh-HK" sz="2600" b="0" dirty="0">
                <a:latin typeface="Times New Roman"/>
                <a:cs typeface="Times New Roman"/>
              </a:rPr>
              <a:t>National People’s </a:t>
            </a:r>
            <a:r>
              <a:rPr lang="en-US" altLang="zh-HK" sz="2600" b="0" dirty="0" smtClean="0">
                <a:latin typeface="Times New Roman"/>
                <a:cs typeface="Times New Roman"/>
              </a:rPr>
              <a:t>Congress (NPC), </a:t>
            </a:r>
            <a:r>
              <a:rPr lang="en-US" altLang="zh-HK" sz="2600" b="0" dirty="0">
                <a:latin typeface="Times New Roman"/>
                <a:cs typeface="Times New Roman"/>
              </a:rPr>
              <a:t>and </a:t>
            </a:r>
            <a:r>
              <a:rPr lang="en-US" altLang="zh-HK" sz="2600" b="0" dirty="0" smtClean="0">
                <a:latin typeface="Times New Roman"/>
                <a:cs typeface="Times New Roman"/>
              </a:rPr>
              <a:t>came into force on 1 October 2017</a:t>
            </a:r>
            <a:r>
              <a:rPr lang="en-US" altLang="zh-HK" sz="2600" b="0" dirty="0">
                <a:latin typeface="Times New Roman"/>
                <a:cs typeface="Times New Roman"/>
              </a:rPr>
              <a:t>. </a:t>
            </a:r>
            <a:endParaRPr lang="en-US" altLang="zh-TW" sz="2600" b="0" dirty="0">
              <a:latin typeface="Times New Roman"/>
              <a:cs typeface="Times New Roman"/>
            </a:endParaRPr>
          </a:p>
        </p:txBody>
      </p:sp>
      <p:sp>
        <p:nvSpPr>
          <p:cNvPr id="18" name="文本框 17"/>
          <p:cNvSpPr txBox="1"/>
          <p:nvPr/>
        </p:nvSpPr>
        <p:spPr>
          <a:xfrm>
            <a:off x="826252" y="3675390"/>
            <a:ext cx="10576413" cy="2758202"/>
          </a:xfrm>
          <a:prstGeom prst="round2DiagRect">
            <a:avLst/>
          </a:prstGeom>
          <a:solidFill>
            <a:srgbClr val="FFC000">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just">
              <a:spcBef>
                <a:spcPts val="1000"/>
              </a:spcBef>
              <a:defRPr/>
            </a:pPr>
            <a:r>
              <a:rPr lang="en-US" altLang="zh-HK" sz="2600" b="0" dirty="0"/>
              <a:t>  </a:t>
            </a:r>
            <a:r>
              <a:rPr lang="en-US" altLang="zh-HK" sz="2600" b="0" dirty="0">
                <a:latin typeface="Times New Roman"/>
                <a:cs typeface="Times New Roman"/>
              </a:rPr>
              <a:t>  </a:t>
            </a:r>
            <a:r>
              <a:rPr lang="en-US" altLang="zh-HK" sz="2600" b="0" dirty="0" smtClean="0">
                <a:latin typeface="Times New Roman"/>
                <a:cs typeface="Times New Roman"/>
              </a:rPr>
              <a:t>On 17 </a:t>
            </a:r>
            <a:r>
              <a:rPr lang="en-US" altLang="zh-HK" sz="2600" b="0" dirty="0">
                <a:latin typeface="Times New Roman"/>
                <a:cs typeface="Times New Roman"/>
              </a:rPr>
              <a:t>October </a:t>
            </a:r>
            <a:r>
              <a:rPr lang="en-US" altLang="zh-HK" sz="2600" b="0" dirty="0" smtClean="0">
                <a:latin typeface="Times New Roman"/>
                <a:cs typeface="Times New Roman"/>
              </a:rPr>
              <a:t>2020</a:t>
            </a:r>
            <a:r>
              <a:rPr lang="en-US" altLang="zh-HK" sz="2600" b="0" dirty="0">
                <a:latin typeface="Times New Roman"/>
                <a:cs typeface="Times New Roman"/>
              </a:rPr>
              <a:t>, the amended versions of </a:t>
            </a:r>
            <a:r>
              <a:rPr lang="en-US" altLang="zh-HK" sz="2600" b="0" dirty="0" smtClean="0">
                <a:latin typeface="Times New Roman"/>
                <a:cs typeface="Times New Roman"/>
              </a:rPr>
              <a:t>the</a:t>
            </a:r>
            <a:r>
              <a:rPr lang="en-US" altLang="zh-HK" sz="2600" b="0" i="1" dirty="0" smtClean="0">
                <a:latin typeface="Times New Roman"/>
                <a:cs typeface="Times New Roman"/>
              </a:rPr>
              <a:t> </a:t>
            </a:r>
            <a:r>
              <a:rPr lang="en-US" altLang="zh-HK" sz="2600" b="0" i="1" dirty="0">
                <a:latin typeface="Times New Roman"/>
                <a:cs typeface="Times New Roman"/>
              </a:rPr>
              <a:t>Law of the People’s Republic of China on </a:t>
            </a:r>
            <a:r>
              <a:rPr lang="en-US" altLang="zh-HK" sz="2600" b="0" i="1" dirty="0" smtClean="0">
                <a:latin typeface="Times New Roman"/>
                <a:cs typeface="Times New Roman"/>
              </a:rPr>
              <a:t>the National </a:t>
            </a:r>
            <a:r>
              <a:rPr lang="en-US" altLang="zh-HK" sz="2600" b="0" i="1" dirty="0">
                <a:latin typeface="Times New Roman"/>
                <a:cs typeface="Times New Roman"/>
              </a:rPr>
              <a:t>Flag </a:t>
            </a:r>
            <a:r>
              <a:rPr lang="en-US" altLang="zh-HK" sz="2600" b="0" dirty="0">
                <a:latin typeface="Times New Roman"/>
                <a:cs typeface="Times New Roman"/>
              </a:rPr>
              <a:t>and</a:t>
            </a:r>
            <a:r>
              <a:rPr lang="en-US" altLang="zh-HK" sz="2600" b="0" i="1" dirty="0">
                <a:latin typeface="Times New Roman"/>
                <a:cs typeface="Times New Roman"/>
              </a:rPr>
              <a:t> </a:t>
            </a:r>
            <a:r>
              <a:rPr lang="en-US" altLang="zh-HK" sz="2600" b="0" dirty="0" smtClean="0">
                <a:latin typeface="Times New Roman"/>
                <a:cs typeface="Times New Roman"/>
              </a:rPr>
              <a:t>the</a:t>
            </a:r>
            <a:r>
              <a:rPr lang="en-US" altLang="zh-HK" sz="2600" b="0" i="1" dirty="0" smtClean="0">
                <a:latin typeface="Times New Roman"/>
                <a:cs typeface="Times New Roman"/>
              </a:rPr>
              <a:t> </a:t>
            </a:r>
            <a:r>
              <a:rPr lang="en-US" altLang="zh-HK" sz="2600" b="0" i="1" dirty="0">
                <a:latin typeface="Times New Roman"/>
                <a:cs typeface="Times New Roman"/>
              </a:rPr>
              <a:t>Law of the People’s Republic of China on </a:t>
            </a:r>
            <a:r>
              <a:rPr lang="en-US" altLang="zh-HK" sz="2600" b="0" i="1" dirty="0" smtClean="0">
                <a:latin typeface="Times New Roman"/>
                <a:cs typeface="Times New Roman"/>
              </a:rPr>
              <a:t>the National </a:t>
            </a:r>
            <a:r>
              <a:rPr lang="en-US" altLang="zh-HK" sz="2600" b="0" i="1" dirty="0">
                <a:latin typeface="Times New Roman"/>
                <a:cs typeface="Times New Roman"/>
              </a:rPr>
              <a:t>Emblem </a:t>
            </a:r>
            <a:r>
              <a:rPr lang="en-US" altLang="zh-HK" sz="2600" b="0" dirty="0">
                <a:latin typeface="Times New Roman"/>
                <a:cs typeface="Times New Roman"/>
              </a:rPr>
              <a:t>were</a:t>
            </a:r>
            <a:r>
              <a:rPr lang="en-US" altLang="zh-HK" sz="2600" b="0" i="1" dirty="0">
                <a:latin typeface="Times New Roman"/>
                <a:cs typeface="Times New Roman"/>
              </a:rPr>
              <a:t> </a:t>
            </a:r>
            <a:r>
              <a:rPr lang="en-US" altLang="zh-HK" sz="2600" b="0" dirty="0">
                <a:latin typeface="Times New Roman"/>
                <a:cs typeface="Times New Roman"/>
              </a:rPr>
              <a:t>passed </a:t>
            </a:r>
            <a:r>
              <a:rPr lang="en-US" altLang="zh-HK" sz="2600" b="0" dirty="0" smtClean="0">
                <a:latin typeface="Times New Roman"/>
                <a:cs typeface="Times New Roman"/>
              </a:rPr>
              <a:t>after voting </a:t>
            </a:r>
            <a:r>
              <a:rPr lang="en-US" altLang="zh-HK" sz="2600" b="0" dirty="0">
                <a:latin typeface="Times New Roman"/>
                <a:cs typeface="Times New Roman"/>
              </a:rPr>
              <a:t>in the </a:t>
            </a:r>
            <a:r>
              <a:rPr lang="en-US" altLang="zh-HK" sz="2600" b="0" dirty="0" smtClean="0">
                <a:latin typeface="Times New Roman"/>
                <a:cs typeface="Times New Roman"/>
              </a:rPr>
              <a:t>22nd Session of </a:t>
            </a:r>
            <a:r>
              <a:rPr lang="en-US" altLang="zh-HK" sz="2600" b="0" dirty="0">
                <a:latin typeface="Times New Roman"/>
                <a:cs typeface="Times New Roman"/>
              </a:rPr>
              <a:t>the Standing Committee of the </a:t>
            </a:r>
            <a:r>
              <a:rPr lang="en-US" altLang="zh-HK" sz="2600" b="0" dirty="0" smtClean="0">
                <a:latin typeface="Times New Roman"/>
                <a:cs typeface="Times New Roman"/>
              </a:rPr>
              <a:t>13th NPC, </a:t>
            </a:r>
            <a:r>
              <a:rPr lang="en-US" altLang="zh-HK" sz="2600" b="0" dirty="0">
                <a:latin typeface="Times New Roman"/>
                <a:cs typeface="Times New Roman"/>
              </a:rPr>
              <a:t>and </a:t>
            </a:r>
            <a:r>
              <a:rPr lang="en-US" altLang="zh-HK" sz="2600" b="0" dirty="0" smtClean="0">
                <a:latin typeface="Times New Roman"/>
                <a:cs typeface="Times New Roman"/>
              </a:rPr>
              <a:t>came into force on 1 January 2021</a:t>
            </a:r>
            <a:r>
              <a:rPr lang="en-US" altLang="zh-HK" sz="2600" b="0" dirty="0">
                <a:latin typeface="Times New Roman"/>
                <a:cs typeface="Times New Roman"/>
              </a:rPr>
              <a:t>. </a:t>
            </a:r>
            <a:endParaRPr lang="en-US" altLang="zh-TW" sz="2600" b="0" dirty="0">
              <a:latin typeface="Times New Roman"/>
              <a:cs typeface="Times New Roman"/>
            </a:endParaRPr>
          </a:p>
        </p:txBody>
      </p:sp>
    </p:spTree>
    <p:extLst>
      <p:ext uri="{BB962C8B-B14F-4D97-AF65-F5344CB8AC3E}">
        <p14:creationId xmlns:p14="http://schemas.microsoft.com/office/powerpoint/2010/main" val="2946069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24E6F680-39D9-4033-8E3D-4356F8C5C5D5}" type="slidenum">
              <a:rPr lang="en-US" altLang="en-US">
                <a:solidFill>
                  <a:srgbClr val="898989"/>
                </a:solidFill>
              </a:rPr>
              <a:pPr/>
              <a:t>9</a:t>
            </a:fld>
            <a:endParaRPr lang="en-US" altLang="en-US">
              <a:solidFill>
                <a:srgbClr val="898989"/>
              </a:solidFill>
            </a:endParaRPr>
          </a:p>
        </p:txBody>
      </p:sp>
      <p:sp>
        <p:nvSpPr>
          <p:cNvPr id="32771" name="Title 1"/>
          <p:cNvSpPr txBox="1">
            <a:spLocks noChangeArrowheads="1"/>
          </p:cNvSpPr>
          <p:nvPr/>
        </p:nvSpPr>
        <p:spPr bwMode="auto">
          <a:xfrm>
            <a:off x="3087692" y="587375"/>
            <a:ext cx="601662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pPr>
            <a:endParaRPr lang="zh-HK" altLang="en-US" sz="2800" b="1">
              <a:latin typeface="DFKai-SB" panose="03000509000000000000" pitchFamily="65" charset="-120"/>
              <a:ea typeface="DFKai-SB" panose="03000509000000000000" pitchFamily="65" charset="-120"/>
            </a:endParaRPr>
          </a:p>
        </p:txBody>
      </p:sp>
      <p:sp>
        <p:nvSpPr>
          <p:cNvPr id="32772" name="Title 1"/>
          <p:cNvSpPr txBox="1">
            <a:spLocks noChangeArrowheads="1"/>
          </p:cNvSpPr>
          <p:nvPr/>
        </p:nvSpPr>
        <p:spPr bwMode="auto">
          <a:xfrm>
            <a:off x="604046" y="308629"/>
            <a:ext cx="1098391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pPr>
            <a:r>
              <a:rPr lang="en-US" altLang="zh-CN" sz="3200" b="1" dirty="0">
                <a:latin typeface="Times New Roman"/>
                <a:ea typeface="DFKai-SB" panose="03000509000000000000" pitchFamily="65" charset="-120"/>
                <a:cs typeface="Times New Roman"/>
              </a:rPr>
              <a:t>Local </a:t>
            </a:r>
            <a:r>
              <a:rPr lang="en-US" altLang="zh-CN" sz="3200" b="1" dirty="0" smtClean="0">
                <a:latin typeface="Times New Roman"/>
                <a:ea typeface="DFKai-SB" panose="03000509000000000000" pitchFamily="65" charset="-120"/>
                <a:cs typeface="Times New Roman"/>
              </a:rPr>
              <a:t>legislation </a:t>
            </a:r>
            <a:r>
              <a:rPr lang="en-US" altLang="zh-CN" sz="3200" b="1" dirty="0">
                <a:latin typeface="Times New Roman"/>
                <a:ea typeface="DFKai-SB" panose="03000509000000000000" pitchFamily="65" charset="-120"/>
                <a:cs typeface="Times New Roman"/>
              </a:rPr>
              <a:t>on the national symbols </a:t>
            </a:r>
            <a:r>
              <a:rPr lang="en-US" altLang="zh-CN" sz="3200" b="1" dirty="0" smtClean="0">
                <a:latin typeface="Times New Roman"/>
                <a:ea typeface="DFKai-SB" panose="03000509000000000000" pitchFamily="65" charset="-120"/>
                <a:cs typeface="Times New Roman"/>
              </a:rPr>
              <a:t>and </a:t>
            </a:r>
            <a:r>
              <a:rPr lang="en-US" altLang="zh-CN" sz="3200" b="1" dirty="0">
                <a:latin typeface="Times New Roman"/>
                <a:ea typeface="DFKai-SB" panose="03000509000000000000" pitchFamily="65" charset="-120"/>
                <a:cs typeface="Times New Roman"/>
              </a:rPr>
              <a:t>their implementation in Hong Kong </a:t>
            </a:r>
            <a:endParaRPr lang="zh-HK" altLang="en-US" sz="3200" b="1" dirty="0">
              <a:latin typeface="Times New Roman"/>
              <a:ea typeface="DFKai-SB" panose="03000509000000000000" pitchFamily="65" charset="-120"/>
              <a:cs typeface="Times New Roman"/>
            </a:endParaRPr>
          </a:p>
        </p:txBody>
      </p:sp>
      <p:grpSp>
        <p:nvGrpSpPr>
          <p:cNvPr id="32773" name="组合 10"/>
          <p:cNvGrpSpPr>
            <a:grpSpLocks/>
          </p:cNvGrpSpPr>
          <p:nvPr/>
        </p:nvGrpSpPr>
        <p:grpSpPr bwMode="auto">
          <a:xfrm>
            <a:off x="415088" y="1269332"/>
            <a:ext cx="11272449" cy="2974152"/>
            <a:chOff x="1818888" y="3371293"/>
            <a:chExt cx="10268673" cy="3315867"/>
          </a:xfrm>
        </p:grpSpPr>
        <p:sp>
          <p:nvSpPr>
            <p:cNvPr id="12" name="矩形: 圆角 11"/>
            <p:cNvSpPr/>
            <p:nvPr/>
          </p:nvSpPr>
          <p:spPr>
            <a:xfrm>
              <a:off x="1818888" y="3403325"/>
              <a:ext cx="10268673" cy="3283835"/>
            </a:xfrm>
            <a:prstGeom prst="roundRect">
              <a:avLst>
                <a:gd name="adj" fmla="val 10019"/>
              </a:avLst>
            </a:prstGeom>
            <a:solidFill>
              <a:srgbClr val="386DFC">
                <a:alpha val="10000"/>
              </a:srgbClr>
            </a:solidFill>
            <a:ln w="19050">
              <a:no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00">
                <a:solidFill>
                  <a:schemeClr val="tx1"/>
                </a:solidFill>
              </a:endParaRPr>
            </a:p>
          </p:txBody>
        </p:sp>
        <p:sp>
          <p:nvSpPr>
            <p:cNvPr id="32779" name="内容占位符 2"/>
            <p:cNvSpPr txBox="1">
              <a:spLocks noChangeArrowheads="1"/>
            </p:cNvSpPr>
            <p:nvPr/>
          </p:nvSpPr>
          <p:spPr bwMode="auto">
            <a:xfrm>
              <a:off x="2316239" y="3501540"/>
              <a:ext cx="9663502" cy="2165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20000"/>
                </a:lnSpc>
              </a:pPr>
              <a:r>
                <a:rPr lang="en-US" altLang="zh-CN" sz="2400" dirty="0" smtClean="0">
                  <a:latin typeface="Times New Roman"/>
                  <a:ea typeface="DFKai-SB" panose="03000509000000000000" pitchFamily="65" charset="-120"/>
                  <a:cs typeface="Times New Roman"/>
                </a:rPr>
                <a:t>T</a:t>
              </a:r>
              <a:r>
                <a:rPr lang="en-US" altLang="zh-TW" sz="2400" dirty="0" smtClean="0">
                  <a:latin typeface="Times New Roman"/>
                  <a:ea typeface="DFKai-SB" panose="03000509000000000000" pitchFamily="65" charset="-120"/>
                  <a:cs typeface="Times New Roman"/>
                </a:rPr>
                <a:t>he</a:t>
              </a:r>
              <a:r>
                <a:rPr lang="en-US" altLang="zh-TW" sz="2400" i="1" dirty="0" smtClean="0">
                  <a:latin typeface="Times New Roman"/>
                  <a:ea typeface="DFKai-SB" panose="03000509000000000000" pitchFamily="65" charset="-120"/>
                  <a:cs typeface="Times New Roman"/>
                </a:rPr>
                <a:t> </a:t>
              </a:r>
              <a:r>
                <a:rPr lang="en-US" altLang="zh-TW" sz="2400" i="1" dirty="0">
                  <a:latin typeface="Times New Roman"/>
                  <a:ea typeface="DFKai-SB" panose="03000509000000000000" pitchFamily="65" charset="-120"/>
                  <a:cs typeface="Times New Roman"/>
                </a:rPr>
                <a:t>National Flag and National Emblem </a:t>
              </a:r>
              <a:r>
                <a:rPr lang="en-US" altLang="zh-TW" sz="2400" i="1" dirty="0" smtClean="0">
                  <a:latin typeface="Times New Roman"/>
                  <a:ea typeface="DFKai-SB" panose="03000509000000000000" pitchFamily="65" charset="-120"/>
                  <a:cs typeface="Times New Roman"/>
                </a:rPr>
                <a:t>Ordinance </a:t>
              </a:r>
              <a:r>
                <a:rPr lang="en-US" altLang="zh-TW" sz="2400" dirty="0" smtClean="0">
                  <a:latin typeface="Times New Roman"/>
                  <a:ea typeface="DFKai-SB" panose="03000509000000000000" pitchFamily="65" charset="-120"/>
                  <a:cs typeface="Times New Roman"/>
                </a:rPr>
                <a:t>enacted by the Government of the HKSAR came into effect on 1 </a:t>
              </a:r>
              <a:r>
                <a:rPr lang="en-US" altLang="zh-TW" sz="2400" dirty="0">
                  <a:latin typeface="Times New Roman"/>
                  <a:ea typeface="DFKai-SB" panose="03000509000000000000" pitchFamily="65" charset="-120"/>
                  <a:cs typeface="Times New Roman"/>
                </a:rPr>
                <a:t>July </a:t>
              </a:r>
              <a:r>
                <a:rPr lang="en-US" altLang="zh-TW" sz="2400" dirty="0" smtClean="0">
                  <a:latin typeface="Times New Roman"/>
                  <a:ea typeface="DFKai-SB" panose="03000509000000000000" pitchFamily="65" charset="-120"/>
                  <a:cs typeface="Times New Roman"/>
                </a:rPr>
                <a:t>1997</a:t>
              </a:r>
              <a:r>
                <a:rPr lang="en-US" altLang="zh-TW" sz="2400" dirty="0">
                  <a:latin typeface="Times New Roman"/>
                  <a:ea typeface="DFKai-SB" panose="03000509000000000000" pitchFamily="65" charset="-120"/>
                  <a:cs typeface="Times New Roman"/>
                </a:rPr>
                <a:t>. In 2020, the Standing Committee of the NPC amended the laws on the national flag and national emblem, </a:t>
              </a:r>
              <a:r>
                <a:rPr lang="en-US" altLang="zh-TW" sz="2400" dirty="0" smtClean="0">
                  <a:latin typeface="Times New Roman"/>
                  <a:ea typeface="DFKai-SB" panose="03000509000000000000" pitchFamily="65" charset="-120"/>
                  <a:cs typeface="Times New Roman"/>
                </a:rPr>
                <a:t>stating that the Government of the HKSAR would amend the</a:t>
              </a:r>
              <a:r>
                <a:rPr lang="en-US" altLang="zh-TW" sz="2400" i="1" dirty="0" smtClean="0">
                  <a:latin typeface="Times New Roman"/>
                  <a:ea typeface="DFKai-SB" panose="03000509000000000000" pitchFamily="65" charset="-120"/>
                  <a:cs typeface="Times New Roman"/>
                </a:rPr>
                <a:t> </a:t>
              </a:r>
              <a:r>
                <a:rPr lang="en-US" altLang="zh-TW" sz="2400" i="1" dirty="0">
                  <a:latin typeface="Times New Roman"/>
                  <a:ea typeface="DFKai-SB" panose="03000509000000000000" pitchFamily="65" charset="-120"/>
                  <a:cs typeface="Times New Roman"/>
                </a:rPr>
                <a:t>National Flag and National Emblem Ordinance</a:t>
              </a:r>
              <a:r>
                <a:rPr lang="en-US" altLang="zh-TW" sz="2400" dirty="0">
                  <a:latin typeface="Times New Roman"/>
                  <a:ea typeface="DFKai-SB" panose="03000509000000000000" pitchFamily="65" charset="-120"/>
                  <a:cs typeface="Times New Roman"/>
                </a:rPr>
                <a:t> </a:t>
              </a:r>
              <a:r>
                <a:rPr lang="en-US" altLang="zh-TW" sz="2400" dirty="0" smtClean="0">
                  <a:latin typeface="Times New Roman"/>
                  <a:ea typeface="DFKai-SB" panose="03000509000000000000" pitchFamily="65" charset="-120"/>
                  <a:cs typeface="Times New Roman"/>
                </a:rPr>
                <a:t>accordingly in order </a:t>
              </a:r>
              <a:r>
                <a:rPr lang="en-US" altLang="zh-TW" sz="2400" dirty="0">
                  <a:latin typeface="Times New Roman"/>
                  <a:ea typeface="DFKai-SB" panose="03000509000000000000" pitchFamily="65" charset="-120"/>
                  <a:cs typeface="Times New Roman"/>
                </a:rPr>
                <a:t>to fulfill its constitutional responsibility.</a:t>
              </a:r>
              <a:endParaRPr lang="zh-TW" altLang="zh-HK" sz="2000" dirty="0">
                <a:latin typeface="Times New Roman"/>
                <a:ea typeface="DFKai-SB" panose="03000509000000000000" pitchFamily="65" charset="-120"/>
                <a:cs typeface="Times New Roman"/>
              </a:endParaRPr>
            </a:p>
          </p:txBody>
        </p:sp>
        <p:sp>
          <p:nvSpPr>
            <p:cNvPr id="14" name="燕尾形 1"/>
            <p:cNvSpPr/>
            <p:nvPr/>
          </p:nvSpPr>
          <p:spPr>
            <a:xfrm rot="5400000">
              <a:off x="1747916" y="3522455"/>
              <a:ext cx="719485" cy="417161"/>
            </a:xfrm>
            <a:prstGeom prst="chevron">
              <a:avLst/>
            </a:prstGeom>
            <a:solidFill>
              <a:srgbClr val="386DFC">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a:defRPr/>
              </a:pPr>
              <a:endParaRPr lang="zh-CN" altLang="en-US" sz="2300" kern="0" dirty="0">
                <a:latin typeface="Avant GardeBook" pitchFamily="50" charset="0"/>
                <a:ea typeface="微软雅黑" panose="020B0503020204020204" pitchFamily="34" charset="-122"/>
              </a:endParaRPr>
            </a:p>
          </p:txBody>
        </p:sp>
      </p:grpSp>
      <p:grpSp>
        <p:nvGrpSpPr>
          <p:cNvPr id="32774" name="组合 15"/>
          <p:cNvGrpSpPr>
            <a:grpSpLocks/>
          </p:cNvGrpSpPr>
          <p:nvPr/>
        </p:nvGrpSpPr>
        <p:grpSpPr bwMode="auto">
          <a:xfrm>
            <a:off x="415087" y="4426305"/>
            <a:ext cx="11272449" cy="2081359"/>
            <a:chOff x="1899075" y="4184059"/>
            <a:chExt cx="10885292" cy="1376222"/>
          </a:xfrm>
        </p:grpSpPr>
        <p:sp>
          <p:nvSpPr>
            <p:cNvPr id="17" name="矩形: 圆角 16"/>
            <p:cNvSpPr/>
            <p:nvPr/>
          </p:nvSpPr>
          <p:spPr>
            <a:xfrm>
              <a:off x="1900621" y="4184059"/>
              <a:ext cx="10883746" cy="1376222"/>
            </a:xfrm>
            <a:prstGeom prst="roundRect">
              <a:avLst>
                <a:gd name="adj" fmla="val 10019"/>
              </a:avLst>
            </a:prstGeom>
            <a:solidFill>
              <a:srgbClr val="FF3447">
                <a:alpha val="10000"/>
              </a:srgbClr>
            </a:solidFill>
            <a:ln w="19050">
              <a:no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00">
                <a:solidFill>
                  <a:schemeClr val="tx1"/>
                </a:solidFill>
              </a:endParaRPr>
            </a:p>
          </p:txBody>
        </p:sp>
        <p:sp>
          <p:nvSpPr>
            <p:cNvPr id="32776" name="内容占位符 2"/>
            <p:cNvSpPr txBox="1">
              <a:spLocks noChangeArrowheads="1"/>
            </p:cNvSpPr>
            <p:nvPr/>
          </p:nvSpPr>
          <p:spPr bwMode="auto">
            <a:xfrm>
              <a:off x="2180179" y="4293969"/>
              <a:ext cx="10489895" cy="126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20000"/>
                </a:lnSpc>
              </a:pPr>
              <a:r>
                <a:rPr lang="en-US" altLang="zh-TW" sz="2400" dirty="0" smtClean="0">
                  <a:latin typeface="Times New Roman"/>
                  <a:ea typeface="DFKai-SB" panose="03000509000000000000" pitchFamily="65" charset="-120"/>
                  <a:cs typeface="Times New Roman"/>
                </a:rPr>
                <a:t>On 11 June 2020</a:t>
              </a:r>
              <a:r>
                <a:rPr lang="en-US" altLang="zh-TW" sz="2400" dirty="0">
                  <a:latin typeface="Times New Roman"/>
                  <a:ea typeface="DFKai-SB" panose="03000509000000000000" pitchFamily="65" charset="-120"/>
                  <a:cs typeface="Times New Roman"/>
                </a:rPr>
                <a:t>, </a:t>
              </a:r>
              <a:r>
                <a:rPr lang="en-US" altLang="zh-TW" sz="2400" dirty="0" smtClean="0">
                  <a:latin typeface="Times New Roman"/>
                  <a:ea typeface="DFKai-SB" panose="03000509000000000000" pitchFamily="65" charset="-120"/>
                  <a:cs typeface="Times New Roman"/>
                </a:rPr>
                <a:t>the Chief Executive of the HKSAR, Mrs </a:t>
              </a:r>
              <a:r>
                <a:rPr lang="en-US" altLang="zh-TW" sz="2400" dirty="0">
                  <a:latin typeface="Times New Roman"/>
                  <a:ea typeface="DFKai-SB" panose="03000509000000000000" pitchFamily="65" charset="-120"/>
                  <a:cs typeface="Times New Roman"/>
                </a:rPr>
                <a:t>Carrie </a:t>
              </a:r>
              <a:r>
                <a:rPr kumimoji="1" lang="en-US" altLang="zh-CN" sz="2400" dirty="0">
                  <a:latin typeface="Times New Roman"/>
                  <a:ea typeface="DFKai-SB" panose="03000509000000000000" pitchFamily="65" charset="-120"/>
                  <a:cs typeface="Times New Roman"/>
                </a:rPr>
                <a:t>Lam Cheng </a:t>
              </a:r>
              <a:r>
                <a:rPr kumimoji="1" lang="en-US" altLang="zh-CN" sz="2400" dirty="0" err="1" smtClean="0">
                  <a:latin typeface="Times New Roman"/>
                  <a:ea typeface="DFKai-SB" panose="03000509000000000000" pitchFamily="65" charset="-120"/>
                  <a:cs typeface="Times New Roman"/>
                </a:rPr>
                <a:t>Yuet-ngor</a:t>
              </a:r>
              <a:r>
                <a:rPr kumimoji="1" lang="en-US" altLang="zh-CN" sz="2400" dirty="0" smtClean="0">
                  <a:latin typeface="Times New Roman"/>
                  <a:ea typeface="DFKai-SB" panose="03000509000000000000" pitchFamily="65" charset="-120"/>
                  <a:cs typeface="Times New Roman"/>
                </a:rPr>
                <a:t>,</a:t>
              </a:r>
              <a:r>
                <a:rPr lang="en-US" altLang="zh-TW" sz="2400" dirty="0" smtClean="0">
                  <a:latin typeface="Times New Roman"/>
                  <a:ea typeface="DFKai-SB" panose="03000509000000000000" pitchFamily="65" charset="-120"/>
                  <a:cs typeface="Times New Roman"/>
                </a:rPr>
                <a:t> </a:t>
              </a:r>
              <a:r>
                <a:rPr lang="en-US" altLang="zh-TW" sz="2400" dirty="0">
                  <a:latin typeface="Times New Roman"/>
                  <a:ea typeface="DFKai-SB" panose="03000509000000000000" pitchFamily="65" charset="-120"/>
                  <a:cs typeface="Times New Roman"/>
                </a:rPr>
                <a:t>signed t</a:t>
              </a:r>
              <a:r>
                <a:rPr lang="en-US" altLang="zh-TW" sz="2400" dirty="0" smtClean="0">
                  <a:latin typeface="Times New Roman"/>
                  <a:ea typeface="DFKai-SB" panose="03000509000000000000" pitchFamily="65" charset="-120"/>
                  <a:cs typeface="Times New Roman"/>
                </a:rPr>
                <a:t>he</a:t>
              </a:r>
              <a:r>
                <a:rPr lang="en-US" altLang="zh-TW" sz="2400" i="1" dirty="0" smtClean="0">
                  <a:latin typeface="Times New Roman"/>
                  <a:ea typeface="DFKai-SB" panose="03000509000000000000" pitchFamily="65" charset="-120"/>
                  <a:cs typeface="Times New Roman"/>
                </a:rPr>
                <a:t> </a:t>
              </a:r>
              <a:r>
                <a:rPr lang="en-US" altLang="zh-TW" sz="2400" i="1" dirty="0">
                  <a:latin typeface="Times New Roman"/>
                  <a:ea typeface="DFKai-SB" panose="03000509000000000000" pitchFamily="65" charset="-120"/>
                  <a:cs typeface="Times New Roman"/>
                </a:rPr>
                <a:t>National Anthem Ordinance </a:t>
              </a:r>
              <a:r>
                <a:rPr lang="en-US" altLang="zh-TW" sz="2400" dirty="0">
                  <a:latin typeface="Times New Roman"/>
                  <a:ea typeface="DFKai-SB" panose="03000509000000000000" pitchFamily="65" charset="-120"/>
                  <a:cs typeface="Times New Roman"/>
                </a:rPr>
                <a:t>passed by the Legislative Council in accordance with Article 48(3) of </a:t>
              </a:r>
              <a:r>
                <a:rPr lang="en-US" altLang="zh-TW" sz="2400" dirty="0" smtClean="0">
                  <a:latin typeface="Times New Roman"/>
                  <a:ea typeface="DFKai-SB" panose="03000509000000000000" pitchFamily="65" charset="-120"/>
                  <a:cs typeface="Times New Roman"/>
                </a:rPr>
                <a:t>the </a:t>
              </a:r>
              <a:r>
                <a:rPr lang="en-US" altLang="zh-TW" sz="2400" dirty="0">
                  <a:latin typeface="Times New Roman"/>
                  <a:ea typeface="DFKai-SB" panose="03000509000000000000" pitchFamily="65" charset="-120"/>
                  <a:cs typeface="Times New Roman"/>
                </a:rPr>
                <a:t>Basic </a:t>
              </a:r>
              <a:r>
                <a:rPr lang="en-US" altLang="zh-TW" sz="2400" dirty="0" smtClean="0">
                  <a:latin typeface="Times New Roman"/>
                  <a:ea typeface="DFKai-SB" panose="03000509000000000000" pitchFamily="65" charset="-120"/>
                  <a:cs typeface="Times New Roman"/>
                </a:rPr>
                <a:t>Law. </a:t>
              </a:r>
              <a:r>
                <a:rPr lang="en-US" altLang="zh-TW" sz="2400" dirty="0">
                  <a:latin typeface="Times New Roman"/>
                  <a:ea typeface="DFKai-SB" panose="03000509000000000000" pitchFamily="65" charset="-120"/>
                  <a:cs typeface="Times New Roman"/>
                </a:rPr>
                <a:t>The </a:t>
              </a:r>
              <a:r>
                <a:rPr lang="en-US" altLang="zh-TW" sz="2400" i="1" dirty="0" smtClean="0">
                  <a:latin typeface="Times New Roman"/>
                  <a:ea typeface="DFKai-SB" panose="03000509000000000000" pitchFamily="65" charset="-120"/>
                  <a:cs typeface="Times New Roman"/>
                </a:rPr>
                <a:t>National Anthem Ordinance </a:t>
              </a:r>
              <a:r>
                <a:rPr lang="en-US" altLang="zh-TW" sz="2400" dirty="0" smtClean="0">
                  <a:latin typeface="Times New Roman"/>
                  <a:ea typeface="DFKai-SB" panose="03000509000000000000" pitchFamily="65" charset="-120"/>
                  <a:cs typeface="Times New Roman"/>
                </a:rPr>
                <a:t>was </a:t>
              </a:r>
              <a:r>
                <a:rPr lang="en-US" altLang="zh-TW" sz="2400" dirty="0" err="1">
                  <a:latin typeface="Times New Roman"/>
                  <a:ea typeface="DFKai-SB" panose="03000509000000000000" pitchFamily="65" charset="-120"/>
                  <a:cs typeface="Times New Roman"/>
                </a:rPr>
                <a:t>gazetted</a:t>
              </a:r>
              <a:r>
                <a:rPr lang="en-US" altLang="zh-TW" sz="2400" dirty="0">
                  <a:latin typeface="Times New Roman"/>
                  <a:ea typeface="DFKai-SB" panose="03000509000000000000" pitchFamily="65" charset="-120"/>
                  <a:cs typeface="Times New Roman"/>
                </a:rPr>
                <a:t> </a:t>
              </a:r>
              <a:r>
                <a:rPr lang="en-US" altLang="zh-TW" sz="2400" dirty="0" smtClean="0">
                  <a:latin typeface="Times New Roman"/>
                  <a:ea typeface="DFKai-SB" panose="03000509000000000000" pitchFamily="65" charset="-120"/>
                  <a:cs typeface="Times New Roman"/>
                </a:rPr>
                <a:t>and came into effect on 12 June 2020.</a:t>
              </a:r>
              <a:r>
                <a:rPr lang="en-US" altLang="zh-TW" dirty="0"/>
                <a:t> </a:t>
              </a:r>
              <a:endParaRPr lang="en-US" altLang="zh-TW" sz="2400" dirty="0">
                <a:latin typeface="Times New Roman"/>
                <a:ea typeface="DFKai-SB" panose="03000509000000000000" pitchFamily="65" charset="-120"/>
                <a:cs typeface="Times New Roman"/>
              </a:endParaRPr>
            </a:p>
          </p:txBody>
        </p:sp>
        <p:sp>
          <p:nvSpPr>
            <p:cNvPr id="19" name="燕尾形 1"/>
            <p:cNvSpPr/>
            <p:nvPr/>
          </p:nvSpPr>
          <p:spPr>
            <a:xfrm rot="5400000">
              <a:off x="1933357" y="4163421"/>
              <a:ext cx="347053" cy="415617"/>
            </a:xfrm>
            <a:prstGeom prst="chevron">
              <a:avLst/>
            </a:prstGeom>
            <a:solidFill>
              <a:srgbClr val="FF3447">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a:defRPr/>
              </a:pPr>
              <a:endParaRPr lang="zh-CN" altLang="en-US" sz="2300" kern="0" dirty="0">
                <a:latin typeface="Avant GardeBook" pitchFamily="50" charset="0"/>
                <a:ea typeface="微软雅黑" panose="020B0503020204020204" pitchFamily="34" charset="-122"/>
              </a:endParaRPr>
            </a:p>
          </p:txBody>
        </p:sp>
      </p:grpSp>
    </p:spTree>
    <p:extLst>
      <p:ext uri="{BB962C8B-B14F-4D97-AF65-F5344CB8AC3E}">
        <p14:creationId xmlns:p14="http://schemas.microsoft.com/office/powerpoint/2010/main" val="170832428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5896</Words>
  <Application>Microsoft Office PowerPoint</Application>
  <PresentationFormat>Widescreen</PresentationFormat>
  <Paragraphs>386</Paragraphs>
  <Slides>52</Slides>
  <Notes>21</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52</vt:i4>
      </vt:variant>
    </vt:vector>
  </HeadingPairs>
  <TitlesOfParts>
    <vt:vector size="69" baseType="lpstr">
      <vt:lpstr>Avant GardeBook</vt:lpstr>
      <vt:lpstr>等线</vt:lpstr>
      <vt:lpstr>微软雅黑</vt:lpstr>
      <vt:lpstr>MS PGothic</vt:lpstr>
      <vt:lpstr>SimSun</vt:lpstr>
      <vt:lpstr>SimSun</vt:lpstr>
      <vt:lpstr>新細明體</vt:lpstr>
      <vt:lpstr>楷体</vt:lpstr>
      <vt:lpstr>標楷體</vt:lpstr>
      <vt:lpstr>標楷體</vt:lpstr>
      <vt:lpstr>Agency FB</vt:lpstr>
      <vt:lpstr>Arial</vt:lpstr>
      <vt:lpstr>Calibri</vt:lpstr>
      <vt:lpstr>Calibri Light</vt:lpstr>
      <vt:lpstr>Times New Roman</vt:lpstr>
      <vt:lpstr>Office Theme</vt:lpstr>
      <vt:lpstr>1_Office 佈景主題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2021-06-02T10:23:22Z</dcterms:created>
  <dcterms:modified xsi:type="dcterms:W3CDTF">2022-03-08T11:19:05Z</dcterms:modified>
</cp:coreProperties>
</file>