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5"/>
  </p:notesMasterIdLst>
  <p:handoutMasterIdLst>
    <p:handoutMasterId r:id="rId66"/>
  </p:handoutMasterIdLst>
  <p:sldIdLst>
    <p:sldId id="335" r:id="rId2"/>
    <p:sldId id="336"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289" r:id="rId33"/>
    <p:sldId id="325" r:id="rId34"/>
    <p:sldId id="291" r:id="rId35"/>
    <p:sldId id="326" r:id="rId36"/>
    <p:sldId id="293" r:id="rId37"/>
    <p:sldId id="333" r:id="rId38"/>
    <p:sldId id="294" r:id="rId39"/>
    <p:sldId id="295" r:id="rId40"/>
    <p:sldId id="296" r:id="rId41"/>
    <p:sldId id="297" r:id="rId42"/>
    <p:sldId id="327" r:id="rId43"/>
    <p:sldId id="300" r:id="rId44"/>
    <p:sldId id="303" r:id="rId45"/>
    <p:sldId id="304"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83" r:id="rId64"/>
  </p:sldIdLst>
  <p:sldSz cx="12192000" cy="6858000"/>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作者"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0000"/>
    <a:srgbClr val="C72422"/>
    <a:srgbClr val="4B8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83241" autoAdjust="0"/>
  </p:normalViewPr>
  <p:slideViewPr>
    <p:cSldViewPr snapToGrid="0">
      <p:cViewPr varScale="1">
        <p:scale>
          <a:sx n="88" d="100"/>
          <a:sy n="88" d="100"/>
        </p:scale>
        <p:origin x="120" y="5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7D7720F-6B1A-5744-BCC0-3932C6102292}" type="doc">
      <dgm:prSet loTypeId="urn:microsoft.com/office/officeart/2008/layout/VerticalCurvedList#1" loCatId="" qsTypeId="urn:microsoft.com/office/officeart/2005/8/quickstyle/simple1#1" qsCatId="simple" csTypeId="urn:microsoft.com/office/officeart/2005/8/colors/colorful2#1" csCatId="colorful" phldr="1"/>
      <dgm:spPr/>
      <dgm:t>
        <a:bodyPr/>
        <a:lstStyle/>
        <a:p>
          <a:endParaRPr lang="zh-TW" altLang="en-US"/>
        </a:p>
      </dgm:t>
    </dgm:pt>
    <dgm:pt modelId="{4ADD9A40-40F8-864A-A879-7A245DFCCE02}">
      <dgm:prSet phldrT="[文字]" custT="1"/>
      <dgm:spPr/>
      <dgm:t>
        <a:bodyPr lIns="720000" rIns="108000"/>
        <a:lstStyle/>
        <a:p>
          <a:pPr algn="just"/>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country</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has</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only</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constitution</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only</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central administrative system</a:t>
          </a:r>
          <a:endParaRPr lang="zh-TW" altLang="en-US" sz="2000" b="1" dirty="0">
            <a:latin typeface="Times New Roman" panose="02020603050405020304" pitchFamily="18" charset="0"/>
            <a:ea typeface="DFKai-SB" panose="03000509000000000000" pitchFamily="65" charset="-120"/>
            <a:cs typeface="Times New Roman" panose="02020603050405020304" pitchFamily="18" charset="0"/>
          </a:endParaRPr>
        </a:p>
      </dgm:t>
    </dgm:pt>
    <dgm:pt modelId="{DF7BA0D8-A6B7-814D-9AA2-35F1AA70C622}" type="parTrans" cxnId="{6A71CB4A-901B-8B4B-8013-2EB3E4AD2254}">
      <dgm:prSet/>
      <dgm:spPr/>
      <dgm:t>
        <a:bodyPr/>
        <a:lstStyle/>
        <a:p>
          <a:endParaRPr lang="zh-TW" altLang="en-US"/>
        </a:p>
      </dgm:t>
    </dgm:pt>
    <dgm:pt modelId="{A7E7BE1E-5248-9C43-BFCC-008C22F2290A}" type="sibTrans" cxnId="{6A71CB4A-901B-8B4B-8013-2EB3E4AD2254}">
      <dgm:prSet/>
      <dgm:spPr/>
      <dgm:t>
        <a:bodyPr/>
        <a:lstStyle/>
        <a:p>
          <a:endParaRPr lang="zh-TW" altLang="en-US"/>
        </a:p>
      </dgm:t>
    </dgm:pt>
    <dgm:pt modelId="{7BCEFC9F-8CCE-7447-86EC-C51FB23C6E02}">
      <dgm:prSet phldrT="[文字]" custT="1"/>
      <dgm:spPr/>
      <dgm:t>
        <a:bodyPr lIns="648000" rIns="108000"/>
        <a:lstStyle/>
        <a:p>
          <a:pPr marL="0" marR="0" lvl="0" indent="0" algn="just" defTabSz="914400" eaLnBrk="1" fontAlgn="auto" latinLnBrk="0" hangingPunct="1">
            <a:lnSpc>
              <a:spcPct val="100000"/>
            </a:lnSpc>
            <a:spcBef>
              <a:spcPts val="0"/>
            </a:spcBef>
            <a:spcAft>
              <a:spcPts val="0"/>
            </a:spcAft>
            <a:buClrTx/>
            <a:buSzTx/>
            <a:buFontTx/>
            <a:buNone/>
          </a:pP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All</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or</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self-governing </a:t>
          </a:r>
          <a:r>
            <a:rPr lang="en-US" altLang="zh-CN" sz="2000" b="1" strike="noStrike"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organs</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are</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subject</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unified</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leadership</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entral</a:t>
          </a:r>
          <a:r>
            <a:rPr lang="zh-CN" altLang="en-US"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of the local authorities are</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delegated</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entral</a:t>
          </a:r>
          <a:r>
            <a:rPr lang="zh-CN" altLang="en-US"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 local</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governments</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shall</a:t>
          </a:r>
          <a:r>
            <a:rPr lang="zh-CN" altLang="en-US"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abide </a:t>
          </a:r>
          <a:r>
            <a:rPr lang="en-US" altLang="zh-CN" sz="2000" b="1" strike="noStrike"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leadership</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and subject </a:t>
          </a:r>
          <a:r>
            <a:rPr lang="en-US" altLang="zh-CN" sz="2000" b="1" strike="noStrike"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to the</a:t>
          </a:r>
          <a:r>
            <a:rPr lang="zh-CN" altLang="en-US" sz="2000" b="1" strike="noStrike"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supervision of</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the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entral</a:t>
          </a:r>
          <a:r>
            <a:rPr lang="zh-CN" altLang="en-US"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 l</a:t>
          </a:r>
          <a:r>
            <a:rPr lang="en-US" altLang="zh-CN"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ocal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authorities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do</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not</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have</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power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be</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independent</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entral</a:t>
          </a:r>
          <a:r>
            <a:rPr lang="zh-CN" altLang="en-US"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endParaRPr lang="zh-TW" altLang="en-US" sz="1400" dirty="0">
            <a:latin typeface="Times New Roman" panose="02020603050405020304" pitchFamily="18" charset="0"/>
            <a:ea typeface="DFKai-SB" panose="03000509000000000000" pitchFamily="65" charset="-120"/>
            <a:cs typeface="Times New Roman" panose="02020603050405020304" pitchFamily="18" charset="0"/>
          </a:endParaRPr>
        </a:p>
      </dgm:t>
    </dgm:pt>
    <dgm:pt modelId="{8967CA53-1E33-4F40-AF68-5753C2A31792}" type="parTrans" cxnId="{59AAE9FB-894A-AB45-9CAB-A094670D73C1}">
      <dgm:prSet/>
      <dgm:spPr/>
      <dgm:t>
        <a:bodyPr/>
        <a:lstStyle/>
        <a:p>
          <a:endParaRPr lang="zh-TW" altLang="en-US"/>
        </a:p>
      </dgm:t>
    </dgm:pt>
    <dgm:pt modelId="{12CE991A-8ECF-3248-B900-621B9255D9E4}" type="sibTrans" cxnId="{59AAE9FB-894A-AB45-9CAB-A094670D73C1}">
      <dgm:prSet/>
      <dgm:spPr/>
      <dgm:t>
        <a:bodyPr/>
        <a:lstStyle/>
        <a:p>
          <a:endParaRPr lang="zh-TW" altLang="en-US"/>
        </a:p>
      </dgm:t>
    </dgm:pt>
    <dgm:pt modelId="{90677505-9B17-3048-A34A-F05A1D6AF16D}">
      <dgm:prSet phldrT="[文字]" custT="1"/>
      <dgm:spPr/>
      <dgm:t>
        <a:bodyPr lIns="720000" rIns="108000"/>
        <a:lstStyle/>
        <a:p>
          <a:pPr algn="just"/>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For</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external</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relations,</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only</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country</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can</a:t>
          </a:r>
          <a:r>
            <a:rPr lang="zh-CN" altLang="en-US" sz="2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be </a:t>
          </a:r>
          <a:r>
            <a:rPr lang="en-US" altLang="zh-CN" sz="2000" b="1" strike="noStrike"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 subject of </a:t>
          </a:r>
          <a:r>
            <a:rPr lang="en-US" altLang="zh-CN"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international</a:t>
          </a:r>
          <a:r>
            <a:rPr lang="zh-CN" altLang="en-US"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endParaRPr lang="zh-TW" altLang="en-US" sz="20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gm:t>
    </dgm:pt>
    <dgm:pt modelId="{70F9FEB2-AD26-B949-83F8-1E93878FF939}" type="parTrans" cxnId="{AC7ACD23-0693-0743-A97C-9DFE846ED392}">
      <dgm:prSet/>
      <dgm:spPr/>
      <dgm:t>
        <a:bodyPr/>
        <a:lstStyle/>
        <a:p>
          <a:endParaRPr lang="zh-TW" altLang="en-US"/>
        </a:p>
      </dgm:t>
    </dgm:pt>
    <dgm:pt modelId="{72E9617D-5C10-E543-89BE-F089466FB3D6}" type="sibTrans" cxnId="{AC7ACD23-0693-0743-A97C-9DFE846ED392}">
      <dgm:prSet/>
      <dgm:spPr/>
      <dgm:t>
        <a:bodyPr/>
        <a:lstStyle/>
        <a:p>
          <a:endParaRPr lang="zh-TW" altLang="en-US"/>
        </a:p>
      </dgm:t>
    </dgm:pt>
    <dgm:pt modelId="{B52632BB-68B5-6740-B517-67005E77F426}" type="pres">
      <dgm:prSet presAssocID="{E7D7720F-6B1A-5744-BCC0-3932C6102292}" presName="Name0" presStyleCnt="0">
        <dgm:presLayoutVars>
          <dgm:chMax val="7"/>
          <dgm:chPref val="7"/>
          <dgm:dir/>
        </dgm:presLayoutVars>
      </dgm:prSet>
      <dgm:spPr/>
      <dgm:t>
        <a:bodyPr/>
        <a:lstStyle/>
        <a:p>
          <a:endParaRPr lang="zh-TW" altLang="en-US"/>
        </a:p>
      </dgm:t>
    </dgm:pt>
    <dgm:pt modelId="{8B56A8B6-5751-7546-9292-B8F7D0C82A48}" type="pres">
      <dgm:prSet presAssocID="{E7D7720F-6B1A-5744-BCC0-3932C6102292}" presName="Name1" presStyleCnt="0"/>
      <dgm:spPr/>
    </dgm:pt>
    <dgm:pt modelId="{B4AB0F2E-95E4-5140-A041-D4CCE0F927C3}" type="pres">
      <dgm:prSet presAssocID="{E7D7720F-6B1A-5744-BCC0-3932C6102292}" presName="cycle" presStyleCnt="0"/>
      <dgm:spPr/>
    </dgm:pt>
    <dgm:pt modelId="{B16B05D5-B9CD-3B44-98FD-4DDE3CE501CA}" type="pres">
      <dgm:prSet presAssocID="{E7D7720F-6B1A-5744-BCC0-3932C6102292}" presName="srcNode" presStyleLbl="node1" presStyleIdx="0" presStyleCnt="3"/>
      <dgm:spPr/>
    </dgm:pt>
    <dgm:pt modelId="{81983B0C-4613-944C-B1CB-3F7042A51844}" type="pres">
      <dgm:prSet presAssocID="{E7D7720F-6B1A-5744-BCC0-3932C6102292}" presName="conn" presStyleLbl="parChTrans1D2" presStyleIdx="0" presStyleCnt="1"/>
      <dgm:spPr/>
      <dgm:t>
        <a:bodyPr/>
        <a:lstStyle/>
        <a:p>
          <a:endParaRPr lang="zh-TW" altLang="en-US"/>
        </a:p>
      </dgm:t>
    </dgm:pt>
    <dgm:pt modelId="{EC12F307-82D2-7E49-ADE4-6BA597F94C55}" type="pres">
      <dgm:prSet presAssocID="{E7D7720F-6B1A-5744-BCC0-3932C6102292}" presName="extraNode" presStyleLbl="node1" presStyleIdx="0" presStyleCnt="3"/>
      <dgm:spPr/>
    </dgm:pt>
    <dgm:pt modelId="{9BB3CA76-9B63-5244-BE05-95A3ACB891B6}" type="pres">
      <dgm:prSet presAssocID="{E7D7720F-6B1A-5744-BCC0-3932C6102292}" presName="dstNode" presStyleLbl="node1" presStyleIdx="0" presStyleCnt="3"/>
      <dgm:spPr/>
    </dgm:pt>
    <dgm:pt modelId="{41614931-EA98-C24D-8F43-52267676E579}" type="pres">
      <dgm:prSet presAssocID="{4ADD9A40-40F8-864A-A879-7A245DFCCE02}" presName="text_1" presStyleLbl="node1" presStyleIdx="0" presStyleCnt="3" custScaleX="83946" custScaleY="106088" custLinFactNeighborX="-4326" custLinFactNeighborY="-25470">
        <dgm:presLayoutVars>
          <dgm:bulletEnabled val="1"/>
        </dgm:presLayoutVars>
      </dgm:prSet>
      <dgm:spPr/>
      <dgm:t>
        <a:bodyPr/>
        <a:lstStyle/>
        <a:p>
          <a:endParaRPr lang="zh-TW" altLang="en-US"/>
        </a:p>
      </dgm:t>
    </dgm:pt>
    <dgm:pt modelId="{A63AD617-C296-514D-AA97-12ED7C7EF13C}" type="pres">
      <dgm:prSet presAssocID="{4ADD9A40-40F8-864A-A879-7A245DFCCE02}" presName="accent_1" presStyleCnt="0"/>
      <dgm:spPr/>
    </dgm:pt>
    <dgm:pt modelId="{AEA2D434-1EFB-C14E-B787-E45C926BC99D}" type="pres">
      <dgm:prSet presAssocID="{4ADD9A40-40F8-864A-A879-7A245DFCCE02}" presName="accentRepeatNode" presStyleLbl="solidFgAcc1" presStyleIdx="0" presStyleCnt="3" custLinFactNeighborX="3324" custLinFactNeighborY="-22290"/>
      <dgm:spPr/>
    </dgm:pt>
    <dgm:pt modelId="{89D8A40D-6FF9-D241-83C1-0FA62178892D}" type="pres">
      <dgm:prSet presAssocID="{7BCEFC9F-8CCE-7447-86EC-C51FB23C6E02}" presName="text_2" presStyleLbl="node1" presStyleIdx="1" presStyleCnt="3" custScaleX="98506" custScaleY="221570" custLinFactNeighborX="1444" custLinFactNeighborY="7552">
        <dgm:presLayoutVars>
          <dgm:bulletEnabled val="1"/>
        </dgm:presLayoutVars>
      </dgm:prSet>
      <dgm:spPr/>
      <dgm:t>
        <a:bodyPr/>
        <a:lstStyle/>
        <a:p>
          <a:endParaRPr lang="zh-TW" altLang="en-US"/>
        </a:p>
      </dgm:t>
    </dgm:pt>
    <dgm:pt modelId="{270932B3-A44E-1349-9FB5-3C91584128E7}" type="pres">
      <dgm:prSet presAssocID="{7BCEFC9F-8CCE-7447-86EC-C51FB23C6E02}" presName="accent_2" presStyleCnt="0"/>
      <dgm:spPr/>
    </dgm:pt>
    <dgm:pt modelId="{2ADA2157-09F3-5B4C-91F3-EC600C3392FE}" type="pres">
      <dgm:prSet presAssocID="{7BCEFC9F-8CCE-7447-86EC-C51FB23C6E02}" presName="accentRepeatNode" presStyleLbl="solidFgAcc1" presStyleIdx="1" presStyleCnt="3"/>
      <dgm:spPr/>
    </dgm:pt>
    <dgm:pt modelId="{3AF73E02-D83A-3443-8016-E50BAD33263B}" type="pres">
      <dgm:prSet presAssocID="{90677505-9B17-3048-A34A-F05A1D6AF16D}" presName="text_3" presStyleLbl="node1" presStyleIdx="2" presStyleCnt="3" custScaleX="82664" custLinFactNeighborX="-5986" custLinFactNeighborY="38236">
        <dgm:presLayoutVars>
          <dgm:bulletEnabled val="1"/>
        </dgm:presLayoutVars>
      </dgm:prSet>
      <dgm:spPr/>
      <dgm:t>
        <a:bodyPr/>
        <a:lstStyle/>
        <a:p>
          <a:endParaRPr lang="zh-TW" altLang="en-US"/>
        </a:p>
      </dgm:t>
    </dgm:pt>
    <dgm:pt modelId="{BD65980A-AA29-A148-9D41-7756E4C128CB}" type="pres">
      <dgm:prSet presAssocID="{90677505-9B17-3048-A34A-F05A1D6AF16D}" presName="accent_3" presStyleCnt="0"/>
      <dgm:spPr/>
    </dgm:pt>
    <dgm:pt modelId="{8410855B-666A-E247-83D9-FEDDC8D86F8C}" type="pres">
      <dgm:prSet presAssocID="{90677505-9B17-3048-A34A-F05A1D6AF16D}" presName="accentRepeatNode" presStyleLbl="solidFgAcc1" presStyleIdx="2" presStyleCnt="3" custLinFactNeighborX="-6501" custLinFactNeighborY="33940"/>
      <dgm:spPr/>
    </dgm:pt>
  </dgm:ptLst>
  <dgm:cxnLst>
    <dgm:cxn modelId="{56488642-90BF-4453-B3A9-D18B11C8E4A3}" type="presOf" srcId="{A7E7BE1E-5248-9C43-BFCC-008C22F2290A}" destId="{81983B0C-4613-944C-B1CB-3F7042A51844}" srcOrd="0" destOrd="0" presId="urn:microsoft.com/office/officeart/2008/layout/VerticalCurvedList#1"/>
    <dgm:cxn modelId="{6A71CB4A-901B-8B4B-8013-2EB3E4AD2254}" srcId="{E7D7720F-6B1A-5744-BCC0-3932C6102292}" destId="{4ADD9A40-40F8-864A-A879-7A245DFCCE02}" srcOrd="0" destOrd="0" parTransId="{DF7BA0D8-A6B7-814D-9AA2-35F1AA70C622}" sibTransId="{A7E7BE1E-5248-9C43-BFCC-008C22F2290A}"/>
    <dgm:cxn modelId="{630B01F0-68BC-4333-A14E-F48797F8FB1C}" type="presOf" srcId="{90677505-9B17-3048-A34A-F05A1D6AF16D}" destId="{3AF73E02-D83A-3443-8016-E50BAD33263B}" srcOrd="0" destOrd="0" presId="urn:microsoft.com/office/officeart/2008/layout/VerticalCurvedList#1"/>
    <dgm:cxn modelId="{59AAE9FB-894A-AB45-9CAB-A094670D73C1}" srcId="{E7D7720F-6B1A-5744-BCC0-3932C6102292}" destId="{7BCEFC9F-8CCE-7447-86EC-C51FB23C6E02}" srcOrd="1" destOrd="0" parTransId="{8967CA53-1E33-4F40-AF68-5753C2A31792}" sibTransId="{12CE991A-8ECF-3248-B900-621B9255D9E4}"/>
    <dgm:cxn modelId="{9D8EFEB1-93BB-474F-B171-025D5C7F6FC0}" type="presOf" srcId="{7BCEFC9F-8CCE-7447-86EC-C51FB23C6E02}" destId="{89D8A40D-6FF9-D241-83C1-0FA62178892D}" srcOrd="0" destOrd="0" presId="urn:microsoft.com/office/officeart/2008/layout/VerticalCurvedList#1"/>
    <dgm:cxn modelId="{C6104258-8791-4212-9160-089AD6E1CAAD}" type="presOf" srcId="{E7D7720F-6B1A-5744-BCC0-3932C6102292}" destId="{B52632BB-68B5-6740-B517-67005E77F426}" srcOrd="0" destOrd="0" presId="urn:microsoft.com/office/officeart/2008/layout/VerticalCurvedList#1"/>
    <dgm:cxn modelId="{AC7ACD23-0693-0743-A97C-9DFE846ED392}" srcId="{E7D7720F-6B1A-5744-BCC0-3932C6102292}" destId="{90677505-9B17-3048-A34A-F05A1D6AF16D}" srcOrd="2" destOrd="0" parTransId="{70F9FEB2-AD26-B949-83F8-1E93878FF939}" sibTransId="{72E9617D-5C10-E543-89BE-F089466FB3D6}"/>
    <dgm:cxn modelId="{1FD63B99-33EC-4556-93B8-65DB3791E598}" type="presOf" srcId="{4ADD9A40-40F8-864A-A879-7A245DFCCE02}" destId="{41614931-EA98-C24D-8F43-52267676E579}" srcOrd="0" destOrd="0" presId="urn:microsoft.com/office/officeart/2008/layout/VerticalCurvedList#1"/>
    <dgm:cxn modelId="{DE95988C-4F16-4668-B04C-6B9DD33EE8F0}" type="presParOf" srcId="{B52632BB-68B5-6740-B517-67005E77F426}" destId="{8B56A8B6-5751-7546-9292-B8F7D0C82A48}" srcOrd="0" destOrd="0" presId="urn:microsoft.com/office/officeart/2008/layout/VerticalCurvedList#1"/>
    <dgm:cxn modelId="{358F8034-9456-44FF-8521-D033D470ABDC}" type="presParOf" srcId="{8B56A8B6-5751-7546-9292-B8F7D0C82A48}" destId="{B4AB0F2E-95E4-5140-A041-D4CCE0F927C3}" srcOrd="0" destOrd="0" presId="urn:microsoft.com/office/officeart/2008/layout/VerticalCurvedList#1"/>
    <dgm:cxn modelId="{C54FB39D-4E7A-4157-8D5E-F8785050BF2E}" type="presParOf" srcId="{B4AB0F2E-95E4-5140-A041-D4CCE0F927C3}" destId="{B16B05D5-B9CD-3B44-98FD-4DDE3CE501CA}" srcOrd="0" destOrd="0" presId="urn:microsoft.com/office/officeart/2008/layout/VerticalCurvedList#1"/>
    <dgm:cxn modelId="{F1A63D19-4134-48B0-9E2B-2FEEB79AA43D}" type="presParOf" srcId="{B4AB0F2E-95E4-5140-A041-D4CCE0F927C3}" destId="{81983B0C-4613-944C-B1CB-3F7042A51844}" srcOrd="1" destOrd="0" presId="urn:microsoft.com/office/officeart/2008/layout/VerticalCurvedList#1"/>
    <dgm:cxn modelId="{1505F789-C21D-440F-BA4F-55F7E33EC070}" type="presParOf" srcId="{B4AB0F2E-95E4-5140-A041-D4CCE0F927C3}" destId="{EC12F307-82D2-7E49-ADE4-6BA597F94C55}" srcOrd="2" destOrd="0" presId="urn:microsoft.com/office/officeart/2008/layout/VerticalCurvedList#1"/>
    <dgm:cxn modelId="{5063CDB8-EAD7-4756-A076-9DF3393D39CE}" type="presParOf" srcId="{B4AB0F2E-95E4-5140-A041-D4CCE0F927C3}" destId="{9BB3CA76-9B63-5244-BE05-95A3ACB891B6}" srcOrd="3" destOrd="0" presId="urn:microsoft.com/office/officeart/2008/layout/VerticalCurvedList#1"/>
    <dgm:cxn modelId="{FCC201ED-A230-4E04-B865-E62B0D9F2F33}" type="presParOf" srcId="{8B56A8B6-5751-7546-9292-B8F7D0C82A48}" destId="{41614931-EA98-C24D-8F43-52267676E579}" srcOrd="1" destOrd="0" presId="urn:microsoft.com/office/officeart/2008/layout/VerticalCurvedList#1"/>
    <dgm:cxn modelId="{CB237299-D54F-49D6-AA77-9161D9D91885}" type="presParOf" srcId="{8B56A8B6-5751-7546-9292-B8F7D0C82A48}" destId="{A63AD617-C296-514D-AA97-12ED7C7EF13C}" srcOrd="2" destOrd="0" presId="urn:microsoft.com/office/officeart/2008/layout/VerticalCurvedList#1"/>
    <dgm:cxn modelId="{0CA7E677-1B38-4551-A355-F3A4324A5E21}" type="presParOf" srcId="{A63AD617-C296-514D-AA97-12ED7C7EF13C}" destId="{AEA2D434-1EFB-C14E-B787-E45C926BC99D}" srcOrd="0" destOrd="0" presId="urn:microsoft.com/office/officeart/2008/layout/VerticalCurvedList#1"/>
    <dgm:cxn modelId="{5AE72AA0-1B4C-4524-9A9F-66269C2894B1}" type="presParOf" srcId="{8B56A8B6-5751-7546-9292-B8F7D0C82A48}" destId="{89D8A40D-6FF9-D241-83C1-0FA62178892D}" srcOrd="3" destOrd="0" presId="urn:microsoft.com/office/officeart/2008/layout/VerticalCurvedList#1"/>
    <dgm:cxn modelId="{514D5C83-EA92-4A69-8EA3-8E4869050828}" type="presParOf" srcId="{8B56A8B6-5751-7546-9292-B8F7D0C82A48}" destId="{270932B3-A44E-1349-9FB5-3C91584128E7}" srcOrd="4" destOrd="0" presId="urn:microsoft.com/office/officeart/2008/layout/VerticalCurvedList#1"/>
    <dgm:cxn modelId="{F0FE201C-7D34-48E1-B14E-182B9DE5FFBE}" type="presParOf" srcId="{270932B3-A44E-1349-9FB5-3C91584128E7}" destId="{2ADA2157-09F3-5B4C-91F3-EC600C3392FE}" srcOrd="0" destOrd="0" presId="urn:microsoft.com/office/officeart/2008/layout/VerticalCurvedList#1"/>
    <dgm:cxn modelId="{60805DD0-F9E7-43BB-BDD7-7FB1A185AE6A}" type="presParOf" srcId="{8B56A8B6-5751-7546-9292-B8F7D0C82A48}" destId="{3AF73E02-D83A-3443-8016-E50BAD33263B}" srcOrd="5" destOrd="0" presId="urn:microsoft.com/office/officeart/2008/layout/VerticalCurvedList#1"/>
    <dgm:cxn modelId="{AB49EB44-8DA5-45DD-81F7-51E3292E6BCC}" type="presParOf" srcId="{8B56A8B6-5751-7546-9292-B8F7D0C82A48}" destId="{BD65980A-AA29-A148-9D41-7756E4C128CB}" srcOrd="6" destOrd="0" presId="urn:microsoft.com/office/officeart/2008/layout/VerticalCurvedList#1"/>
    <dgm:cxn modelId="{66160716-12FE-4777-8613-76EEE99FC611}" type="presParOf" srcId="{BD65980A-AA29-A148-9D41-7756E4C128CB}" destId="{8410855B-666A-E247-83D9-FEDDC8D86F8C}" srcOrd="0" destOrd="0" presId="urn:microsoft.com/office/officeart/2008/layout/VerticalCurved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C1F16-A112-5E4E-92C8-8BE689B41E23}" type="doc">
      <dgm:prSet loTypeId="urn:microsoft.com/office/officeart/2005/8/layout/vList5" loCatId="" qsTypeId="urn:microsoft.com/office/officeart/2005/8/quickstyle/simple1#2" qsCatId="simple" csTypeId="urn:microsoft.com/office/officeart/2005/8/colors/colorful1#1" csCatId="colorful" phldr="1"/>
      <dgm:spPr/>
      <dgm:t>
        <a:bodyPr/>
        <a:lstStyle/>
        <a:p>
          <a:endParaRPr lang="zh-TW" altLang="en-US"/>
        </a:p>
      </dgm:t>
    </dgm:pt>
    <dgm:pt modelId="{69BA4855-4003-E147-81C8-7561608CFB3B}">
      <dgm:prSet phldrT="[文字]"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Preamble</a:t>
          </a:r>
          <a:endParaRPr lang="zh-TW" altLang="en-US" sz="2400" dirty="0">
            <a:latin typeface="Times New Roman" panose="02020603050405020304" pitchFamily="18" charset="0"/>
            <a:ea typeface="DFKai-SB" panose="03000509000000000000" pitchFamily="65" charset="-120"/>
            <a:cs typeface="Times New Roman" panose="02020603050405020304" pitchFamily="18" charset="0"/>
          </a:endParaRPr>
        </a:p>
      </dgm:t>
    </dgm:pt>
    <dgm:pt modelId="{26F6F44C-61C0-3D4C-9C60-B41C795DEF7E}" type="parTrans" cxnId="{017350D1-0E83-4BD8-BC0E-95EB9D7186D3}">
      <dgm:prSet/>
      <dgm:spPr/>
      <dgm:t>
        <a:bodyPr/>
        <a:lstStyle/>
        <a:p>
          <a:endParaRPr lang="zh-TW" altLang="en-US"/>
        </a:p>
      </dgm:t>
    </dgm:pt>
    <dgm:pt modelId="{126C76FF-5BB6-2F48-B637-E520188CC38D}" type="sibTrans" cxnId="{017350D1-0E83-4BD8-BC0E-95EB9D7186D3}">
      <dgm:prSet/>
      <dgm:spPr/>
      <dgm:t>
        <a:bodyPr/>
        <a:lstStyle/>
        <a:p>
          <a:endParaRPr lang="zh-TW" altLang="en-US"/>
        </a:p>
      </dgm:t>
    </dgm:pt>
    <dgm:pt modelId="{7AB0D130-2E0A-2548-BC05-C2CBBF736A16}">
      <dgm:prSet phldrT="[文字]" phldr="0" custT="1"/>
      <dgm:spPr/>
      <dgm:t>
        <a:bodyPr vert="horz" wrap="square" lIns="144000" rIns="144000"/>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algn="just">
            <a:lnSpc>
              <a:spcPct val="100000"/>
            </a:lnSpc>
            <a:spcBef>
              <a:spcPct val="0"/>
            </a:spcBef>
            <a:spcAft>
              <a:spcPct val="15000"/>
            </a:spcAft>
          </a:pP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Republic</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China</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is</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a</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unified</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multiethnic</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state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founded</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by</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Chinese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people</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all</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ethnic</a:t>
          </a:r>
          <a:r>
            <a:rPr lang="zh-CN" altLang="en-US" sz="1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latin typeface="Times New Roman" panose="02020603050405020304" pitchFamily="18" charset="0"/>
              <a:ea typeface="DFKai-SB" panose="03000509000000000000" pitchFamily="65" charset="-120"/>
              <a:cs typeface="Times New Roman" panose="02020603050405020304" pitchFamily="18" charset="0"/>
            </a:rPr>
            <a:t>groups.</a:t>
          </a:r>
          <a:endParaRPr lang="zh-TW" altLang="en-US" sz="1800" dirty="0">
            <a:latin typeface="Times New Roman" panose="02020603050405020304" pitchFamily="18" charset="0"/>
            <a:ea typeface="DFKai-SB" panose="03000509000000000000" pitchFamily="65" charset="-120"/>
            <a:cs typeface="Times New Roman" panose="02020603050405020304" pitchFamily="18" charset="0"/>
          </a:endParaRPr>
        </a:p>
      </dgm:t>
    </dgm:pt>
    <dgm:pt modelId="{3B09D977-131A-C647-A256-4F7C9E0866A8}" type="parTrans" cxnId="{BC04A196-71D9-4E99-8D23-2A954359BF59}">
      <dgm:prSet/>
      <dgm:spPr/>
      <dgm:t>
        <a:bodyPr/>
        <a:lstStyle/>
        <a:p>
          <a:endParaRPr lang="zh-TW" altLang="en-US"/>
        </a:p>
      </dgm:t>
    </dgm:pt>
    <dgm:pt modelId="{51608FE8-8063-134B-B50C-A1E784EAED31}" type="sibTrans" cxnId="{BC04A196-71D9-4E99-8D23-2A954359BF59}">
      <dgm:prSet/>
      <dgm:spPr/>
      <dgm:t>
        <a:bodyPr/>
        <a:lstStyle/>
        <a:p>
          <a:endParaRPr lang="zh-TW" altLang="en-US"/>
        </a:p>
      </dgm:t>
    </dgm:pt>
    <dgm:pt modelId="{D78FB663-ADAD-344E-90EF-8FB745672E4C}">
      <dgm:prSet phldrT="[文字]"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altLang="zh-CN"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Article</a:t>
          </a:r>
          <a:r>
            <a:rPr lang="zh-CN"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3</a:t>
          </a:r>
          <a:endParaRPr lang="zh-TW"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gm:t>
    </dgm:pt>
    <dgm:pt modelId="{F0336B98-8F65-D545-B5F8-9FD081FF8F0E}" type="parTrans" cxnId="{CECD1D1C-4255-4ED2-B3AD-2F71A02C42CB}">
      <dgm:prSet/>
      <dgm:spPr/>
      <dgm:t>
        <a:bodyPr/>
        <a:lstStyle/>
        <a:p>
          <a:endParaRPr lang="zh-TW" altLang="en-US"/>
        </a:p>
      </dgm:t>
    </dgm:pt>
    <dgm:pt modelId="{3BA1F715-21E1-8D4D-8E31-BCE592AB98E4}" type="sibTrans" cxnId="{CECD1D1C-4255-4ED2-B3AD-2F71A02C42CB}">
      <dgm:prSet/>
      <dgm:spPr/>
      <dgm:t>
        <a:bodyPr/>
        <a:lstStyle/>
        <a:p>
          <a:endParaRPr lang="zh-TW" altLang="en-US"/>
        </a:p>
      </dgm:t>
    </dgm:pt>
    <dgm:pt modelId="{44CCF1BE-DCB0-AD48-ADB1-D69151ED32BD}">
      <dgm:prSet phldrT="[文字]" phldr="0" custT="1"/>
      <dgm:spPr/>
      <dgm:t>
        <a:bodyPr vert="horz" wrap="square" lIns="144000" rIns="144000"/>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algn="l" defTabSz="844550">
            <a:lnSpc>
              <a:spcPct val="90000"/>
            </a:lnSpc>
            <a:spcBef>
              <a:spcPct val="0"/>
            </a:spcBef>
            <a:spcAft>
              <a:spcPct val="15000"/>
            </a:spcAft>
          </a:pPr>
          <a:endParaRPr lang="zh-TW" altLang="en-US" sz="1800" dirty="0">
            <a:latin typeface="Times New Roman" panose="02020603050405020304" pitchFamily="18" charset="0"/>
            <a:cs typeface="Times New Roman" panose="02020603050405020304" pitchFamily="18" charset="0"/>
          </a:endParaRPr>
        </a:p>
      </dgm:t>
    </dgm:pt>
    <dgm:pt modelId="{E5CD94F4-8D04-F548-9C42-8D571550F4F0}" type="parTrans" cxnId="{8AB83307-3590-4564-9BC5-78452113DAF1}">
      <dgm:prSet/>
      <dgm:spPr/>
      <dgm:t>
        <a:bodyPr/>
        <a:lstStyle/>
        <a:p>
          <a:endParaRPr lang="zh-TW" altLang="en-US"/>
        </a:p>
      </dgm:t>
    </dgm:pt>
    <dgm:pt modelId="{D5E831BD-02F6-274A-8D8C-53599CEE9715}" type="sibTrans" cxnId="{8AB83307-3590-4564-9BC5-78452113DAF1}">
      <dgm:prSet/>
      <dgm:spPr/>
      <dgm:t>
        <a:bodyPr/>
        <a:lstStyle/>
        <a:p>
          <a:endParaRPr lang="zh-TW" altLang="en-US"/>
        </a:p>
      </dgm:t>
    </dgm:pt>
    <dgm:pt modelId="{A29799EE-8B3E-40FA-A9EA-D54699ADA272}">
      <dgm:prSet phldr="0" custT="1"/>
      <dgm:spPr/>
      <dgm:t>
        <a:bodyPr vert="horz" wrap="square" lIns="144000" rIns="144000"/>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marR="0" algn="just" defTabSz="914400" eaLnBrk="1" fontAlgn="auto" latinLnBrk="0" hangingPunct="1">
            <a:lnSpc>
              <a:spcPct val="100000"/>
            </a:lnSpc>
            <a:spcBef>
              <a:spcPts val="0"/>
            </a:spcBef>
            <a:spcAft>
              <a:spcPts val="0"/>
            </a:spcAft>
            <a:buClrTx/>
            <a:buSzTx/>
            <a:buFont typeface="Arial" panose="020B0604020202020204" pitchFamily="34" charset="0"/>
          </a:pP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division</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functions</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between</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local</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state</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institutions</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shall</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honor</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principle</a:t>
          </a:r>
          <a:r>
            <a:rPr lang="zh-CN" altLang="en-US" sz="1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giving</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full</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play</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initiative</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motivation</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local</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under</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unified</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leadership</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dgm:t>
    </dgm:pt>
    <dgm:pt modelId="{6C578F96-1798-4084-8300-6F2AC3C168B6}" type="parTrans" cxnId="{012EECE4-281D-4548-B2A5-6537367A062A}">
      <dgm:prSet/>
      <dgm:spPr/>
      <dgm:t>
        <a:bodyPr/>
        <a:lstStyle/>
        <a:p>
          <a:endParaRPr lang="zh-TW" altLang="en-US"/>
        </a:p>
      </dgm:t>
    </dgm:pt>
    <dgm:pt modelId="{536E1F00-9F3E-43F8-A4DA-D52A838EC9AF}" type="sibTrans" cxnId="{012EECE4-281D-4548-B2A5-6537367A062A}">
      <dgm:prSet/>
      <dgm:spPr/>
      <dgm:t>
        <a:bodyPr/>
        <a:lstStyle/>
        <a:p>
          <a:endParaRPr lang="zh-TW" altLang="en-US"/>
        </a:p>
      </dgm:t>
    </dgm:pt>
    <dgm:pt modelId="{BDEF46DC-0867-4217-8A67-3DEA03722634}">
      <dgm:prSet phldr="0" custT="1"/>
      <dgm:spPr/>
      <dgm:t>
        <a:bodyPr vert="horz" wrap="square" lIns="144000" rIns="144000"/>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algn="l">
            <a:lnSpc>
              <a:spcPct val="100000"/>
            </a:lnSpc>
            <a:spcBef>
              <a:spcPct val="0"/>
            </a:spcBef>
            <a:spcAft>
              <a:spcPct val="15000"/>
            </a:spcAft>
          </a:pPr>
          <a:endParaRPr lang="en-US" altLang="en-US" sz="1800" b="0" i="0" dirty="0">
            <a:latin typeface="Times New Roman" panose="02020603050405020304" pitchFamily="18" charset="0"/>
            <a:ea typeface="DFKai-SB" panose="03000509000000000000" pitchFamily="65" charset="-120"/>
            <a:cs typeface="Times New Roman" panose="02020603050405020304" pitchFamily="18" charset="0"/>
          </a:endParaRPr>
        </a:p>
      </dgm:t>
    </dgm:pt>
    <dgm:pt modelId="{F3C00C55-1D19-447B-9A67-A789ED651544}" type="parTrans" cxnId="{B1E595A2-75B7-40BE-A041-4D524A7D4440}">
      <dgm:prSet/>
      <dgm:spPr/>
      <dgm:t>
        <a:bodyPr/>
        <a:lstStyle/>
        <a:p>
          <a:endParaRPr lang="zh-TW" altLang="en-US"/>
        </a:p>
      </dgm:t>
    </dgm:pt>
    <dgm:pt modelId="{7CA1EC39-F8AE-43E6-B845-59640182E905}" type="sibTrans" cxnId="{B1E595A2-75B7-40BE-A041-4D524A7D4440}">
      <dgm:prSet/>
      <dgm:spPr/>
      <dgm:t>
        <a:bodyPr/>
        <a:lstStyle/>
        <a:p>
          <a:endParaRPr lang="zh-TW" altLang="en-US"/>
        </a:p>
      </dgm:t>
    </dgm:pt>
    <dgm:pt modelId="{663E63E1-9FB8-FC40-8449-9B1C0E561711}" type="pres">
      <dgm:prSet presAssocID="{147C1F16-A112-5E4E-92C8-8BE689B41E23}" presName="Name0" presStyleCnt="0">
        <dgm:presLayoutVars>
          <dgm:dir/>
          <dgm:animLvl val="lvl"/>
          <dgm:resizeHandles val="exact"/>
        </dgm:presLayoutVars>
      </dgm:prSet>
      <dgm:spPr/>
      <dgm:t>
        <a:bodyPr/>
        <a:lstStyle/>
        <a:p>
          <a:endParaRPr lang="zh-TW" altLang="en-US"/>
        </a:p>
      </dgm:t>
    </dgm:pt>
    <dgm:pt modelId="{9951D5AB-7448-7245-A8B9-B3A0EF0A5397}" type="pres">
      <dgm:prSet presAssocID="{69BA4855-4003-E147-81C8-7561608CFB3B}" presName="linNode" presStyleCnt="0"/>
      <dgm:spPr/>
    </dgm:pt>
    <dgm:pt modelId="{C49C2CBE-3B90-CA48-B7D8-7D959C182C8B}" type="pres">
      <dgm:prSet presAssocID="{69BA4855-4003-E147-81C8-7561608CFB3B}" presName="parentText" presStyleLbl="node1" presStyleIdx="0" presStyleCnt="2" custScaleX="118757" custScaleY="73518" custLinFactNeighborX="214" custLinFactNeighborY="-1149">
        <dgm:presLayoutVars>
          <dgm:chMax val="1"/>
          <dgm:bulletEnabled val="1"/>
        </dgm:presLayoutVars>
      </dgm:prSet>
      <dgm:spPr/>
      <dgm:t>
        <a:bodyPr/>
        <a:lstStyle/>
        <a:p>
          <a:endParaRPr lang="zh-TW" altLang="en-US"/>
        </a:p>
      </dgm:t>
    </dgm:pt>
    <dgm:pt modelId="{912A8963-3D1A-F44A-9367-1871D31A6C35}" type="pres">
      <dgm:prSet presAssocID="{69BA4855-4003-E147-81C8-7561608CFB3B}" presName="descendantText" presStyleLbl="alignAccFollowNode1" presStyleIdx="0" presStyleCnt="2" custScaleX="187274" custScaleY="84729">
        <dgm:presLayoutVars>
          <dgm:bulletEnabled val="1"/>
        </dgm:presLayoutVars>
      </dgm:prSet>
      <dgm:spPr/>
      <dgm:t>
        <a:bodyPr/>
        <a:lstStyle/>
        <a:p>
          <a:endParaRPr lang="zh-TW" altLang="en-US"/>
        </a:p>
      </dgm:t>
    </dgm:pt>
    <dgm:pt modelId="{AC8FF11B-8779-8344-8860-D8047089BA11}" type="pres">
      <dgm:prSet presAssocID="{126C76FF-5BB6-2F48-B637-E520188CC38D}" presName="sp" presStyleCnt="0"/>
      <dgm:spPr/>
    </dgm:pt>
    <dgm:pt modelId="{0F9E7EBE-8A4C-A445-B691-8D9007FF6F99}" type="pres">
      <dgm:prSet presAssocID="{D78FB663-ADAD-344E-90EF-8FB745672E4C}" presName="linNode" presStyleCnt="0"/>
      <dgm:spPr/>
    </dgm:pt>
    <dgm:pt modelId="{AFC44A62-BA1E-8F40-9B81-A65472D9A431}" type="pres">
      <dgm:prSet presAssocID="{D78FB663-ADAD-344E-90EF-8FB745672E4C}" presName="parentText" presStyleLbl="node1" presStyleIdx="1" presStyleCnt="2" custScaleX="95233" custScaleY="78245">
        <dgm:presLayoutVars>
          <dgm:chMax val="1"/>
          <dgm:bulletEnabled val="1"/>
        </dgm:presLayoutVars>
      </dgm:prSet>
      <dgm:spPr/>
      <dgm:t>
        <a:bodyPr/>
        <a:lstStyle/>
        <a:p>
          <a:endParaRPr lang="zh-TW" altLang="en-US"/>
        </a:p>
      </dgm:t>
    </dgm:pt>
    <dgm:pt modelId="{82F32A63-99D7-E444-A1F4-A3ED7CE32CAB}" type="pres">
      <dgm:prSet presAssocID="{D78FB663-ADAD-344E-90EF-8FB745672E4C}" presName="descendantText" presStyleLbl="alignAccFollowNode1" presStyleIdx="1" presStyleCnt="2" custScaleX="151003" custLinFactNeighborX="1097" custLinFactNeighborY="-3746">
        <dgm:presLayoutVars>
          <dgm:bulletEnabled val="1"/>
        </dgm:presLayoutVars>
      </dgm:prSet>
      <dgm:spPr/>
      <dgm:t>
        <a:bodyPr/>
        <a:lstStyle/>
        <a:p>
          <a:endParaRPr lang="zh-TW" altLang="en-US"/>
        </a:p>
      </dgm:t>
    </dgm:pt>
  </dgm:ptLst>
  <dgm:cxnLst>
    <dgm:cxn modelId="{21E5608E-C617-4E08-A0BA-B22953961655}" type="presOf" srcId="{69BA4855-4003-E147-81C8-7561608CFB3B}" destId="{C49C2CBE-3B90-CA48-B7D8-7D959C182C8B}" srcOrd="0" destOrd="0" presId="urn:microsoft.com/office/officeart/2005/8/layout/vList5"/>
    <dgm:cxn modelId="{CECD1D1C-4255-4ED2-B3AD-2F71A02C42CB}" srcId="{147C1F16-A112-5E4E-92C8-8BE689B41E23}" destId="{D78FB663-ADAD-344E-90EF-8FB745672E4C}" srcOrd="1" destOrd="0" parTransId="{F0336B98-8F65-D545-B5F8-9FD081FF8F0E}" sibTransId="{3BA1F715-21E1-8D4D-8E31-BCE592AB98E4}"/>
    <dgm:cxn modelId="{D3C4677B-B5CF-47CA-8688-3CCC8F6820C9}" type="presOf" srcId="{147C1F16-A112-5E4E-92C8-8BE689B41E23}" destId="{663E63E1-9FB8-FC40-8449-9B1C0E561711}" srcOrd="0" destOrd="0" presId="urn:microsoft.com/office/officeart/2005/8/layout/vList5"/>
    <dgm:cxn modelId="{5DB0F641-D132-4325-A313-20362E66A515}" type="presOf" srcId="{D78FB663-ADAD-344E-90EF-8FB745672E4C}" destId="{AFC44A62-BA1E-8F40-9B81-A65472D9A431}" srcOrd="0" destOrd="0" presId="urn:microsoft.com/office/officeart/2005/8/layout/vList5"/>
    <dgm:cxn modelId="{CCF23BBB-C835-4D47-A25F-44C35986A439}" type="presOf" srcId="{44CCF1BE-DCB0-AD48-ADB1-D69151ED32BD}" destId="{82F32A63-99D7-E444-A1F4-A3ED7CE32CAB}" srcOrd="0" destOrd="0" presId="urn:microsoft.com/office/officeart/2005/8/layout/vList5"/>
    <dgm:cxn modelId="{B1E595A2-75B7-40BE-A041-4D524A7D4440}" srcId="{D78FB663-ADAD-344E-90EF-8FB745672E4C}" destId="{BDEF46DC-0867-4217-8A67-3DEA03722634}" srcOrd="2" destOrd="0" parTransId="{F3C00C55-1D19-447B-9A67-A789ED651544}" sibTransId="{7CA1EC39-F8AE-43E6-B845-59640182E905}"/>
    <dgm:cxn modelId="{8AB83307-3590-4564-9BC5-78452113DAF1}" srcId="{D78FB663-ADAD-344E-90EF-8FB745672E4C}" destId="{44CCF1BE-DCB0-AD48-ADB1-D69151ED32BD}" srcOrd="0" destOrd="0" parTransId="{E5CD94F4-8D04-F548-9C42-8D571550F4F0}" sibTransId="{D5E831BD-02F6-274A-8D8C-53599CEE9715}"/>
    <dgm:cxn modelId="{80CD1602-8C72-4DC3-B3EE-5199CCBEF772}" type="presOf" srcId="{BDEF46DC-0867-4217-8A67-3DEA03722634}" destId="{82F32A63-99D7-E444-A1F4-A3ED7CE32CAB}" srcOrd="0" destOrd="2" presId="urn:microsoft.com/office/officeart/2005/8/layout/vList5"/>
    <dgm:cxn modelId="{BBE44CBD-939B-4D4B-99B4-3E74AAF0BEA5}" type="presOf" srcId="{A29799EE-8B3E-40FA-A9EA-D54699ADA272}" destId="{82F32A63-99D7-E444-A1F4-A3ED7CE32CAB}" srcOrd="0" destOrd="1" presId="urn:microsoft.com/office/officeart/2005/8/layout/vList5"/>
    <dgm:cxn modelId="{BC04A196-71D9-4E99-8D23-2A954359BF59}" srcId="{69BA4855-4003-E147-81C8-7561608CFB3B}" destId="{7AB0D130-2E0A-2548-BC05-C2CBBF736A16}" srcOrd="0" destOrd="0" parTransId="{3B09D977-131A-C647-A256-4F7C9E0866A8}" sibTransId="{51608FE8-8063-134B-B50C-A1E784EAED31}"/>
    <dgm:cxn modelId="{012EECE4-281D-4548-B2A5-6537367A062A}" srcId="{D78FB663-ADAD-344E-90EF-8FB745672E4C}" destId="{A29799EE-8B3E-40FA-A9EA-D54699ADA272}" srcOrd="1" destOrd="0" parTransId="{6C578F96-1798-4084-8300-6F2AC3C168B6}" sibTransId="{536E1F00-9F3E-43F8-A4DA-D52A838EC9AF}"/>
    <dgm:cxn modelId="{017350D1-0E83-4BD8-BC0E-95EB9D7186D3}" srcId="{147C1F16-A112-5E4E-92C8-8BE689B41E23}" destId="{69BA4855-4003-E147-81C8-7561608CFB3B}" srcOrd="0" destOrd="0" parTransId="{26F6F44C-61C0-3D4C-9C60-B41C795DEF7E}" sibTransId="{126C76FF-5BB6-2F48-B637-E520188CC38D}"/>
    <dgm:cxn modelId="{17A706A7-874C-480A-8A90-6EA1BAC9C2F0}" type="presOf" srcId="{7AB0D130-2E0A-2548-BC05-C2CBBF736A16}" destId="{912A8963-3D1A-F44A-9367-1871D31A6C35}" srcOrd="0" destOrd="0" presId="urn:microsoft.com/office/officeart/2005/8/layout/vList5"/>
    <dgm:cxn modelId="{65559001-79A8-46FF-8134-1D36D48A16E8}" type="presParOf" srcId="{663E63E1-9FB8-FC40-8449-9B1C0E561711}" destId="{9951D5AB-7448-7245-A8B9-B3A0EF0A5397}" srcOrd="0" destOrd="0" presId="urn:microsoft.com/office/officeart/2005/8/layout/vList5"/>
    <dgm:cxn modelId="{E007511E-91B5-4865-B7CC-C74DBB85F4BE}" type="presParOf" srcId="{9951D5AB-7448-7245-A8B9-B3A0EF0A5397}" destId="{C49C2CBE-3B90-CA48-B7D8-7D959C182C8B}" srcOrd="0" destOrd="0" presId="urn:microsoft.com/office/officeart/2005/8/layout/vList5"/>
    <dgm:cxn modelId="{4837AB55-7E11-4982-B204-8577F899364F}" type="presParOf" srcId="{9951D5AB-7448-7245-A8B9-B3A0EF0A5397}" destId="{912A8963-3D1A-F44A-9367-1871D31A6C35}" srcOrd="1" destOrd="0" presId="urn:microsoft.com/office/officeart/2005/8/layout/vList5"/>
    <dgm:cxn modelId="{5C7CF836-A2DF-43AD-84E0-7D11E528429C}" type="presParOf" srcId="{663E63E1-9FB8-FC40-8449-9B1C0E561711}" destId="{AC8FF11B-8779-8344-8860-D8047089BA11}" srcOrd="1" destOrd="0" presId="urn:microsoft.com/office/officeart/2005/8/layout/vList5"/>
    <dgm:cxn modelId="{A6139BDC-48F1-4613-8E54-61F432B44A22}" type="presParOf" srcId="{663E63E1-9FB8-FC40-8449-9B1C0E561711}" destId="{0F9E7EBE-8A4C-A445-B691-8D9007FF6F99}" srcOrd="2" destOrd="0" presId="urn:microsoft.com/office/officeart/2005/8/layout/vList5"/>
    <dgm:cxn modelId="{3C5FE53D-EF92-4AC6-9F28-7D442290CD92}" type="presParOf" srcId="{0F9E7EBE-8A4C-A445-B691-8D9007FF6F99}" destId="{AFC44A62-BA1E-8F40-9B81-A65472D9A431}" srcOrd="0" destOrd="0" presId="urn:microsoft.com/office/officeart/2005/8/layout/vList5"/>
    <dgm:cxn modelId="{C5F15C47-2CDC-4F09-ABB4-C728D2117FCD}" type="presParOf" srcId="{0F9E7EBE-8A4C-A445-B691-8D9007FF6F99}" destId="{82F32A63-99D7-E444-A1F4-A3ED7CE32C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7C1F16-A112-5E4E-92C8-8BE689B41E23}" type="doc">
      <dgm:prSet loTypeId="urn:microsoft.com/office/officeart/2005/8/layout/vList5" loCatId="" qsTypeId="urn:microsoft.com/office/officeart/2005/8/quickstyle/simple1#3" qsCatId="simple" csTypeId="urn:microsoft.com/office/officeart/2005/8/colors/colorful1#2" csCatId="colorful" phldr="1"/>
      <dgm:spPr/>
      <dgm:t>
        <a:bodyPr/>
        <a:lstStyle/>
        <a:p>
          <a:endParaRPr lang="zh-TW" altLang="en-US"/>
        </a:p>
      </dgm:t>
    </dgm:pt>
    <dgm:pt modelId="{69BA4855-4003-E147-81C8-7561608CFB3B}">
      <dgm:prSet phldrT="[文字]"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altLang="zh-CN"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Article</a:t>
          </a:r>
          <a:r>
            <a:rPr lang="zh-CN"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4</a:t>
          </a:r>
          <a:endParaRPr lang="zh-TW"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gm:t>
    </dgm:pt>
    <dgm:pt modelId="{26F6F44C-61C0-3D4C-9C60-B41C795DEF7E}" type="parTrans" cxnId="{5D7F3C0A-9E81-4FCB-A068-FFA6CF010F97}">
      <dgm:prSet/>
      <dgm:spPr/>
      <dgm:t>
        <a:bodyPr/>
        <a:lstStyle/>
        <a:p>
          <a:endParaRPr lang="zh-TW" altLang="en-US"/>
        </a:p>
      </dgm:t>
    </dgm:pt>
    <dgm:pt modelId="{126C76FF-5BB6-2F48-B637-E520188CC38D}" type="sibTrans" cxnId="{5D7F3C0A-9E81-4FCB-A068-FFA6CF010F97}">
      <dgm:prSet/>
      <dgm:spPr/>
      <dgm:t>
        <a:bodyPr/>
        <a:lstStyle/>
        <a:p>
          <a:endParaRPr lang="zh-TW" altLang="en-US"/>
        </a:p>
      </dgm:t>
    </dgm:pt>
    <dgm:pt modelId="{7AB0D130-2E0A-2548-BC05-C2CBBF736A16}">
      <dgm:prSet phldrT="[文字]" phldr="0" custT="1"/>
      <dgm:spPr/>
      <dgm:t>
        <a:bodyPr vert="horz" wrap="square" lIns="144000" rIns="144000"/>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All</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ethnic</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groups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Republic</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China</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are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equal.</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All</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areas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inhabited</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ethnic</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minorities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shall</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practice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regional</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autonomy,</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establish</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autonomous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organs,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exercise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power</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smtClean="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self govern</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All</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ethnic</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autonomous areas</a:t>
          </a:r>
          <a:r>
            <a:rPr lang="zh-CN" altLang="en-US" sz="18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are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inseparable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parts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Republic</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China.</a:t>
          </a:r>
          <a:endParaRPr lang="zh-TW" altLang="en-US" sz="1800" b="0" dirty="0">
            <a:latin typeface="Times New Roman" panose="02020603050405020304" pitchFamily="18" charset="0"/>
            <a:ea typeface="DFKai-SB" panose="03000509000000000000" pitchFamily="65" charset="-120"/>
            <a:cs typeface="Times New Roman" panose="02020603050405020304" pitchFamily="18" charset="0"/>
          </a:endParaRPr>
        </a:p>
      </dgm:t>
    </dgm:pt>
    <dgm:pt modelId="{3B09D977-131A-C647-A256-4F7C9E0866A8}" type="parTrans" cxnId="{39B5ED25-7FFD-4A9F-847C-3C2B27413FC3}">
      <dgm:prSet/>
      <dgm:spPr/>
      <dgm:t>
        <a:bodyPr/>
        <a:lstStyle/>
        <a:p>
          <a:endParaRPr lang="zh-TW" altLang="en-US"/>
        </a:p>
      </dgm:t>
    </dgm:pt>
    <dgm:pt modelId="{51608FE8-8063-134B-B50C-A1E784EAED31}" type="sibTrans" cxnId="{39B5ED25-7FFD-4A9F-847C-3C2B27413FC3}">
      <dgm:prSet/>
      <dgm:spPr/>
      <dgm:t>
        <a:bodyPr/>
        <a:lstStyle/>
        <a:p>
          <a:endParaRPr lang="zh-TW" altLang="en-US"/>
        </a:p>
      </dgm:t>
    </dgm:pt>
    <dgm:pt modelId="{D78FB663-ADAD-344E-90EF-8FB745672E4C}">
      <dgm:prSet phldrT="[文字]"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altLang="zh-CN"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Article</a:t>
          </a:r>
          <a:r>
            <a:rPr lang="zh-CN"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31</a:t>
          </a:r>
          <a:endParaRPr lang="zh-TW"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gm:t>
    </dgm:pt>
    <dgm:pt modelId="{F0336B98-8F65-D545-B5F8-9FD081FF8F0E}" type="parTrans" cxnId="{5037AA2E-60F7-4765-B1BA-FE5DF1C9A68F}">
      <dgm:prSet/>
      <dgm:spPr/>
      <dgm:t>
        <a:bodyPr/>
        <a:lstStyle/>
        <a:p>
          <a:endParaRPr lang="zh-TW" altLang="en-US"/>
        </a:p>
      </dgm:t>
    </dgm:pt>
    <dgm:pt modelId="{3BA1F715-21E1-8D4D-8E31-BCE592AB98E4}" type="sibTrans" cxnId="{5037AA2E-60F7-4765-B1BA-FE5DF1C9A68F}">
      <dgm:prSet/>
      <dgm:spPr/>
      <dgm:t>
        <a:bodyPr/>
        <a:lstStyle/>
        <a:p>
          <a:endParaRPr lang="zh-TW" altLang="en-US"/>
        </a:p>
      </dgm:t>
    </dgm:pt>
    <dgm:pt modelId="{44CCF1BE-DCB0-AD48-ADB1-D69151ED32BD}">
      <dgm:prSet phldrT="[文字]" phldr="0" custT="1"/>
      <dgm:spPr/>
      <dgm:t>
        <a:bodyPr vert="horz" wrap="square" lIns="144000" rIns="144000"/>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defTabSz="844550">
            <a:lnSpc>
              <a:spcPct val="90000"/>
            </a:lnSpc>
            <a:spcBef>
              <a:spcPct val="0"/>
            </a:spcBef>
            <a:spcAft>
              <a:spcPct val="15000"/>
            </a:spcAft>
          </a:pPr>
          <a:endParaRPr lang="zh-TW" altLang="en-US" sz="1800" b="0" dirty="0"/>
        </a:p>
      </dgm:t>
    </dgm:pt>
    <dgm:pt modelId="{E5CD94F4-8D04-F548-9C42-8D571550F4F0}" type="parTrans" cxnId="{6C2A80D9-C084-46B9-A63E-ED4202BDA995}">
      <dgm:prSet/>
      <dgm:spPr/>
      <dgm:t>
        <a:bodyPr/>
        <a:lstStyle/>
        <a:p>
          <a:endParaRPr lang="zh-TW" altLang="en-US"/>
        </a:p>
      </dgm:t>
    </dgm:pt>
    <dgm:pt modelId="{D5E831BD-02F6-274A-8D8C-53599CEE9715}" type="sibTrans" cxnId="{6C2A80D9-C084-46B9-A63E-ED4202BDA995}">
      <dgm:prSet/>
      <dgm:spPr/>
      <dgm:t>
        <a:bodyPr/>
        <a:lstStyle/>
        <a:p>
          <a:endParaRPr lang="zh-TW" altLang="en-US"/>
        </a:p>
      </dgm:t>
    </dgm:pt>
    <dgm:pt modelId="{53055B4F-E2AC-4A7D-931E-427A4DC215F7}">
      <dgm:prSet phldr="0" custT="1"/>
      <dgm:spPr/>
      <dgm:t>
        <a:bodyPr vert="horz" wrap="square" lIns="144000" rIns="144000"/>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R="0" defTabSz="914400" eaLnBrk="1" fontAlgn="auto" latinLnBrk="0" hangingPunct="1">
            <a:lnSpc>
              <a:spcPct val="100000"/>
            </a:lnSpc>
            <a:spcBef>
              <a:spcPts val="0"/>
            </a:spcBef>
            <a:spcAft>
              <a:spcPts val="0"/>
            </a:spcAft>
            <a:buClrTx/>
            <a:buSzTx/>
            <a:buFont typeface="Arial" panose="020B0604020202020204" pitchFamily="34" charset="0"/>
          </a:pP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state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may</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establish</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special</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regions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when</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necessary.</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systems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instituted</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in</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special</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regions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shall,</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in</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light</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specific</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circumstances,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be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prescribed</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laws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enacted</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National</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Congress.</a:t>
          </a:r>
          <a:r>
            <a:rPr lang="zh-CN" altLang="en-US" sz="1800" b="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endParaRPr lang="zh-TW" altLang="en-US" sz="1800" b="0" dirty="0">
            <a:latin typeface="Times New Roman" panose="02020603050405020304" pitchFamily="18" charset="0"/>
            <a:ea typeface="DFKai-SB" panose="03000509000000000000" pitchFamily="65" charset="-120"/>
            <a:cs typeface="Times New Roman" panose="02020603050405020304" pitchFamily="18" charset="0"/>
          </a:endParaRPr>
        </a:p>
      </dgm:t>
    </dgm:pt>
    <dgm:pt modelId="{C89263E1-39A4-4387-9535-469394E8705B}" type="parTrans" cxnId="{03EB0485-E80B-44F8-9F94-B14B66A0CD0A}">
      <dgm:prSet/>
      <dgm:spPr/>
      <dgm:t>
        <a:bodyPr/>
        <a:lstStyle/>
        <a:p>
          <a:endParaRPr lang="zh-TW" altLang="en-US"/>
        </a:p>
      </dgm:t>
    </dgm:pt>
    <dgm:pt modelId="{C08D45ED-9716-4821-B8CB-B23BA4712E16}" type="sibTrans" cxnId="{03EB0485-E80B-44F8-9F94-B14B66A0CD0A}">
      <dgm:prSet/>
      <dgm:spPr/>
      <dgm:t>
        <a:bodyPr/>
        <a:lstStyle/>
        <a:p>
          <a:endParaRPr lang="zh-TW" altLang="en-US"/>
        </a:p>
      </dgm:t>
    </dgm:pt>
    <dgm:pt modelId="{B6461B22-2DC4-4FCB-8EA6-29A60ADFC106}">
      <dgm:prSet phldr="0" custT="1"/>
      <dgm:spPr/>
      <dgm:t>
        <a:bodyPr vert="horz" wrap="square" lIns="144000" rIns="144000"/>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R="0" defTabSz="914400" eaLnBrk="1" fontAlgn="auto" latinLnBrk="0" hangingPunct="1">
            <a:lnSpc>
              <a:spcPct val="100000"/>
            </a:lnSpc>
            <a:spcBef>
              <a:spcPts val="0"/>
            </a:spcBef>
            <a:spcAft>
              <a:spcPts val="0"/>
            </a:spcAft>
            <a:buClrTx/>
            <a:buSzTx/>
            <a:buFont typeface="Arial" panose="020B0604020202020204" pitchFamily="34" charset="0"/>
          </a:pPr>
          <a:endParaRPr lang="zh-TW" altLang="en-US" sz="1800" b="0" dirty="0">
            <a:latin typeface="Times New Roman" panose="02020603050405020304" pitchFamily="18" charset="0"/>
            <a:cs typeface="Times New Roman" panose="02020603050405020304" pitchFamily="18" charset="0"/>
          </a:endParaRPr>
        </a:p>
      </dgm:t>
    </dgm:pt>
    <dgm:pt modelId="{1B60FED1-CBAC-4F76-B98E-AF348431AC9A}" type="parTrans" cxnId="{57236635-0D2C-4460-9576-DAB9DA254B55}">
      <dgm:prSet/>
      <dgm:spPr/>
      <dgm:t>
        <a:bodyPr/>
        <a:lstStyle/>
        <a:p>
          <a:endParaRPr lang="zh-TW" altLang="en-US"/>
        </a:p>
      </dgm:t>
    </dgm:pt>
    <dgm:pt modelId="{A5EC4981-FBD0-4D2A-890E-D75189070474}" type="sibTrans" cxnId="{57236635-0D2C-4460-9576-DAB9DA254B55}">
      <dgm:prSet/>
      <dgm:spPr/>
      <dgm:t>
        <a:bodyPr/>
        <a:lstStyle/>
        <a:p>
          <a:endParaRPr lang="zh-TW" altLang="en-US"/>
        </a:p>
      </dgm:t>
    </dgm:pt>
    <dgm:pt modelId="{663E63E1-9FB8-FC40-8449-9B1C0E561711}" type="pres">
      <dgm:prSet presAssocID="{147C1F16-A112-5E4E-92C8-8BE689B41E23}" presName="Name0" presStyleCnt="0">
        <dgm:presLayoutVars>
          <dgm:dir/>
          <dgm:animLvl val="lvl"/>
          <dgm:resizeHandles val="exact"/>
        </dgm:presLayoutVars>
      </dgm:prSet>
      <dgm:spPr/>
      <dgm:t>
        <a:bodyPr/>
        <a:lstStyle/>
        <a:p>
          <a:endParaRPr lang="zh-TW" altLang="en-US"/>
        </a:p>
      </dgm:t>
    </dgm:pt>
    <dgm:pt modelId="{9951D5AB-7448-7245-A8B9-B3A0EF0A5397}" type="pres">
      <dgm:prSet presAssocID="{69BA4855-4003-E147-81C8-7561608CFB3B}" presName="linNode" presStyleCnt="0"/>
      <dgm:spPr/>
    </dgm:pt>
    <dgm:pt modelId="{C49C2CBE-3B90-CA48-B7D8-7D959C182C8B}" type="pres">
      <dgm:prSet presAssocID="{69BA4855-4003-E147-81C8-7561608CFB3B}" presName="parentText" presStyleLbl="node1" presStyleIdx="0" presStyleCnt="2" custScaleX="79919" custScaleY="48009" custLinFactNeighborX="214" custLinFactNeighborY="2977">
        <dgm:presLayoutVars>
          <dgm:chMax val="1"/>
          <dgm:bulletEnabled val="1"/>
        </dgm:presLayoutVars>
      </dgm:prSet>
      <dgm:spPr/>
      <dgm:t>
        <a:bodyPr/>
        <a:lstStyle/>
        <a:p>
          <a:endParaRPr lang="zh-TW" altLang="en-US"/>
        </a:p>
      </dgm:t>
    </dgm:pt>
    <dgm:pt modelId="{912A8963-3D1A-F44A-9367-1871D31A6C35}" type="pres">
      <dgm:prSet presAssocID="{69BA4855-4003-E147-81C8-7561608CFB3B}" presName="descendantText" presStyleLbl="alignAccFollowNode1" presStyleIdx="0" presStyleCnt="2" custScaleX="134412" custScaleY="60214" custLinFactNeighborY="4059">
        <dgm:presLayoutVars>
          <dgm:bulletEnabled val="1"/>
        </dgm:presLayoutVars>
      </dgm:prSet>
      <dgm:spPr/>
      <dgm:t>
        <a:bodyPr/>
        <a:lstStyle/>
        <a:p>
          <a:endParaRPr lang="zh-TW" altLang="en-US"/>
        </a:p>
      </dgm:t>
    </dgm:pt>
    <dgm:pt modelId="{AC8FF11B-8779-8344-8860-D8047089BA11}" type="pres">
      <dgm:prSet presAssocID="{126C76FF-5BB6-2F48-B637-E520188CC38D}" presName="sp" presStyleCnt="0"/>
      <dgm:spPr/>
    </dgm:pt>
    <dgm:pt modelId="{0F9E7EBE-8A4C-A445-B691-8D9007FF6F99}" type="pres">
      <dgm:prSet presAssocID="{D78FB663-ADAD-344E-90EF-8FB745672E4C}" presName="linNode" presStyleCnt="0"/>
      <dgm:spPr/>
    </dgm:pt>
    <dgm:pt modelId="{AFC44A62-BA1E-8F40-9B81-A65472D9A431}" type="pres">
      <dgm:prSet presAssocID="{D78FB663-ADAD-344E-90EF-8FB745672E4C}" presName="parentText" presStyleLbl="node1" presStyleIdx="1" presStyleCnt="2" custScaleX="69619" custScaleY="40253">
        <dgm:presLayoutVars>
          <dgm:chMax val="1"/>
          <dgm:bulletEnabled val="1"/>
        </dgm:presLayoutVars>
      </dgm:prSet>
      <dgm:spPr/>
      <dgm:t>
        <a:bodyPr/>
        <a:lstStyle/>
        <a:p>
          <a:endParaRPr lang="zh-TW" altLang="en-US"/>
        </a:p>
      </dgm:t>
    </dgm:pt>
    <dgm:pt modelId="{82F32A63-99D7-E444-A1F4-A3ED7CE32CAB}" type="pres">
      <dgm:prSet presAssocID="{D78FB663-ADAD-344E-90EF-8FB745672E4C}" presName="descendantText" presStyleLbl="alignAccFollowNode1" presStyleIdx="1" presStyleCnt="2" custScaleX="118451" custScaleY="49125">
        <dgm:presLayoutVars>
          <dgm:bulletEnabled val="1"/>
        </dgm:presLayoutVars>
      </dgm:prSet>
      <dgm:spPr/>
      <dgm:t>
        <a:bodyPr/>
        <a:lstStyle/>
        <a:p>
          <a:endParaRPr lang="zh-TW" altLang="en-US"/>
        </a:p>
      </dgm:t>
    </dgm:pt>
  </dgm:ptLst>
  <dgm:cxnLst>
    <dgm:cxn modelId="{6C2A80D9-C084-46B9-A63E-ED4202BDA995}" srcId="{D78FB663-ADAD-344E-90EF-8FB745672E4C}" destId="{44CCF1BE-DCB0-AD48-ADB1-D69151ED32BD}" srcOrd="0" destOrd="0" parTransId="{E5CD94F4-8D04-F548-9C42-8D571550F4F0}" sibTransId="{D5E831BD-02F6-274A-8D8C-53599CEE9715}"/>
    <dgm:cxn modelId="{D479CC29-CEA8-454C-8B12-FDA5DF6FADE2}" type="presOf" srcId="{69BA4855-4003-E147-81C8-7561608CFB3B}" destId="{C49C2CBE-3B90-CA48-B7D8-7D959C182C8B}" srcOrd="0" destOrd="0" presId="urn:microsoft.com/office/officeart/2005/8/layout/vList5"/>
    <dgm:cxn modelId="{39B5ED25-7FFD-4A9F-847C-3C2B27413FC3}" srcId="{69BA4855-4003-E147-81C8-7561608CFB3B}" destId="{7AB0D130-2E0A-2548-BC05-C2CBBF736A16}" srcOrd="0" destOrd="0" parTransId="{3B09D977-131A-C647-A256-4F7C9E0866A8}" sibTransId="{51608FE8-8063-134B-B50C-A1E784EAED31}"/>
    <dgm:cxn modelId="{33B5E0A0-3CF8-46DC-A0A0-0FEEACA0D439}" type="presOf" srcId="{7AB0D130-2E0A-2548-BC05-C2CBBF736A16}" destId="{912A8963-3D1A-F44A-9367-1871D31A6C35}" srcOrd="0" destOrd="0" presId="urn:microsoft.com/office/officeart/2005/8/layout/vList5"/>
    <dgm:cxn modelId="{57236635-0D2C-4460-9576-DAB9DA254B55}" srcId="{D78FB663-ADAD-344E-90EF-8FB745672E4C}" destId="{B6461B22-2DC4-4FCB-8EA6-29A60ADFC106}" srcOrd="2" destOrd="0" parTransId="{1B60FED1-CBAC-4F76-B98E-AF348431AC9A}" sibTransId="{A5EC4981-FBD0-4D2A-890E-D75189070474}"/>
    <dgm:cxn modelId="{BF6E87B8-46B0-4B73-BDA1-F080ADE997A4}" type="presOf" srcId="{D78FB663-ADAD-344E-90EF-8FB745672E4C}" destId="{AFC44A62-BA1E-8F40-9B81-A65472D9A431}" srcOrd="0" destOrd="0" presId="urn:microsoft.com/office/officeart/2005/8/layout/vList5"/>
    <dgm:cxn modelId="{BDEEE64F-F5C1-4789-835D-2631003BF0AF}" type="presOf" srcId="{44CCF1BE-DCB0-AD48-ADB1-D69151ED32BD}" destId="{82F32A63-99D7-E444-A1F4-A3ED7CE32CAB}" srcOrd="0" destOrd="0" presId="urn:microsoft.com/office/officeart/2005/8/layout/vList5"/>
    <dgm:cxn modelId="{BB58756D-D3FB-4B4E-AABE-2FCEE5CFC461}" type="presOf" srcId="{53055B4F-E2AC-4A7D-931E-427A4DC215F7}" destId="{82F32A63-99D7-E444-A1F4-A3ED7CE32CAB}" srcOrd="0" destOrd="1" presId="urn:microsoft.com/office/officeart/2005/8/layout/vList5"/>
    <dgm:cxn modelId="{444DD2CE-9A95-4D59-B2E3-12CA6CE31017}" type="presOf" srcId="{147C1F16-A112-5E4E-92C8-8BE689B41E23}" destId="{663E63E1-9FB8-FC40-8449-9B1C0E561711}" srcOrd="0" destOrd="0" presId="urn:microsoft.com/office/officeart/2005/8/layout/vList5"/>
    <dgm:cxn modelId="{5037AA2E-60F7-4765-B1BA-FE5DF1C9A68F}" srcId="{147C1F16-A112-5E4E-92C8-8BE689B41E23}" destId="{D78FB663-ADAD-344E-90EF-8FB745672E4C}" srcOrd="1" destOrd="0" parTransId="{F0336B98-8F65-D545-B5F8-9FD081FF8F0E}" sibTransId="{3BA1F715-21E1-8D4D-8E31-BCE592AB98E4}"/>
    <dgm:cxn modelId="{03EB0485-E80B-44F8-9F94-B14B66A0CD0A}" srcId="{D78FB663-ADAD-344E-90EF-8FB745672E4C}" destId="{53055B4F-E2AC-4A7D-931E-427A4DC215F7}" srcOrd="1" destOrd="0" parTransId="{C89263E1-39A4-4387-9535-469394E8705B}" sibTransId="{C08D45ED-9716-4821-B8CB-B23BA4712E16}"/>
    <dgm:cxn modelId="{B4DFB942-F3C8-4A50-9ED9-C20EB921607F}" type="presOf" srcId="{B6461B22-2DC4-4FCB-8EA6-29A60ADFC106}" destId="{82F32A63-99D7-E444-A1F4-A3ED7CE32CAB}" srcOrd="0" destOrd="2" presId="urn:microsoft.com/office/officeart/2005/8/layout/vList5"/>
    <dgm:cxn modelId="{5D7F3C0A-9E81-4FCB-A068-FFA6CF010F97}" srcId="{147C1F16-A112-5E4E-92C8-8BE689B41E23}" destId="{69BA4855-4003-E147-81C8-7561608CFB3B}" srcOrd="0" destOrd="0" parTransId="{26F6F44C-61C0-3D4C-9C60-B41C795DEF7E}" sibTransId="{126C76FF-5BB6-2F48-B637-E520188CC38D}"/>
    <dgm:cxn modelId="{D48E6B38-CB24-48B9-A6DC-B899A80FDBB5}" type="presParOf" srcId="{663E63E1-9FB8-FC40-8449-9B1C0E561711}" destId="{9951D5AB-7448-7245-A8B9-B3A0EF0A5397}" srcOrd="0" destOrd="0" presId="urn:microsoft.com/office/officeart/2005/8/layout/vList5"/>
    <dgm:cxn modelId="{DECCE72A-A176-4739-84E0-AB0FFE0BA6E7}" type="presParOf" srcId="{9951D5AB-7448-7245-A8B9-B3A0EF0A5397}" destId="{C49C2CBE-3B90-CA48-B7D8-7D959C182C8B}" srcOrd="0" destOrd="0" presId="urn:microsoft.com/office/officeart/2005/8/layout/vList5"/>
    <dgm:cxn modelId="{D58B32E9-0B34-4876-AABC-6601391E34A7}" type="presParOf" srcId="{9951D5AB-7448-7245-A8B9-B3A0EF0A5397}" destId="{912A8963-3D1A-F44A-9367-1871D31A6C35}" srcOrd="1" destOrd="0" presId="urn:microsoft.com/office/officeart/2005/8/layout/vList5"/>
    <dgm:cxn modelId="{E378CE77-8E3B-4DAF-9BAC-9E39F204D86E}" type="presParOf" srcId="{663E63E1-9FB8-FC40-8449-9B1C0E561711}" destId="{AC8FF11B-8779-8344-8860-D8047089BA11}" srcOrd="1" destOrd="0" presId="urn:microsoft.com/office/officeart/2005/8/layout/vList5"/>
    <dgm:cxn modelId="{36A820BB-118C-4008-8587-94E518A90F76}" type="presParOf" srcId="{663E63E1-9FB8-FC40-8449-9B1C0E561711}" destId="{0F9E7EBE-8A4C-A445-B691-8D9007FF6F99}" srcOrd="2" destOrd="0" presId="urn:microsoft.com/office/officeart/2005/8/layout/vList5"/>
    <dgm:cxn modelId="{6D20BF06-EDAF-4A94-AFDF-C76D10C3A11A}" type="presParOf" srcId="{0F9E7EBE-8A4C-A445-B691-8D9007FF6F99}" destId="{AFC44A62-BA1E-8F40-9B81-A65472D9A431}" srcOrd="0" destOrd="0" presId="urn:microsoft.com/office/officeart/2005/8/layout/vList5"/>
    <dgm:cxn modelId="{BBD3EA16-C448-44AD-A93E-802E321A8D8E}" type="presParOf" srcId="{0F9E7EBE-8A4C-A445-B691-8D9007FF6F99}" destId="{82F32A63-99D7-E444-A1F4-A3ED7CE32C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E259BE-FD81-44F8-8AD8-696122467FE8}" type="doc">
      <dgm:prSet loTypeId="urn:microsoft.com/office/officeart/2005/8/layout/hList1" loCatId="list" qsTypeId="urn:microsoft.com/office/officeart/2005/8/quickstyle/simple4#1" qsCatId="simple" csTypeId="urn:microsoft.com/office/officeart/2005/8/colors/colorful5#1" csCatId="colorful" phldr="1"/>
      <dgm:spPr/>
      <dgm:t>
        <a:bodyPr/>
        <a:lstStyle/>
        <a:p>
          <a:endParaRPr lang="zh-CN" altLang="en-US"/>
        </a:p>
      </dgm:t>
    </dgm:pt>
    <dgm:pt modelId="{D49F27BA-C7D4-47F5-A566-6558CB160CCE}">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2800" b="1" dirty="0">
              <a:solidFill>
                <a:schemeClr val="bg1"/>
              </a:solidFill>
              <a:latin typeface="Times New Roman" panose="02020603050405020304" pitchFamily="18" charset="0"/>
              <a:cs typeface="Times New Roman" panose="02020603050405020304" pitchFamily="18" charset="0"/>
            </a:rPr>
            <a:t>Article </a:t>
          </a:r>
          <a:r>
            <a:rPr lang="en-US" sz="2800" b="1" dirty="0" smtClean="0">
              <a:solidFill>
                <a:schemeClr val="bg1"/>
              </a:solidFill>
              <a:latin typeface="Times New Roman" panose="02020603050405020304" pitchFamily="18" charset="0"/>
              <a:cs typeface="Times New Roman" panose="02020603050405020304" pitchFamily="18" charset="0"/>
            </a:rPr>
            <a:t>1</a:t>
          </a:r>
          <a:r>
            <a:rPr lang="zh-CN" altLang="en-US" sz="2800" b="1" dirty="0" smtClean="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of the Basic</a:t>
          </a:r>
          <a:r>
            <a:rPr lang="zh-CN" altLang="en-US" sz="2800" b="1" dirty="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Law</a:t>
          </a:r>
          <a:endParaRPr lang="zh-CN" altLang="en-US" sz="28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gm:t>
    </dgm:pt>
    <dgm:pt modelId="{DFF52EEB-FE15-4438-9ABF-8177F955BE98}" type="parTrans" cxnId="{F22D42DC-203A-4368-B6C7-72B173B65F65}">
      <dgm:prSet/>
      <dgm:spPr/>
      <dgm:t>
        <a:bodyPr/>
        <a:lstStyle/>
        <a:p>
          <a:endParaRPr lang="zh-CN" altLang="en-US"/>
        </a:p>
      </dgm:t>
    </dgm:pt>
    <dgm:pt modelId="{6C7F23EE-527F-445D-A03B-C095553F5BFB}" type="sibTrans" cxnId="{F22D42DC-203A-4368-B6C7-72B173B65F65}">
      <dgm:prSet/>
      <dgm:spPr/>
      <dgm:t>
        <a:bodyPr/>
        <a:lstStyle/>
        <a:p>
          <a:endParaRPr lang="zh-CN" altLang="en-US"/>
        </a:p>
      </dgm:t>
    </dgm:pt>
    <dgm:pt modelId="{1A95FDA0-3844-435D-9E9C-86ADA9E455A3}">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35000"/>
            </a:spcAft>
          </a:pPr>
          <a:r>
            <a:rPr lang="en-US" altLang="zh-CN" sz="2000" strike="noStrike" dirty="0" smtClean="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The Hong Kong Special Administrative Region is an inalienable part of the</a:t>
          </a:r>
          <a:r>
            <a:rPr lang="zh-CN" alt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People’s Republic of China</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dgm:t>
    </dgm:pt>
    <dgm:pt modelId="{087CCA06-0DDB-4D11-83D1-BCE3FCB04E7F}" type="parTrans" cxnId="{C9A41AAF-B277-486F-8151-B35E9CEC00AA}">
      <dgm:prSet/>
      <dgm:spPr/>
      <dgm:t>
        <a:bodyPr/>
        <a:lstStyle/>
        <a:p>
          <a:endParaRPr lang="zh-CN" altLang="en-US"/>
        </a:p>
      </dgm:t>
    </dgm:pt>
    <dgm:pt modelId="{8D56E4F9-6742-478E-A47A-C0FA477F77A1}" type="sibTrans" cxnId="{C9A41AAF-B277-486F-8151-B35E9CEC00AA}">
      <dgm:prSet/>
      <dgm:spPr/>
      <dgm:t>
        <a:bodyPr/>
        <a:lstStyle/>
        <a:p>
          <a:endParaRPr lang="zh-CN" altLang="en-US"/>
        </a:p>
      </dgm:t>
    </dgm:pt>
    <dgm:pt modelId="{A8D79439-D5EC-4A2C-8886-3366D5388AE4}">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2800" b="1" dirty="0">
              <a:solidFill>
                <a:schemeClr val="bg1"/>
              </a:solidFill>
              <a:latin typeface="Times New Roman" panose="02020603050405020304" pitchFamily="18" charset="0"/>
              <a:cs typeface="Times New Roman" panose="02020603050405020304" pitchFamily="18" charset="0"/>
            </a:rPr>
            <a:t>Article </a:t>
          </a:r>
          <a:r>
            <a:rPr lang="en-US" sz="2800" b="1" dirty="0" smtClean="0">
              <a:solidFill>
                <a:schemeClr val="bg1"/>
              </a:solidFill>
              <a:latin typeface="Times New Roman" panose="02020603050405020304" pitchFamily="18" charset="0"/>
              <a:cs typeface="Times New Roman" panose="02020603050405020304" pitchFamily="18" charset="0"/>
            </a:rPr>
            <a:t>1</a:t>
          </a:r>
          <a:r>
            <a:rPr lang="en-US" altLang="zh-CN" sz="2800" b="1" dirty="0" smtClean="0">
              <a:solidFill>
                <a:schemeClr val="bg1"/>
              </a:solidFill>
              <a:latin typeface="Times New Roman" panose="02020603050405020304" pitchFamily="18" charset="0"/>
              <a:cs typeface="Times New Roman" panose="02020603050405020304" pitchFamily="18" charset="0"/>
            </a:rPr>
            <a:t>2</a:t>
          </a:r>
          <a:r>
            <a:rPr lang="zh-CN" altLang="en-US" sz="2800" b="1" dirty="0" smtClean="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of the Basic</a:t>
          </a:r>
          <a:r>
            <a:rPr lang="zh-CN" altLang="en-US" sz="2800" b="1" dirty="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Law</a:t>
          </a:r>
          <a:endParaRPr lang="zh-CN" altLang="en-US" sz="28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gm:t>
    </dgm:pt>
    <dgm:pt modelId="{76D1CF85-CE3E-482B-BBDE-33CB26C491B3}" type="parTrans" cxnId="{E9188EB6-44CD-4666-B5C0-62CDB45F878C}">
      <dgm:prSet/>
      <dgm:spPr/>
      <dgm:t>
        <a:bodyPr/>
        <a:lstStyle/>
        <a:p>
          <a:endParaRPr lang="zh-CN" altLang="en-US"/>
        </a:p>
      </dgm:t>
    </dgm:pt>
    <dgm:pt modelId="{894E5B85-0B0F-4179-80FC-578AC7607573}" type="sibTrans" cxnId="{E9188EB6-44CD-4666-B5C0-62CDB45F878C}">
      <dgm:prSet/>
      <dgm:spPr/>
      <dgm:t>
        <a:bodyPr/>
        <a:lstStyle/>
        <a:p>
          <a:endParaRPr lang="zh-CN" altLang="en-US"/>
        </a:p>
      </dgm:t>
    </dgm:pt>
    <dgm:pt modelId="{3551B63F-97E5-4C25-8E48-EA3324E4693A}">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35000"/>
            </a:spcAft>
          </a:pPr>
          <a:r>
            <a:rPr lang="en-US" sz="2000" dirty="0">
              <a:solidFill>
                <a:schemeClr val="tx1"/>
              </a:solidFill>
              <a:latin typeface="Times New Roman" panose="02020603050405020304" pitchFamily="18" charset="0"/>
              <a:cs typeface="Times New Roman" panose="02020603050405020304" pitchFamily="18" charset="0"/>
            </a:rPr>
            <a:t>‘The Hong Kong Special Administrative Region shall be a local administrative region of the People’s Republic of China, which shall enjoy a high degree of autonomy and come directly under the Central People’s Government</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altLang="zh-CN" sz="2000"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dgm:t>
    </dgm:pt>
    <dgm:pt modelId="{D45CBEB4-CA5A-42B2-A8B1-A227C3D51854}" type="parTrans" cxnId="{750C91E2-3881-41C6-94E9-2B0CE5ED8E65}">
      <dgm:prSet/>
      <dgm:spPr/>
      <dgm:t>
        <a:bodyPr/>
        <a:lstStyle/>
        <a:p>
          <a:endParaRPr lang="zh-CN" altLang="en-US"/>
        </a:p>
      </dgm:t>
    </dgm:pt>
    <dgm:pt modelId="{2A745622-EF74-41CE-8640-57C9EC089F05}" type="sibTrans" cxnId="{750C91E2-3881-41C6-94E9-2B0CE5ED8E65}">
      <dgm:prSet/>
      <dgm:spPr/>
      <dgm:t>
        <a:bodyPr/>
        <a:lstStyle/>
        <a:p>
          <a:endParaRPr lang="zh-CN" altLang="en-US"/>
        </a:p>
      </dgm:t>
    </dgm:pt>
    <dgm:pt modelId="{15E453F7-1252-D84E-98BE-CD87F46B0B92}" type="pres">
      <dgm:prSet presAssocID="{70E259BE-FD81-44F8-8AD8-696122467FE8}" presName="Name0" presStyleCnt="0">
        <dgm:presLayoutVars>
          <dgm:dir/>
          <dgm:animLvl val="lvl"/>
          <dgm:resizeHandles val="exact"/>
        </dgm:presLayoutVars>
      </dgm:prSet>
      <dgm:spPr/>
      <dgm:t>
        <a:bodyPr/>
        <a:lstStyle/>
        <a:p>
          <a:endParaRPr lang="zh-TW" altLang="en-US"/>
        </a:p>
      </dgm:t>
    </dgm:pt>
    <dgm:pt modelId="{7127D557-A473-9641-A836-34AD0F974F34}" type="pres">
      <dgm:prSet presAssocID="{D49F27BA-C7D4-47F5-A566-6558CB160CCE}" presName="composite" presStyleCnt="0"/>
      <dgm:spPr/>
    </dgm:pt>
    <dgm:pt modelId="{F71F6031-CA80-9145-B903-C5797A28DD5F}" type="pres">
      <dgm:prSet presAssocID="{D49F27BA-C7D4-47F5-A566-6558CB160CCE}" presName="parTx" presStyleLbl="alignNode1" presStyleIdx="0" presStyleCnt="2" custScaleY="100000" custLinFactNeighborX="-1" custLinFactNeighborY="1371">
        <dgm:presLayoutVars>
          <dgm:chMax val="0"/>
          <dgm:chPref val="0"/>
          <dgm:bulletEnabled val="1"/>
        </dgm:presLayoutVars>
      </dgm:prSet>
      <dgm:spPr/>
      <dgm:t>
        <a:bodyPr/>
        <a:lstStyle/>
        <a:p>
          <a:endParaRPr lang="zh-TW" altLang="en-US"/>
        </a:p>
      </dgm:t>
    </dgm:pt>
    <dgm:pt modelId="{B0113B65-83D8-8F48-9B5A-33EDD3E42FF3}" type="pres">
      <dgm:prSet presAssocID="{D49F27BA-C7D4-47F5-A566-6558CB160CCE}" presName="desTx" presStyleLbl="alignAccFollowNode1" presStyleIdx="0" presStyleCnt="2" custLinFactNeighborX="-5" custLinFactNeighborY="474">
        <dgm:presLayoutVars>
          <dgm:bulletEnabled val="1"/>
        </dgm:presLayoutVars>
      </dgm:prSet>
      <dgm:spPr/>
      <dgm:t>
        <a:bodyPr/>
        <a:lstStyle/>
        <a:p>
          <a:endParaRPr lang="zh-TW" altLang="en-US"/>
        </a:p>
      </dgm:t>
    </dgm:pt>
    <dgm:pt modelId="{87FA2F12-DD96-394D-A6F8-9E7512775F79}" type="pres">
      <dgm:prSet presAssocID="{6C7F23EE-527F-445D-A03B-C095553F5BFB}" presName="space" presStyleCnt="0"/>
      <dgm:spPr/>
    </dgm:pt>
    <dgm:pt modelId="{5EDFFE64-861A-E64F-BE19-75927AC6A02D}" type="pres">
      <dgm:prSet presAssocID="{A8D79439-D5EC-4A2C-8886-3366D5388AE4}" presName="composite" presStyleCnt="0"/>
      <dgm:spPr/>
    </dgm:pt>
    <dgm:pt modelId="{0BFBC060-6F6E-8546-A343-3C7A6F0D2107}" type="pres">
      <dgm:prSet presAssocID="{A8D79439-D5EC-4A2C-8886-3366D5388AE4}" presName="parTx" presStyleLbl="alignNode1" presStyleIdx="1" presStyleCnt="2" custScaleY="100000" custLinFactNeighborX="217" custLinFactNeighborY="1617">
        <dgm:presLayoutVars>
          <dgm:chMax val="0"/>
          <dgm:chPref val="0"/>
          <dgm:bulletEnabled val="1"/>
        </dgm:presLayoutVars>
      </dgm:prSet>
      <dgm:spPr/>
      <dgm:t>
        <a:bodyPr/>
        <a:lstStyle/>
        <a:p>
          <a:endParaRPr lang="zh-TW" altLang="en-US"/>
        </a:p>
      </dgm:t>
    </dgm:pt>
    <dgm:pt modelId="{9A738CD5-62DA-8D4E-99C1-E2606A94CB70}" type="pres">
      <dgm:prSet presAssocID="{A8D79439-D5EC-4A2C-8886-3366D5388AE4}" presName="desTx" presStyleLbl="alignAccFollowNode1" presStyleIdx="1" presStyleCnt="2" custScaleY="100000" custLinFactNeighborX="161" custLinFactNeighborY="629">
        <dgm:presLayoutVars>
          <dgm:bulletEnabled val="1"/>
        </dgm:presLayoutVars>
      </dgm:prSet>
      <dgm:spPr/>
      <dgm:t>
        <a:bodyPr/>
        <a:lstStyle/>
        <a:p>
          <a:endParaRPr lang="zh-TW" altLang="en-US"/>
        </a:p>
      </dgm:t>
    </dgm:pt>
  </dgm:ptLst>
  <dgm:cxnLst>
    <dgm:cxn modelId="{61378C1C-6D69-41C7-AD44-AE80E456D2F4}" type="presOf" srcId="{70E259BE-FD81-44F8-8AD8-696122467FE8}" destId="{15E453F7-1252-D84E-98BE-CD87F46B0B92}" srcOrd="0" destOrd="0" presId="urn:microsoft.com/office/officeart/2005/8/layout/hList1"/>
    <dgm:cxn modelId="{F22D42DC-203A-4368-B6C7-72B173B65F65}" srcId="{70E259BE-FD81-44F8-8AD8-696122467FE8}" destId="{D49F27BA-C7D4-47F5-A566-6558CB160CCE}" srcOrd="0" destOrd="0" parTransId="{DFF52EEB-FE15-4438-9ABF-8177F955BE98}" sibTransId="{6C7F23EE-527F-445D-A03B-C095553F5BFB}"/>
    <dgm:cxn modelId="{0907D287-19DF-424D-AA90-5BC42A222319}" type="presOf" srcId="{3551B63F-97E5-4C25-8E48-EA3324E4693A}" destId="{9A738CD5-62DA-8D4E-99C1-E2606A94CB70}" srcOrd="0" destOrd="0" presId="urn:microsoft.com/office/officeart/2005/8/layout/hList1"/>
    <dgm:cxn modelId="{E49D42BB-9BC8-4E6D-B4E9-1BC0BA1401B4}" type="presOf" srcId="{1A95FDA0-3844-435D-9E9C-86ADA9E455A3}" destId="{B0113B65-83D8-8F48-9B5A-33EDD3E42FF3}" srcOrd="0" destOrd="0" presId="urn:microsoft.com/office/officeart/2005/8/layout/hList1"/>
    <dgm:cxn modelId="{E9188EB6-44CD-4666-B5C0-62CDB45F878C}" srcId="{70E259BE-FD81-44F8-8AD8-696122467FE8}" destId="{A8D79439-D5EC-4A2C-8886-3366D5388AE4}" srcOrd="1" destOrd="0" parTransId="{76D1CF85-CE3E-482B-BBDE-33CB26C491B3}" sibTransId="{894E5B85-0B0F-4179-80FC-578AC7607573}"/>
    <dgm:cxn modelId="{AD77AD22-CB06-491C-B089-456DB1FCE93D}" type="presOf" srcId="{A8D79439-D5EC-4A2C-8886-3366D5388AE4}" destId="{0BFBC060-6F6E-8546-A343-3C7A6F0D2107}" srcOrd="0" destOrd="0" presId="urn:microsoft.com/office/officeart/2005/8/layout/hList1"/>
    <dgm:cxn modelId="{C9A41AAF-B277-486F-8151-B35E9CEC00AA}" srcId="{D49F27BA-C7D4-47F5-A566-6558CB160CCE}" destId="{1A95FDA0-3844-435D-9E9C-86ADA9E455A3}" srcOrd="0" destOrd="0" parTransId="{087CCA06-0DDB-4D11-83D1-BCE3FCB04E7F}" sibTransId="{8D56E4F9-6742-478E-A47A-C0FA477F77A1}"/>
    <dgm:cxn modelId="{8B19E6D7-F6DD-4E91-AFDB-8CF094E8E404}" type="presOf" srcId="{D49F27BA-C7D4-47F5-A566-6558CB160CCE}" destId="{F71F6031-CA80-9145-B903-C5797A28DD5F}" srcOrd="0" destOrd="0" presId="urn:microsoft.com/office/officeart/2005/8/layout/hList1"/>
    <dgm:cxn modelId="{750C91E2-3881-41C6-94E9-2B0CE5ED8E65}" srcId="{A8D79439-D5EC-4A2C-8886-3366D5388AE4}" destId="{3551B63F-97E5-4C25-8E48-EA3324E4693A}" srcOrd="0" destOrd="0" parTransId="{D45CBEB4-CA5A-42B2-A8B1-A227C3D51854}" sibTransId="{2A745622-EF74-41CE-8640-57C9EC089F05}"/>
    <dgm:cxn modelId="{82AA5F1C-F1F9-4E23-87CD-4BA8866A4547}" type="presParOf" srcId="{15E453F7-1252-D84E-98BE-CD87F46B0B92}" destId="{7127D557-A473-9641-A836-34AD0F974F34}" srcOrd="0" destOrd="0" presId="urn:microsoft.com/office/officeart/2005/8/layout/hList1"/>
    <dgm:cxn modelId="{AB42B9C4-7540-4FD2-B5ED-9F9A5045C42F}" type="presParOf" srcId="{7127D557-A473-9641-A836-34AD0F974F34}" destId="{F71F6031-CA80-9145-B903-C5797A28DD5F}" srcOrd="0" destOrd="0" presId="urn:microsoft.com/office/officeart/2005/8/layout/hList1"/>
    <dgm:cxn modelId="{15BB5F80-D02F-438C-91C5-52920F61BBB3}" type="presParOf" srcId="{7127D557-A473-9641-A836-34AD0F974F34}" destId="{B0113B65-83D8-8F48-9B5A-33EDD3E42FF3}" srcOrd="1" destOrd="0" presId="urn:microsoft.com/office/officeart/2005/8/layout/hList1"/>
    <dgm:cxn modelId="{8BB46B80-1A55-4A38-A226-FFAECE1F74FE}" type="presParOf" srcId="{15E453F7-1252-D84E-98BE-CD87F46B0B92}" destId="{87FA2F12-DD96-394D-A6F8-9E7512775F79}" srcOrd="1" destOrd="0" presId="urn:microsoft.com/office/officeart/2005/8/layout/hList1"/>
    <dgm:cxn modelId="{DC47F745-96EB-4023-9AC6-DC4B3CA2B172}" type="presParOf" srcId="{15E453F7-1252-D84E-98BE-CD87F46B0B92}" destId="{5EDFFE64-861A-E64F-BE19-75927AC6A02D}" srcOrd="2" destOrd="0" presId="urn:microsoft.com/office/officeart/2005/8/layout/hList1"/>
    <dgm:cxn modelId="{AC74ECEA-0269-4534-AA13-83BF6BFDFCA3}" type="presParOf" srcId="{5EDFFE64-861A-E64F-BE19-75927AC6A02D}" destId="{0BFBC060-6F6E-8546-A343-3C7A6F0D2107}" srcOrd="0" destOrd="0" presId="urn:microsoft.com/office/officeart/2005/8/layout/hList1"/>
    <dgm:cxn modelId="{A081B390-E7C2-45A9-9F30-388CEC4D5902}" type="presParOf" srcId="{5EDFFE64-861A-E64F-BE19-75927AC6A02D}" destId="{9A738CD5-62DA-8D4E-99C1-E2606A94CB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68515-5111-264F-8404-D6BB5C034671}" type="doc">
      <dgm:prSet loTypeId="urn:microsoft.com/office/officeart/2005/8/layout/hierarchy1#1" loCatId="" qsTypeId="urn:microsoft.com/office/officeart/2005/8/quickstyle/simple1#4" qsCatId="simple" csTypeId="urn:microsoft.com/office/officeart/2005/8/colors/colorful1#3" csCatId="colorful" phldr="1"/>
      <dgm:spPr/>
      <dgm:t>
        <a:bodyPr/>
        <a:lstStyle/>
        <a:p>
          <a:endParaRPr lang="zh-TW" altLang="en-US"/>
        </a:p>
      </dgm:t>
    </dgm:pt>
    <dgm:pt modelId="{17C853C0-8DC6-4D45-9318-5BB3F5110582}">
      <dgm:prSet phldrT="[文字]"/>
      <dgm:spPr/>
      <dgm:t>
        <a:bodyPr/>
        <a:lstStyle/>
        <a:p>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Central</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Government</a:t>
          </a:r>
          <a:endParaRPr lang="zh-TW" altLang="en-US" dirty="0">
            <a:latin typeface="Times New Roman" panose="02020603050405020304" pitchFamily="18" charset="0"/>
            <a:ea typeface="DFKai-SB" panose="03000509000000000000" pitchFamily="65" charset="-120"/>
            <a:cs typeface="Times New Roman" panose="02020603050405020304" pitchFamily="18" charset="0"/>
          </a:endParaRPr>
        </a:p>
      </dgm:t>
    </dgm:pt>
    <dgm:pt modelId="{66FAB44D-EB8F-EE4F-B716-879F9478A8C6}" type="parTrans" cxnId="{98BAB4F6-588F-E547-9AB1-5670C75C2F30}">
      <dgm:prSet/>
      <dgm:spPr/>
      <dgm:t>
        <a:bodyPr/>
        <a:lstStyle/>
        <a:p>
          <a:endParaRPr lang="zh-TW" altLang="en-US"/>
        </a:p>
      </dgm:t>
    </dgm:pt>
    <dgm:pt modelId="{F99482BD-962D-9C42-B021-2167D574F111}" type="sibTrans" cxnId="{98BAB4F6-588F-E547-9AB1-5670C75C2F30}">
      <dgm:prSet/>
      <dgm:spPr/>
      <dgm:t>
        <a:bodyPr/>
        <a:lstStyle/>
        <a:p>
          <a:endParaRPr lang="zh-TW" altLang="en-US"/>
        </a:p>
      </dgm:t>
    </dgm:pt>
    <dgm:pt modelId="{D9DE93EC-C9C2-114F-A795-B0697A1837CC}">
      <dgm:prSet phldrT="[文字]"/>
      <dgm:spPr/>
      <dgm:t>
        <a:bodyPr/>
        <a:lstStyle/>
        <a:p>
          <a:r>
            <a:rPr lang="en-US" altLang="zh-TW" dirty="0">
              <a:latin typeface="Times New Roman" panose="02020603050405020304" pitchFamily="18" charset="0"/>
              <a:ea typeface="DFKai-SB" panose="03000509000000000000" pitchFamily="65" charset="-120"/>
              <a:cs typeface="Times New Roman" panose="02020603050405020304" pitchFamily="18" charset="0"/>
            </a:rPr>
            <a:t>23</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provinces</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 </a:t>
          </a:r>
          <a:endParaRPr lang="zh-TW" altLang="en-US" dirty="0">
            <a:latin typeface="Times New Roman" panose="02020603050405020304" pitchFamily="18" charset="0"/>
            <a:ea typeface="DFKai-SB" panose="03000509000000000000" pitchFamily="65" charset="-120"/>
            <a:cs typeface="Times New Roman" panose="02020603050405020304" pitchFamily="18" charset="0"/>
          </a:endParaRPr>
        </a:p>
      </dgm:t>
    </dgm:pt>
    <dgm:pt modelId="{DE19DDF2-92D7-A24B-8BD5-D2B91DC74193}" type="parTrans" cxnId="{368A41D7-DE27-8A4F-827E-47949696EAF7}">
      <dgm:prSet/>
      <dgm:spPr/>
      <dgm:t>
        <a:bodyPr/>
        <a:lstStyle/>
        <a:p>
          <a:endParaRPr lang="zh-TW" altLang="en-US"/>
        </a:p>
      </dgm:t>
    </dgm:pt>
    <dgm:pt modelId="{BFA46F6B-093E-F143-9F92-7BFBDA89042D}" type="sibTrans" cxnId="{368A41D7-DE27-8A4F-827E-47949696EAF7}">
      <dgm:prSet/>
      <dgm:spPr/>
      <dgm:t>
        <a:bodyPr/>
        <a:lstStyle/>
        <a:p>
          <a:endParaRPr lang="zh-TW" altLang="en-US"/>
        </a:p>
      </dgm:t>
    </dgm:pt>
    <dgm:pt modelId="{A0006440-AA25-2B40-B025-A665D5B872D7}">
      <dgm:prSet phldrT="[文字]"/>
      <dgm:spPr/>
      <dgm:t>
        <a:bodyPr/>
        <a:lstStyle/>
        <a:p>
          <a:r>
            <a:rPr lang="en-US" altLang="zh-TW" dirty="0">
              <a:latin typeface="Times New Roman" panose="02020603050405020304" pitchFamily="18" charset="0"/>
              <a:ea typeface="DFKai-SB" panose="03000509000000000000" pitchFamily="65" charset="-120"/>
              <a:cs typeface="Times New Roman" panose="02020603050405020304" pitchFamily="18" charset="0"/>
            </a:rPr>
            <a:t>5</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autonomous</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regions</a:t>
          </a:r>
          <a:endParaRPr lang="zh-TW" altLang="en-US" dirty="0">
            <a:latin typeface="Times New Roman" panose="02020603050405020304" pitchFamily="18" charset="0"/>
            <a:ea typeface="DFKai-SB" panose="03000509000000000000" pitchFamily="65" charset="-120"/>
            <a:cs typeface="Times New Roman" panose="02020603050405020304" pitchFamily="18" charset="0"/>
          </a:endParaRPr>
        </a:p>
      </dgm:t>
    </dgm:pt>
    <dgm:pt modelId="{90112A39-3CE3-B24E-8AD7-EE1A0B82889E}" type="parTrans" cxnId="{0136EA20-C408-9146-BDDC-5B4A51B3036C}">
      <dgm:prSet/>
      <dgm:spPr/>
      <dgm:t>
        <a:bodyPr/>
        <a:lstStyle/>
        <a:p>
          <a:endParaRPr lang="zh-TW" altLang="en-US"/>
        </a:p>
      </dgm:t>
    </dgm:pt>
    <dgm:pt modelId="{69594D0A-FF36-734D-9FDC-1130C769D001}" type="sibTrans" cxnId="{0136EA20-C408-9146-BDDC-5B4A51B3036C}">
      <dgm:prSet/>
      <dgm:spPr/>
      <dgm:t>
        <a:bodyPr/>
        <a:lstStyle/>
        <a:p>
          <a:endParaRPr lang="zh-TW" altLang="en-US"/>
        </a:p>
      </dgm:t>
    </dgm:pt>
    <dgm:pt modelId="{E41C5E34-8820-A040-9D02-0414419DDBCE}">
      <dgm:prSet phldrT="[文字]"/>
      <dgm:spPr/>
      <dgm:t>
        <a:bodyPr/>
        <a:lstStyle/>
        <a:p>
          <a:r>
            <a:rPr lang="en-US" altLang="zh-TW" dirty="0">
              <a:latin typeface="Times New Roman" panose="02020603050405020304" pitchFamily="18" charset="0"/>
              <a:ea typeface="DFKai-SB" panose="03000509000000000000" pitchFamily="65" charset="-120"/>
              <a:cs typeface="Times New Roman" panose="02020603050405020304" pitchFamily="18" charset="0"/>
            </a:rPr>
            <a:t>4</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municipalities</a:t>
          </a:r>
          <a:endParaRPr lang="zh-TW" altLang="en-US" dirty="0">
            <a:latin typeface="Times New Roman" panose="02020603050405020304" pitchFamily="18" charset="0"/>
            <a:ea typeface="DFKai-SB" panose="03000509000000000000" pitchFamily="65" charset="-120"/>
            <a:cs typeface="Times New Roman" panose="02020603050405020304" pitchFamily="18" charset="0"/>
          </a:endParaRPr>
        </a:p>
      </dgm:t>
    </dgm:pt>
    <dgm:pt modelId="{15ACFA14-2235-BB47-8EE8-4631E443AEC1}" type="parTrans" cxnId="{9450192E-2111-574C-8265-25FA4E2B8B62}">
      <dgm:prSet/>
      <dgm:spPr/>
      <dgm:t>
        <a:bodyPr/>
        <a:lstStyle/>
        <a:p>
          <a:endParaRPr lang="zh-TW" altLang="en-US"/>
        </a:p>
      </dgm:t>
    </dgm:pt>
    <dgm:pt modelId="{B6713A42-B79E-974B-95F9-31D6E76738BE}" type="sibTrans" cxnId="{9450192E-2111-574C-8265-25FA4E2B8B62}">
      <dgm:prSet/>
      <dgm:spPr/>
      <dgm:t>
        <a:bodyPr/>
        <a:lstStyle/>
        <a:p>
          <a:endParaRPr lang="zh-TW" altLang="en-US"/>
        </a:p>
      </dgm:t>
    </dgm:pt>
    <dgm:pt modelId="{D05F730D-C4B6-3E40-85A6-F2CCEDAA706B}">
      <dgm:prSet phldrT="[文字]"/>
      <dgm:spPr/>
      <dgm:t>
        <a:bodyPr/>
        <a:lstStyle/>
        <a:p>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special</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regions</a:t>
          </a:r>
          <a:endParaRPr lang="zh-TW"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dgm:t>
    </dgm:pt>
    <dgm:pt modelId="{A1B9E182-031C-0B49-B121-1A329C7D9C3C}" type="parTrans" cxnId="{9181CDFD-4401-E64D-9A72-149EDBE10649}">
      <dgm:prSet/>
      <dgm:spPr/>
      <dgm:t>
        <a:bodyPr/>
        <a:lstStyle/>
        <a:p>
          <a:endParaRPr lang="zh-TW" altLang="en-US"/>
        </a:p>
      </dgm:t>
    </dgm:pt>
    <dgm:pt modelId="{23521691-11C7-1B46-A444-1C8152C0C6E5}" type="sibTrans" cxnId="{9181CDFD-4401-E64D-9A72-149EDBE10649}">
      <dgm:prSet/>
      <dgm:spPr/>
      <dgm:t>
        <a:bodyPr/>
        <a:lstStyle/>
        <a:p>
          <a:endParaRPr lang="zh-TW" altLang="en-US"/>
        </a:p>
      </dgm:t>
    </dgm:pt>
    <dgm:pt modelId="{0FF77BCE-F578-C748-8E03-EA79CB1C90F0}" type="pres">
      <dgm:prSet presAssocID="{7C868515-5111-264F-8404-D6BB5C034671}" presName="hierChild1" presStyleCnt="0">
        <dgm:presLayoutVars>
          <dgm:chPref val="1"/>
          <dgm:dir/>
          <dgm:animOne val="branch"/>
          <dgm:animLvl val="lvl"/>
          <dgm:resizeHandles/>
        </dgm:presLayoutVars>
      </dgm:prSet>
      <dgm:spPr/>
      <dgm:t>
        <a:bodyPr/>
        <a:lstStyle/>
        <a:p>
          <a:endParaRPr lang="zh-TW" altLang="en-US"/>
        </a:p>
      </dgm:t>
    </dgm:pt>
    <dgm:pt modelId="{0165B38C-D531-BB47-9C63-C3C495959658}" type="pres">
      <dgm:prSet presAssocID="{17C853C0-8DC6-4D45-9318-5BB3F5110582}" presName="hierRoot1" presStyleCnt="0"/>
      <dgm:spPr/>
    </dgm:pt>
    <dgm:pt modelId="{15D61050-7D72-724C-98DB-AEB828618C75}" type="pres">
      <dgm:prSet presAssocID="{17C853C0-8DC6-4D45-9318-5BB3F5110582}" presName="composite" presStyleCnt="0"/>
      <dgm:spPr/>
    </dgm:pt>
    <dgm:pt modelId="{9D64117B-D54A-8340-8300-053E688538F6}" type="pres">
      <dgm:prSet presAssocID="{17C853C0-8DC6-4D45-9318-5BB3F5110582}" presName="background" presStyleLbl="node0" presStyleIdx="0" presStyleCnt="1"/>
      <dgm:spPr/>
    </dgm:pt>
    <dgm:pt modelId="{1CFC599D-9FC0-5342-90B0-4283CD5E672C}" type="pres">
      <dgm:prSet presAssocID="{17C853C0-8DC6-4D45-9318-5BB3F5110582}" presName="text" presStyleLbl="fgAcc0" presStyleIdx="0" presStyleCnt="1" custScaleX="146474">
        <dgm:presLayoutVars>
          <dgm:chPref val="3"/>
        </dgm:presLayoutVars>
      </dgm:prSet>
      <dgm:spPr/>
      <dgm:t>
        <a:bodyPr/>
        <a:lstStyle/>
        <a:p>
          <a:endParaRPr lang="zh-TW" altLang="en-US"/>
        </a:p>
      </dgm:t>
    </dgm:pt>
    <dgm:pt modelId="{5A0BEDD7-9403-7545-9D99-4E050F314DC8}" type="pres">
      <dgm:prSet presAssocID="{17C853C0-8DC6-4D45-9318-5BB3F5110582}" presName="hierChild2" presStyleCnt="0"/>
      <dgm:spPr/>
    </dgm:pt>
    <dgm:pt modelId="{C237EBDC-B64E-CB47-B5EA-ABC21C7E8E18}" type="pres">
      <dgm:prSet presAssocID="{DE19DDF2-92D7-A24B-8BD5-D2B91DC74193}" presName="Name10" presStyleLbl="parChTrans1D2" presStyleIdx="0" presStyleCnt="4"/>
      <dgm:spPr/>
      <dgm:t>
        <a:bodyPr/>
        <a:lstStyle/>
        <a:p>
          <a:endParaRPr lang="zh-TW" altLang="en-US"/>
        </a:p>
      </dgm:t>
    </dgm:pt>
    <dgm:pt modelId="{9C8A2C25-9E86-3845-917B-DDD12F54950D}" type="pres">
      <dgm:prSet presAssocID="{D9DE93EC-C9C2-114F-A795-B0697A1837CC}" presName="hierRoot2" presStyleCnt="0"/>
      <dgm:spPr/>
    </dgm:pt>
    <dgm:pt modelId="{1299A1A8-168A-CB47-8AD8-000B990EB24F}" type="pres">
      <dgm:prSet presAssocID="{D9DE93EC-C9C2-114F-A795-B0697A1837CC}" presName="composite2" presStyleCnt="0"/>
      <dgm:spPr/>
    </dgm:pt>
    <dgm:pt modelId="{0231ACBC-16AF-6C4B-B9C7-73BAF02BE3DE}" type="pres">
      <dgm:prSet presAssocID="{D9DE93EC-C9C2-114F-A795-B0697A1837CC}" presName="background2" presStyleLbl="node2" presStyleIdx="0" presStyleCnt="4"/>
      <dgm:spPr/>
    </dgm:pt>
    <dgm:pt modelId="{FEEB47E1-AC3F-C346-9462-19DB9ED2314E}" type="pres">
      <dgm:prSet presAssocID="{D9DE93EC-C9C2-114F-A795-B0697A1837CC}" presName="text2" presStyleLbl="fgAcc2" presStyleIdx="0" presStyleCnt="4">
        <dgm:presLayoutVars>
          <dgm:chPref val="3"/>
        </dgm:presLayoutVars>
      </dgm:prSet>
      <dgm:spPr/>
      <dgm:t>
        <a:bodyPr/>
        <a:lstStyle/>
        <a:p>
          <a:endParaRPr lang="zh-TW" altLang="en-US"/>
        </a:p>
      </dgm:t>
    </dgm:pt>
    <dgm:pt modelId="{CF63851E-3635-7C45-9FD3-CF7ED4E774FB}" type="pres">
      <dgm:prSet presAssocID="{D9DE93EC-C9C2-114F-A795-B0697A1837CC}" presName="hierChild3" presStyleCnt="0"/>
      <dgm:spPr/>
    </dgm:pt>
    <dgm:pt modelId="{EDFBF408-F1D9-E144-B891-CA222A5A8B15}" type="pres">
      <dgm:prSet presAssocID="{90112A39-3CE3-B24E-8AD7-EE1A0B82889E}" presName="Name10" presStyleLbl="parChTrans1D2" presStyleIdx="1" presStyleCnt="4"/>
      <dgm:spPr/>
      <dgm:t>
        <a:bodyPr/>
        <a:lstStyle/>
        <a:p>
          <a:endParaRPr lang="zh-TW" altLang="en-US"/>
        </a:p>
      </dgm:t>
    </dgm:pt>
    <dgm:pt modelId="{C2C007F4-1EBA-004F-A969-FB13FD157367}" type="pres">
      <dgm:prSet presAssocID="{A0006440-AA25-2B40-B025-A665D5B872D7}" presName="hierRoot2" presStyleCnt="0"/>
      <dgm:spPr/>
    </dgm:pt>
    <dgm:pt modelId="{E25D78FF-0F96-1E43-B36B-571983820197}" type="pres">
      <dgm:prSet presAssocID="{A0006440-AA25-2B40-B025-A665D5B872D7}" presName="composite2" presStyleCnt="0"/>
      <dgm:spPr/>
    </dgm:pt>
    <dgm:pt modelId="{4FAFD031-9A9B-0D49-84D3-2CCA9B542759}" type="pres">
      <dgm:prSet presAssocID="{A0006440-AA25-2B40-B025-A665D5B872D7}" presName="background2" presStyleLbl="node2" presStyleIdx="1" presStyleCnt="4"/>
      <dgm:spPr/>
    </dgm:pt>
    <dgm:pt modelId="{034F3EEC-AF21-A340-9F92-5661FF13D308}" type="pres">
      <dgm:prSet presAssocID="{A0006440-AA25-2B40-B025-A665D5B872D7}" presName="text2" presStyleLbl="fgAcc2" presStyleIdx="1" presStyleCnt="4">
        <dgm:presLayoutVars>
          <dgm:chPref val="3"/>
        </dgm:presLayoutVars>
      </dgm:prSet>
      <dgm:spPr/>
      <dgm:t>
        <a:bodyPr/>
        <a:lstStyle/>
        <a:p>
          <a:endParaRPr lang="zh-TW" altLang="en-US"/>
        </a:p>
      </dgm:t>
    </dgm:pt>
    <dgm:pt modelId="{AB5B5C84-6A0A-B840-A343-C3FB625F399A}" type="pres">
      <dgm:prSet presAssocID="{A0006440-AA25-2B40-B025-A665D5B872D7}" presName="hierChild3" presStyleCnt="0"/>
      <dgm:spPr/>
    </dgm:pt>
    <dgm:pt modelId="{F71E3B46-A6C2-CC4D-A675-E9C4CD4546E9}" type="pres">
      <dgm:prSet presAssocID="{15ACFA14-2235-BB47-8EE8-4631E443AEC1}" presName="Name10" presStyleLbl="parChTrans1D2" presStyleIdx="2" presStyleCnt="4"/>
      <dgm:spPr/>
      <dgm:t>
        <a:bodyPr/>
        <a:lstStyle/>
        <a:p>
          <a:endParaRPr lang="zh-TW" altLang="en-US"/>
        </a:p>
      </dgm:t>
    </dgm:pt>
    <dgm:pt modelId="{92981290-54C3-8746-B029-58C176316EE2}" type="pres">
      <dgm:prSet presAssocID="{E41C5E34-8820-A040-9D02-0414419DDBCE}" presName="hierRoot2" presStyleCnt="0"/>
      <dgm:spPr/>
    </dgm:pt>
    <dgm:pt modelId="{D8D53140-D4AC-BD4B-AA59-701D7F6A1E18}" type="pres">
      <dgm:prSet presAssocID="{E41C5E34-8820-A040-9D02-0414419DDBCE}" presName="composite2" presStyleCnt="0"/>
      <dgm:spPr/>
    </dgm:pt>
    <dgm:pt modelId="{834CD0E4-66C7-4546-A79D-41173BBE6122}" type="pres">
      <dgm:prSet presAssocID="{E41C5E34-8820-A040-9D02-0414419DDBCE}" presName="background2" presStyleLbl="node2" presStyleIdx="2" presStyleCnt="4"/>
      <dgm:spPr/>
    </dgm:pt>
    <dgm:pt modelId="{92742AB0-A81A-6549-AA1B-E9A83D30D584}" type="pres">
      <dgm:prSet presAssocID="{E41C5E34-8820-A040-9D02-0414419DDBCE}" presName="text2" presStyleLbl="fgAcc2" presStyleIdx="2" presStyleCnt="4">
        <dgm:presLayoutVars>
          <dgm:chPref val="3"/>
        </dgm:presLayoutVars>
      </dgm:prSet>
      <dgm:spPr/>
      <dgm:t>
        <a:bodyPr/>
        <a:lstStyle/>
        <a:p>
          <a:endParaRPr lang="zh-TW" altLang="en-US"/>
        </a:p>
      </dgm:t>
    </dgm:pt>
    <dgm:pt modelId="{CA0C8A49-A7F1-F74E-BBDD-4C2A1B5ADB60}" type="pres">
      <dgm:prSet presAssocID="{E41C5E34-8820-A040-9D02-0414419DDBCE}" presName="hierChild3" presStyleCnt="0"/>
      <dgm:spPr/>
    </dgm:pt>
    <dgm:pt modelId="{66CE3D97-403F-EA43-B177-99402AADB6E0}" type="pres">
      <dgm:prSet presAssocID="{A1B9E182-031C-0B49-B121-1A329C7D9C3C}" presName="Name10" presStyleLbl="parChTrans1D2" presStyleIdx="3" presStyleCnt="4"/>
      <dgm:spPr/>
      <dgm:t>
        <a:bodyPr/>
        <a:lstStyle/>
        <a:p>
          <a:endParaRPr lang="zh-TW" altLang="en-US"/>
        </a:p>
      </dgm:t>
    </dgm:pt>
    <dgm:pt modelId="{F83FE1DB-AE4F-B84C-88EE-DA93D1D0C1C0}" type="pres">
      <dgm:prSet presAssocID="{D05F730D-C4B6-3E40-85A6-F2CCEDAA706B}" presName="hierRoot2" presStyleCnt="0"/>
      <dgm:spPr/>
    </dgm:pt>
    <dgm:pt modelId="{D68C3351-D9FD-9444-875D-7C40370775EF}" type="pres">
      <dgm:prSet presAssocID="{D05F730D-C4B6-3E40-85A6-F2CCEDAA706B}" presName="composite2" presStyleCnt="0"/>
      <dgm:spPr/>
    </dgm:pt>
    <dgm:pt modelId="{9F0810AE-3D65-E741-9BD5-14FC8FED66AF}" type="pres">
      <dgm:prSet presAssocID="{D05F730D-C4B6-3E40-85A6-F2CCEDAA706B}" presName="background2" presStyleLbl="node2" presStyleIdx="3" presStyleCnt="4"/>
      <dgm:spPr/>
    </dgm:pt>
    <dgm:pt modelId="{92B8A402-4872-144E-BA51-EDA99FE17043}" type="pres">
      <dgm:prSet presAssocID="{D05F730D-C4B6-3E40-85A6-F2CCEDAA706B}" presName="text2" presStyleLbl="fgAcc2" presStyleIdx="3" presStyleCnt="4">
        <dgm:presLayoutVars>
          <dgm:chPref val="3"/>
        </dgm:presLayoutVars>
      </dgm:prSet>
      <dgm:spPr/>
      <dgm:t>
        <a:bodyPr/>
        <a:lstStyle/>
        <a:p>
          <a:endParaRPr lang="zh-TW" altLang="en-US"/>
        </a:p>
      </dgm:t>
    </dgm:pt>
    <dgm:pt modelId="{04FC52B5-A1F2-0C41-A0B2-2B0A3E35990B}" type="pres">
      <dgm:prSet presAssocID="{D05F730D-C4B6-3E40-85A6-F2CCEDAA706B}" presName="hierChild3" presStyleCnt="0"/>
      <dgm:spPr/>
    </dgm:pt>
  </dgm:ptLst>
  <dgm:cxnLst>
    <dgm:cxn modelId="{8D481D59-8772-4D0A-8CE6-DB1E0574D6BF}" type="presOf" srcId="{D05F730D-C4B6-3E40-85A6-F2CCEDAA706B}" destId="{92B8A402-4872-144E-BA51-EDA99FE17043}" srcOrd="0" destOrd="0" presId="urn:microsoft.com/office/officeart/2005/8/layout/hierarchy1#1"/>
    <dgm:cxn modelId="{9450192E-2111-574C-8265-25FA4E2B8B62}" srcId="{17C853C0-8DC6-4D45-9318-5BB3F5110582}" destId="{E41C5E34-8820-A040-9D02-0414419DDBCE}" srcOrd="2" destOrd="0" parTransId="{15ACFA14-2235-BB47-8EE8-4631E443AEC1}" sibTransId="{B6713A42-B79E-974B-95F9-31D6E76738BE}"/>
    <dgm:cxn modelId="{55B7BDFB-AE80-4BC0-809A-9B1EFDE4C569}" type="presOf" srcId="{D9DE93EC-C9C2-114F-A795-B0697A1837CC}" destId="{FEEB47E1-AC3F-C346-9462-19DB9ED2314E}" srcOrd="0" destOrd="0" presId="urn:microsoft.com/office/officeart/2005/8/layout/hierarchy1#1"/>
    <dgm:cxn modelId="{689C4420-2F4D-41E9-AE11-6F8A210E47B7}" type="presOf" srcId="{A1B9E182-031C-0B49-B121-1A329C7D9C3C}" destId="{66CE3D97-403F-EA43-B177-99402AADB6E0}" srcOrd="0" destOrd="0" presId="urn:microsoft.com/office/officeart/2005/8/layout/hierarchy1#1"/>
    <dgm:cxn modelId="{0136EA20-C408-9146-BDDC-5B4A51B3036C}" srcId="{17C853C0-8DC6-4D45-9318-5BB3F5110582}" destId="{A0006440-AA25-2B40-B025-A665D5B872D7}" srcOrd="1" destOrd="0" parTransId="{90112A39-3CE3-B24E-8AD7-EE1A0B82889E}" sibTransId="{69594D0A-FF36-734D-9FDC-1130C769D001}"/>
    <dgm:cxn modelId="{368A41D7-DE27-8A4F-827E-47949696EAF7}" srcId="{17C853C0-8DC6-4D45-9318-5BB3F5110582}" destId="{D9DE93EC-C9C2-114F-A795-B0697A1837CC}" srcOrd="0" destOrd="0" parTransId="{DE19DDF2-92D7-A24B-8BD5-D2B91DC74193}" sibTransId="{BFA46F6B-093E-F143-9F92-7BFBDA89042D}"/>
    <dgm:cxn modelId="{3CCDDA33-7D43-4448-8889-21251042B541}" type="presOf" srcId="{E41C5E34-8820-A040-9D02-0414419DDBCE}" destId="{92742AB0-A81A-6549-AA1B-E9A83D30D584}" srcOrd="0" destOrd="0" presId="urn:microsoft.com/office/officeart/2005/8/layout/hierarchy1#1"/>
    <dgm:cxn modelId="{98BAB4F6-588F-E547-9AB1-5670C75C2F30}" srcId="{7C868515-5111-264F-8404-D6BB5C034671}" destId="{17C853C0-8DC6-4D45-9318-5BB3F5110582}" srcOrd="0" destOrd="0" parTransId="{66FAB44D-EB8F-EE4F-B716-879F9478A8C6}" sibTransId="{F99482BD-962D-9C42-B021-2167D574F111}"/>
    <dgm:cxn modelId="{640AB9A7-8AFE-4FA0-9CE9-DA6B8230EBC6}" type="presOf" srcId="{90112A39-3CE3-B24E-8AD7-EE1A0B82889E}" destId="{EDFBF408-F1D9-E144-B891-CA222A5A8B15}" srcOrd="0" destOrd="0" presId="urn:microsoft.com/office/officeart/2005/8/layout/hierarchy1#1"/>
    <dgm:cxn modelId="{D28ABFB2-7379-42B3-A014-132AD84A7A85}" type="presOf" srcId="{DE19DDF2-92D7-A24B-8BD5-D2B91DC74193}" destId="{C237EBDC-B64E-CB47-B5EA-ABC21C7E8E18}" srcOrd="0" destOrd="0" presId="urn:microsoft.com/office/officeart/2005/8/layout/hierarchy1#1"/>
    <dgm:cxn modelId="{0A431802-59FD-4FD5-84E2-D31FDE6707D1}" type="presOf" srcId="{7C868515-5111-264F-8404-D6BB5C034671}" destId="{0FF77BCE-F578-C748-8E03-EA79CB1C90F0}" srcOrd="0" destOrd="0" presId="urn:microsoft.com/office/officeart/2005/8/layout/hierarchy1#1"/>
    <dgm:cxn modelId="{9181CDFD-4401-E64D-9A72-149EDBE10649}" srcId="{17C853C0-8DC6-4D45-9318-5BB3F5110582}" destId="{D05F730D-C4B6-3E40-85A6-F2CCEDAA706B}" srcOrd="3" destOrd="0" parTransId="{A1B9E182-031C-0B49-B121-1A329C7D9C3C}" sibTransId="{23521691-11C7-1B46-A444-1C8152C0C6E5}"/>
    <dgm:cxn modelId="{3E0D65A3-BCF0-4E2B-8E9B-29BCCF3FFBFC}" type="presOf" srcId="{17C853C0-8DC6-4D45-9318-5BB3F5110582}" destId="{1CFC599D-9FC0-5342-90B0-4283CD5E672C}" srcOrd="0" destOrd="0" presId="urn:microsoft.com/office/officeart/2005/8/layout/hierarchy1#1"/>
    <dgm:cxn modelId="{BBEE3117-B127-4B34-9A81-1B799A7DA35C}" type="presOf" srcId="{15ACFA14-2235-BB47-8EE8-4631E443AEC1}" destId="{F71E3B46-A6C2-CC4D-A675-E9C4CD4546E9}" srcOrd="0" destOrd="0" presId="urn:microsoft.com/office/officeart/2005/8/layout/hierarchy1#1"/>
    <dgm:cxn modelId="{18BB6515-F36C-4789-86BC-34E750215A26}" type="presOf" srcId="{A0006440-AA25-2B40-B025-A665D5B872D7}" destId="{034F3EEC-AF21-A340-9F92-5661FF13D308}" srcOrd="0" destOrd="0" presId="urn:microsoft.com/office/officeart/2005/8/layout/hierarchy1#1"/>
    <dgm:cxn modelId="{05B772B6-9A56-4946-A85C-2DEE4B870A46}" type="presParOf" srcId="{0FF77BCE-F578-C748-8E03-EA79CB1C90F0}" destId="{0165B38C-D531-BB47-9C63-C3C495959658}" srcOrd="0" destOrd="0" presId="urn:microsoft.com/office/officeart/2005/8/layout/hierarchy1#1"/>
    <dgm:cxn modelId="{02EE1152-BAE1-49DE-A30B-EE34BA5277F2}" type="presParOf" srcId="{0165B38C-D531-BB47-9C63-C3C495959658}" destId="{15D61050-7D72-724C-98DB-AEB828618C75}" srcOrd="0" destOrd="0" presId="urn:microsoft.com/office/officeart/2005/8/layout/hierarchy1#1"/>
    <dgm:cxn modelId="{F38F0DC7-1733-4D10-A0C1-C5DA76E686CC}" type="presParOf" srcId="{15D61050-7D72-724C-98DB-AEB828618C75}" destId="{9D64117B-D54A-8340-8300-053E688538F6}" srcOrd="0" destOrd="0" presId="urn:microsoft.com/office/officeart/2005/8/layout/hierarchy1#1"/>
    <dgm:cxn modelId="{AEFD7744-2C35-4748-9B38-572730CBA9CD}" type="presParOf" srcId="{15D61050-7D72-724C-98DB-AEB828618C75}" destId="{1CFC599D-9FC0-5342-90B0-4283CD5E672C}" srcOrd="1" destOrd="0" presId="urn:microsoft.com/office/officeart/2005/8/layout/hierarchy1#1"/>
    <dgm:cxn modelId="{801C7729-E227-4E0F-A02A-3C4AEA4EF5D7}" type="presParOf" srcId="{0165B38C-D531-BB47-9C63-C3C495959658}" destId="{5A0BEDD7-9403-7545-9D99-4E050F314DC8}" srcOrd="1" destOrd="0" presId="urn:microsoft.com/office/officeart/2005/8/layout/hierarchy1#1"/>
    <dgm:cxn modelId="{1412F93C-6320-466A-99CC-E218F120DBA0}" type="presParOf" srcId="{5A0BEDD7-9403-7545-9D99-4E050F314DC8}" destId="{C237EBDC-B64E-CB47-B5EA-ABC21C7E8E18}" srcOrd="0" destOrd="0" presId="urn:microsoft.com/office/officeart/2005/8/layout/hierarchy1#1"/>
    <dgm:cxn modelId="{A42B006B-D532-4A4E-9D9C-6FDCCD609ECA}" type="presParOf" srcId="{5A0BEDD7-9403-7545-9D99-4E050F314DC8}" destId="{9C8A2C25-9E86-3845-917B-DDD12F54950D}" srcOrd="1" destOrd="0" presId="urn:microsoft.com/office/officeart/2005/8/layout/hierarchy1#1"/>
    <dgm:cxn modelId="{D2199192-42F9-438F-86C6-996EA7BF08CE}" type="presParOf" srcId="{9C8A2C25-9E86-3845-917B-DDD12F54950D}" destId="{1299A1A8-168A-CB47-8AD8-000B990EB24F}" srcOrd="0" destOrd="0" presId="urn:microsoft.com/office/officeart/2005/8/layout/hierarchy1#1"/>
    <dgm:cxn modelId="{ED3B2E90-3DCD-47B6-9635-BF3220F95F59}" type="presParOf" srcId="{1299A1A8-168A-CB47-8AD8-000B990EB24F}" destId="{0231ACBC-16AF-6C4B-B9C7-73BAF02BE3DE}" srcOrd="0" destOrd="0" presId="urn:microsoft.com/office/officeart/2005/8/layout/hierarchy1#1"/>
    <dgm:cxn modelId="{83A02BB0-73BE-494C-A8D2-7512F30C9F68}" type="presParOf" srcId="{1299A1A8-168A-CB47-8AD8-000B990EB24F}" destId="{FEEB47E1-AC3F-C346-9462-19DB9ED2314E}" srcOrd="1" destOrd="0" presId="urn:microsoft.com/office/officeart/2005/8/layout/hierarchy1#1"/>
    <dgm:cxn modelId="{3D3053CD-4C6F-4029-B7BB-B36730C579B6}" type="presParOf" srcId="{9C8A2C25-9E86-3845-917B-DDD12F54950D}" destId="{CF63851E-3635-7C45-9FD3-CF7ED4E774FB}" srcOrd="1" destOrd="0" presId="urn:microsoft.com/office/officeart/2005/8/layout/hierarchy1#1"/>
    <dgm:cxn modelId="{3B16886A-5AD9-420F-9FDD-1CF15AD77ED5}" type="presParOf" srcId="{5A0BEDD7-9403-7545-9D99-4E050F314DC8}" destId="{EDFBF408-F1D9-E144-B891-CA222A5A8B15}" srcOrd="2" destOrd="0" presId="urn:microsoft.com/office/officeart/2005/8/layout/hierarchy1#1"/>
    <dgm:cxn modelId="{A960D577-C45E-4667-A493-D49287EDCB8B}" type="presParOf" srcId="{5A0BEDD7-9403-7545-9D99-4E050F314DC8}" destId="{C2C007F4-1EBA-004F-A969-FB13FD157367}" srcOrd="3" destOrd="0" presId="urn:microsoft.com/office/officeart/2005/8/layout/hierarchy1#1"/>
    <dgm:cxn modelId="{7438473D-139F-47A2-B4FE-9DEF1315CE6F}" type="presParOf" srcId="{C2C007F4-1EBA-004F-A969-FB13FD157367}" destId="{E25D78FF-0F96-1E43-B36B-571983820197}" srcOrd="0" destOrd="0" presId="urn:microsoft.com/office/officeart/2005/8/layout/hierarchy1#1"/>
    <dgm:cxn modelId="{D58D60DD-7C70-441B-86E9-8399976183A4}" type="presParOf" srcId="{E25D78FF-0F96-1E43-B36B-571983820197}" destId="{4FAFD031-9A9B-0D49-84D3-2CCA9B542759}" srcOrd="0" destOrd="0" presId="urn:microsoft.com/office/officeart/2005/8/layout/hierarchy1#1"/>
    <dgm:cxn modelId="{B6A4B09D-EEB9-49ED-9311-76802CEA031A}" type="presParOf" srcId="{E25D78FF-0F96-1E43-B36B-571983820197}" destId="{034F3EEC-AF21-A340-9F92-5661FF13D308}" srcOrd="1" destOrd="0" presId="urn:microsoft.com/office/officeart/2005/8/layout/hierarchy1#1"/>
    <dgm:cxn modelId="{6E65E0C4-077B-4F84-BE58-E0C47FDFF6F8}" type="presParOf" srcId="{C2C007F4-1EBA-004F-A969-FB13FD157367}" destId="{AB5B5C84-6A0A-B840-A343-C3FB625F399A}" srcOrd="1" destOrd="0" presId="urn:microsoft.com/office/officeart/2005/8/layout/hierarchy1#1"/>
    <dgm:cxn modelId="{666BD474-2768-45A2-8D45-5E6E27BF3AB2}" type="presParOf" srcId="{5A0BEDD7-9403-7545-9D99-4E050F314DC8}" destId="{F71E3B46-A6C2-CC4D-A675-E9C4CD4546E9}" srcOrd="4" destOrd="0" presId="urn:microsoft.com/office/officeart/2005/8/layout/hierarchy1#1"/>
    <dgm:cxn modelId="{C22CFCAC-C95E-43B6-998C-DF7B900B6E53}" type="presParOf" srcId="{5A0BEDD7-9403-7545-9D99-4E050F314DC8}" destId="{92981290-54C3-8746-B029-58C176316EE2}" srcOrd="5" destOrd="0" presId="urn:microsoft.com/office/officeart/2005/8/layout/hierarchy1#1"/>
    <dgm:cxn modelId="{E8512671-1ECF-4D98-947E-62EFD8BE0EB9}" type="presParOf" srcId="{92981290-54C3-8746-B029-58C176316EE2}" destId="{D8D53140-D4AC-BD4B-AA59-701D7F6A1E18}" srcOrd="0" destOrd="0" presId="urn:microsoft.com/office/officeart/2005/8/layout/hierarchy1#1"/>
    <dgm:cxn modelId="{313487D6-70B7-46BE-B9BF-DF439544EACF}" type="presParOf" srcId="{D8D53140-D4AC-BD4B-AA59-701D7F6A1E18}" destId="{834CD0E4-66C7-4546-A79D-41173BBE6122}" srcOrd="0" destOrd="0" presId="urn:microsoft.com/office/officeart/2005/8/layout/hierarchy1#1"/>
    <dgm:cxn modelId="{C7215970-C3BC-427D-8542-5C855D8BE681}" type="presParOf" srcId="{D8D53140-D4AC-BD4B-AA59-701D7F6A1E18}" destId="{92742AB0-A81A-6549-AA1B-E9A83D30D584}" srcOrd="1" destOrd="0" presId="urn:microsoft.com/office/officeart/2005/8/layout/hierarchy1#1"/>
    <dgm:cxn modelId="{AD6C240B-78CF-4A77-A70C-B4262DE9C79B}" type="presParOf" srcId="{92981290-54C3-8746-B029-58C176316EE2}" destId="{CA0C8A49-A7F1-F74E-BBDD-4C2A1B5ADB60}" srcOrd="1" destOrd="0" presId="urn:microsoft.com/office/officeart/2005/8/layout/hierarchy1#1"/>
    <dgm:cxn modelId="{3024622D-927B-4917-8385-F0D9D98ACA36}" type="presParOf" srcId="{5A0BEDD7-9403-7545-9D99-4E050F314DC8}" destId="{66CE3D97-403F-EA43-B177-99402AADB6E0}" srcOrd="6" destOrd="0" presId="urn:microsoft.com/office/officeart/2005/8/layout/hierarchy1#1"/>
    <dgm:cxn modelId="{752B0958-E13B-4F36-8528-CDC88A6A43F4}" type="presParOf" srcId="{5A0BEDD7-9403-7545-9D99-4E050F314DC8}" destId="{F83FE1DB-AE4F-B84C-88EE-DA93D1D0C1C0}" srcOrd="7" destOrd="0" presId="urn:microsoft.com/office/officeart/2005/8/layout/hierarchy1#1"/>
    <dgm:cxn modelId="{C6C72D22-DE54-4590-9C7D-62F923851575}" type="presParOf" srcId="{F83FE1DB-AE4F-B84C-88EE-DA93D1D0C1C0}" destId="{D68C3351-D9FD-9444-875D-7C40370775EF}" srcOrd="0" destOrd="0" presId="urn:microsoft.com/office/officeart/2005/8/layout/hierarchy1#1"/>
    <dgm:cxn modelId="{04CC0671-31BC-49FE-9B7B-0071DD87910E}" type="presParOf" srcId="{D68C3351-D9FD-9444-875D-7C40370775EF}" destId="{9F0810AE-3D65-E741-9BD5-14FC8FED66AF}" srcOrd="0" destOrd="0" presId="urn:microsoft.com/office/officeart/2005/8/layout/hierarchy1#1"/>
    <dgm:cxn modelId="{EF46996A-9B8B-4C26-8DAD-FB29BE289CB2}" type="presParOf" srcId="{D68C3351-D9FD-9444-875D-7C40370775EF}" destId="{92B8A402-4872-144E-BA51-EDA99FE17043}" srcOrd="1" destOrd="0" presId="urn:microsoft.com/office/officeart/2005/8/layout/hierarchy1#1"/>
    <dgm:cxn modelId="{60A91356-2E89-446C-A1C3-566989C2D705}" type="presParOf" srcId="{F83FE1DB-AE4F-B84C-88EE-DA93D1D0C1C0}" destId="{04FC52B5-A1F2-0C41-A0B2-2B0A3E35990B}" srcOrd="1" destOrd="0" presId="urn:microsoft.com/office/officeart/2005/8/layout/hierarchy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C3FF2C-5690-8E4B-AB17-1F2BC34E1746}" type="doc">
      <dgm:prSet loTypeId="urn:microsoft.com/office/officeart/2005/8/layout/hierarchy2#1" loCatId="" qsTypeId="urn:microsoft.com/office/officeart/2005/8/quickstyle/simple1#5" qsCatId="simple" csTypeId="urn:microsoft.com/office/officeart/2005/8/colors/colorful2#2" csCatId="colorful" phldr="1"/>
      <dgm:spPr/>
      <dgm:t>
        <a:bodyPr/>
        <a:lstStyle/>
        <a:p>
          <a:endParaRPr lang="zh-TW" altLang="en-US"/>
        </a:p>
      </dgm:t>
    </dgm:pt>
    <dgm:pt modelId="{1D2A694F-1E32-974B-9471-7F1800CDEB8A}">
      <dgm:prSet phldrT="[文字]" custT="1"/>
      <dgm:spPr>
        <a:solidFill>
          <a:schemeClr val="accent4"/>
        </a:solidFill>
      </dgm:spPr>
      <dgm:t>
        <a:bodyPr/>
        <a:lstStyle/>
        <a:p>
          <a:r>
            <a:rPr lang="en-US" altLang="zh-CN" sz="2400" b="1" dirty="0" smtClean="0">
              <a:latin typeface="Times New Roman" panose="02020603050405020304" pitchFamily="18" charset="0"/>
              <a:ea typeface="DFKai-SB" panose="03000509000000000000" pitchFamily="65" charset="-120"/>
              <a:cs typeface="Times New Roman" panose="02020603050405020304" pitchFamily="18" charset="0"/>
            </a:rPr>
            <a:t>High </a:t>
          </a: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rPr>
            <a:t>degree of autonomy</a:t>
          </a:r>
          <a:endParaRPr lang="zh-TW" altLang="en-US" sz="2400" dirty="0">
            <a:latin typeface="Times New Roman" panose="02020603050405020304" pitchFamily="18" charset="0"/>
            <a:ea typeface="DFKai-SB" panose="03000509000000000000" pitchFamily="65" charset="-120"/>
            <a:cs typeface="Times New Roman" panose="02020603050405020304" pitchFamily="18" charset="0"/>
          </a:endParaRPr>
        </a:p>
      </dgm:t>
    </dgm:pt>
    <dgm:pt modelId="{7EF583AF-167E-C14A-9062-AAF4F71DA511}" type="parTrans" cxnId="{9756D0BD-57AB-E64A-862A-E1A09FCA2FAD}">
      <dgm:prSet/>
      <dgm:spPr/>
      <dgm:t>
        <a:bodyPr/>
        <a:lstStyle/>
        <a:p>
          <a:endParaRPr lang="zh-TW" altLang="en-US"/>
        </a:p>
      </dgm:t>
    </dgm:pt>
    <dgm:pt modelId="{E1EF55BD-38F0-514C-969F-A4A8657DD96F}" type="sibTrans" cxnId="{9756D0BD-57AB-E64A-862A-E1A09FCA2FAD}">
      <dgm:prSet/>
      <dgm:spPr/>
      <dgm:t>
        <a:bodyPr/>
        <a:lstStyle/>
        <a:p>
          <a:endParaRPr lang="zh-TW" altLang="en-US"/>
        </a:p>
      </dgm:t>
    </dgm:pt>
    <dgm:pt modelId="{FB8998D8-1621-C34E-9A77-A808398DCF60}">
      <dgm:prSet phldrT="[文字]" custT="1">
        <dgm:style>
          <a:lnRef idx="2">
            <a:schemeClr val="accent2"/>
          </a:lnRef>
          <a:fillRef idx="1">
            <a:schemeClr val="lt1"/>
          </a:fillRef>
          <a:effectRef idx="0">
            <a:schemeClr val="accent2"/>
          </a:effectRef>
          <a:fontRef idx="minor">
            <a:schemeClr val="dk1"/>
          </a:fontRef>
        </dgm:style>
      </dgm:prSet>
      <dgm:spPr/>
      <dgm:t>
        <a:bodyPr/>
        <a:lstStyle/>
        <a:p>
          <a:r>
            <a:rPr lang="en-US" altLang="zh-TW" sz="2200" dirty="0" smtClean="0">
              <a:latin typeface="Times New Roman" panose="02020603050405020304" pitchFamily="18" charset="0"/>
              <a:ea typeface="DFKai-SB" panose="03000509000000000000" pitchFamily="65" charset="-120"/>
              <a:cs typeface="Times New Roman" panose="02020603050405020304" pitchFamily="18" charset="0"/>
            </a:rPr>
            <a:t>Executive</a:t>
          </a:r>
          <a:r>
            <a:rPr lang="zh-CN" altLang="en-US" sz="22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dirty="0">
              <a:latin typeface="Times New Roman" panose="02020603050405020304" pitchFamily="18" charset="0"/>
              <a:ea typeface="DFKai-SB" panose="03000509000000000000" pitchFamily="65" charset="-120"/>
              <a:cs typeface="Times New Roman" panose="02020603050405020304" pitchFamily="18" charset="0"/>
            </a:rPr>
            <a:t>power</a:t>
          </a:r>
          <a:endParaRPr lang="zh-TW" altLang="en-US" sz="2200" dirty="0">
            <a:latin typeface="Times New Roman" panose="02020603050405020304" pitchFamily="18" charset="0"/>
            <a:ea typeface="DFKai-SB" panose="03000509000000000000" pitchFamily="65" charset="-120"/>
            <a:cs typeface="Times New Roman" panose="02020603050405020304" pitchFamily="18" charset="0"/>
          </a:endParaRPr>
        </a:p>
      </dgm:t>
    </dgm:pt>
    <dgm:pt modelId="{28877FA2-59B7-7441-A46E-E041ADB3BE6C}" type="parTrans" cxnId="{E399876F-318A-CA4C-ACC0-CF775E20B2CF}">
      <dgm:prSet/>
      <dgm:spPr/>
      <dgm:t>
        <a:bodyPr/>
        <a:lstStyle/>
        <a:p>
          <a:endParaRPr lang="zh-TW" altLang="en-US"/>
        </a:p>
      </dgm:t>
    </dgm:pt>
    <dgm:pt modelId="{31A45002-9BA5-5C44-A5B4-ADC945B168FD}" type="sibTrans" cxnId="{E399876F-318A-CA4C-ACC0-CF775E20B2CF}">
      <dgm:prSet/>
      <dgm:spPr/>
      <dgm:t>
        <a:bodyPr/>
        <a:lstStyle/>
        <a:p>
          <a:endParaRPr lang="zh-TW" altLang="en-US"/>
        </a:p>
      </dgm:t>
    </dgm:pt>
    <dgm:pt modelId="{829E6557-3B94-C24C-A27A-60E79ECEB79F}">
      <dgm:prSet phldrT="[文字]" custT="1">
        <dgm:style>
          <a:lnRef idx="2">
            <a:schemeClr val="accent1"/>
          </a:lnRef>
          <a:fillRef idx="1">
            <a:schemeClr val="lt1"/>
          </a:fillRef>
          <a:effectRef idx="0">
            <a:schemeClr val="accent1"/>
          </a:effectRef>
          <a:fontRef idx="minor">
            <a:schemeClr val="dk1"/>
          </a:fontRef>
        </dgm:style>
      </dgm:prSet>
      <dgm:spPr/>
      <dgm:t>
        <a:bodyPr/>
        <a:lstStyle/>
        <a:p>
          <a:r>
            <a:rPr lang="en-US" altLang="zh-CN" sz="2200" dirty="0" smtClean="0">
              <a:latin typeface="Times New Roman" panose="02020603050405020304" pitchFamily="18" charset="0"/>
              <a:ea typeface="DFKai-SB" panose="03000509000000000000" pitchFamily="65" charset="-120"/>
              <a:cs typeface="Times New Roman" panose="02020603050405020304" pitchFamily="18" charset="0"/>
            </a:rPr>
            <a:t>Legislative</a:t>
          </a:r>
          <a:r>
            <a:rPr lang="zh-CN" altLang="en-US" sz="22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dirty="0">
              <a:latin typeface="Times New Roman" panose="02020603050405020304" pitchFamily="18" charset="0"/>
              <a:ea typeface="DFKai-SB" panose="03000509000000000000" pitchFamily="65" charset="-120"/>
              <a:cs typeface="Times New Roman" panose="02020603050405020304" pitchFamily="18" charset="0"/>
            </a:rPr>
            <a:t>power</a:t>
          </a:r>
          <a:endParaRPr lang="zh-TW" altLang="en-US" sz="2200" dirty="0">
            <a:latin typeface="Times New Roman" panose="02020603050405020304" pitchFamily="18" charset="0"/>
            <a:ea typeface="DFKai-SB" panose="03000509000000000000" pitchFamily="65" charset="-120"/>
            <a:cs typeface="Times New Roman" panose="02020603050405020304" pitchFamily="18" charset="0"/>
          </a:endParaRPr>
        </a:p>
      </dgm:t>
    </dgm:pt>
    <dgm:pt modelId="{15FA09CE-B515-2E4A-B11F-D7692A57A2D4}" type="parTrans" cxnId="{D71B8F4C-74DD-4040-98E2-B48BBC5CD653}">
      <dgm:prSet/>
      <dgm:spPr/>
      <dgm:t>
        <a:bodyPr/>
        <a:lstStyle/>
        <a:p>
          <a:endParaRPr lang="zh-TW" altLang="en-US"/>
        </a:p>
      </dgm:t>
    </dgm:pt>
    <dgm:pt modelId="{5F542786-55D2-EB4E-BE91-6509583BA32D}" type="sibTrans" cxnId="{D71B8F4C-74DD-4040-98E2-B48BBC5CD653}">
      <dgm:prSet/>
      <dgm:spPr/>
      <dgm:t>
        <a:bodyPr/>
        <a:lstStyle/>
        <a:p>
          <a:endParaRPr lang="zh-TW" altLang="en-US"/>
        </a:p>
      </dgm:t>
    </dgm:pt>
    <dgm:pt modelId="{611A710D-1C2E-4A4F-9014-DB847454BC26}">
      <dgm:prSet phldrT="[文字]" custT="1">
        <dgm:style>
          <a:lnRef idx="2">
            <a:schemeClr val="dk1"/>
          </a:lnRef>
          <a:fillRef idx="1">
            <a:schemeClr val="lt1"/>
          </a:fillRef>
          <a:effectRef idx="0">
            <a:schemeClr val="dk1"/>
          </a:effectRef>
          <a:fontRef idx="minor">
            <a:schemeClr val="dk1"/>
          </a:fontRef>
        </dgm:style>
      </dgm:prSet>
      <dgm:spPr/>
      <dgm:t>
        <a:bodyPr/>
        <a:lstStyle/>
        <a:p>
          <a:r>
            <a:rPr lang="en-US" sz="2200" dirty="0" smtClean="0">
              <a:latin typeface="Times New Roman" panose="02020603050405020304" pitchFamily="18" charset="0"/>
              <a:cs typeface="Times New Roman" panose="02020603050405020304" pitchFamily="18" charset="0"/>
            </a:rPr>
            <a:t>Independent </a:t>
          </a:r>
          <a:r>
            <a:rPr lang="en-US" sz="2200" dirty="0">
              <a:latin typeface="Times New Roman" panose="02020603050405020304" pitchFamily="18" charset="0"/>
              <a:cs typeface="Times New Roman" panose="02020603050405020304" pitchFamily="18" charset="0"/>
            </a:rPr>
            <a:t>judicial power, including that of final adjudication </a:t>
          </a:r>
          <a:endParaRPr lang="zh-TW" altLang="en-US" sz="2200" dirty="0">
            <a:latin typeface="Times New Roman" panose="02020603050405020304" pitchFamily="18" charset="0"/>
            <a:ea typeface="DFKai-SB" panose="03000509000000000000" pitchFamily="65" charset="-120"/>
            <a:cs typeface="Times New Roman" panose="02020603050405020304" pitchFamily="18" charset="0"/>
          </a:endParaRPr>
        </a:p>
      </dgm:t>
    </dgm:pt>
    <dgm:pt modelId="{0E39E43C-0DAC-5D4F-838B-79B2795FAC89}" type="parTrans" cxnId="{4E0F81D6-23BF-C94C-943C-0D743965573C}">
      <dgm:prSet/>
      <dgm:spPr/>
      <dgm:t>
        <a:bodyPr/>
        <a:lstStyle/>
        <a:p>
          <a:endParaRPr lang="zh-TW" altLang="en-US"/>
        </a:p>
      </dgm:t>
    </dgm:pt>
    <dgm:pt modelId="{CE2E8822-0371-E948-A748-D73E43F41425}" type="sibTrans" cxnId="{4E0F81D6-23BF-C94C-943C-0D743965573C}">
      <dgm:prSet/>
      <dgm:spPr/>
      <dgm:t>
        <a:bodyPr/>
        <a:lstStyle/>
        <a:p>
          <a:endParaRPr lang="zh-TW" altLang="en-US"/>
        </a:p>
      </dgm:t>
    </dgm:pt>
    <dgm:pt modelId="{C93B72FA-F6E5-224F-B50F-C236883D5B73}" type="pres">
      <dgm:prSet presAssocID="{9DC3FF2C-5690-8E4B-AB17-1F2BC34E1746}" presName="diagram" presStyleCnt="0">
        <dgm:presLayoutVars>
          <dgm:chPref val="1"/>
          <dgm:dir/>
          <dgm:animOne val="branch"/>
          <dgm:animLvl val="lvl"/>
          <dgm:resizeHandles val="exact"/>
        </dgm:presLayoutVars>
      </dgm:prSet>
      <dgm:spPr/>
      <dgm:t>
        <a:bodyPr/>
        <a:lstStyle/>
        <a:p>
          <a:endParaRPr lang="zh-TW" altLang="en-US"/>
        </a:p>
      </dgm:t>
    </dgm:pt>
    <dgm:pt modelId="{081C4E9A-3ED2-A545-97EF-BA2A2375D0D2}" type="pres">
      <dgm:prSet presAssocID="{1D2A694F-1E32-974B-9471-7F1800CDEB8A}" presName="root1" presStyleCnt="0"/>
      <dgm:spPr/>
    </dgm:pt>
    <dgm:pt modelId="{F3A1553D-6652-2B40-B0EC-DA849F97F3E9}" type="pres">
      <dgm:prSet presAssocID="{1D2A694F-1E32-974B-9471-7F1800CDEB8A}" presName="LevelOneTextNode" presStyleLbl="node0" presStyleIdx="0" presStyleCnt="1" custLinFactNeighborX="-45159" custLinFactNeighborY="3561">
        <dgm:presLayoutVars>
          <dgm:chPref val="3"/>
        </dgm:presLayoutVars>
      </dgm:prSet>
      <dgm:spPr/>
      <dgm:t>
        <a:bodyPr/>
        <a:lstStyle/>
        <a:p>
          <a:endParaRPr lang="zh-TW" altLang="en-US"/>
        </a:p>
      </dgm:t>
    </dgm:pt>
    <dgm:pt modelId="{AD01D9B0-BA91-504A-B6A8-22FE8ED1F772}" type="pres">
      <dgm:prSet presAssocID="{1D2A694F-1E32-974B-9471-7F1800CDEB8A}" presName="level2hierChild" presStyleCnt="0"/>
      <dgm:spPr/>
    </dgm:pt>
    <dgm:pt modelId="{D4494A70-EE0E-0443-AF27-F68F88823675}" type="pres">
      <dgm:prSet presAssocID="{28877FA2-59B7-7441-A46E-E041ADB3BE6C}" presName="conn2-1" presStyleLbl="parChTrans1D2" presStyleIdx="0" presStyleCnt="3"/>
      <dgm:spPr/>
      <dgm:t>
        <a:bodyPr/>
        <a:lstStyle/>
        <a:p>
          <a:endParaRPr lang="zh-TW" altLang="en-US"/>
        </a:p>
      </dgm:t>
    </dgm:pt>
    <dgm:pt modelId="{EE260BB7-B85A-3343-8C67-F6428589CB98}" type="pres">
      <dgm:prSet presAssocID="{28877FA2-59B7-7441-A46E-E041ADB3BE6C}" presName="connTx" presStyleLbl="parChTrans1D2" presStyleIdx="0" presStyleCnt="3"/>
      <dgm:spPr/>
      <dgm:t>
        <a:bodyPr/>
        <a:lstStyle/>
        <a:p>
          <a:endParaRPr lang="zh-TW" altLang="en-US"/>
        </a:p>
      </dgm:t>
    </dgm:pt>
    <dgm:pt modelId="{EBBCEF0E-4E4D-F146-BC85-1C0A4720B1F2}" type="pres">
      <dgm:prSet presAssocID="{FB8998D8-1621-C34E-9A77-A808398DCF60}" presName="root2" presStyleCnt="0"/>
      <dgm:spPr/>
    </dgm:pt>
    <dgm:pt modelId="{E6CBABF2-3AB1-264C-96A5-2502D28148CD}" type="pres">
      <dgm:prSet presAssocID="{FB8998D8-1621-C34E-9A77-A808398DCF60}" presName="LevelTwoTextNode" presStyleLbl="node2" presStyleIdx="0" presStyleCnt="3">
        <dgm:presLayoutVars>
          <dgm:chPref val="3"/>
        </dgm:presLayoutVars>
      </dgm:prSet>
      <dgm:spPr/>
      <dgm:t>
        <a:bodyPr/>
        <a:lstStyle/>
        <a:p>
          <a:endParaRPr lang="zh-TW" altLang="en-US"/>
        </a:p>
      </dgm:t>
    </dgm:pt>
    <dgm:pt modelId="{7F0B045F-A8AD-464B-B393-DD71B3A3D459}" type="pres">
      <dgm:prSet presAssocID="{FB8998D8-1621-C34E-9A77-A808398DCF60}" presName="level3hierChild" presStyleCnt="0"/>
      <dgm:spPr/>
    </dgm:pt>
    <dgm:pt modelId="{9A1C7F5C-E5C9-1741-9ABE-BBBDA98299E5}" type="pres">
      <dgm:prSet presAssocID="{15FA09CE-B515-2E4A-B11F-D7692A57A2D4}" presName="conn2-1" presStyleLbl="parChTrans1D2" presStyleIdx="1" presStyleCnt="3"/>
      <dgm:spPr/>
      <dgm:t>
        <a:bodyPr/>
        <a:lstStyle/>
        <a:p>
          <a:endParaRPr lang="zh-TW" altLang="en-US"/>
        </a:p>
      </dgm:t>
    </dgm:pt>
    <dgm:pt modelId="{BD557D3C-32D2-1140-A061-751E5CCCA933}" type="pres">
      <dgm:prSet presAssocID="{15FA09CE-B515-2E4A-B11F-D7692A57A2D4}" presName="connTx" presStyleLbl="parChTrans1D2" presStyleIdx="1" presStyleCnt="3"/>
      <dgm:spPr/>
      <dgm:t>
        <a:bodyPr/>
        <a:lstStyle/>
        <a:p>
          <a:endParaRPr lang="zh-TW" altLang="en-US"/>
        </a:p>
      </dgm:t>
    </dgm:pt>
    <dgm:pt modelId="{E0206CF6-785E-544D-90BF-F587E9050E20}" type="pres">
      <dgm:prSet presAssocID="{829E6557-3B94-C24C-A27A-60E79ECEB79F}" presName="root2" presStyleCnt="0"/>
      <dgm:spPr/>
    </dgm:pt>
    <dgm:pt modelId="{87C2435F-9753-474D-BF5A-47A07642B51F}" type="pres">
      <dgm:prSet presAssocID="{829E6557-3B94-C24C-A27A-60E79ECEB79F}" presName="LevelTwoTextNode" presStyleLbl="node2" presStyleIdx="1" presStyleCnt="3">
        <dgm:presLayoutVars>
          <dgm:chPref val="3"/>
        </dgm:presLayoutVars>
      </dgm:prSet>
      <dgm:spPr/>
      <dgm:t>
        <a:bodyPr/>
        <a:lstStyle/>
        <a:p>
          <a:endParaRPr lang="zh-TW" altLang="en-US"/>
        </a:p>
      </dgm:t>
    </dgm:pt>
    <dgm:pt modelId="{6B02787C-F326-8A4B-A5D9-A1284CE175C1}" type="pres">
      <dgm:prSet presAssocID="{829E6557-3B94-C24C-A27A-60E79ECEB79F}" presName="level3hierChild" presStyleCnt="0"/>
      <dgm:spPr/>
    </dgm:pt>
    <dgm:pt modelId="{45FF5307-C7AF-0F44-8F32-F5F8753C8DDD}" type="pres">
      <dgm:prSet presAssocID="{0E39E43C-0DAC-5D4F-838B-79B2795FAC89}" presName="conn2-1" presStyleLbl="parChTrans1D2" presStyleIdx="2" presStyleCnt="3"/>
      <dgm:spPr/>
      <dgm:t>
        <a:bodyPr/>
        <a:lstStyle/>
        <a:p>
          <a:endParaRPr lang="zh-TW" altLang="en-US"/>
        </a:p>
      </dgm:t>
    </dgm:pt>
    <dgm:pt modelId="{5DF12876-1A44-5844-8CA4-D93A99912E6E}" type="pres">
      <dgm:prSet presAssocID="{0E39E43C-0DAC-5D4F-838B-79B2795FAC89}" presName="connTx" presStyleLbl="parChTrans1D2" presStyleIdx="2" presStyleCnt="3"/>
      <dgm:spPr/>
      <dgm:t>
        <a:bodyPr/>
        <a:lstStyle/>
        <a:p>
          <a:endParaRPr lang="zh-TW" altLang="en-US"/>
        </a:p>
      </dgm:t>
    </dgm:pt>
    <dgm:pt modelId="{DD414E1F-9FDC-9B43-B15F-07786EE953F3}" type="pres">
      <dgm:prSet presAssocID="{611A710D-1C2E-4A4F-9014-DB847454BC26}" presName="root2" presStyleCnt="0"/>
      <dgm:spPr/>
    </dgm:pt>
    <dgm:pt modelId="{AE481829-7E5E-A949-8E77-00BD5E5F1888}" type="pres">
      <dgm:prSet presAssocID="{611A710D-1C2E-4A4F-9014-DB847454BC26}" presName="LevelTwoTextNode" presStyleLbl="node2" presStyleIdx="2" presStyleCnt="3">
        <dgm:presLayoutVars>
          <dgm:chPref val="3"/>
        </dgm:presLayoutVars>
      </dgm:prSet>
      <dgm:spPr/>
      <dgm:t>
        <a:bodyPr/>
        <a:lstStyle/>
        <a:p>
          <a:endParaRPr lang="zh-TW" altLang="en-US"/>
        </a:p>
      </dgm:t>
    </dgm:pt>
    <dgm:pt modelId="{1D2CE945-E5A3-1B4B-8DA0-E9A166363D93}" type="pres">
      <dgm:prSet presAssocID="{611A710D-1C2E-4A4F-9014-DB847454BC26}" presName="level3hierChild" presStyleCnt="0"/>
      <dgm:spPr/>
    </dgm:pt>
  </dgm:ptLst>
  <dgm:cxnLst>
    <dgm:cxn modelId="{239E315A-5EB9-47E6-B3D8-A7246BA8988C}" type="presOf" srcId="{28877FA2-59B7-7441-A46E-E041ADB3BE6C}" destId="{D4494A70-EE0E-0443-AF27-F68F88823675}" srcOrd="0" destOrd="0" presId="urn:microsoft.com/office/officeart/2005/8/layout/hierarchy2#1"/>
    <dgm:cxn modelId="{4C338E2C-D4DB-48A1-AB84-DDE8A7EC0A79}" type="presOf" srcId="{9DC3FF2C-5690-8E4B-AB17-1F2BC34E1746}" destId="{C93B72FA-F6E5-224F-B50F-C236883D5B73}" srcOrd="0" destOrd="0" presId="urn:microsoft.com/office/officeart/2005/8/layout/hierarchy2#1"/>
    <dgm:cxn modelId="{C313CAA9-B713-4503-8B58-FC9EA1CE807B}" type="presOf" srcId="{28877FA2-59B7-7441-A46E-E041ADB3BE6C}" destId="{EE260BB7-B85A-3343-8C67-F6428589CB98}" srcOrd="1" destOrd="0" presId="urn:microsoft.com/office/officeart/2005/8/layout/hierarchy2#1"/>
    <dgm:cxn modelId="{3D0F1BB8-6150-4F6C-B92E-5ED09D483CC5}" type="presOf" srcId="{1D2A694F-1E32-974B-9471-7F1800CDEB8A}" destId="{F3A1553D-6652-2B40-B0EC-DA849F97F3E9}" srcOrd="0" destOrd="0" presId="urn:microsoft.com/office/officeart/2005/8/layout/hierarchy2#1"/>
    <dgm:cxn modelId="{E399876F-318A-CA4C-ACC0-CF775E20B2CF}" srcId="{1D2A694F-1E32-974B-9471-7F1800CDEB8A}" destId="{FB8998D8-1621-C34E-9A77-A808398DCF60}" srcOrd="0" destOrd="0" parTransId="{28877FA2-59B7-7441-A46E-E041ADB3BE6C}" sibTransId="{31A45002-9BA5-5C44-A5B4-ADC945B168FD}"/>
    <dgm:cxn modelId="{9ADBEAF8-AD1D-45C4-A19F-DD3161C840FB}" type="presOf" srcId="{15FA09CE-B515-2E4A-B11F-D7692A57A2D4}" destId="{BD557D3C-32D2-1140-A061-751E5CCCA933}" srcOrd="1" destOrd="0" presId="urn:microsoft.com/office/officeart/2005/8/layout/hierarchy2#1"/>
    <dgm:cxn modelId="{D71B8F4C-74DD-4040-98E2-B48BBC5CD653}" srcId="{1D2A694F-1E32-974B-9471-7F1800CDEB8A}" destId="{829E6557-3B94-C24C-A27A-60E79ECEB79F}" srcOrd="1" destOrd="0" parTransId="{15FA09CE-B515-2E4A-B11F-D7692A57A2D4}" sibTransId="{5F542786-55D2-EB4E-BE91-6509583BA32D}"/>
    <dgm:cxn modelId="{9756D0BD-57AB-E64A-862A-E1A09FCA2FAD}" srcId="{9DC3FF2C-5690-8E4B-AB17-1F2BC34E1746}" destId="{1D2A694F-1E32-974B-9471-7F1800CDEB8A}" srcOrd="0" destOrd="0" parTransId="{7EF583AF-167E-C14A-9062-AAF4F71DA511}" sibTransId="{E1EF55BD-38F0-514C-969F-A4A8657DD96F}"/>
    <dgm:cxn modelId="{13BF45F2-DAF0-4C30-A54D-BDB7F14ACFD0}" type="presOf" srcId="{829E6557-3B94-C24C-A27A-60E79ECEB79F}" destId="{87C2435F-9753-474D-BF5A-47A07642B51F}" srcOrd="0" destOrd="0" presId="urn:microsoft.com/office/officeart/2005/8/layout/hierarchy2#1"/>
    <dgm:cxn modelId="{BF589BE6-8048-4CA0-BBF2-68ECA345F491}" type="presOf" srcId="{15FA09CE-B515-2E4A-B11F-D7692A57A2D4}" destId="{9A1C7F5C-E5C9-1741-9ABE-BBBDA98299E5}" srcOrd="0" destOrd="0" presId="urn:microsoft.com/office/officeart/2005/8/layout/hierarchy2#1"/>
    <dgm:cxn modelId="{4E0F81D6-23BF-C94C-943C-0D743965573C}" srcId="{1D2A694F-1E32-974B-9471-7F1800CDEB8A}" destId="{611A710D-1C2E-4A4F-9014-DB847454BC26}" srcOrd="2" destOrd="0" parTransId="{0E39E43C-0DAC-5D4F-838B-79B2795FAC89}" sibTransId="{CE2E8822-0371-E948-A748-D73E43F41425}"/>
    <dgm:cxn modelId="{3A71621F-D9D2-400E-BCAF-D3661667F79C}" type="presOf" srcId="{0E39E43C-0DAC-5D4F-838B-79B2795FAC89}" destId="{5DF12876-1A44-5844-8CA4-D93A99912E6E}" srcOrd="1" destOrd="0" presId="urn:microsoft.com/office/officeart/2005/8/layout/hierarchy2#1"/>
    <dgm:cxn modelId="{28C4B69B-7AC8-4DF6-84E4-53504A6FFCE7}" type="presOf" srcId="{FB8998D8-1621-C34E-9A77-A808398DCF60}" destId="{E6CBABF2-3AB1-264C-96A5-2502D28148CD}" srcOrd="0" destOrd="0" presId="urn:microsoft.com/office/officeart/2005/8/layout/hierarchy2#1"/>
    <dgm:cxn modelId="{22CAFBDD-0C7E-4548-BE12-158E85759696}" type="presOf" srcId="{611A710D-1C2E-4A4F-9014-DB847454BC26}" destId="{AE481829-7E5E-A949-8E77-00BD5E5F1888}" srcOrd="0" destOrd="0" presId="urn:microsoft.com/office/officeart/2005/8/layout/hierarchy2#1"/>
    <dgm:cxn modelId="{362573A8-050E-4F9B-8E67-3256919A4653}" type="presOf" srcId="{0E39E43C-0DAC-5D4F-838B-79B2795FAC89}" destId="{45FF5307-C7AF-0F44-8F32-F5F8753C8DDD}" srcOrd="0" destOrd="0" presId="urn:microsoft.com/office/officeart/2005/8/layout/hierarchy2#1"/>
    <dgm:cxn modelId="{81A67076-B3CB-45D5-B004-429E9EA86582}" type="presParOf" srcId="{C93B72FA-F6E5-224F-B50F-C236883D5B73}" destId="{081C4E9A-3ED2-A545-97EF-BA2A2375D0D2}" srcOrd="0" destOrd="0" presId="urn:microsoft.com/office/officeart/2005/8/layout/hierarchy2#1"/>
    <dgm:cxn modelId="{57B3D28C-FA49-41AD-96BA-70FFCBA4C386}" type="presParOf" srcId="{081C4E9A-3ED2-A545-97EF-BA2A2375D0D2}" destId="{F3A1553D-6652-2B40-B0EC-DA849F97F3E9}" srcOrd="0" destOrd="0" presId="urn:microsoft.com/office/officeart/2005/8/layout/hierarchy2#1"/>
    <dgm:cxn modelId="{F447F02A-61CD-473A-A4B4-57C9E46BF7D9}" type="presParOf" srcId="{081C4E9A-3ED2-A545-97EF-BA2A2375D0D2}" destId="{AD01D9B0-BA91-504A-B6A8-22FE8ED1F772}" srcOrd="1" destOrd="0" presId="urn:microsoft.com/office/officeart/2005/8/layout/hierarchy2#1"/>
    <dgm:cxn modelId="{B60C221F-1B11-49D6-8832-56EA95996AD2}" type="presParOf" srcId="{AD01D9B0-BA91-504A-B6A8-22FE8ED1F772}" destId="{D4494A70-EE0E-0443-AF27-F68F88823675}" srcOrd="0" destOrd="0" presId="urn:microsoft.com/office/officeart/2005/8/layout/hierarchy2#1"/>
    <dgm:cxn modelId="{09EF3F3B-154E-433F-B76E-5A296C8A28B3}" type="presParOf" srcId="{D4494A70-EE0E-0443-AF27-F68F88823675}" destId="{EE260BB7-B85A-3343-8C67-F6428589CB98}" srcOrd="0" destOrd="0" presId="urn:microsoft.com/office/officeart/2005/8/layout/hierarchy2#1"/>
    <dgm:cxn modelId="{A28918BA-E663-4D20-B38A-5CDD8E6E878A}" type="presParOf" srcId="{AD01D9B0-BA91-504A-B6A8-22FE8ED1F772}" destId="{EBBCEF0E-4E4D-F146-BC85-1C0A4720B1F2}" srcOrd="1" destOrd="0" presId="urn:microsoft.com/office/officeart/2005/8/layout/hierarchy2#1"/>
    <dgm:cxn modelId="{986CF94C-6B42-42F5-B360-304AB38F4769}" type="presParOf" srcId="{EBBCEF0E-4E4D-F146-BC85-1C0A4720B1F2}" destId="{E6CBABF2-3AB1-264C-96A5-2502D28148CD}" srcOrd="0" destOrd="0" presId="urn:microsoft.com/office/officeart/2005/8/layout/hierarchy2#1"/>
    <dgm:cxn modelId="{9B23105F-2EC6-43FC-B9F2-B227E6FF95D1}" type="presParOf" srcId="{EBBCEF0E-4E4D-F146-BC85-1C0A4720B1F2}" destId="{7F0B045F-A8AD-464B-B393-DD71B3A3D459}" srcOrd="1" destOrd="0" presId="urn:microsoft.com/office/officeart/2005/8/layout/hierarchy2#1"/>
    <dgm:cxn modelId="{AAFCA1A6-E253-470E-B59A-6FCA5CE0863D}" type="presParOf" srcId="{AD01D9B0-BA91-504A-B6A8-22FE8ED1F772}" destId="{9A1C7F5C-E5C9-1741-9ABE-BBBDA98299E5}" srcOrd="2" destOrd="0" presId="urn:microsoft.com/office/officeart/2005/8/layout/hierarchy2#1"/>
    <dgm:cxn modelId="{3D5E4849-F571-4AF0-8782-348AC1010560}" type="presParOf" srcId="{9A1C7F5C-E5C9-1741-9ABE-BBBDA98299E5}" destId="{BD557D3C-32D2-1140-A061-751E5CCCA933}" srcOrd="0" destOrd="0" presId="urn:microsoft.com/office/officeart/2005/8/layout/hierarchy2#1"/>
    <dgm:cxn modelId="{10F7209E-F95D-41DA-B60D-17EEEFC188FD}" type="presParOf" srcId="{AD01D9B0-BA91-504A-B6A8-22FE8ED1F772}" destId="{E0206CF6-785E-544D-90BF-F587E9050E20}" srcOrd="3" destOrd="0" presId="urn:microsoft.com/office/officeart/2005/8/layout/hierarchy2#1"/>
    <dgm:cxn modelId="{0B57771F-0024-4DB8-9A41-997A958D731B}" type="presParOf" srcId="{E0206CF6-785E-544D-90BF-F587E9050E20}" destId="{87C2435F-9753-474D-BF5A-47A07642B51F}" srcOrd="0" destOrd="0" presId="urn:microsoft.com/office/officeart/2005/8/layout/hierarchy2#1"/>
    <dgm:cxn modelId="{6092A8CC-4437-4B49-B152-87B361F60D42}" type="presParOf" srcId="{E0206CF6-785E-544D-90BF-F587E9050E20}" destId="{6B02787C-F326-8A4B-A5D9-A1284CE175C1}" srcOrd="1" destOrd="0" presId="urn:microsoft.com/office/officeart/2005/8/layout/hierarchy2#1"/>
    <dgm:cxn modelId="{8D8FE848-C196-484E-A6F1-FB0CFFD98A6E}" type="presParOf" srcId="{AD01D9B0-BA91-504A-B6A8-22FE8ED1F772}" destId="{45FF5307-C7AF-0F44-8F32-F5F8753C8DDD}" srcOrd="4" destOrd="0" presId="urn:microsoft.com/office/officeart/2005/8/layout/hierarchy2#1"/>
    <dgm:cxn modelId="{FCD36008-334E-4521-AEA4-5E3CEEC0DDE8}" type="presParOf" srcId="{45FF5307-C7AF-0F44-8F32-F5F8753C8DDD}" destId="{5DF12876-1A44-5844-8CA4-D93A99912E6E}" srcOrd="0" destOrd="0" presId="urn:microsoft.com/office/officeart/2005/8/layout/hierarchy2#1"/>
    <dgm:cxn modelId="{A706B522-B9A6-43BD-9B7E-14CBA71D9670}" type="presParOf" srcId="{AD01D9B0-BA91-504A-B6A8-22FE8ED1F772}" destId="{DD414E1F-9FDC-9B43-B15F-07786EE953F3}" srcOrd="5" destOrd="0" presId="urn:microsoft.com/office/officeart/2005/8/layout/hierarchy2#1"/>
    <dgm:cxn modelId="{3348882D-0369-42F1-BC3F-81CA699130BF}" type="presParOf" srcId="{DD414E1F-9FDC-9B43-B15F-07786EE953F3}" destId="{AE481829-7E5E-A949-8E77-00BD5E5F1888}" srcOrd="0" destOrd="0" presId="urn:microsoft.com/office/officeart/2005/8/layout/hierarchy2#1"/>
    <dgm:cxn modelId="{47A0B3BC-D75F-46A9-AC06-AEA00675E17F}" type="presParOf" srcId="{DD414E1F-9FDC-9B43-B15F-07786EE953F3}" destId="{1D2CE945-E5A3-1B4B-8DA0-E9A166363D93}" srcOrd="1" destOrd="0" presId="urn:microsoft.com/office/officeart/2005/8/layout/hierarchy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83B0C-4613-944C-B1CB-3F7042A51844}">
      <dsp:nvSpPr>
        <dsp:cNvPr id="0" name=""/>
        <dsp:cNvSpPr/>
      </dsp:nvSpPr>
      <dsp:spPr>
        <a:xfrm>
          <a:off x="-6156548" y="-946200"/>
          <a:ext cx="7362170" cy="7362170"/>
        </a:xfrm>
        <a:prstGeom prst="blockArc">
          <a:avLst>
            <a:gd name="adj1" fmla="val 18900000"/>
            <a:gd name="adj2" fmla="val 2700000"/>
            <a:gd name="adj3" fmla="val 293"/>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614931-EA98-C24D-8F43-52267676E579}">
      <dsp:nvSpPr>
        <dsp:cNvPr id="0" name=""/>
        <dsp:cNvSpPr/>
      </dsp:nvSpPr>
      <dsp:spPr>
        <a:xfrm>
          <a:off x="1061297" y="235046"/>
          <a:ext cx="6254556" cy="1160553"/>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0" tIns="50800" rIns="108000" bIns="50800" numCol="1" spcCol="1270" anchor="ctr" anchorCtr="0">
          <a:noAutofit/>
        </a:bodyPr>
        <a:lstStyle/>
        <a:p>
          <a:pPr lvl="0" algn="just" defTabSz="889000">
            <a:lnSpc>
              <a:spcPct val="90000"/>
            </a:lnSpc>
            <a:spcBef>
              <a:spcPct val="0"/>
            </a:spcBef>
            <a:spcAft>
              <a:spcPct val="35000"/>
            </a:spcAft>
          </a:pP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country</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has</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only</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smtClean="0">
              <a:latin typeface="Times New Roman" panose="02020603050405020304" pitchFamily="18" charset="0"/>
              <a:ea typeface="DFKai-SB" panose="03000509000000000000" pitchFamily="65" charset="-120"/>
              <a:cs typeface="Times New Roman" panose="02020603050405020304" pitchFamily="18" charset="0"/>
            </a:rPr>
            <a:t>constitution</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only</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smtClean="0">
              <a:latin typeface="Times New Roman" panose="02020603050405020304" pitchFamily="18" charset="0"/>
              <a:ea typeface="DFKai-SB" panose="03000509000000000000" pitchFamily="65" charset="-120"/>
              <a:cs typeface="Times New Roman" panose="02020603050405020304" pitchFamily="18" charset="0"/>
            </a:rPr>
            <a:t>central administrative system</a:t>
          </a:r>
          <a:endParaRPr lang="zh-TW" altLang="en-US" sz="2000" b="1"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a:off x="1061297" y="235046"/>
        <a:ext cx="6254556" cy="1160553"/>
      </dsp:txXfrm>
    </dsp:sp>
    <dsp:sp modelId="{AEA2D434-1EFB-C14E-B787-E45C926BC99D}">
      <dsp:nvSpPr>
        <dsp:cNvPr id="0" name=""/>
        <dsp:cNvSpPr/>
      </dsp:nvSpPr>
      <dsp:spPr>
        <a:xfrm>
          <a:off x="147279" y="105429"/>
          <a:ext cx="1367442" cy="1367442"/>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D8A40D-6FF9-D241-83C1-0FA62178892D}">
      <dsp:nvSpPr>
        <dsp:cNvPr id="0" name=""/>
        <dsp:cNvSpPr/>
      </dsp:nvSpPr>
      <dsp:spPr>
        <a:xfrm>
          <a:off x="1337711" y="1605563"/>
          <a:ext cx="6947665" cy="2423873"/>
        </a:xfrm>
        <a:prstGeom prst="rect">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8000" tIns="50800" rIns="108000" bIns="508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pP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All</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or</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self-governing </a:t>
          </a:r>
          <a:r>
            <a:rPr lang="en-US" altLang="zh-CN" sz="2000" b="1" strike="noStrike"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organs</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are</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subject</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unified</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leadership</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entral</a:t>
          </a:r>
          <a:r>
            <a:rPr lang="zh-CN" altLang="en-US"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of the local authorities are</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delegated</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entral</a:t>
          </a:r>
          <a:r>
            <a:rPr lang="zh-CN" altLang="en-US"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 local</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governments</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shall</a:t>
          </a:r>
          <a:r>
            <a:rPr lang="zh-CN" altLang="en-US"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abide </a:t>
          </a:r>
          <a:r>
            <a:rPr lang="en-US" altLang="zh-CN" sz="2000" b="1" strike="noStrike"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leadership</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and subject </a:t>
          </a:r>
          <a:r>
            <a:rPr lang="en-US" altLang="zh-CN" sz="2000" b="1" strike="noStrike"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to the</a:t>
          </a:r>
          <a:r>
            <a:rPr lang="zh-CN" altLang="en-US" sz="2000" b="1" strike="noStrike"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supervision of</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the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entral</a:t>
          </a:r>
          <a:r>
            <a:rPr lang="zh-CN" altLang="en-US"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 l</a:t>
          </a:r>
          <a:r>
            <a:rPr lang="en-US" altLang="zh-CN"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ocal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authorities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do</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not</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have</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power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be</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independent</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entral</a:t>
          </a:r>
          <a:r>
            <a:rPr lang="zh-CN" altLang="en-US"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endParaRPr lang="zh-TW" altLang="en-US" sz="140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a:off x="1337711" y="1605563"/>
        <a:ext cx="6947665" cy="2423873"/>
      </dsp:txXfrm>
    </dsp:sp>
    <dsp:sp modelId="{2ADA2157-09F3-5B4C-91F3-EC600C3392FE}">
      <dsp:nvSpPr>
        <dsp:cNvPr id="0" name=""/>
        <dsp:cNvSpPr/>
      </dsp:nvSpPr>
      <dsp:spPr>
        <a:xfrm>
          <a:off x="499478" y="2051163"/>
          <a:ext cx="1367442" cy="1367442"/>
        </a:xfrm>
        <a:prstGeom prst="ellipse">
          <a:avLst/>
        </a:prstGeom>
        <a:solidFill>
          <a:schemeClr val="lt1">
            <a:hueOff val="0"/>
            <a:satOff val="0"/>
            <a:lumOff val="0"/>
            <a:alphaOff val="0"/>
          </a:schemeClr>
        </a:solidFill>
        <a:ln w="15875" cap="rnd" cmpd="sng" algn="ctr">
          <a:solidFill>
            <a:schemeClr val="accent2">
              <a:hueOff val="226582"/>
              <a:satOff val="-23996"/>
              <a:lumOff val="-588"/>
              <a:alphaOff val="0"/>
            </a:schemeClr>
          </a:solidFill>
          <a:prstDash val="solid"/>
        </a:ln>
        <a:effectLst/>
      </dsp:spPr>
      <dsp:style>
        <a:lnRef idx="2">
          <a:scrgbClr r="0" g="0" b="0"/>
        </a:lnRef>
        <a:fillRef idx="1">
          <a:scrgbClr r="0" g="0" b="0"/>
        </a:fillRef>
        <a:effectRef idx="0">
          <a:scrgbClr r="0" g="0" b="0"/>
        </a:effectRef>
        <a:fontRef idx="minor"/>
      </dsp:style>
    </dsp:sp>
    <dsp:sp modelId="{3AF73E02-D83A-3443-8016-E50BAD33263B}">
      <dsp:nvSpPr>
        <dsp:cNvPr id="0" name=""/>
        <dsp:cNvSpPr/>
      </dsp:nvSpPr>
      <dsp:spPr>
        <a:xfrm>
          <a:off x="985374" y="4247123"/>
          <a:ext cx="6159038" cy="1093954"/>
        </a:xfrm>
        <a:prstGeom prst="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0" tIns="50800" rIns="108000" bIns="50800" numCol="1" spcCol="1270" anchor="ctr" anchorCtr="0">
          <a:noAutofit/>
        </a:bodyPr>
        <a:lstStyle/>
        <a:p>
          <a:pPr lvl="0" algn="just" defTabSz="889000">
            <a:lnSpc>
              <a:spcPct val="90000"/>
            </a:lnSpc>
            <a:spcBef>
              <a:spcPct val="0"/>
            </a:spcBef>
            <a:spcAft>
              <a:spcPct val="35000"/>
            </a:spcAft>
          </a:pP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For</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external</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relations,</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only</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country</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latin typeface="Times New Roman" panose="02020603050405020304" pitchFamily="18" charset="0"/>
              <a:ea typeface="DFKai-SB" panose="03000509000000000000" pitchFamily="65" charset="-120"/>
              <a:cs typeface="Times New Roman" panose="02020603050405020304" pitchFamily="18" charset="0"/>
            </a:rPr>
            <a:t>can</a:t>
          </a:r>
          <a:r>
            <a:rPr lang="zh-CN" altLang="en-US" sz="2000" b="1"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strike="noStrike"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be </a:t>
          </a:r>
          <a:r>
            <a:rPr lang="en-US" altLang="zh-CN" sz="2000" b="1" strike="noStrike"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 subject of </a:t>
          </a:r>
          <a:r>
            <a:rPr lang="en-US" altLang="zh-CN"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international</a:t>
          </a:r>
          <a:r>
            <a:rPr lang="zh-CN" altLang="en-US" sz="2000" b="1" kern="12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000" b="1"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endParaRPr lang="zh-TW" altLang="en-US" sz="20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sp:txBody>
      <dsp:txXfrm>
        <a:off x="985374" y="4247123"/>
        <a:ext cx="6159038" cy="1093954"/>
      </dsp:txXfrm>
    </dsp:sp>
    <dsp:sp modelId="{8410855B-666A-E247-83D9-FEDDC8D86F8C}">
      <dsp:nvSpPr>
        <dsp:cNvPr id="0" name=""/>
        <dsp:cNvSpPr/>
      </dsp:nvSpPr>
      <dsp:spPr>
        <a:xfrm>
          <a:off x="12928" y="4102327"/>
          <a:ext cx="1367442" cy="1367442"/>
        </a:xfrm>
        <a:prstGeom prst="ellipse">
          <a:avLst/>
        </a:prstGeom>
        <a:solidFill>
          <a:schemeClr val="lt1">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A8963-3D1A-F44A-9367-1871D31A6C35}">
      <dsp:nvSpPr>
        <dsp:cNvPr id="0" name=""/>
        <dsp:cNvSpPr/>
      </dsp:nvSpPr>
      <dsp:spPr>
        <a:xfrm rot="5400000">
          <a:off x="2977781" y="-1299934"/>
          <a:ext cx="1735144" cy="4488002"/>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71450" lvl="1" indent="-171450" algn="just" defTabSz="800100">
            <a:lnSpc>
              <a:spcPct val="100000"/>
            </a:lnSpc>
            <a:spcBef>
              <a:spcPct val="0"/>
            </a:spcBef>
            <a:spcAft>
              <a:spcPct val="15000"/>
            </a:spcAft>
            <a:buChar char="••"/>
          </a:pP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Republic</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China</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is</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a</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unified</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multiethnic</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state</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founded</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by</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Chinese</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people</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all</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ethnic</a:t>
          </a:r>
          <a:r>
            <a:rPr lang="zh-CN" altLang="en-US" sz="18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latin typeface="Times New Roman" panose="02020603050405020304" pitchFamily="18" charset="0"/>
              <a:ea typeface="DFKai-SB" panose="03000509000000000000" pitchFamily="65" charset="-120"/>
              <a:cs typeface="Times New Roman" panose="02020603050405020304" pitchFamily="18" charset="0"/>
            </a:rPr>
            <a:t>groups.</a:t>
          </a:r>
          <a:endParaRPr lang="zh-TW" altLang="en-US" sz="180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rot="-5400000">
        <a:off x="1601353" y="161197"/>
        <a:ext cx="4403299" cy="1565738"/>
      </dsp:txXfrm>
    </dsp:sp>
    <dsp:sp modelId="{C49C2CBE-3B90-CA48-B7D8-7D959C182C8B}">
      <dsp:nvSpPr>
        <dsp:cNvPr id="0" name=""/>
        <dsp:cNvSpPr/>
      </dsp:nvSpPr>
      <dsp:spPr>
        <a:xfrm>
          <a:off x="5605" y="0"/>
          <a:ext cx="1600874" cy="188194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100000"/>
            </a:lnSpc>
            <a:spcBef>
              <a:spcPct val="0"/>
            </a:spcBef>
            <a:spcAft>
              <a:spcPct val="35000"/>
            </a:spcAft>
          </a:pPr>
          <a:r>
            <a:rPr lang="en-US" altLang="zh-CN" sz="2400" kern="1200" dirty="0">
              <a:latin typeface="Times New Roman" panose="02020603050405020304" pitchFamily="18" charset="0"/>
              <a:ea typeface="DFKai-SB" panose="03000509000000000000" pitchFamily="65" charset="-120"/>
              <a:cs typeface="Times New Roman" panose="02020603050405020304" pitchFamily="18" charset="0"/>
            </a:rPr>
            <a:t>Preamble</a:t>
          </a:r>
          <a:endParaRPr lang="zh-TW" altLang="en-US" sz="240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a:off x="83753" y="78148"/>
        <a:ext cx="1444578" cy="1725649"/>
      </dsp:txXfrm>
    </dsp:sp>
    <dsp:sp modelId="{82F32A63-99D7-E444-A1F4-A3ED7CE32CAB}">
      <dsp:nvSpPr>
        <dsp:cNvPr id="0" name=""/>
        <dsp:cNvSpPr/>
      </dsp:nvSpPr>
      <dsp:spPr>
        <a:xfrm rot="5400000">
          <a:off x="2822555" y="710748"/>
          <a:ext cx="2047875" cy="4499013"/>
        </a:xfrm>
        <a:prstGeom prst="round2Same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71450" lvl="1" indent="-171450" algn="l" defTabSz="844550">
            <a:lnSpc>
              <a:spcPct val="90000"/>
            </a:lnSpc>
            <a:spcBef>
              <a:spcPct val="0"/>
            </a:spcBef>
            <a:spcAft>
              <a:spcPct val="15000"/>
            </a:spcAft>
            <a:buChar char="••"/>
          </a:pPr>
          <a:endParaRPr lang="zh-TW" altLang="en-US" sz="1800" kern="1200" dirty="0">
            <a:latin typeface="Times New Roman" panose="02020603050405020304" pitchFamily="18" charset="0"/>
            <a:cs typeface="Times New Roman" panose="02020603050405020304" pitchFamily="18" charset="0"/>
          </a:endParaRPr>
        </a:p>
        <a:p>
          <a:pPr marL="171450" marR="0" lvl="1" indent="-171450" algn="just" defTabSz="914400" eaLnBrk="1" fontAlgn="auto" latinLnBrk="0" hangingPunct="1">
            <a:lnSpc>
              <a:spcPct val="100000"/>
            </a:lnSpc>
            <a:spcBef>
              <a:spcPct val="0"/>
            </a:spcBef>
            <a:spcAft>
              <a:spcPts val="0"/>
            </a:spcAft>
            <a:buClrTx/>
            <a:buSzTx/>
            <a:buFont typeface="Arial" panose="020B0604020202020204" pitchFamily="34" charset="0"/>
            <a:buChar char="••"/>
          </a:pP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division</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functions</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between</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local</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state</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institutions</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shall</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honor</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principle</a:t>
          </a:r>
          <a:r>
            <a:rPr lang="zh-CN" altLang="en-US" sz="1800" kern="1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giving</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full</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play</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initiative</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motivation</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local</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under</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unified</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leadership</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zh-CN"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zh-TW" altLang="en-US" sz="18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171450" lvl="1" indent="-171450" algn="l" defTabSz="800100">
            <a:lnSpc>
              <a:spcPct val="100000"/>
            </a:lnSpc>
            <a:spcBef>
              <a:spcPct val="0"/>
            </a:spcBef>
            <a:spcAft>
              <a:spcPct val="15000"/>
            </a:spcAft>
            <a:buChar char="••"/>
          </a:pPr>
          <a:endParaRPr lang="en-US" altLang="en-US" sz="1800" b="0" i="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rot="-5400000">
        <a:off x="1596987" y="2036286"/>
        <a:ext cx="4399044" cy="1847937"/>
      </dsp:txXfrm>
    </dsp:sp>
    <dsp:sp modelId="{AFC44A62-BA1E-8F40-9B81-A65472D9A431}">
      <dsp:nvSpPr>
        <dsp:cNvPr id="0" name=""/>
        <dsp:cNvSpPr/>
      </dsp:nvSpPr>
      <dsp:spPr>
        <a:xfrm>
          <a:off x="476" y="2035494"/>
          <a:ext cx="1596032" cy="2002949"/>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100000"/>
            </a:lnSpc>
            <a:spcBef>
              <a:spcPct val="0"/>
            </a:spcBef>
            <a:spcAft>
              <a:spcPct val="35000"/>
            </a:spcAft>
          </a:pPr>
          <a:r>
            <a:rPr lang="en-US" altLang="zh-CN"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Article</a:t>
          </a:r>
          <a:r>
            <a:rPr lang="zh-CN" altLang="en-US"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3</a:t>
          </a:r>
          <a:endParaRPr lang="zh-TW" altLang="en-US"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sp:txBody>
      <dsp:txXfrm>
        <a:off x="78388" y="2113406"/>
        <a:ext cx="1440208" cy="1847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A8963-3D1A-F44A-9367-1871D31A6C35}">
      <dsp:nvSpPr>
        <dsp:cNvPr id="0" name=""/>
        <dsp:cNvSpPr/>
      </dsp:nvSpPr>
      <dsp:spPr>
        <a:xfrm rot="5400000">
          <a:off x="3078462" y="-1146882"/>
          <a:ext cx="2069692" cy="4929223"/>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100000"/>
            </a:lnSpc>
            <a:spcBef>
              <a:spcPct val="0"/>
            </a:spcBef>
            <a:spcAft>
              <a:spcPct val="15000"/>
            </a:spcAft>
            <a:buChar char="••"/>
          </a:pP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All</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ethnic</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groups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Republic</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China</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are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equal.</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All</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areas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inhabited</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ethnic</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minorities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shall</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practice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regional</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autonomy,</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establish</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autonomous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organs,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exercise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power</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smtClean="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self govern</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All</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ethnic</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autonomous areas</a:t>
          </a:r>
          <a:r>
            <a:rPr lang="zh-CN" altLang="en-US" sz="1800" b="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are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inseparable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parts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Republic</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China.</a:t>
          </a:r>
          <a:endParaRPr lang="zh-TW" altLang="en-US" sz="1800" b="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rot="-5400000">
        <a:off x="1648697" y="383917"/>
        <a:ext cx="4828189" cy="1867624"/>
      </dsp:txXfrm>
    </dsp:sp>
    <dsp:sp modelId="{C49C2CBE-3B90-CA48-B7D8-7D959C182C8B}">
      <dsp:nvSpPr>
        <dsp:cNvPr id="0" name=""/>
        <dsp:cNvSpPr/>
      </dsp:nvSpPr>
      <dsp:spPr>
        <a:xfrm>
          <a:off x="7953" y="274758"/>
          <a:ext cx="1648591" cy="2062723"/>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100000"/>
            </a:lnSpc>
            <a:spcBef>
              <a:spcPct val="0"/>
            </a:spcBef>
            <a:spcAft>
              <a:spcPct val="35000"/>
            </a:spcAft>
          </a:pPr>
          <a:r>
            <a:rPr lang="en-US" altLang="zh-CN"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Article</a:t>
          </a:r>
          <a:r>
            <a:rPr lang="zh-CN" altLang="en-US"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4</a:t>
          </a:r>
          <a:endParaRPr lang="zh-TW" altLang="en-US"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sp:txBody>
      <dsp:txXfrm>
        <a:off x="88431" y="355236"/>
        <a:ext cx="1487635" cy="1901767"/>
      </dsp:txXfrm>
    </dsp:sp>
    <dsp:sp modelId="{82F32A63-99D7-E444-A1F4-A3ED7CE32CAB}">
      <dsp:nvSpPr>
        <dsp:cNvPr id="0" name=""/>
        <dsp:cNvSpPr/>
      </dsp:nvSpPr>
      <dsp:spPr>
        <a:xfrm rot="5400000">
          <a:off x="3261428" y="821186"/>
          <a:ext cx="1688538" cy="4942883"/>
        </a:xfrm>
        <a:prstGeom prst="round2Same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71450" lvl="1" indent="-171450" algn="l" defTabSz="844550">
            <a:lnSpc>
              <a:spcPct val="90000"/>
            </a:lnSpc>
            <a:spcBef>
              <a:spcPct val="0"/>
            </a:spcBef>
            <a:spcAft>
              <a:spcPct val="15000"/>
            </a:spcAft>
            <a:buChar char="••"/>
          </a:pPr>
          <a:endParaRPr lang="zh-TW" altLang="en-US" sz="1800" b="0" kern="1200" dirty="0"/>
        </a:p>
        <a:p>
          <a:pPr marL="171450" marR="0" lvl="1" indent="-171450" algn="l" defTabSz="914400" eaLnBrk="1" fontAlgn="auto" latinLnBrk="0" hangingPunct="1">
            <a:lnSpc>
              <a:spcPct val="100000"/>
            </a:lnSpc>
            <a:spcBef>
              <a:spcPct val="0"/>
            </a:spcBef>
            <a:spcAft>
              <a:spcPts val="0"/>
            </a:spcAft>
            <a:buClrTx/>
            <a:buSzTx/>
            <a:buFont typeface="Arial" panose="020B0604020202020204" pitchFamily="34" charset="0"/>
            <a:buChar char="••"/>
          </a:pP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state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may</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establish</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special</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regions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when</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necessary.</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systems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instituted</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in</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special</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regions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shall,</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in</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light</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specific</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circumstances,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be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prescribed</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laws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enacted</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National</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Congress.</a:t>
          </a:r>
          <a:r>
            <a:rPr lang="zh-CN" altLang="en-US" sz="1800" b="0" kern="1200" dirty="0">
              <a:solidFill>
                <a:schemeClr val="tx2">
                  <a:lumMod val="50000"/>
                </a:schemeClr>
              </a:solidFill>
              <a:latin typeface="Times New Roman" panose="02020603050405020304" pitchFamily="18" charset="0"/>
              <a:ea typeface="DFKai-SB" panose="03000509000000000000" pitchFamily="65" charset="-120"/>
              <a:cs typeface="Times New Roman" panose="02020603050405020304" pitchFamily="18" charset="0"/>
            </a:rPr>
            <a:t> </a:t>
          </a:r>
          <a:endParaRPr lang="zh-TW" altLang="en-US" sz="1800" b="0" kern="1200" dirty="0">
            <a:latin typeface="Times New Roman" panose="02020603050405020304" pitchFamily="18" charset="0"/>
            <a:ea typeface="DFKai-SB" panose="03000509000000000000" pitchFamily="65" charset="-120"/>
            <a:cs typeface="Times New Roman" panose="02020603050405020304" pitchFamily="18" charset="0"/>
          </a:endParaRPr>
        </a:p>
        <a:p>
          <a:pPr marL="171450" marR="0" lvl="1" indent="-171450" algn="l" defTabSz="914400" eaLnBrk="1" fontAlgn="auto" latinLnBrk="0" hangingPunct="1">
            <a:lnSpc>
              <a:spcPct val="100000"/>
            </a:lnSpc>
            <a:spcBef>
              <a:spcPct val="0"/>
            </a:spcBef>
            <a:spcAft>
              <a:spcPts val="0"/>
            </a:spcAft>
            <a:buClrTx/>
            <a:buSzTx/>
            <a:buFont typeface="Arial" panose="020B0604020202020204" pitchFamily="34" charset="0"/>
            <a:buChar char="••"/>
          </a:pPr>
          <a:endParaRPr lang="zh-TW" altLang="en-US" sz="1800" b="0" kern="1200" dirty="0">
            <a:latin typeface="Times New Roman" panose="02020603050405020304" pitchFamily="18" charset="0"/>
            <a:cs typeface="Times New Roman" panose="02020603050405020304" pitchFamily="18" charset="0"/>
          </a:endParaRPr>
        </a:p>
      </dsp:txBody>
      <dsp:txXfrm rot="-5400000">
        <a:off x="1634256" y="2530786"/>
        <a:ext cx="4860455" cy="1523682"/>
      </dsp:txXfrm>
    </dsp:sp>
    <dsp:sp modelId="{AFC44A62-BA1E-8F40-9B81-A65472D9A431}">
      <dsp:nvSpPr>
        <dsp:cNvPr id="0" name=""/>
        <dsp:cNvSpPr/>
      </dsp:nvSpPr>
      <dsp:spPr>
        <a:xfrm>
          <a:off x="105" y="2427885"/>
          <a:ext cx="1634150" cy="1729484"/>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100000"/>
            </a:lnSpc>
            <a:spcBef>
              <a:spcPct val="0"/>
            </a:spcBef>
            <a:spcAft>
              <a:spcPct val="35000"/>
            </a:spcAft>
          </a:pPr>
          <a:r>
            <a:rPr lang="en-US" altLang="zh-CN"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Article</a:t>
          </a:r>
          <a:r>
            <a:rPr lang="zh-CN" altLang="en-US"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31</a:t>
          </a:r>
          <a:endParaRPr lang="zh-TW" altLang="en-US" sz="24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sp:txBody>
      <dsp:txXfrm>
        <a:off x="79878" y="2507658"/>
        <a:ext cx="1474604" cy="1569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F6031-CA80-9145-B903-C5797A28DD5F}">
      <dsp:nvSpPr>
        <dsp:cNvPr id="0" name=""/>
        <dsp:cNvSpPr/>
      </dsp:nvSpPr>
      <dsp:spPr>
        <a:xfrm>
          <a:off x="1" y="228943"/>
          <a:ext cx="3890378" cy="155615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100000"/>
            </a:lnSpc>
            <a:spcBef>
              <a:spcPct val="0"/>
            </a:spcBef>
            <a:spcAft>
              <a:spcPct val="35000"/>
            </a:spcAft>
          </a:pPr>
          <a:r>
            <a:rPr lang="en-US" sz="2800" b="1" kern="1200" dirty="0">
              <a:solidFill>
                <a:schemeClr val="bg1"/>
              </a:solidFill>
              <a:latin typeface="Times New Roman" panose="02020603050405020304" pitchFamily="18" charset="0"/>
              <a:cs typeface="Times New Roman" panose="02020603050405020304" pitchFamily="18" charset="0"/>
            </a:rPr>
            <a:t>Article </a:t>
          </a:r>
          <a:r>
            <a:rPr lang="en-US" sz="2800" b="1" kern="1200" dirty="0" smtClean="0">
              <a:solidFill>
                <a:schemeClr val="bg1"/>
              </a:solidFill>
              <a:latin typeface="Times New Roman" panose="02020603050405020304" pitchFamily="18" charset="0"/>
              <a:cs typeface="Times New Roman" panose="02020603050405020304" pitchFamily="18" charset="0"/>
            </a:rPr>
            <a:t>1</a:t>
          </a:r>
          <a:r>
            <a:rPr lang="zh-CN" altLang="en-US" sz="2800" b="1" kern="1200" dirty="0" smtClean="0">
              <a:solidFill>
                <a:schemeClr val="bg1"/>
              </a:solidFill>
              <a:latin typeface="Times New Roman" panose="02020603050405020304" pitchFamily="18" charset="0"/>
              <a:cs typeface="Times New Roman" panose="02020603050405020304" pitchFamily="18" charset="0"/>
            </a:rPr>
            <a:t> </a:t>
          </a:r>
          <a:r>
            <a:rPr lang="en-US" altLang="zh-CN" sz="2800" b="1" kern="1200" dirty="0">
              <a:solidFill>
                <a:schemeClr val="bg1"/>
              </a:solidFill>
              <a:latin typeface="Times New Roman" panose="02020603050405020304" pitchFamily="18" charset="0"/>
              <a:cs typeface="Times New Roman" panose="02020603050405020304" pitchFamily="18" charset="0"/>
            </a:rPr>
            <a:t>of the Basic</a:t>
          </a:r>
          <a:r>
            <a:rPr lang="zh-CN" altLang="en-US" sz="2800" b="1" kern="1200" dirty="0">
              <a:solidFill>
                <a:schemeClr val="bg1"/>
              </a:solidFill>
              <a:latin typeface="Times New Roman" panose="02020603050405020304" pitchFamily="18" charset="0"/>
              <a:cs typeface="Times New Roman" panose="02020603050405020304" pitchFamily="18" charset="0"/>
            </a:rPr>
            <a:t> </a:t>
          </a:r>
          <a:r>
            <a:rPr lang="en-US" altLang="zh-CN" sz="2800" b="1" kern="1200" dirty="0">
              <a:solidFill>
                <a:schemeClr val="bg1"/>
              </a:solidFill>
              <a:latin typeface="Times New Roman" panose="02020603050405020304" pitchFamily="18" charset="0"/>
              <a:cs typeface="Times New Roman" panose="02020603050405020304" pitchFamily="18" charset="0"/>
            </a:rPr>
            <a:t>Law</a:t>
          </a:r>
          <a:endParaRPr lang="zh-CN" altLang="en-US" sz="28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sp:txBody>
      <dsp:txXfrm>
        <a:off x="1" y="228943"/>
        <a:ext cx="3890378" cy="1556151"/>
      </dsp:txXfrm>
    </dsp:sp>
    <dsp:sp modelId="{B0113B65-83D8-8F48-9B5A-33EDD3E42FF3}">
      <dsp:nvSpPr>
        <dsp:cNvPr id="0" name=""/>
        <dsp:cNvSpPr/>
      </dsp:nvSpPr>
      <dsp:spPr>
        <a:xfrm>
          <a:off x="0" y="1777292"/>
          <a:ext cx="3890378" cy="2854800"/>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35000"/>
            </a:spcAft>
            <a:buChar char="••"/>
          </a:pPr>
          <a:r>
            <a:rPr lang="en-US" altLang="zh-CN" sz="2000" strike="noStrike" kern="1200" dirty="0" smtClean="0">
              <a:solidFill>
                <a:schemeClr val="tx1"/>
              </a:solidFill>
              <a:latin typeface="Times New Roman" panose="02020603050405020304" pitchFamily="18" charset="0"/>
              <a:cs typeface="Times New Roman" panose="02020603050405020304" pitchFamily="18" charset="0"/>
            </a:rPr>
            <a:t>‘</a:t>
          </a:r>
          <a:r>
            <a:rPr lang="en-US" sz="2000" kern="1200" dirty="0">
              <a:solidFill>
                <a:schemeClr val="tx1"/>
              </a:solidFill>
              <a:latin typeface="Times New Roman" panose="02020603050405020304" pitchFamily="18" charset="0"/>
              <a:cs typeface="Times New Roman" panose="02020603050405020304" pitchFamily="18" charset="0"/>
            </a:rPr>
            <a:t>The Hong Kong Special Administrative Region is an inalienable part of the</a:t>
          </a:r>
          <a:r>
            <a:rPr lang="zh-CN" alt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a:solidFill>
                <a:schemeClr val="tx1"/>
              </a:solidFill>
              <a:latin typeface="Times New Roman" panose="02020603050405020304" pitchFamily="18" charset="0"/>
              <a:cs typeface="Times New Roman" panose="02020603050405020304" pitchFamily="18" charset="0"/>
            </a:rPr>
            <a:t>People’s Republic of China</a:t>
          </a:r>
          <a:r>
            <a:rPr lang="en-US" sz="2000" kern="1200" dirty="0" smtClean="0">
              <a:solidFill>
                <a:schemeClr val="tx1"/>
              </a:solidFill>
              <a:latin typeface="Times New Roman" panose="02020603050405020304" pitchFamily="18" charset="0"/>
              <a:cs typeface="Times New Roman" panose="02020603050405020304" pitchFamily="18" charset="0"/>
            </a:rPr>
            <a:t>.’</a:t>
          </a:r>
          <a:endParaRPr lang="en-US" altLang="en-US" sz="24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dsp:txBody>
      <dsp:txXfrm>
        <a:off x="0" y="1777292"/>
        <a:ext cx="3890378" cy="2854800"/>
      </dsp:txXfrm>
    </dsp:sp>
    <dsp:sp modelId="{0BFBC060-6F6E-8546-A343-3C7A6F0D2107}">
      <dsp:nvSpPr>
        <dsp:cNvPr id="0" name=""/>
        <dsp:cNvSpPr/>
      </dsp:nvSpPr>
      <dsp:spPr>
        <a:xfrm>
          <a:off x="4435113" y="232771"/>
          <a:ext cx="3890378" cy="1556151"/>
        </a:xfrm>
        <a:prstGeom prst="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w="9525" cap="rnd" cmpd="sng" algn="ctr">
          <a:solidFill>
            <a:schemeClr val="accent5">
              <a:hueOff val="4808133"/>
              <a:satOff val="-9764"/>
              <a:lumOff val="6275"/>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100000"/>
            </a:lnSpc>
            <a:spcBef>
              <a:spcPct val="0"/>
            </a:spcBef>
            <a:spcAft>
              <a:spcPct val="35000"/>
            </a:spcAft>
          </a:pPr>
          <a:r>
            <a:rPr lang="en-US" sz="2800" b="1" kern="1200" dirty="0">
              <a:solidFill>
                <a:schemeClr val="bg1"/>
              </a:solidFill>
              <a:latin typeface="Times New Roman" panose="02020603050405020304" pitchFamily="18" charset="0"/>
              <a:cs typeface="Times New Roman" panose="02020603050405020304" pitchFamily="18" charset="0"/>
            </a:rPr>
            <a:t>Article </a:t>
          </a:r>
          <a:r>
            <a:rPr lang="en-US" sz="2800" b="1" kern="1200" dirty="0" smtClean="0">
              <a:solidFill>
                <a:schemeClr val="bg1"/>
              </a:solidFill>
              <a:latin typeface="Times New Roman" panose="02020603050405020304" pitchFamily="18" charset="0"/>
              <a:cs typeface="Times New Roman" panose="02020603050405020304" pitchFamily="18" charset="0"/>
            </a:rPr>
            <a:t>1</a:t>
          </a:r>
          <a:r>
            <a:rPr lang="en-US" altLang="zh-CN" sz="2800" b="1" kern="1200" dirty="0" smtClean="0">
              <a:solidFill>
                <a:schemeClr val="bg1"/>
              </a:solidFill>
              <a:latin typeface="Times New Roman" panose="02020603050405020304" pitchFamily="18" charset="0"/>
              <a:cs typeface="Times New Roman" panose="02020603050405020304" pitchFamily="18" charset="0"/>
            </a:rPr>
            <a:t>2</a:t>
          </a:r>
          <a:r>
            <a:rPr lang="zh-CN" altLang="en-US" sz="2800" b="1" kern="1200" dirty="0" smtClean="0">
              <a:solidFill>
                <a:schemeClr val="bg1"/>
              </a:solidFill>
              <a:latin typeface="Times New Roman" panose="02020603050405020304" pitchFamily="18" charset="0"/>
              <a:cs typeface="Times New Roman" panose="02020603050405020304" pitchFamily="18" charset="0"/>
            </a:rPr>
            <a:t> </a:t>
          </a:r>
          <a:r>
            <a:rPr lang="en-US" altLang="zh-CN" sz="2800" b="1" kern="1200" dirty="0">
              <a:solidFill>
                <a:schemeClr val="bg1"/>
              </a:solidFill>
              <a:latin typeface="Times New Roman" panose="02020603050405020304" pitchFamily="18" charset="0"/>
              <a:cs typeface="Times New Roman" panose="02020603050405020304" pitchFamily="18" charset="0"/>
            </a:rPr>
            <a:t>of the Basic</a:t>
          </a:r>
          <a:r>
            <a:rPr lang="zh-CN" altLang="en-US" sz="2800" b="1" kern="1200" dirty="0">
              <a:solidFill>
                <a:schemeClr val="bg1"/>
              </a:solidFill>
              <a:latin typeface="Times New Roman" panose="02020603050405020304" pitchFamily="18" charset="0"/>
              <a:cs typeface="Times New Roman" panose="02020603050405020304" pitchFamily="18" charset="0"/>
            </a:rPr>
            <a:t> </a:t>
          </a:r>
          <a:r>
            <a:rPr lang="en-US" altLang="zh-CN" sz="2800" b="1" kern="1200" dirty="0">
              <a:solidFill>
                <a:schemeClr val="bg1"/>
              </a:solidFill>
              <a:latin typeface="Times New Roman" panose="02020603050405020304" pitchFamily="18" charset="0"/>
              <a:cs typeface="Times New Roman" panose="02020603050405020304" pitchFamily="18" charset="0"/>
            </a:rPr>
            <a:t>Law</a:t>
          </a:r>
          <a:endParaRPr lang="zh-CN" altLang="en-US" sz="28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dsp:txBody>
      <dsp:txXfrm>
        <a:off x="4435113" y="232771"/>
        <a:ext cx="3890378" cy="1556151"/>
      </dsp:txXfrm>
    </dsp:sp>
    <dsp:sp modelId="{9A738CD5-62DA-8D4E-99C1-E2606A94CB70}">
      <dsp:nvSpPr>
        <dsp:cNvPr id="0" name=""/>
        <dsp:cNvSpPr/>
      </dsp:nvSpPr>
      <dsp:spPr>
        <a:xfrm>
          <a:off x="4435113" y="1781716"/>
          <a:ext cx="3890378" cy="2854800"/>
        </a:xfrm>
        <a:prstGeom prst="rect">
          <a:avLst/>
        </a:prstGeom>
        <a:solidFill>
          <a:schemeClr val="accent5">
            <a:tint val="40000"/>
            <a:alpha val="90000"/>
            <a:hueOff val="4298175"/>
            <a:satOff val="-3465"/>
            <a:lumOff val="926"/>
            <a:alphaOff val="0"/>
          </a:schemeClr>
        </a:solidFill>
        <a:ln w="9525" cap="rnd" cmpd="sng" algn="ctr">
          <a:solidFill>
            <a:schemeClr val="accent5">
              <a:tint val="40000"/>
              <a:alpha val="90000"/>
              <a:hueOff val="4298175"/>
              <a:satOff val="-3465"/>
              <a:lumOff val="9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35000"/>
            </a:spcAft>
            <a:buChar char="••"/>
          </a:pPr>
          <a:r>
            <a:rPr lang="en-US" sz="2000" kern="1200" dirty="0">
              <a:solidFill>
                <a:schemeClr val="tx1"/>
              </a:solidFill>
              <a:latin typeface="Times New Roman" panose="02020603050405020304" pitchFamily="18" charset="0"/>
              <a:cs typeface="Times New Roman" panose="02020603050405020304" pitchFamily="18" charset="0"/>
            </a:rPr>
            <a:t>‘The Hong Kong Special Administrative Region shall be a local administrative region of the People’s Republic of China, which shall enjoy a high degree of autonomy and come directly under the Central People’s Government</a:t>
          </a:r>
          <a:r>
            <a:rPr lang="en-US" sz="2000" kern="1200" dirty="0" smtClean="0">
              <a:solidFill>
                <a:schemeClr val="tx1"/>
              </a:solidFill>
              <a:latin typeface="Times New Roman" panose="02020603050405020304" pitchFamily="18" charset="0"/>
              <a:cs typeface="Times New Roman" panose="02020603050405020304" pitchFamily="18" charset="0"/>
            </a:rPr>
            <a:t>.’</a:t>
          </a:r>
          <a:endParaRPr lang="en-US" altLang="zh-CN" sz="2000" strike="sngStrike"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dsp:txBody>
      <dsp:txXfrm>
        <a:off x="4435113" y="1781716"/>
        <a:ext cx="3890378"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E3D97-403F-EA43-B177-99402AADB6E0}">
      <dsp:nvSpPr>
        <dsp:cNvPr id="0" name=""/>
        <dsp:cNvSpPr/>
      </dsp:nvSpPr>
      <dsp:spPr>
        <a:xfrm>
          <a:off x="4030585" y="1798936"/>
          <a:ext cx="3164989" cy="502082"/>
        </a:xfrm>
        <a:custGeom>
          <a:avLst/>
          <a:gdLst/>
          <a:ahLst/>
          <a:cxnLst/>
          <a:rect l="0" t="0" r="0" b="0"/>
          <a:pathLst>
            <a:path>
              <a:moveTo>
                <a:pt x="0" y="0"/>
              </a:moveTo>
              <a:lnTo>
                <a:pt x="0" y="342154"/>
              </a:lnTo>
              <a:lnTo>
                <a:pt x="3164989" y="342154"/>
              </a:lnTo>
              <a:lnTo>
                <a:pt x="3164989" y="50208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E3B46-A6C2-CC4D-A675-E9C4CD4546E9}">
      <dsp:nvSpPr>
        <dsp:cNvPr id="0" name=""/>
        <dsp:cNvSpPr/>
      </dsp:nvSpPr>
      <dsp:spPr>
        <a:xfrm>
          <a:off x="4030585" y="1798936"/>
          <a:ext cx="1054996" cy="502082"/>
        </a:xfrm>
        <a:custGeom>
          <a:avLst/>
          <a:gdLst/>
          <a:ahLst/>
          <a:cxnLst/>
          <a:rect l="0" t="0" r="0" b="0"/>
          <a:pathLst>
            <a:path>
              <a:moveTo>
                <a:pt x="0" y="0"/>
              </a:moveTo>
              <a:lnTo>
                <a:pt x="0" y="342154"/>
              </a:lnTo>
              <a:lnTo>
                <a:pt x="1054996" y="342154"/>
              </a:lnTo>
              <a:lnTo>
                <a:pt x="1054996" y="50208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FBF408-F1D9-E144-B891-CA222A5A8B15}">
      <dsp:nvSpPr>
        <dsp:cNvPr id="0" name=""/>
        <dsp:cNvSpPr/>
      </dsp:nvSpPr>
      <dsp:spPr>
        <a:xfrm>
          <a:off x="2975589" y="1798936"/>
          <a:ext cx="1054996" cy="502082"/>
        </a:xfrm>
        <a:custGeom>
          <a:avLst/>
          <a:gdLst/>
          <a:ahLst/>
          <a:cxnLst/>
          <a:rect l="0" t="0" r="0" b="0"/>
          <a:pathLst>
            <a:path>
              <a:moveTo>
                <a:pt x="1054996" y="0"/>
              </a:moveTo>
              <a:lnTo>
                <a:pt x="1054996" y="342154"/>
              </a:lnTo>
              <a:lnTo>
                <a:pt x="0" y="342154"/>
              </a:lnTo>
              <a:lnTo>
                <a:pt x="0" y="50208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7EBDC-B64E-CB47-B5EA-ABC21C7E8E18}">
      <dsp:nvSpPr>
        <dsp:cNvPr id="0" name=""/>
        <dsp:cNvSpPr/>
      </dsp:nvSpPr>
      <dsp:spPr>
        <a:xfrm>
          <a:off x="865596" y="1798936"/>
          <a:ext cx="3164989" cy="502082"/>
        </a:xfrm>
        <a:custGeom>
          <a:avLst/>
          <a:gdLst/>
          <a:ahLst/>
          <a:cxnLst/>
          <a:rect l="0" t="0" r="0" b="0"/>
          <a:pathLst>
            <a:path>
              <a:moveTo>
                <a:pt x="3164989" y="0"/>
              </a:moveTo>
              <a:lnTo>
                <a:pt x="3164989" y="342154"/>
              </a:lnTo>
              <a:lnTo>
                <a:pt x="0" y="342154"/>
              </a:lnTo>
              <a:lnTo>
                <a:pt x="0" y="50208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4117B-D54A-8340-8300-053E688538F6}">
      <dsp:nvSpPr>
        <dsp:cNvPr id="0" name=""/>
        <dsp:cNvSpPr/>
      </dsp:nvSpPr>
      <dsp:spPr>
        <a:xfrm>
          <a:off x="2766253" y="702699"/>
          <a:ext cx="2528665" cy="10962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C599D-9FC0-5342-90B0-4283CD5E672C}">
      <dsp:nvSpPr>
        <dsp:cNvPr id="0" name=""/>
        <dsp:cNvSpPr/>
      </dsp:nvSpPr>
      <dsp:spPr>
        <a:xfrm>
          <a:off x="2958070" y="884926"/>
          <a:ext cx="2528665" cy="109623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Central</a:t>
          </a:r>
          <a:r>
            <a:rPr lang="zh-CN" altLang="en-US"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Government</a:t>
          </a:r>
          <a:endParaRPr lang="zh-TW" altLang="en-US" sz="200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a:off x="2990178" y="917034"/>
        <a:ext cx="2464449" cy="1032021"/>
      </dsp:txXfrm>
    </dsp:sp>
    <dsp:sp modelId="{0231ACBC-16AF-6C4B-B9C7-73BAF02BE3DE}">
      <dsp:nvSpPr>
        <dsp:cNvPr id="0" name=""/>
        <dsp:cNvSpPr/>
      </dsp:nvSpPr>
      <dsp:spPr>
        <a:xfrm>
          <a:off x="2417" y="2301018"/>
          <a:ext cx="1726357" cy="109623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B47E1-AC3F-C346-9462-19DB9ED2314E}">
      <dsp:nvSpPr>
        <dsp:cNvPr id="0" name=""/>
        <dsp:cNvSpPr/>
      </dsp:nvSpPr>
      <dsp:spPr>
        <a:xfrm>
          <a:off x="194235" y="2483245"/>
          <a:ext cx="1726357" cy="1096237"/>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kern="1200" dirty="0">
              <a:latin typeface="Times New Roman" panose="02020603050405020304" pitchFamily="18" charset="0"/>
              <a:ea typeface="DFKai-SB" panose="03000509000000000000" pitchFamily="65" charset="-120"/>
              <a:cs typeface="Times New Roman" panose="02020603050405020304" pitchFamily="18" charset="0"/>
            </a:rPr>
            <a:t>23</a:t>
          </a:r>
          <a:r>
            <a:rPr lang="zh-CN" altLang="en-US" sz="20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provinces</a:t>
          </a:r>
          <a:r>
            <a:rPr lang="zh-CN" altLang="en-US" sz="2000" kern="1200" dirty="0">
              <a:latin typeface="Times New Roman" panose="02020603050405020304" pitchFamily="18" charset="0"/>
              <a:ea typeface="DFKai-SB" panose="03000509000000000000" pitchFamily="65" charset="-120"/>
              <a:cs typeface="Times New Roman" panose="02020603050405020304" pitchFamily="18" charset="0"/>
            </a:rPr>
            <a:t> </a:t>
          </a:r>
          <a:endParaRPr lang="zh-TW" altLang="en-US" sz="200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a:off x="226343" y="2515353"/>
        <a:ext cx="1662141" cy="1032021"/>
      </dsp:txXfrm>
    </dsp:sp>
    <dsp:sp modelId="{4FAFD031-9A9B-0D49-84D3-2CCA9B542759}">
      <dsp:nvSpPr>
        <dsp:cNvPr id="0" name=""/>
        <dsp:cNvSpPr/>
      </dsp:nvSpPr>
      <dsp:spPr>
        <a:xfrm>
          <a:off x="2112410" y="2301018"/>
          <a:ext cx="1726357" cy="109623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F3EEC-AF21-A340-9F92-5661FF13D308}">
      <dsp:nvSpPr>
        <dsp:cNvPr id="0" name=""/>
        <dsp:cNvSpPr/>
      </dsp:nvSpPr>
      <dsp:spPr>
        <a:xfrm>
          <a:off x="2304228" y="2483245"/>
          <a:ext cx="1726357" cy="1096237"/>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kern="1200" dirty="0">
              <a:latin typeface="Times New Roman" panose="02020603050405020304" pitchFamily="18" charset="0"/>
              <a:ea typeface="DFKai-SB" panose="03000509000000000000" pitchFamily="65" charset="-120"/>
              <a:cs typeface="Times New Roman" panose="02020603050405020304" pitchFamily="18" charset="0"/>
            </a:rPr>
            <a:t>5</a:t>
          </a:r>
          <a:r>
            <a:rPr lang="zh-CN" altLang="en-US" sz="20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autonomous</a:t>
          </a:r>
          <a:r>
            <a:rPr lang="zh-CN" altLang="en-US"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regions</a:t>
          </a:r>
          <a:endParaRPr lang="zh-TW" altLang="en-US" sz="200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a:off x="2336336" y="2515353"/>
        <a:ext cx="1662141" cy="1032021"/>
      </dsp:txXfrm>
    </dsp:sp>
    <dsp:sp modelId="{834CD0E4-66C7-4546-A79D-41173BBE6122}">
      <dsp:nvSpPr>
        <dsp:cNvPr id="0" name=""/>
        <dsp:cNvSpPr/>
      </dsp:nvSpPr>
      <dsp:spPr>
        <a:xfrm>
          <a:off x="4222403" y="2301018"/>
          <a:ext cx="1726357" cy="109623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42AB0-A81A-6549-AA1B-E9A83D30D584}">
      <dsp:nvSpPr>
        <dsp:cNvPr id="0" name=""/>
        <dsp:cNvSpPr/>
      </dsp:nvSpPr>
      <dsp:spPr>
        <a:xfrm>
          <a:off x="4414220" y="2483245"/>
          <a:ext cx="1726357" cy="1096237"/>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kern="1200" dirty="0">
              <a:latin typeface="Times New Roman" panose="02020603050405020304" pitchFamily="18" charset="0"/>
              <a:ea typeface="DFKai-SB" panose="03000509000000000000" pitchFamily="65" charset="-120"/>
              <a:cs typeface="Times New Roman" panose="02020603050405020304" pitchFamily="18" charset="0"/>
            </a:rPr>
            <a:t>4</a:t>
          </a:r>
          <a:r>
            <a:rPr lang="zh-CN" altLang="en-US" sz="2000" kern="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municipalities</a:t>
          </a:r>
          <a:endParaRPr lang="zh-TW" altLang="en-US" sz="200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a:off x="4446328" y="2515353"/>
        <a:ext cx="1662141" cy="1032021"/>
      </dsp:txXfrm>
    </dsp:sp>
    <dsp:sp modelId="{9F0810AE-3D65-E741-9BD5-14FC8FED66AF}">
      <dsp:nvSpPr>
        <dsp:cNvPr id="0" name=""/>
        <dsp:cNvSpPr/>
      </dsp:nvSpPr>
      <dsp:spPr>
        <a:xfrm>
          <a:off x="6332395" y="2301018"/>
          <a:ext cx="1726357" cy="109623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8A402-4872-144E-BA51-EDA99FE17043}">
      <dsp:nvSpPr>
        <dsp:cNvPr id="0" name=""/>
        <dsp:cNvSpPr/>
      </dsp:nvSpPr>
      <dsp:spPr>
        <a:xfrm>
          <a:off x="6524213" y="2483245"/>
          <a:ext cx="1726357" cy="1096237"/>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a:t>
          </a:r>
          <a:r>
            <a:rPr lang="zh-CN" altLang="en-US"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special</a:t>
          </a:r>
          <a:r>
            <a:rPr lang="zh-CN" altLang="en-US"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regions</a:t>
          </a:r>
          <a:endParaRPr lang="zh-TW" altLang="en-US" sz="20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dsp:txBody>
      <dsp:txXfrm>
        <a:off x="6556321" y="2515353"/>
        <a:ext cx="1662141" cy="10320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553D-6652-2B40-B0EC-DA849F97F3E9}">
      <dsp:nvSpPr>
        <dsp:cNvPr id="0" name=""/>
        <dsp:cNvSpPr/>
      </dsp:nvSpPr>
      <dsp:spPr>
        <a:xfrm>
          <a:off x="0" y="1569740"/>
          <a:ext cx="2644390" cy="1322195"/>
        </a:xfrm>
        <a:prstGeom prst="roundRect">
          <a:avLst>
            <a:gd name="adj" fmla="val 10000"/>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Times New Roman" panose="02020603050405020304" pitchFamily="18" charset="0"/>
              <a:ea typeface="DFKai-SB" panose="03000509000000000000" pitchFamily="65" charset="-120"/>
              <a:cs typeface="Times New Roman" panose="02020603050405020304" pitchFamily="18" charset="0"/>
            </a:rPr>
            <a:t>High </a:t>
          </a:r>
          <a:r>
            <a:rPr lang="en-US" altLang="zh-CN" sz="2400" b="1" kern="1200" dirty="0">
              <a:latin typeface="Times New Roman" panose="02020603050405020304" pitchFamily="18" charset="0"/>
              <a:ea typeface="DFKai-SB" panose="03000509000000000000" pitchFamily="65" charset="-120"/>
              <a:cs typeface="Times New Roman" panose="02020603050405020304" pitchFamily="18" charset="0"/>
            </a:rPr>
            <a:t>degree of autonomy</a:t>
          </a:r>
          <a:endParaRPr lang="zh-TW" altLang="en-US" sz="240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a:off x="38726" y="1608466"/>
        <a:ext cx="2566938" cy="1244743"/>
      </dsp:txXfrm>
    </dsp:sp>
    <dsp:sp modelId="{D4494A70-EE0E-0443-AF27-F68F88823675}">
      <dsp:nvSpPr>
        <dsp:cNvPr id="0" name=""/>
        <dsp:cNvSpPr/>
      </dsp:nvSpPr>
      <dsp:spPr>
        <a:xfrm rot="19145273">
          <a:off x="2352023" y="1419788"/>
          <a:ext cx="2393658" cy="54492"/>
        </a:xfrm>
        <a:custGeom>
          <a:avLst/>
          <a:gdLst/>
          <a:ahLst/>
          <a:cxnLst/>
          <a:rect l="0" t="0" r="0" b="0"/>
          <a:pathLst>
            <a:path>
              <a:moveTo>
                <a:pt x="0" y="27246"/>
              </a:moveTo>
              <a:lnTo>
                <a:pt x="2393658" y="2724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89011" y="1387192"/>
        <a:ext cx="119682" cy="119682"/>
      </dsp:txXfrm>
    </dsp:sp>
    <dsp:sp modelId="{E6CBABF2-3AB1-264C-96A5-2502D28148CD}">
      <dsp:nvSpPr>
        <dsp:cNvPr id="0" name=""/>
        <dsp:cNvSpPr/>
      </dsp:nvSpPr>
      <dsp:spPr>
        <a:xfrm>
          <a:off x="4453314" y="2132"/>
          <a:ext cx="2644390" cy="1322195"/>
        </a:xfrm>
        <a:prstGeom prst="roundRect">
          <a:avLst>
            <a:gd name="adj" fmla="val 10000"/>
          </a:avLst>
        </a:prstGeom>
        <a:solidFill>
          <a:schemeClr val="lt1"/>
        </a:solidFill>
        <a:ln w="15875"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TW" sz="2200" kern="1200" dirty="0" smtClean="0">
              <a:latin typeface="Times New Roman" panose="02020603050405020304" pitchFamily="18" charset="0"/>
              <a:ea typeface="DFKai-SB" panose="03000509000000000000" pitchFamily="65" charset="-120"/>
              <a:cs typeface="Times New Roman" panose="02020603050405020304" pitchFamily="18" charset="0"/>
            </a:rPr>
            <a:t>Executive</a:t>
          </a:r>
          <a:r>
            <a:rPr lang="zh-CN" altLang="en-US" sz="2200" kern="12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kern="1200" dirty="0">
              <a:latin typeface="Times New Roman" panose="02020603050405020304" pitchFamily="18" charset="0"/>
              <a:ea typeface="DFKai-SB" panose="03000509000000000000" pitchFamily="65" charset="-120"/>
              <a:cs typeface="Times New Roman" panose="02020603050405020304" pitchFamily="18" charset="0"/>
            </a:rPr>
            <a:t>power</a:t>
          </a:r>
          <a:endParaRPr lang="zh-TW" altLang="en-US" sz="220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a:off x="4492040" y="40858"/>
        <a:ext cx="2566938" cy="1244743"/>
      </dsp:txXfrm>
    </dsp:sp>
    <dsp:sp modelId="{9A1C7F5C-E5C9-1741-9ABE-BBBDA98299E5}">
      <dsp:nvSpPr>
        <dsp:cNvPr id="0" name=""/>
        <dsp:cNvSpPr/>
      </dsp:nvSpPr>
      <dsp:spPr>
        <a:xfrm rot="21510541">
          <a:off x="2644084" y="2180050"/>
          <a:ext cx="1809535" cy="54492"/>
        </a:xfrm>
        <a:custGeom>
          <a:avLst/>
          <a:gdLst/>
          <a:ahLst/>
          <a:cxnLst/>
          <a:rect l="0" t="0" r="0" b="0"/>
          <a:pathLst>
            <a:path>
              <a:moveTo>
                <a:pt x="0" y="27246"/>
              </a:moveTo>
              <a:lnTo>
                <a:pt x="1809535" y="2724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3503614" y="2162058"/>
        <a:ext cx="90476" cy="90476"/>
      </dsp:txXfrm>
    </dsp:sp>
    <dsp:sp modelId="{87C2435F-9753-474D-BF5A-47A07642B51F}">
      <dsp:nvSpPr>
        <dsp:cNvPr id="0" name=""/>
        <dsp:cNvSpPr/>
      </dsp:nvSpPr>
      <dsp:spPr>
        <a:xfrm>
          <a:off x="4453314" y="1522657"/>
          <a:ext cx="2644390" cy="1322195"/>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CN" sz="2200" kern="1200" dirty="0" smtClean="0">
              <a:latin typeface="Times New Roman" panose="02020603050405020304" pitchFamily="18" charset="0"/>
              <a:ea typeface="DFKai-SB" panose="03000509000000000000" pitchFamily="65" charset="-120"/>
              <a:cs typeface="Times New Roman" panose="02020603050405020304" pitchFamily="18" charset="0"/>
            </a:rPr>
            <a:t>Legislative</a:t>
          </a:r>
          <a:r>
            <a:rPr lang="zh-CN" altLang="en-US" sz="2200" kern="12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kern="1200" dirty="0">
              <a:latin typeface="Times New Roman" panose="02020603050405020304" pitchFamily="18" charset="0"/>
              <a:ea typeface="DFKai-SB" panose="03000509000000000000" pitchFamily="65" charset="-120"/>
              <a:cs typeface="Times New Roman" panose="02020603050405020304" pitchFamily="18" charset="0"/>
            </a:rPr>
            <a:t>power</a:t>
          </a:r>
          <a:endParaRPr lang="zh-TW" altLang="en-US" sz="220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a:off x="4492040" y="1561383"/>
        <a:ext cx="2566938" cy="1244743"/>
      </dsp:txXfrm>
    </dsp:sp>
    <dsp:sp modelId="{45FF5307-C7AF-0F44-8F32-F5F8753C8DDD}">
      <dsp:nvSpPr>
        <dsp:cNvPr id="0" name=""/>
        <dsp:cNvSpPr/>
      </dsp:nvSpPr>
      <dsp:spPr>
        <a:xfrm rot="2349853">
          <a:off x="2382315" y="2940312"/>
          <a:ext cx="2333073" cy="54492"/>
        </a:xfrm>
        <a:custGeom>
          <a:avLst/>
          <a:gdLst/>
          <a:ahLst/>
          <a:cxnLst/>
          <a:rect l="0" t="0" r="0" b="0"/>
          <a:pathLst>
            <a:path>
              <a:moveTo>
                <a:pt x="0" y="27246"/>
              </a:moveTo>
              <a:lnTo>
                <a:pt x="2333073" y="2724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90525" y="2909232"/>
        <a:ext cx="116653" cy="116653"/>
      </dsp:txXfrm>
    </dsp:sp>
    <dsp:sp modelId="{AE481829-7E5E-A949-8E77-00BD5E5F1888}">
      <dsp:nvSpPr>
        <dsp:cNvPr id="0" name=""/>
        <dsp:cNvSpPr/>
      </dsp:nvSpPr>
      <dsp:spPr>
        <a:xfrm>
          <a:off x="4453314" y="3043182"/>
          <a:ext cx="2644390" cy="1322195"/>
        </a:xfrm>
        <a:prstGeom prst="roundRect">
          <a:avLst>
            <a:gd name="adj" fmla="val 10000"/>
          </a:avLst>
        </a:prstGeom>
        <a:solidFill>
          <a:schemeClr val="lt1"/>
        </a:solidFill>
        <a:ln w="15875"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anose="02020603050405020304" pitchFamily="18" charset="0"/>
              <a:cs typeface="Times New Roman" panose="02020603050405020304" pitchFamily="18" charset="0"/>
            </a:rPr>
            <a:t>Independent </a:t>
          </a:r>
          <a:r>
            <a:rPr lang="en-US" sz="2200" kern="1200" dirty="0">
              <a:latin typeface="Times New Roman" panose="02020603050405020304" pitchFamily="18" charset="0"/>
              <a:cs typeface="Times New Roman" panose="02020603050405020304" pitchFamily="18" charset="0"/>
            </a:rPr>
            <a:t>judicial power, including that of final adjudication </a:t>
          </a:r>
          <a:endParaRPr lang="zh-TW" altLang="en-US" sz="2200" kern="1200" dirty="0">
            <a:latin typeface="Times New Roman" panose="02020603050405020304" pitchFamily="18" charset="0"/>
            <a:ea typeface="DFKai-SB" panose="03000509000000000000" pitchFamily="65" charset="-120"/>
            <a:cs typeface="Times New Roman" panose="02020603050405020304" pitchFamily="18" charset="0"/>
          </a:endParaRPr>
        </a:p>
      </dsp:txBody>
      <dsp:txXfrm>
        <a:off x="4492040" y="3081908"/>
        <a:ext cx="2566938" cy="12447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6CEF966-77F4-480B-9E1C-2BFFD3F7B35B}" type="datetimeFigureOut">
              <a:rPr lang="zh-HK" altLang="en-US" smtClean="0"/>
              <a:t>31/8/2021</a:t>
            </a:fld>
            <a:endParaRPr lang="zh-HK"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8108ED3-BF78-49A7-A746-1EE740EF283C}" type="slidenum">
              <a:rPr lang="zh-HK" altLang="en-US" smtClean="0"/>
              <a:t>‹#›</a:t>
            </a:fld>
            <a:endParaRPr lang="zh-HK" altLang="en-US"/>
          </a:p>
        </p:txBody>
      </p:sp>
    </p:spTree>
    <p:extLst>
      <p:ext uri="{BB962C8B-B14F-4D97-AF65-F5344CB8AC3E}">
        <p14:creationId xmlns:p14="http://schemas.microsoft.com/office/powerpoint/2010/main" val="4035801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911668C-9056-41B9-80CF-E89EC224617A}" type="datetimeFigureOut">
              <a:rPr lang="zh-TW" altLang="en-US" smtClean="0"/>
              <a:t>2021/8/31</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373AECD-ADDD-4954-93B6-76832E8ADA2E}" type="slidenum">
              <a:rPr lang="zh-TW" altLang="en-US" smtClean="0"/>
              <a:t>‹#›</a:t>
            </a:fld>
            <a:endParaRPr lang="zh-TW" altLang="en-US"/>
          </a:p>
        </p:txBody>
      </p:sp>
    </p:spTree>
    <p:extLst>
      <p:ext uri="{BB962C8B-B14F-4D97-AF65-F5344CB8AC3E}">
        <p14:creationId xmlns:p14="http://schemas.microsoft.com/office/powerpoint/2010/main" val="299387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4748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9167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517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7719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178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31341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7940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05737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2910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AECD-ADDD-4954-93B6-76832E8ADA2E}" type="slidenum">
              <a:rPr lang="zh-TW" altLang="en-US" smtClean="0"/>
              <a:t>40</a:t>
            </a:fld>
            <a:endParaRPr lang="zh-TW" altLang="en-US"/>
          </a:p>
        </p:txBody>
      </p:sp>
    </p:spTree>
    <p:extLst>
      <p:ext uri="{BB962C8B-B14F-4D97-AF65-F5344CB8AC3E}">
        <p14:creationId xmlns:p14="http://schemas.microsoft.com/office/powerpoint/2010/main" val="2326364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3420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9373AECD-ADDD-4954-93B6-76832E8ADA2E}" type="slidenum">
              <a:rPr lang="zh-TW" altLang="en-US" smtClean="0"/>
              <a:t>12</a:t>
            </a:fld>
            <a:endParaRPr lang="zh-TW" altLang="en-US"/>
          </a:p>
        </p:txBody>
      </p:sp>
    </p:spTree>
    <p:extLst>
      <p:ext uri="{BB962C8B-B14F-4D97-AF65-F5344CB8AC3E}">
        <p14:creationId xmlns:p14="http://schemas.microsoft.com/office/powerpoint/2010/main" val="1248035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38550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9336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9373AECD-ADDD-4954-93B6-76832E8ADA2E}" type="slidenum">
              <a:rPr lang="zh-TW" altLang="en-US" smtClean="0"/>
              <a:t>45</a:t>
            </a:fld>
            <a:endParaRPr lang="zh-TW" altLang="en-US"/>
          </a:p>
        </p:txBody>
      </p:sp>
    </p:spTree>
    <p:extLst>
      <p:ext uri="{BB962C8B-B14F-4D97-AF65-F5344CB8AC3E}">
        <p14:creationId xmlns:p14="http://schemas.microsoft.com/office/powerpoint/2010/main" val="2645113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3AECD-ADDD-4954-93B6-76832E8ADA2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312464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61008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3AECD-ADDD-4954-93B6-76832E8ADA2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66025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3AECD-ADDD-4954-93B6-76832E8ADA2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209876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3AECD-ADDD-4954-93B6-76832E8ADA2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457904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3AECD-ADDD-4954-93B6-76832E8ADA2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89568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3AECD-ADDD-4954-93B6-76832E8ADA2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21064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88796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3AECD-ADDD-4954-93B6-76832E8ADA2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52405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ltLang="zh-CN"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3AECD-ADDD-4954-93B6-76832E8ADA2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501801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3AECD-ADDD-4954-93B6-76832E8ADA2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48907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3AECD-ADDD-4954-93B6-76832E8ADA2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021783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ltLang="zh-CN"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3AECD-ADDD-4954-93B6-76832E8ADA2E}"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55568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8907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7070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4966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5930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1809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C32B0A7-5F7A-4A1A-9065-A52878AF77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5629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ltLang="zh-HK"/>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a:t>Click to edit Master subtitle style</a:t>
            </a:r>
            <a:endParaRPr lang="en-US" dirty="0"/>
          </a:p>
        </p:txBody>
      </p:sp>
      <p:sp>
        <p:nvSpPr>
          <p:cNvPr id="4" name="Date Placeholder 3"/>
          <p:cNvSpPr>
            <a:spLocks noGrp="1"/>
          </p:cNvSpPr>
          <p:nvPr>
            <p:ph type="dt" sz="half" idx="10"/>
          </p:nvPr>
        </p:nvSpPr>
        <p:spPr/>
        <p:txBody>
          <a:bodyPr/>
          <a:lstStyle/>
          <a:p>
            <a:fld id="{850E3611-8870-404E-93B7-BFD2A5E5A7E8}" type="datetime1">
              <a:rPr lang="zh-CN" altLang="en-US" smtClean="0"/>
              <a:t>2021/8/31</a:t>
            </a:fld>
            <a:endParaRPr lang="zh-CN" altLang="en-US"/>
          </a:p>
        </p:txBody>
      </p:sp>
      <p:sp>
        <p:nvSpPr>
          <p:cNvPr id="5" name="Footer Placeholder 4"/>
          <p:cNvSpPr>
            <a:spLocks noGrp="1"/>
          </p:cNvSpPr>
          <p:nvPr>
            <p:ph type="ftr" sz="quarter" idx="11"/>
          </p:nvPr>
        </p:nvSpPr>
        <p:spPr/>
        <p:txBody>
          <a:bodyPr/>
          <a:lstStyle/>
          <a:p>
            <a:r>
              <a:rPr lang="en-US" altLang="zh-CN"/>
              <a:t>Confidential</a:t>
            </a:r>
            <a:endParaRPr lang="zh-CN" altLang="en-US"/>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ltLang="zh-HK"/>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FC0EB638-25B4-4D47-8B82-F64BDE8123DE}" type="datetime1">
              <a:rPr lang="zh-CN" altLang="en-US" smtClean="0"/>
              <a:t>2021/8/31</a:t>
            </a:fld>
            <a:endParaRPr lang="zh-CN" altLang="en-US"/>
          </a:p>
        </p:txBody>
      </p:sp>
      <p:sp>
        <p:nvSpPr>
          <p:cNvPr id="5" name="Footer Placeholder 4"/>
          <p:cNvSpPr>
            <a:spLocks noGrp="1"/>
          </p:cNvSpPr>
          <p:nvPr>
            <p:ph type="ftr" sz="quarter" idx="11"/>
          </p:nvPr>
        </p:nvSpPr>
        <p:spPr/>
        <p:txBody>
          <a:bodyPr/>
          <a:lstStyle/>
          <a:p>
            <a:r>
              <a:rPr lang="en-US" altLang="zh-CN"/>
              <a:t>Confidential</a:t>
            </a:r>
            <a:endParaRPr lang="zh-CN" altLang="en-US"/>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ltLang="zh-HK"/>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C021A9C3-DE5E-4061-8809-3EEA711DFC45}" type="datetime1">
              <a:rPr lang="zh-CN" altLang="en-US" smtClean="0"/>
              <a:t>2021/8/31</a:t>
            </a:fld>
            <a:endParaRPr lang="zh-CN" altLang="en-US"/>
          </a:p>
        </p:txBody>
      </p:sp>
      <p:sp>
        <p:nvSpPr>
          <p:cNvPr id="5" name="Footer Placeholder 4"/>
          <p:cNvSpPr>
            <a:spLocks noGrp="1"/>
          </p:cNvSpPr>
          <p:nvPr>
            <p:ph type="ftr" sz="quarter" idx="11"/>
          </p:nvPr>
        </p:nvSpPr>
        <p:spPr/>
        <p:txBody>
          <a:bodyPr/>
          <a:lstStyle/>
          <a:p>
            <a:r>
              <a:rPr lang="en-US" altLang="zh-CN"/>
              <a:t>Confidential</a:t>
            </a:r>
            <a:endParaRPr lang="zh-CN" altLang="en-US"/>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0C913308-F349-4B6D-A68A-DD1791B4A57B}" type="slidenum">
              <a:rPr lang="zh-CN" altLang="en-US" smtClean="0"/>
              <a:t>‹#›</a:t>
            </a:fld>
            <a:endParaRPr lang="zh-CN" alt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ltLang="zh-HK"/>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ltLang="zh-HK"/>
              <a:t>Edit Master text styles</a:t>
            </a:r>
          </a:p>
        </p:txBody>
      </p:sp>
      <p:sp>
        <p:nvSpPr>
          <p:cNvPr id="5" name="Date Placeholder 4"/>
          <p:cNvSpPr>
            <a:spLocks noGrp="1"/>
          </p:cNvSpPr>
          <p:nvPr>
            <p:ph type="dt" sz="half" idx="10"/>
          </p:nvPr>
        </p:nvSpPr>
        <p:spPr/>
        <p:txBody>
          <a:bodyPr/>
          <a:lstStyle/>
          <a:p>
            <a:fld id="{A7369921-EC04-4477-9614-FF90C761EFE9}" type="datetime1">
              <a:rPr lang="zh-CN" altLang="en-US" smtClean="0"/>
              <a:t>2021/8/31</a:t>
            </a:fld>
            <a:endParaRPr lang="zh-CN" altLang="en-US"/>
          </a:p>
        </p:txBody>
      </p:sp>
      <p:sp>
        <p:nvSpPr>
          <p:cNvPr id="6" name="Footer Placeholder 5"/>
          <p:cNvSpPr>
            <a:spLocks noGrp="1"/>
          </p:cNvSpPr>
          <p:nvPr>
            <p:ph type="ftr" sz="quarter" idx="11"/>
          </p:nvPr>
        </p:nvSpPr>
        <p:spPr/>
        <p:txBody>
          <a:bodyPr/>
          <a:lstStyle/>
          <a:p>
            <a:r>
              <a:rPr lang="en-US" altLang="zh-CN"/>
              <a:t>Confidential</a:t>
            </a:r>
            <a:endParaRPr lang="zh-CN" altLang="en-US"/>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ltLang="zh-HK"/>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ltLang="zh-HK"/>
              <a:t>Edit Master text styles</a:t>
            </a:r>
          </a:p>
        </p:txBody>
      </p:sp>
      <p:sp>
        <p:nvSpPr>
          <p:cNvPr id="5" name="Date Placeholder 4"/>
          <p:cNvSpPr>
            <a:spLocks noGrp="1"/>
          </p:cNvSpPr>
          <p:nvPr>
            <p:ph type="dt" sz="half" idx="10"/>
          </p:nvPr>
        </p:nvSpPr>
        <p:spPr/>
        <p:txBody>
          <a:bodyPr/>
          <a:lstStyle/>
          <a:p>
            <a:fld id="{27E6712A-3963-4705-A7D9-ABB2F9999E53}" type="datetime1">
              <a:rPr lang="zh-CN" altLang="en-US" smtClean="0"/>
              <a:t>2021/8/31</a:t>
            </a:fld>
            <a:endParaRPr lang="zh-CN" altLang="en-US"/>
          </a:p>
        </p:txBody>
      </p:sp>
      <p:sp>
        <p:nvSpPr>
          <p:cNvPr id="6" name="Footer Placeholder 5"/>
          <p:cNvSpPr>
            <a:spLocks noGrp="1"/>
          </p:cNvSpPr>
          <p:nvPr>
            <p:ph type="ftr" sz="quarter" idx="11"/>
          </p:nvPr>
        </p:nvSpPr>
        <p:spPr/>
        <p:txBody>
          <a:bodyPr/>
          <a:lstStyle/>
          <a:p>
            <a:r>
              <a:rPr lang="en-US" altLang="zh-CN"/>
              <a:t>Confidential</a:t>
            </a:r>
            <a:endParaRPr lang="zh-CN" altLang="en-US"/>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C913308-F349-4B6D-A68A-DD1791B4A57B}" type="slidenum">
              <a:rPr lang="zh-CN" altLang="en-US" smtClean="0"/>
              <a:t>‹#›</a:t>
            </a:fld>
            <a:endParaRPr lang="zh-CN" alt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ltLang="zh-HK"/>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ltLang="zh-HK"/>
              <a:t>Edit Master text styles</a:t>
            </a:r>
          </a:p>
        </p:txBody>
      </p:sp>
      <p:sp>
        <p:nvSpPr>
          <p:cNvPr id="5" name="Date Placeholder 4"/>
          <p:cNvSpPr>
            <a:spLocks noGrp="1"/>
          </p:cNvSpPr>
          <p:nvPr>
            <p:ph type="dt" sz="half" idx="10"/>
          </p:nvPr>
        </p:nvSpPr>
        <p:spPr/>
        <p:txBody>
          <a:bodyPr/>
          <a:lstStyle/>
          <a:p>
            <a:fld id="{B03B193E-93B1-46A3-9734-6A231FD25933}" type="datetime1">
              <a:rPr lang="zh-CN" altLang="en-US" smtClean="0"/>
              <a:t>2021/8/31</a:t>
            </a:fld>
            <a:endParaRPr lang="zh-CN" altLang="en-US"/>
          </a:p>
        </p:txBody>
      </p:sp>
      <p:sp>
        <p:nvSpPr>
          <p:cNvPr id="6" name="Footer Placeholder 5"/>
          <p:cNvSpPr>
            <a:spLocks noGrp="1"/>
          </p:cNvSpPr>
          <p:nvPr>
            <p:ph type="ftr" sz="quarter" idx="11"/>
          </p:nvPr>
        </p:nvSpPr>
        <p:spPr/>
        <p:txBody>
          <a:bodyPr/>
          <a:lstStyle/>
          <a:p>
            <a:r>
              <a:rPr lang="en-US" altLang="zh-CN"/>
              <a:t>Confidential</a:t>
            </a:r>
            <a:endParaRPr lang="zh-CN" altLang="en-US"/>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p>
            <a:fld id="{C8ECA07E-C4F3-41C1-A026-75555AAB4B52}" type="datetime1">
              <a:rPr lang="zh-CN" altLang="en-US" smtClean="0"/>
              <a:t>2021/8/31</a:t>
            </a:fld>
            <a:endParaRPr lang="zh-CN" altLang="en-US"/>
          </a:p>
        </p:txBody>
      </p:sp>
      <p:sp>
        <p:nvSpPr>
          <p:cNvPr id="5" name="Footer Placeholder 4"/>
          <p:cNvSpPr>
            <a:spLocks noGrp="1"/>
          </p:cNvSpPr>
          <p:nvPr>
            <p:ph type="ftr" sz="quarter" idx="11"/>
          </p:nvPr>
        </p:nvSpPr>
        <p:spPr/>
        <p:txBody>
          <a:bodyPr/>
          <a:lstStyle/>
          <a:p>
            <a:r>
              <a:rPr lang="en-US" altLang="zh-CN"/>
              <a:t>Confidential</a:t>
            </a:r>
            <a:endParaRPr lang="zh-CN" alt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ltLang="zh-HK"/>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p>
            <a:fld id="{412FDE6A-919E-474F-9F69-85B979A7C209}" type="datetime1">
              <a:rPr lang="zh-CN" altLang="en-US" smtClean="0"/>
              <a:t>2021/8/31</a:t>
            </a:fld>
            <a:endParaRPr lang="zh-CN" altLang="en-US"/>
          </a:p>
        </p:txBody>
      </p:sp>
      <p:sp>
        <p:nvSpPr>
          <p:cNvPr id="5" name="Footer Placeholder 4"/>
          <p:cNvSpPr>
            <a:spLocks noGrp="1"/>
          </p:cNvSpPr>
          <p:nvPr>
            <p:ph type="ftr" sz="quarter" idx="11"/>
          </p:nvPr>
        </p:nvSpPr>
        <p:spPr/>
        <p:txBody>
          <a:bodyPr/>
          <a:lstStyle/>
          <a:p>
            <a:r>
              <a:rPr lang="en-US" altLang="zh-CN"/>
              <a:t>Confidential</a:t>
            </a:r>
            <a:endParaRPr lang="zh-CN" alt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sp>
        <p:nvSpPr>
          <p:cNvPr id="8" name="矩形 7"/>
          <p:cNvSpPr/>
          <p:nvPr userDrawn="1"/>
        </p:nvSpPr>
        <p:spPr>
          <a:xfrm>
            <a:off x="0" y="-11721"/>
            <a:ext cx="12192000" cy="6869721"/>
          </a:xfrm>
          <a:prstGeom prst="rect">
            <a:avLst/>
          </a:prstGeom>
          <a:gradFill>
            <a:gsLst>
              <a:gs pos="34000">
                <a:srgbClr val="FFFFFF">
                  <a:alpha val="44000"/>
                </a:srgbClr>
              </a:gs>
              <a:gs pos="0">
                <a:schemeClr val="bg1">
                  <a:alpha val="0"/>
                </a:schemeClr>
              </a:gs>
              <a:gs pos="7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userDrawn="1"/>
        </p:nvSpPr>
        <p:spPr>
          <a:xfrm>
            <a:off x="0" y="6654800"/>
            <a:ext cx="12192000" cy="203200"/>
          </a:xfrm>
          <a:prstGeom prst="rect">
            <a:avLst/>
          </a:prstGeom>
          <a:gradFill>
            <a:gsLst>
              <a:gs pos="0">
                <a:srgbClr val="E30F60"/>
              </a:gs>
              <a:gs pos="100000">
                <a:srgbClr val="E30F6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1492" y="1244913"/>
            <a:ext cx="10322313" cy="4932057"/>
          </a:xfrm>
        </p:spPr>
        <p:txBody>
          <a:bodyPr>
            <a:normAutofit/>
          </a:bodyPr>
          <a:lstStyle>
            <a:lvl1pPr marL="0" indent="0">
              <a:buNone/>
              <a:defRPr sz="1800">
                <a:latin typeface="+mj-ea"/>
                <a:ea typeface="+mj-ea"/>
              </a:defRPr>
            </a:lvl1pPr>
          </a:lstStyle>
          <a:p>
            <a:pPr lvl="0"/>
            <a:endParaRPr lang="zh-CN" altLang="en-US" dirty="0"/>
          </a:p>
        </p:txBody>
      </p:sp>
      <p:sp>
        <p:nvSpPr>
          <p:cNvPr id="4" name="Date Placeholder 3"/>
          <p:cNvSpPr>
            <a:spLocks noGrp="1"/>
          </p:cNvSpPr>
          <p:nvPr>
            <p:ph type="dt" sz="half" idx="10"/>
          </p:nvPr>
        </p:nvSpPr>
        <p:spPr/>
        <p:txBody>
          <a:bodyPr/>
          <a:lstStyle/>
          <a:p>
            <a:fld id="{A234DDB7-39E6-44C5-BA6D-4798FFB7CE6C}" type="datetime1">
              <a:rPr lang="zh-CN" altLang="en-US" smtClean="0"/>
              <a:t>2021/8/31</a:t>
            </a:fld>
            <a:endParaRPr lang="zh-CN" altLang="en-US"/>
          </a:p>
        </p:txBody>
      </p:sp>
      <p:sp>
        <p:nvSpPr>
          <p:cNvPr id="5" name="Footer Placeholder 4"/>
          <p:cNvSpPr>
            <a:spLocks noGrp="1"/>
          </p:cNvSpPr>
          <p:nvPr>
            <p:ph type="ftr" sz="quarter" idx="11"/>
          </p:nvPr>
        </p:nvSpPr>
        <p:spPr/>
        <p:txBody>
          <a:bodyPr/>
          <a:lstStyle/>
          <a:p>
            <a:r>
              <a:rPr lang="en-US" altLang="zh-CN"/>
              <a:t>Confidential</a:t>
            </a:r>
            <a:endParaRPr lang="zh-CN" altLang="en-US"/>
          </a:p>
        </p:txBody>
      </p:sp>
      <p:sp>
        <p:nvSpPr>
          <p:cNvPr id="6" name="Slide Number Placeholder 5"/>
          <p:cNvSpPr>
            <a:spLocks noGrp="1"/>
          </p:cNvSpPr>
          <p:nvPr>
            <p:ph type="sldNum" sz="quarter" idx="12"/>
          </p:nvPr>
        </p:nvSpPr>
        <p:spPr/>
        <p:txBody>
          <a:bodyPr/>
          <a:lstStyle/>
          <a:p>
            <a:fld id="{A98DA486-481E-4648-888C-DA148DE41D16}" type="slidenum">
              <a:rPr lang="zh-CN" altLang="en-US" smtClean="0"/>
              <a:t>‹#›</a:t>
            </a:fld>
            <a:endParaRPr lang="zh-CN" altLang="en-US"/>
          </a:p>
        </p:txBody>
      </p:sp>
      <p:sp>
        <p:nvSpPr>
          <p:cNvPr id="7" name="矩形 6"/>
          <p:cNvSpPr/>
          <p:nvPr userDrawn="1"/>
        </p:nvSpPr>
        <p:spPr>
          <a:xfrm>
            <a:off x="0" y="1"/>
            <a:ext cx="12192000" cy="1092530"/>
          </a:xfrm>
          <a:prstGeom prst="rect">
            <a:avLst/>
          </a:prstGeom>
          <a:solidFill>
            <a:srgbClr val="1C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任意多边形 7"/>
          <p:cNvSpPr/>
          <p:nvPr userDrawn="1"/>
        </p:nvSpPr>
        <p:spPr>
          <a:xfrm>
            <a:off x="1031489" y="0"/>
            <a:ext cx="1116803" cy="1092530"/>
          </a:xfrm>
          <a:custGeom>
            <a:avLst/>
            <a:gdLst>
              <a:gd name="connsiteX0" fmla="*/ 0 w 1031487"/>
              <a:gd name="connsiteY0" fmla="*/ 0 h 1020813"/>
              <a:gd name="connsiteX1" fmla="*/ 618893 w 1031487"/>
              <a:gd name="connsiteY1" fmla="*/ 0 h 1020813"/>
              <a:gd name="connsiteX2" fmla="*/ 618893 w 1031487"/>
              <a:gd name="connsiteY2" fmla="*/ 17205 h 1020813"/>
              <a:gd name="connsiteX3" fmla="*/ 1031487 w 1031487"/>
              <a:gd name="connsiteY3" fmla="*/ 1020813 h 1020813"/>
              <a:gd name="connsiteX4" fmla="*/ 618893 w 1031487"/>
              <a:gd name="connsiteY4" fmla="*/ 1020813 h 1020813"/>
              <a:gd name="connsiteX5" fmla="*/ 618892 w 1031487"/>
              <a:gd name="connsiteY5" fmla="*/ 1020813 h 1020813"/>
              <a:gd name="connsiteX6" fmla="*/ 0 w 1031487"/>
              <a:gd name="connsiteY6" fmla="*/ 1020813 h 102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487" h="1020813">
                <a:moveTo>
                  <a:pt x="0" y="0"/>
                </a:moveTo>
                <a:lnTo>
                  <a:pt x="618893" y="0"/>
                </a:lnTo>
                <a:lnTo>
                  <a:pt x="618893" y="17205"/>
                </a:lnTo>
                <a:lnTo>
                  <a:pt x="1031487" y="1020813"/>
                </a:lnTo>
                <a:lnTo>
                  <a:pt x="618893" y="1020813"/>
                </a:lnTo>
                <a:lnTo>
                  <a:pt x="618892" y="1020813"/>
                </a:lnTo>
                <a:lnTo>
                  <a:pt x="0" y="1020813"/>
                </a:lnTo>
                <a:close/>
              </a:path>
            </a:pathLst>
          </a:custGeom>
          <a:solidFill>
            <a:srgbClr val="CA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920240"/>
              </a:solidFill>
            </a:endParaRPr>
          </a:p>
        </p:txBody>
      </p:sp>
      <p:sp>
        <p:nvSpPr>
          <p:cNvPr id="9" name="文本框 8"/>
          <p:cNvSpPr txBox="1"/>
          <p:nvPr userDrawn="1"/>
        </p:nvSpPr>
        <p:spPr>
          <a:xfrm>
            <a:off x="1134740" y="253395"/>
            <a:ext cx="572877" cy="461665"/>
          </a:xfrm>
          <a:prstGeom prst="rect">
            <a:avLst/>
          </a:prstGeom>
          <a:noFill/>
        </p:spPr>
        <p:txBody>
          <a:bodyPr wrap="square" rtlCol="0">
            <a:spAutoFit/>
          </a:bodyPr>
          <a:lstStyle/>
          <a:p>
            <a:endParaRPr lang="zh-CN" altLang="en-US" sz="2400" dirty="0">
              <a:latin typeface="+mj-ea"/>
              <a:ea typeface="+mj-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ltLang="zh-HK"/>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p>
            <a:fld id="{8FA255FC-DB71-4F23-877C-9EDA69AB1829}" type="datetime1">
              <a:rPr lang="zh-CN" altLang="en-US" smtClean="0"/>
              <a:t>2021/8/31</a:t>
            </a:fld>
            <a:endParaRPr lang="zh-CN" altLang="en-US"/>
          </a:p>
        </p:txBody>
      </p:sp>
      <p:sp>
        <p:nvSpPr>
          <p:cNvPr id="5" name="Footer Placeholder 4"/>
          <p:cNvSpPr>
            <a:spLocks noGrp="1"/>
          </p:cNvSpPr>
          <p:nvPr>
            <p:ph type="ftr" sz="quarter" idx="11"/>
          </p:nvPr>
        </p:nvSpPr>
        <p:spPr/>
        <p:txBody>
          <a:bodyPr/>
          <a:lstStyle/>
          <a:p>
            <a:r>
              <a:rPr lang="en-US" altLang="zh-CN"/>
              <a:t>Confidential</a:t>
            </a:r>
            <a:endParaRPr lang="zh-CN" alt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ltLang="zh-HK"/>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6DDEF89E-3B70-4338-A026-C1A0261DA00F}" type="datetime1">
              <a:rPr lang="zh-CN" altLang="en-US" smtClean="0"/>
              <a:t>2021/8/31</a:t>
            </a:fld>
            <a:endParaRPr lang="zh-CN" altLang="en-US"/>
          </a:p>
        </p:txBody>
      </p:sp>
      <p:sp>
        <p:nvSpPr>
          <p:cNvPr id="5" name="Footer Placeholder 4"/>
          <p:cNvSpPr>
            <a:spLocks noGrp="1"/>
          </p:cNvSpPr>
          <p:nvPr>
            <p:ph type="ftr" sz="quarter" idx="11"/>
          </p:nvPr>
        </p:nvSpPr>
        <p:spPr/>
        <p:txBody>
          <a:bodyPr/>
          <a:lstStyle/>
          <a:p>
            <a:r>
              <a:rPr lang="en-US" altLang="zh-CN"/>
              <a:t>Confidential</a:t>
            </a:r>
            <a:endParaRPr lang="zh-CN" altLang="en-US"/>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zh-HK"/>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5" name="Date Placeholder 4"/>
          <p:cNvSpPr>
            <a:spLocks noGrp="1"/>
          </p:cNvSpPr>
          <p:nvPr>
            <p:ph type="dt" sz="half" idx="10"/>
          </p:nvPr>
        </p:nvSpPr>
        <p:spPr/>
        <p:txBody>
          <a:bodyPr/>
          <a:lstStyle/>
          <a:p>
            <a:fld id="{D490F1F5-A5B6-4DC0-B109-484063326F07}" type="datetime1">
              <a:rPr lang="zh-CN" altLang="en-US" smtClean="0"/>
              <a:t>2021/8/31</a:t>
            </a:fld>
            <a:endParaRPr lang="zh-CN" altLang="en-US"/>
          </a:p>
        </p:txBody>
      </p:sp>
      <p:sp>
        <p:nvSpPr>
          <p:cNvPr id="6" name="Footer Placeholder 5"/>
          <p:cNvSpPr>
            <a:spLocks noGrp="1"/>
          </p:cNvSpPr>
          <p:nvPr>
            <p:ph type="ftr" sz="quarter" idx="11"/>
          </p:nvPr>
        </p:nvSpPr>
        <p:spPr/>
        <p:txBody>
          <a:bodyPr/>
          <a:lstStyle/>
          <a:p>
            <a:r>
              <a:rPr lang="en-US" altLang="zh-CN"/>
              <a:t>Confidential</a:t>
            </a:r>
            <a:endParaRPr lang="zh-CN" altLang="en-US"/>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zh-HK"/>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7" name="Date Placeholder 6"/>
          <p:cNvSpPr>
            <a:spLocks noGrp="1"/>
          </p:cNvSpPr>
          <p:nvPr>
            <p:ph type="dt" sz="half" idx="10"/>
          </p:nvPr>
        </p:nvSpPr>
        <p:spPr/>
        <p:txBody>
          <a:bodyPr/>
          <a:lstStyle/>
          <a:p>
            <a:fld id="{B76F815A-9A67-477F-98E1-542491A94C1D}" type="datetime1">
              <a:rPr lang="zh-CN" altLang="en-US" smtClean="0"/>
              <a:t>2021/8/31</a:t>
            </a:fld>
            <a:endParaRPr lang="zh-CN" altLang="en-US"/>
          </a:p>
        </p:txBody>
      </p:sp>
      <p:sp>
        <p:nvSpPr>
          <p:cNvPr id="8" name="Footer Placeholder 7"/>
          <p:cNvSpPr>
            <a:spLocks noGrp="1"/>
          </p:cNvSpPr>
          <p:nvPr>
            <p:ph type="ftr" sz="quarter" idx="11"/>
          </p:nvPr>
        </p:nvSpPr>
        <p:spPr/>
        <p:txBody>
          <a:bodyPr/>
          <a:lstStyle/>
          <a:p>
            <a:r>
              <a:rPr lang="en-US" altLang="zh-CN"/>
              <a:t>Confidential</a:t>
            </a:r>
            <a:endParaRPr lang="zh-CN" altLang="en-US"/>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ltLang="zh-HK"/>
              <a:t>Click to edit Master title style</a:t>
            </a:r>
            <a:endParaRPr lang="en-US" dirty="0"/>
          </a:p>
        </p:txBody>
      </p:sp>
      <p:sp>
        <p:nvSpPr>
          <p:cNvPr id="3" name="Date Placeholder 2"/>
          <p:cNvSpPr>
            <a:spLocks noGrp="1"/>
          </p:cNvSpPr>
          <p:nvPr>
            <p:ph type="dt" sz="half" idx="10"/>
          </p:nvPr>
        </p:nvSpPr>
        <p:spPr/>
        <p:txBody>
          <a:bodyPr/>
          <a:lstStyle/>
          <a:p>
            <a:fld id="{CBAE268C-7F8B-4DD3-A2F2-2E9270C6D3D8}" type="datetime1">
              <a:rPr lang="zh-CN" altLang="en-US" smtClean="0"/>
              <a:t>2021/8/31</a:t>
            </a:fld>
            <a:endParaRPr lang="zh-CN" altLang="en-US"/>
          </a:p>
        </p:txBody>
      </p:sp>
      <p:sp>
        <p:nvSpPr>
          <p:cNvPr id="4" name="Footer Placeholder 3"/>
          <p:cNvSpPr>
            <a:spLocks noGrp="1"/>
          </p:cNvSpPr>
          <p:nvPr>
            <p:ph type="ftr" sz="quarter" idx="11"/>
          </p:nvPr>
        </p:nvSpPr>
        <p:spPr/>
        <p:txBody>
          <a:bodyPr/>
          <a:lstStyle/>
          <a:p>
            <a:r>
              <a:rPr lang="en-US" altLang="zh-CN"/>
              <a:t>Confidential</a:t>
            </a:r>
            <a:endParaRPr lang="zh-CN" altLang="en-US"/>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EA673-25B8-4EAC-B66C-EEE2631E858F}" type="datetime1">
              <a:rPr lang="zh-CN" altLang="en-US" smtClean="0"/>
              <a:t>2021/8/31</a:t>
            </a:fld>
            <a:endParaRPr lang="zh-CN" altLang="en-US"/>
          </a:p>
        </p:txBody>
      </p:sp>
      <p:sp>
        <p:nvSpPr>
          <p:cNvPr id="3" name="Footer Placeholder 2"/>
          <p:cNvSpPr>
            <a:spLocks noGrp="1"/>
          </p:cNvSpPr>
          <p:nvPr>
            <p:ph type="ftr" sz="quarter" idx="11"/>
          </p:nvPr>
        </p:nvSpPr>
        <p:spPr/>
        <p:txBody>
          <a:bodyPr/>
          <a:lstStyle/>
          <a:p>
            <a:r>
              <a:rPr lang="en-US" altLang="zh-CN"/>
              <a:t>Confidential</a:t>
            </a:r>
            <a:endParaRPr lang="zh-CN" altLang="en-US"/>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ltLang="zh-HK"/>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Edit Master text styles</a:t>
            </a:r>
          </a:p>
        </p:txBody>
      </p:sp>
      <p:sp>
        <p:nvSpPr>
          <p:cNvPr id="5" name="Date Placeholder 4"/>
          <p:cNvSpPr>
            <a:spLocks noGrp="1"/>
          </p:cNvSpPr>
          <p:nvPr>
            <p:ph type="dt" sz="half" idx="10"/>
          </p:nvPr>
        </p:nvSpPr>
        <p:spPr/>
        <p:txBody>
          <a:bodyPr/>
          <a:lstStyle/>
          <a:p>
            <a:fld id="{1D240E46-D11D-4884-8D1E-FE5A71DCE4DD}" type="datetime1">
              <a:rPr lang="zh-CN" altLang="en-US" smtClean="0"/>
              <a:t>2021/8/31</a:t>
            </a:fld>
            <a:endParaRPr lang="zh-CN" altLang="en-US"/>
          </a:p>
        </p:txBody>
      </p:sp>
      <p:sp>
        <p:nvSpPr>
          <p:cNvPr id="6" name="Footer Placeholder 5"/>
          <p:cNvSpPr>
            <a:spLocks noGrp="1"/>
          </p:cNvSpPr>
          <p:nvPr>
            <p:ph type="ftr" sz="quarter" idx="11"/>
          </p:nvPr>
        </p:nvSpPr>
        <p:spPr/>
        <p:txBody>
          <a:bodyPr/>
          <a:lstStyle/>
          <a:p>
            <a:r>
              <a:rPr lang="en-US" altLang="zh-CN"/>
              <a:t>Confidential</a:t>
            </a:r>
            <a:endParaRPr lang="zh-CN" alt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ltLang="zh-HK"/>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HK"/>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Edit Master text styles</a:t>
            </a:r>
          </a:p>
        </p:txBody>
      </p:sp>
      <p:sp>
        <p:nvSpPr>
          <p:cNvPr id="5" name="Date Placeholder 4"/>
          <p:cNvSpPr>
            <a:spLocks noGrp="1"/>
          </p:cNvSpPr>
          <p:nvPr>
            <p:ph type="dt" sz="half" idx="10"/>
          </p:nvPr>
        </p:nvSpPr>
        <p:spPr/>
        <p:txBody>
          <a:bodyPr/>
          <a:lstStyle/>
          <a:p>
            <a:fld id="{46DEEFCE-03D2-448B-BF89-AD42D3985CE0}" type="datetime1">
              <a:rPr lang="zh-CN" altLang="en-US" smtClean="0"/>
              <a:t>2021/8/31</a:t>
            </a:fld>
            <a:endParaRPr lang="zh-CN" altLang="en-US"/>
          </a:p>
        </p:txBody>
      </p:sp>
      <p:sp>
        <p:nvSpPr>
          <p:cNvPr id="6" name="Footer Placeholder 5"/>
          <p:cNvSpPr>
            <a:spLocks noGrp="1"/>
          </p:cNvSpPr>
          <p:nvPr>
            <p:ph type="ftr" sz="quarter" idx="11"/>
          </p:nvPr>
        </p:nvSpPr>
        <p:spPr/>
        <p:txBody>
          <a:bodyPr/>
          <a:lstStyle/>
          <a:p>
            <a:r>
              <a:rPr lang="en-US" altLang="zh-CN"/>
              <a:t>Confidential</a:t>
            </a:r>
            <a:endParaRPr lang="zh-CN" altLang="en-US"/>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ltLang="zh-HK"/>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F5E029D-B9F5-4D05-B5F8-E0404167A1FD}" type="datetime1">
              <a:rPr lang="zh-CN" altLang="en-US" smtClean="0"/>
              <a:t>2021/8/31</a:t>
            </a:fld>
            <a:endParaRPr lang="zh-CN" altLang="en-US"/>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zh-CN"/>
              <a:t>Confidential</a:t>
            </a:r>
            <a:endParaRPr lang="zh-CN" altLang="en-US"/>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hyperlink" Target="https://www.edb.gov.hk/tc/curriculum-development/kla/pshe/basic-law-education/constitution-basiclaw/index.html" TargetMode="External"/><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edb.gov.hk/tc/curriculum-development/kla/pshe/basic-law-education/constitution-basiclaw/index.html" TargetMode="External"/><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hyperlink" Target="https://www.edb.gov.hk/tc/curriculum-development/kla/pshe/basic-law-education.html"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57499" y="2876551"/>
            <a:ext cx="8343901" cy="2207433"/>
          </a:xfrm>
        </p:spPr>
        <p:txBody>
          <a:bodyPr>
            <a:noAutofit/>
          </a:bodyPr>
          <a:lstStyle/>
          <a:p>
            <a:pPr fontAlgn="auto"/>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Constitutional</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relationship</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between</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country</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Special Administrative Region (HKSAR)</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(China has indisputable sovereignty</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jurisdiction</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over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legal</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basis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country</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two</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systems</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endPar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灯片编号占位符 2"/>
          <p:cNvSpPr>
            <a:spLocks noGrp="1"/>
          </p:cNvSpPr>
          <p:nvPr>
            <p:ph type="sldNum" sz="quarter" idx="12"/>
          </p:nvPr>
        </p:nvSpPr>
        <p:spPr/>
        <p:txBody>
          <a:bodyPr/>
          <a:lstStyle/>
          <a:p>
            <a:pPr defTabSz="457200"/>
            <a:fld id="{0C913308-F349-4B6D-A68A-DD1791B4A57B}" type="slidenum">
              <a:rPr lang="zh-CN" altLang="en-US">
                <a:latin typeface="Century Gothic" panose="020B0502020202020204"/>
              </a:rPr>
              <a:t>1</a:t>
            </a:fld>
            <a:endParaRPr lang="zh-CN" altLang="en-US" dirty="0">
              <a:latin typeface="Century Gothic" panose="020B0502020202020204"/>
            </a:endParaRPr>
          </a:p>
        </p:txBody>
      </p:sp>
      <p:sp>
        <p:nvSpPr>
          <p:cNvPr id="4" name="Rectangle 3"/>
          <p:cNvSpPr>
            <a:spLocks noChangeArrowheads="1"/>
          </p:cNvSpPr>
          <p:nvPr/>
        </p:nvSpPr>
        <p:spPr bwMode="auto">
          <a:xfrm>
            <a:off x="564445" y="357789"/>
            <a:ext cx="98255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457200">
              <a:spcBef>
                <a:spcPct val="0"/>
              </a:spcBef>
              <a:buNone/>
            </a:pPr>
            <a:r>
              <a:rPr lang="en-US" altLang="zh-CN" sz="20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Citizenship</a:t>
            </a:r>
            <a:r>
              <a:rPr lang="zh-CN" altLang="en-US" sz="20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Social</a:t>
            </a:r>
            <a:r>
              <a:rPr lang="zh-CN" altLang="en-US" sz="20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Development</a:t>
            </a:r>
            <a:endParaRPr lang="en-US" altLang="zh-TW" sz="20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endParaRPr>
          </a:p>
          <a:p>
            <a:pPr defTabSz="457200">
              <a:spcBef>
                <a:spcPct val="0"/>
              </a:spcBef>
              <a:buNone/>
            </a:pPr>
            <a:r>
              <a:rPr lang="en-US" altLang="zh-CN" sz="20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Theme</a:t>
            </a:r>
            <a:r>
              <a:rPr lang="zh-CN" altLang="en-US" sz="20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1:</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Hong</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Kong</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under</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Country,</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Two</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Systems”</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TW"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endParaRPr>
          </a:p>
          <a:p>
            <a:pPr defTabSz="457200">
              <a:spcBef>
                <a:spcPct val="0"/>
              </a:spcBef>
              <a:buNone/>
            </a:pP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Topic:</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meaning</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implementation</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country</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two</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systems</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Rectangle 5"/>
          <p:cNvSpPr/>
          <p:nvPr/>
        </p:nvSpPr>
        <p:spPr>
          <a:xfrm>
            <a:off x="2857499" y="5912254"/>
            <a:ext cx="8343901" cy="523220"/>
          </a:xfrm>
          <a:prstGeom prst="rect">
            <a:avLst/>
          </a:prstGeom>
        </p:spPr>
        <p:txBody>
          <a:bodyPr wrap="square">
            <a:spAutoFit/>
          </a:bodyPr>
          <a:lstStyle/>
          <a:p>
            <a:pPr algn="ctr"/>
            <a:r>
              <a:rPr lang="en-US" altLang="zh-CN" sz="28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June </a:t>
            </a:r>
            <a:r>
              <a:rPr lang="en-US"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2021</a:t>
            </a:r>
            <a:endParaRPr lang="en-US" sz="2800" dirty="0"/>
          </a:p>
        </p:txBody>
      </p:sp>
      <p:sp>
        <p:nvSpPr>
          <p:cNvPr id="5" name="矩形 4"/>
          <p:cNvSpPr/>
          <p:nvPr/>
        </p:nvSpPr>
        <p:spPr>
          <a:xfrm>
            <a:off x="2857499" y="1876141"/>
            <a:ext cx="4035670" cy="646331"/>
          </a:xfrm>
          <a:prstGeom prst="rect">
            <a:avLst/>
          </a:prstGeom>
        </p:spPr>
        <p:txBody>
          <a:bodyPr wrap="square">
            <a:spAutoFit/>
          </a:bodyPr>
          <a:lstStyle/>
          <a:p>
            <a:r>
              <a:rPr lang="en-US" altLang="zh-CN" sz="3600" dirty="0" smtClean="0">
                <a:latin typeface="Times New Roman" panose="02020603050405020304" pitchFamily="18" charset="0"/>
                <a:ea typeface="DFKai-SB" panose="03000509000000000000" pitchFamily="65" charset="-120"/>
                <a:cs typeface="Times New Roman" panose="02020603050405020304" pitchFamily="18" charset="0"/>
              </a:rPr>
              <a:t>Learning Focus:</a:t>
            </a:r>
            <a:endParaRPr lang="zh-CN" altLang="en-US" sz="3600" strike="sngStrike" dirty="0"/>
          </a:p>
        </p:txBody>
      </p:sp>
      <p:sp>
        <p:nvSpPr>
          <p:cNvPr id="7" name="Rectangle 1"/>
          <p:cNvSpPr>
            <a:spLocks noChangeArrowheads="1"/>
          </p:cNvSpPr>
          <p:nvPr/>
        </p:nvSpPr>
        <p:spPr bwMode="auto">
          <a:xfrm>
            <a:off x="2857500" y="5369734"/>
            <a:ext cx="834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ctr">
              <a:spcBef>
                <a:spcPct val="0"/>
              </a:spcBef>
              <a:buFontTx/>
              <a:buNone/>
            </a:pPr>
            <a:r>
              <a:rPr lang="en-US" altLang="zh-TW" sz="2400" dirty="0">
                <a:solidFill>
                  <a:srgbClr val="FF0000"/>
                </a:solidFill>
                <a:latin typeface="Times New Roman" panose="02020603050405020304" pitchFamily="18" charset="0"/>
                <a:ea typeface="標楷體" panose="03000509000000000000" pitchFamily="65" charset="-120"/>
              </a:rPr>
              <a:t>Translated version</a:t>
            </a:r>
            <a:endParaRPr lang="en-US" altLang="en-US" sz="2400" dirty="0">
              <a:solidFill>
                <a:srgbClr val="FF0000"/>
              </a:solidFill>
              <a:latin typeface="Arial" panose="020B0604020202020204" pitchFamily="34" charset="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46445" y="1934379"/>
            <a:ext cx="10764555" cy="3211135"/>
          </a:xfrm>
          <a:noFill/>
        </p:spPr>
        <p:txBody>
          <a:bodyPr wrap="square" rtlCol="0">
            <a:spAutoFit/>
          </a:bodyPr>
          <a:lstStyle/>
          <a:p>
            <a:pPr marL="0" indent="0" algn="just">
              <a:lnSpc>
                <a:spcPct val="150000"/>
              </a:lnSpc>
              <a:buNone/>
            </a:pP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Some</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argue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that</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power of the Central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Authorities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over the HKSAR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is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confined to those relating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to national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defense</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and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foreign</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affairs,</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and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HKSAR enjoys all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other powers which fall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within the scope of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 “high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degree of autonomy</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This</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view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is wrong</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endPar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0" indent="0" algn="just">
              <a:lnSpc>
                <a:spcPct val="150000"/>
              </a:lnSpc>
              <a:buNone/>
            </a:pPr>
            <a:endPar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a:lnSpc>
                <a:spcPct val="150000"/>
              </a:lnSpc>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Please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read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find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out</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how</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provisions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stipulate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relationship between the Central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Authorities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and the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HKSAR.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Why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does</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HKSAR have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no</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residual</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p:txBody>
      </p:sp>
      <p:sp>
        <p:nvSpPr>
          <p:cNvPr id="2" name="矩形 1"/>
          <p:cNvSpPr/>
          <p:nvPr/>
        </p:nvSpPr>
        <p:spPr>
          <a:xfrm>
            <a:off x="2723404" y="1061244"/>
            <a:ext cx="4536503" cy="415498"/>
          </a:xfrm>
          <a:prstGeom prst="rect">
            <a:avLst/>
          </a:prstGeom>
        </p:spPr>
        <p:txBody>
          <a:bodyPr wrap="square">
            <a:spAutoFit/>
          </a:bodyPr>
          <a:lstStyle/>
          <a:p>
            <a:pPr algn="just" defTabSz="457200"/>
            <a:endParaRPr lang="en-US" altLang="zh-CN" sz="2100" b="1" dirty="0">
              <a:solidFill>
                <a:prstClr val="black"/>
              </a:solidFill>
              <a:latin typeface="Century Gothic" panose="020B0502020202020204"/>
            </a:endParaRPr>
          </a:p>
        </p:txBody>
      </p:sp>
      <p:sp>
        <p:nvSpPr>
          <p:cNvPr id="7" name="矩形 6"/>
          <p:cNvSpPr/>
          <p:nvPr/>
        </p:nvSpPr>
        <p:spPr>
          <a:xfrm>
            <a:off x="1046445" y="1339850"/>
            <a:ext cx="272653" cy="2726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1350">
              <a:solidFill>
                <a:prstClr val="white"/>
              </a:solidFill>
              <a:latin typeface="Century Gothic" panose="020B0502020202020204"/>
            </a:endParaRPr>
          </a:p>
        </p:txBody>
      </p:sp>
      <p:sp>
        <p:nvSpPr>
          <p:cNvPr id="8" name="矩形 7"/>
          <p:cNvSpPr/>
          <p:nvPr/>
        </p:nvSpPr>
        <p:spPr>
          <a:xfrm>
            <a:off x="1139314" y="1441054"/>
            <a:ext cx="227409" cy="217884"/>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1350">
              <a:solidFill>
                <a:prstClr val="white"/>
              </a:solidFill>
              <a:latin typeface="Century Gothic" panose="020B0502020202020204"/>
            </a:endParaRPr>
          </a:p>
        </p:txBody>
      </p:sp>
      <p:sp>
        <p:nvSpPr>
          <p:cNvPr id="9" name="文本框 6"/>
          <p:cNvSpPr txBox="1">
            <a:spLocks noChangeArrowheads="1"/>
          </p:cNvSpPr>
          <p:nvPr/>
        </p:nvSpPr>
        <p:spPr bwMode="auto">
          <a:xfrm>
            <a:off x="1366226" y="904618"/>
            <a:ext cx="3186881"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40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Questions</a:t>
            </a:r>
          </a:p>
        </p:txBody>
      </p:sp>
      <p:cxnSp>
        <p:nvCxnSpPr>
          <p:cNvPr id="10" name="直接连接符 9"/>
          <p:cNvCxnSpPr/>
          <p:nvPr/>
        </p:nvCxnSpPr>
        <p:spPr>
          <a:xfrm>
            <a:off x="1366723" y="1638697"/>
            <a:ext cx="143113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10</a:t>
            </a:fld>
            <a:endParaRPr lang="zh-CN" altLang="en-US" dirty="0">
              <a:solidFill>
                <a:prstClr val="black"/>
              </a:solidFill>
              <a:latin typeface="Century Gothic" panose="020B0502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88385" y="307983"/>
            <a:ext cx="10840823" cy="4318105"/>
          </a:xfrm>
        </p:spPr>
        <p:txBody>
          <a:bodyPr wrap="square">
            <a:spAutoFit/>
          </a:bodyPr>
          <a:lstStyle/>
          <a:p>
            <a:pPr marL="0" indent="0" algn="ctr">
              <a:lnSpc>
                <a:spcPct val="130000"/>
              </a:lnSpc>
              <a:buNone/>
            </a:pPr>
            <a:r>
              <a:rPr lang="en-US" altLang="zh-CN" sz="32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Answers</a:t>
            </a:r>
            <a:endParaRPr lang="zh-CN" altLang="en-US" sz="32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a:lnSpc>
                <a:spcPct val="130000"/>
              </a:lnSpc>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prescribes</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the relationship between the Central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Authorities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and the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HKSAR. It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also stipulates the </a:t>
            </a:r>
            <a:r>
              <a:rPr lang="en-US" altLang="zh-HK"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Central Authorities’ delegation of authority </a:t>
            </a:r>
            <a:r>
              <a:rPr lang="en-US" altLang="zh-HK"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to the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HKSAR.</a:t>
            </a:r>
          </a:p>
          <a:p>
            <a:pPr algn="just">
              <a:lnSpc>
                <a:spcPct val="130000"/>
              </a:lnSpc>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prescribes the extensive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 Authorities</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over</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jurisdiction</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HKSAR,</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such</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as</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appoint</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Chief</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Executive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principal</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government</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officials,</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interpret</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amend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ultimate power to</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lead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determine</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constitutional</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development,</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power to</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review</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reporting of local</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legislation</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for record.</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a:lnSpc>
                <a:spcPct val="130000"/>
              </a:lnSpc>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Central</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Authorities </a:t>
            </a:r>
            <a:r>
              <a:rPr lang="en-US" altLang="zh-CN"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authorises</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 HKSAR</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to exercise a</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high</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degree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of</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autonomy.</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There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is</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no</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residual</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power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vested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in the HKSAR.</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p>
        </p:txBody>
      </p:sp>
      <p:sp>
        <p:nvSpPr>
          <p:cNvPr id="4" name="内容占位符 2"/>
          <p:cNvSpPr txBox="1"/>
          <p:nvPr/>
        </p:nvSpPr>
        <p:spPr>
          <a:xfrm>
            <a:off x="855309" y="4626088"/>
            <a:ext cx="10306976" cy="1180836"/>
          </a:xfrm>
          <a:prstGeom prst="rect">
            <a:avLst/>
          </a:prstGeom>
          <a:noFill/>
        </p:spPr>
        <p:txBody>
          <a:bodyPr wrap="square" rtlCol="0">
            <a:sp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nSpc>
                <a:spcPct val="120000"/>
              </a:lnSpc>
              <a:buFont typeface="Wingdings 3" panose="05040102010807070707" charset="2"/>
              <a:buNone/>
            </a:pPr>
            <a:endParaRPr lang="en-US" altLang="zh-CN"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marL="0" indent="0" algn="ctr">
              <a:lnSpc>
                <a:spcPct val="120000"/>
              </a:lnSpc>
              <a:buNone/>
            </a:pP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For</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relationship between the country and the HKSAR,</a:t>
            </a:r>
            <a:r>
              <a:rPr lang="zh-CN" altLang="en-US"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please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 to:</a:t>
            </a:r>
            <a:r>
              <a:rPr lang="zh-CN" altLang="en-US"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https://www.basiclaw.gov.hk/en/basiclaw/index.html</a:t>
            </a:r>
            <a:endParaRPr lang="zh-CN" altLang="en-US" sz="2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5" name="圖形 9" descr="網頁設計 以實心填滿"/>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846" y="4966390"/>
            <a:ext cx="914400" cy="914400"/>
          </a:xfrm>
          <a:prstGeom prst="rect">
            <a:avLst/>
          </a:prstGeom>
        </p:spPr>
      </p:pic>
      <p:sp>
        <p:nvSpPr>
          <p:cNvPr id="6"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11</a:t>
            </a:fld>
            <a:endParaRPr lang="zh-CN" altLang="en-US" dirty="0">
              <a:solidFill>
                <a:prstClr val="black"/>
              </a:solidFill>
              <a:latin typeface="Century Gothic" panose="020B0502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16"/>
          <p:cNvSpPr>
            <a:spLocks noGrp="1"/>
          </p:cNvSpPr>
          <p:nvPr>
            <p:ph type="sldNum" sz="quarter" idx="12"/>
          </p:nvPr>
        </p:nvSpPr>
        <p:spPr>
          <a:xfrm>
            <a:off x="11055348" y="6165496"/>
            <a:ext cx="584978" cy="365125"/>
          </a:xfrm>
        </p:spPr>
        <p:txBody>
          <a:bodyPr/>
          <a:lstStyle/>
          <a:p>
            <a:pPr defTabSz="457200"/>
            <a:fld id="{A98DA486-481E-4648-888C-DA148DE41D16}" type="slidenum">
              <a:rPr lang="zh-CN" altLang="en-US">
                <a:solidFill>
                  <a:prstClr val="black"/>
                </a:solidFill>
                <a:latin typeface="Century Gothic" panose="020B0502020202020204"/>
              </a:rPr>
              <a:t>12</a:t>
            </a:fld>
            <a:endParaRPr lang="zh-CN" altLang="en-US" dirty="0">
              <a:solidFill>
                <a:prstClr val="black"/>
              </a:solidFill>
              <a:latin typeface="Century Gothic" panose="020B0502020202020204"/>
            </a:endParaRPr>
          </a:p>
        </p:txBody>
      </p:sp>
      <p:sp>
        <p:nvSpPr>
          <p:cNvPr id="20" name="矩形 5"/>
          <p:cNvSpPr txBox="1"/>
          <p:nvPr/>
        </p:nvSpPr>
        <p:spPr>
          <a:xfrm>
            <a:off x="1851078" y="241725"/>
            <a:ext cx="8325491" cy="646331"/>
          </a:xfrm>
          <a:prstGeom prst="rect">
            <a:avLst/>
          </a:prstGeom>
        </p:spPr>
        <p:txBody>
          <a:bodyPr wrap="square">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CN"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“One</a:t>
            </a:r>
            <a:r>
              <a:rPr lang="zh-CN" altLang="en-US"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country</a:t>
            </a:r>
            <a:r>
              <a:rPr lang="en-US" altLang="zh-CN"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two</a:t>
            </a:r>
            <a:r>
              <a:rPr lang="zh-CN" altLang="en-US"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systems</a:t>
            </a:r>
            <a:r>
              <a:rPr lang="en-US" altLang="zh-CN"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endParaRPr lang="zh-HK" altLang="en-US"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1" name="内容占位符 2"/>
          <p:cNvSpPr txBox="1"/>
          <p:nvPr/>
        </p:nvSpPr>
        <p:spPr>
          <a:xfrm>
            <a:off x="1760179" y="1313715"/>
            <a:ext cx="8507288" cy="52169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Font typeface="Wingdings 3" panose="05040102010807070707" charset="2"/>
              <a:buNone/>
            </a:pP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HKSAR</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is</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inalienable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part</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country.</a:t>
            </a:r>
            <a:endPar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graphicFrame>
        <p:nvGraphicFramePr>
          <p:cNvPr id="22" name="图示 3"/>
          <p:cNvGraphicFramePr/>
          <p:nvPr>
            <p:extLst>
              <p:ext uri="{D42A27DB-BD31-4B8C-83A1-F6EECF244321}">
                <p14:modId xmlns:p14="http://schemas.microsoft.com/office/powerpoint/2010/main" val="2458487833"/>
              </p:ext>
            </p:extLst>
          </p:nvPr>
        </p:nvGraphicFramePr>
        <p:xfrm>
          <a:off x="1851077" y="1849919"/>
          <a:ext cx="8325492" cy="4826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33026" y="3347196"/>
            <a:ext cx="9825573" cy="1569660"/>
          </a:xfrm>
          <a:prstGeom prst="rect">
            <a:avLst/>
          </a:prstGeom>
        </p:spPr>
        <p:txBody>
          <a:bodyPr wrap="square">
            <a:spAutoFit/>
          </a:bodyPr>
          <a:lstStyle/>
          <a:p>
            <a:pPr>
              <a:lnSpc>
                <a:spcPct val="150000"/>
              </a:lnSpc>
            </a:pPr>
            <a:r>
              <a:rPr lang="en-US" altLang="zh-CN"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 If</a:t>
            </a:r>
            <a:r>
              <a:rPr lang="zh-CN" altLang="en-US"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people</a:t>
            </a:r>
            <a:r>
              <a:rPr lang="zh-CN" altLang="en-US"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do</a:t>
            </a:r>
            <a:r>
              <a:rPr lang="zh-CN" altLang="en-US"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not</a:t>
            </a:r>
            <a:r>
              <a:rPr lang="zh-CN" altLang="en-US"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abide</a:t>
            </a:r>
            <a:r>
              <a:rPr lang="zh-CN" altLang="en-US"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Articles</a:t>
            </a:r>
            <a:r>
              <a:rPr lang="zh-CN" altLang="en-US" sz="3200"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12</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what</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will be</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consequences?</a:t>
            </a:r>
            <a:endParaRPr lang="en-US" altLang="zh-CN"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7" name="灯片编号占位符 16"/>
          <p:cNvSpPr>
            <a:spLocks noGrp="1"/>
          </p:cNvSpPr>
          <p:nvPr>
            <p:ph type="sldNum" sz="quarter" idx="12"/>
          </p:nvPr>
        </p:nvSpPr>
        <p:spPr>
          <a:xfrm>
            <a:off x="9576241" y="6156069"/>
            <a:ext cx="584978" cy="365125"/>
          </a:xfrm>
        </p:spPr>
        <p:txBody>
          <a:bodyPr/>
          <a:lstStyle/>
          <a:p>
            <a:pPr defTabSz="457200"/>
            <a:fld id="{A98DA486-481E-4648-888C-DA148DE41D16}" type="slidenum">
              <a:rPr lang="zh-CN" altLang="en-US">
                <a:solidFill>
                  <a:prstClr val="black"/>
                </a:solidFill>
                <a:latin typeface="Century Gothic" panose="020B0502020202020204"/>
              </a:rPr>
              <a:t>13</a:t>
            </a:fld>
            <a:endParaRPr lang="zh-CN" altLang="en-US" dirty="0">
              <a:solidFill>
                <a:prstClr val="black"/>
              </a:solidFill>
              <a:latin typeface="Century Gothic" panose="020B0502020202020204"/>
            </a:endParaRPr>
          </a:p>
        </p:txBody>
      </p:sp>
      <p:sp>
        <p:nvSpPr>
          <p:cNvPr id="4" name="文本框 3"/>
          <p:cNvSpPr txBox="1"/>
          <p:nvPr/>
        </p:nvSpPr>
        <p:spPr>
          <a:xfrm>
            <a:off x="1833027" y="1492643"/>
            <a:ext cx="3365021" cy="706755"/>
          </a:xfrm>
          <a:prstGeom prst="rect">
            <a:avLst/>
          </a:prstGeom>
          <a:noFill/>
        </p:spPr>
        <p:txBody>
          <a:bodyPr wrap="square" rtlCol="0">
            <a:spAutoFit/>
          </a:bodyPr>
          <a:lstStyle/>
          <a:p>
            <a:pPr>
              <a:defRPr/>
            </a:pPr>
            <a:r>
              <a:rPr lang="en-US" altLang="zh-CN" sz="4000" b="1" dirty="0">
                <a:latin typeface="Times New Roman" panose="02020603050405020304" pitchFamily="18" charset="0"/>
                <a:ea typeface="DFKai-SB" panose="03000509000000000000" pitchFamily="65" charset="-120"/>
                <a:cs typeface="Times New Roman" panose="02020603050405020304" pitchFamily="18" charset="0"/>
              </a:rPr>
              <a:t>Questions</a:t>
            </a:r>
            <a:endParaRPr lang="zh-CN" altLang="en-US" sz="4000" b="1"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81" name="圖形 80" descr="棒球 以實心填滿"/>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727" y="1388821"/>
            <a:ext cx="914400" cy="914400"/>
          </a:xfrm>
          <a:prstGeom prst="rect">
            <a:avLst/>
          </a:prstGeom>
        </p:spPr>
      </p:pic>
      <p:sp>
        <p:nvSpPr>
          <p:cNvPr id="92" name="内容占位符 2"/>
          <p:cNvSpPr txBox="1"/>
          <p:nvPr/>
        </p:nvSpPr>
        <p:spPr>
          <a:xfrm>
            <a:off x="1833026" y="2407043"/>
            <a:ext cx="9825573" cy="732508"/>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nSpc>
                <a:spcPct val="130000"/>
              </a:lnSpc>
              <a:buClr>
                <a:srgbClr val="A53010"/>
              </a:buClr>
              <a:buNone/>
            </a:pPr>
            <a:r>
              <a:rPr lang="en-US" altLang="zh-CN" sz="3200" kern="100" dirty="0">
                <a:solidFill>
                  <a:prstClr val="black">
                    <a:lumMod val="50000"/>
                  </a:prstClr>
                </a:solidFill>
                <a:latin typeface="Times New Roman" panose="02020603050405020304" pitchFamily="18" charset="0"/>
                <a:ea typeface="DFKai-SB" panose="03000509000000000000" pitchFamily="65" charset="-120"/>
                <a:cs typeface="Times New Roman" panose="02020603050405020304" pitchFamily="18" charset="0"/>
              </a:rPr>
              <a:t>1.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What</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is</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status</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Articles</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12</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16"/>
          <p:cNvSpPr>
            <a:spLocks noGrp="1"/>
          </p:cNvSpPr>
          <p:nvPr>
            <p:ph type="sldNum" sz="quarter" idx="12"/>
          </p:nvPr>
        </p:nvSpPr>
        <p:spPr>
          <a:xfrm>
            <a:off x="9576241" y="6156069"/>
            <a:ext cx="584978" cy="365125"/>
          </a:xfrm>
        </p:spPr>
        <p:txBody>
          <a:bodyPr/>
          <a:lstStyle/>
          <a:p>
            <a:pPr defTabSz="457200"/>
            <a:fld id="{A98DA486-481E-4648-888C-DA148DE41D16}" type="slidenum">
              <a:rPr lang="zh-CN" altLang="en-US">
                <a:solidFill>
                  <a:prstClr val="black"/>
                </a:solidFill>
                <a:latin typeface="Century Gothic" panose="020B0502020202020204"/>
              </a:rPr>
              <a:t>14</a:t>
            </a:fld>
            <a:endParaRPr lang="zh-CN" altLang="en-US" dirty="0">
              <a:solidFill>
                <a:prstClr val="black"/>
              </a:solidFill>
              <a:latin typeface="Century Gothic" panose="020B0502020202020204"/>
            </a:endParaRPr>
          </a:p>
        </p:txBody>
      </p:sp>
      <p:grpSp>
        <p:nvGrpSpPr>
          <p:cNvPr id="82" name="组合 17"/>
          <p:cNvGrpSpPr/>
          <p:nvPr/>
        </p:nvGrpSpPr>
        <p:grpSpPr>
          <a:xfrm>
            <a:off x="2886092" y="143182"/>
            <a:ext cx="996830" cy="880561"/>
            <a:chOff x="7402106" y="2377420"/>
            <a:chExt cx="3223373" cy="2998525"/>
          </a:xfrm>
        </p:grpSpPr>
        <p:grpSp>
          <p:nvGrpSpPr>
            <p:cNvPr id="83" name="Group 55"/>
            <p:cNvGrpSpPr/>
            <p:nvPr/>
          </p:nvGrpSpPr>
          <p:grpSpPr>
            <a:xfrm rot="473564">
              <a:off x="8034910" y="2377420"/>
              <a:ext cx="2590569" cy="2552112"/>
              <a:chOff x="0" y="0"/>
              <a:chExt cx="1149595" cy="1132530"/>
            </a:xfrm>
          </p:grpSpPr>
          <p:sp>
            <p:nvSpPr>
              <p:cNvPr id="87"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grpSp>
            <p:nvGrpSpPr>
              <p:cNvPr id="88" name="Group 54"/>
              <p:cNvGrpSpPr/>
              <p:nvPr/>
            </p:nvGrpSpPr>
            <p:grpSpPr>
              <a:xfrm>
                <a:off x="-1" y="0"/>
                <a:ext cx="1149597" cy="1132531"/>
                <a:chOff x="0" y="0"/>
                <a:chExt cx="1149595" cy="1132530"/>
              </a:xfrm>
            </p:grpSpPr>
            <p:sp>
              <p:nvSpPr>
                <p:cNvPr id="89"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90"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91"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Century Gothic" panose="020B0502020202020204"/>
                  </a:endParaRPr>
                </a:p>
              </p:txBody>
            </p:sp>
          </p:grpSp>
        </p:grpSp>
        <p:grpSp>
          <p:nvGrpSpPr>
            <p:cNvPr id="84" name="Group 58"/>
            <p:cNvGrpSpPr/>
            <p:nvPr/>
          </p:nvGrpSpPr>
          <p:grpSpPr>
            <a:xfrm rot="473564">
              <a:off x="7402106" y="3503601"/>
              <a:ext cx="1809843" cy="1872344"/>
              <a:chOff x="0" y="0"/>
              <a:chExt cx="803139" cy="830875"/>
            </a:xfrm>
          </p:grpSpPr>
          <p:sp>
            <p:nvSpPr>
              <p:cNvPr id="85"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86"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grpSp>
      </p:grpSp>
      <p:sp>
        <p:nvSpPr>
          <p:cNvPr id="18" name="文字方塊 17"/>
          <p:cNvSpPr txBox="1"/>
          <p:nvPr/>
        </p:nvSpPr>
        <p:spPr>
          <a:xfrm>
            <a:off x="3881154" y="111485"/>
            <a:ext cx="4128323" cy="812530"/>
          </a:xfrm>
          <a:prstGeom prst="rect">
            <a:avLst/>
          </a:prstGeom>
          <a:noFill/>
        </p:spPr>
        <p:txBody>
          <a:bodyPr wrap="square" rtlCol="0">
            <a:spAutoFit/>
          </a:bodyPr>
          <a:lstStyle/>
          <a:p>
            <a:pPr algn="ctr">
              <a:lnSpc>
                <a:spcPct val="130000"/>
              </a:lnSpc>
            </a:pPr>
            <a:r>
              <a:rPr lang="en-US" altLang="zh-CN" sz="3600" b="1" kern="1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Suggested</a:t>
            </a:r>
            <a:r>
              <a:rPr lang="en-US" altLang="zh-CN" sz="3600" b="1" kern="1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600" b="1" kern="1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Answers</a:t>
            </a:r>
            <a:endParaRPr lang="zh-CN" altLang="en-US" sz="3600" b="1" kern="1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9" name="文字方塊 18"/>
          <p:cNvSpPr txBox="1"/>
          <p:nvPr/>
        </p:nvSpPr>
        <p:spPr>
          <a:xfrm>
            <a:off x="1881819" y="3391580"/>
            <a:ext cx="9814880" cy="1815882"/>
          </a:xfrm>
          <a:prstGeom prst="rect">
            <a:avLst/>
          </a:prstGeom>
          <a:noFill/>
        </p:spPr>
        <p:txBody>
          <a:bodyPr wrap="square" rtlCol="0">
            <a:spAutoFit/>
          </a:bodyPr>
          <a:lstStyle/>
          <a:p>
            <a:pPr defTabSz="457200"/>
            <a:r>
              <a:rPr kumimoji="1" lang="en-US" altLang="zh-HK" sz="2800" dirty="0">
                <a:latin typeface="Times New Roman" panose="02020603050405020304" pitchFamily="18" charset="0"/>
                <a:ea typeface="DFKai-SB" panose="03000509000000000000" pitchFamily="65" charset="-120"/>
                <a:cs typeface="Times New Roman" panose="02020603050405020304" pitchFamily="18" charset="0"/>
              </a:rPr>
              <a:t>2. </a:t>
            </a:r>
            <a:r>
              <a:rPr kumimoji="1" lang="en-US" altLang="zh-HK" sz="2800" dirty="0" smtClean="0">
                <a:latin typeface="Times New Roman" panose="02020603050405020304" pitchFamily="18" charset="0"/>
                <a:ea typeface="DFKai-SB" panose="03000509000000000000" pitchFamily="65" charset="-120"/>
                <a:cs typeface="Times New Roman" panose="02020603050405020304" pitchFamily="18" charset="0"/>
              </a:rPr>
              <a:t>If people do not abide by </a:t>
            </a:r>
            <a:r>
              <a:rPr kumimoji="1"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A</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rticles</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1</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12</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of</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Law, it will</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lead to</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disrespectful </a:t>
            </a:r>
            <a:r>
              <a:rPr lang="en-US" altLang="zh-CN" sz="2800" kern="100" dirty="0" err="1" smtClean="0">
                <a:latin typeface="Times New Roman" panose="02020603050405020304" pitchFamily="18" charset="0"/>
                <a:ea typeface="DFKai-SB" panose="03000509000000000000" pitchFamily="65" charset="-120"/>
                <a:cs typeface="Times New Roman" panose="02020603050405020304" pitchFamily="18" charset="0"/>
              </a:rPr>
              <a:t>behaviours</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 towards the</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Authorities, or</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even</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advocacy of Hong Kong independence,</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and undermine the practice of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country,</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two</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systems</a:t>
            </a:r>
            <a:r>
              <a:rPr lang="en-US" altLang="zh-CN" sz="2800" kern="100" dirty="0" smtClean="0">
                <a:latin typeface="Times New Roman" panose="02020603050405020304" pitchFamily="18" charset="0"/>
                <a:ea typeface="DFKai-SB" panose="03000509000000000000" pitchFamily="65" charset="-120"/>
                <a:cs typeface="Times New Roman" panose="02020603050405020304" pitchFamily="18" charset="0"/>
              </a:rPr>
              <a:t>”.</a:t>
            </a:r>
            <a:r>
              <a:rPr lang="zh-CN" altLang="en-US" sz="2800" kern="100" dirty="0" smtClean="0">
                <a:latin typeface="Times New Roman" panose="02020603050405020304" pitchFamily="18" charset="0"/>
                <a:ea typeface="DFKai-SB" panose="03000509000000000000" pitchFamily="65" charset="-120"/>
                <a:cs typeface="Times New Roman" panose="02020603050405020304" pitchFamily="18" charset="0"/>
              </a:rPr>
              <a:t> </a:t>
            </a:r>
            <a:endParaRPr kumimoji="1" lang="zh-HK" altLang="en-US" sz="28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2" name="文字方塊 91"/>
          <p:cNvSpPr txBox="1"/>
          <p:nvPr/>
        </p:nvSpPr>
        <p:spPr>
          <a:xfrm>
            <a:off x="1881818" y="1822900"/>
            <a:ext cx="9814881" cy="1384995"/>
          </a:xfrm>
          <a:prstGeom prst="rect">
            <a:avLst/>
          </a:prstGeom>
          <a:noFill/>
        </p:spPr>
        <p:txBody>
          <a:bodyPr wrap="square">
            <a:spAutoFit/>
          </a:bodyPr>
          <a:lstStyle/>
          <a:p>
            <a:pPr algn="just" defTabSz="457200"/>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1. The</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two</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articles are the</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fundamental provisions in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If</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they</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were</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undermined,</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the “one</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c</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ountry</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two</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s</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ystems</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8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would</a:t>
            </a:r>
            <a:r>
              <a:rPr lang="zh-CN" altLang="en-US" sz="28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no longer </a:t>
            </a:r>
            <a:r>
              <a:rPr lang="en-US" altLang="zh-CN" sz="2800" dirty="0" smtClean="0">
                <a:latin typeface="Times New Roman" panose="02020603050405020304" pitchFamily="18" charset="0"/>
                <a:ea typeface="DFKai-SB" panose="03000509000000000000" pitchFamily="65" charset="-120"/>
                <a:cs typeface="Times New Roman" panose="02020603050405020304" pitchFamily="18" charset="0"/>
              </a:rPr>
              <a:t>exist</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p:nvPr/>
        </p:nvSpPr>
        <p:spPr>
          <a:xfrm>
            <a:off x="2111893" y="1575593"/>
            <a:ext cx="8507288" cy="4525963"/>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Font typeface="Wingdings 3" panose="05040102010807070707" charset="2"/>
              <a:buNone/>
              <a:defRPr sz="1800" kern="1200">
                <a:solidFill>
                  <a:schemeClr val="tx1">
                    <a:lumMod val="75000"/>
                    <a:lumOff val="25000"/>
                  </a:schemeClr>
                </a:solidFill>
                <a:latin typeface="+mj-ea"/>
                <a:ea typeface="+mj-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algn="just"/>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HKSAR</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is</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local</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region</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directly</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under</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Government.</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It</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is</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same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level</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as</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provinces,</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autonomous</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regions,</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municipalities.</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endParaRPr lang="zh-CN" altLang="en-US" sz="2000" dirty="0">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7" name="資料庫圖表 5"/>
          <p:cNvGraphicFramePr/>
          <p:nvPr>
            <p:extLst>
              <p:ext uri="{D42A27DB-BD31-4B8C-83A1-F6EECF244321}">
                <p14:modId xmlns:p14="http://schemas.microsoft.com/office/powerpoint/2010/main" val="1229743905"/>
              </p:ext>
            </p:extLst>
          </p:nvPr>
        </p:nvGraphicFramePr>
        <p:xfrm>
          <a:off x="2239043" y="2441544"/>
          <a:ext cx="8252989" cy="4282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15</a:t>
            </a:fld>
            <a:endParaRPr lang="zh-CN" altLang="en-US" dirty="0">
              <a:solidFill>
                <a:prstClr val="black"/>
              </a:solidFill>
              <a:latin typeface="Century Gothic" panose="020B0502020202020204"/>
            </a:endParaRPr>
          </a:p>
        </p:txBody>
      </p:sp>
      <p:sp>
        <p:nvSpPr>
          <p:cNvPr id="9" name="矩形 5"/>
          <p:cNvSpPr txBox="1"/>
          <p:nvPr/>
        </p:nvSpPr>
        <p:spPr>
          <a:xfrm>
            <a:off x="1851078" y="241725"/>
            <a:ext cx="8325491" cy="646331"/>
          </a:xfrm>
          <a:prstGeom prst="rect">
            <a:avLst/>
          </a:prstGeom>
        </p:spPr>
        <p:txBody>
          <a:bodyPr wrap="square">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CN"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“One</a:t>
            </a:r>
            <a:r>
              <a:rPr lang="zh-CN" altLang="en-US"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country</a:t>
            </a:r>
            <a:r>
              <a:rPr lang="en-US" altLang="zh-CN"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two</a:t>
            </a:r>
            <a:r>
              <a:rPr lang="zh-CN" altLang="en-US"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systems</a:t>
            </a:r>
            <a:r>
              <a:rPr lang="en-US" altLang="zh-CN"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endParaRPr lang="zh-HK" altLang="en-US"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p:nvPr/>
        </p:nvSpPr>
        <p:spPr>
          <a:xfrm>
            <a:off x="980902" y="1469724"/>
            <a:ext cx="9840896" cy="4525963"/>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Font typeface="Wingdings 3" panose="05040102010807070707" charset="2"/>
              <a:buNone/>
              <a:defRPr sz="1800" kern="1200">
                <a:solidFill>
                  <a:schemeClr val="tx1">
                    <a:lumMod val="75000"/>
                    <a:lumOff val="25000"/>
                  </a:schemeClr>
                </a:solidFill>
                <a:latin typeface="+mj-ea"/>
                <a:ea typeface="+mj-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r>
              <a:rPr lang="en-US" altLang="zh-CN" sz="2800" dirty="0">
                <a:solidFill>
                  <a:schemeClr val="tx1"/>
                </a:solidFill>
                <a:latin typeface="Times New Roman" panose="02020603050405020304" pitchFamily="18" charset="0"/>
                <a:ea typeface="微软雅黑" panose="020B0503020204020204" charset="-122"/>
                <a:cs typeface="Times New Roman" panose="02020603050405020304" pitchFamily="18" charset="0"/>
              </a:rPr>
              <a:t>The </a:t>
            </a:r>
            <a:r>
              <a:rPr lang="en-US" altLang="zh-CN" sz="28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overall</a:t>
            </a:r>
            <a:r>
              <a:rPr lang="zh-CN" altLang="en-US" sz="2800"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a:solidFill>
                  <a:schemeClr val="tx1"/>
                </a:solidFill>
                <a:latin typeface="Times New Roman" panose="02020603050405020304" pitchFamily="18" charset="0"/>
                <a:ea typeface="微软雅黑" panose="020B0503020204020204" charset="-122"/>
                <a:cs typeface="Times New Roman" panose="02020603050405020304" pitchFamily="18" charset="0"/>
              </a:rPr>
              <a:t>jurisdiction of the Central Authorities</a:t>
            </a:r>
            <a:endParaRPr lang="zh-CN" altLang="en-US" sz="3600" dirty="0">
              <a:solidFill>
                <a:schemeClr val="tx1"/>
              </a:solidFill>
              <a:latin typeface="DFKai-SB" panose="03000509000000000000" pitchFamily="65" charset="-120"/>
              <a:ea typeface="DFKai-SB" panose="03000509000000000000" pitchFamily="65" charset="-120"/>
            </a:endParaRPr>
          </a:p>
        </p:txBody>
      </p:sp>
      <p:sp>
        <p:nvSpPr>
          <p:cNvPr id="7" name="文本框 2"/>
          <p:cNvSpPr txBox="1"/>
          <p:nvPr/>
        </p:nvSpPr>
        <p:spPr>
          <a:xfrm>
            <a:off x="1058177" y="2129267"/>
            <a:ext cx="10502698" cy="3564053"/>
          </a:xfrm>
          <a:prstGeom prst="rect">
            <a:avLst/>
          </a:prstGeom>
          <a:solidFill>
            <a:schemeClr val="bg1">
              <a:lumMod val="95000"/>
            </a:schemeClr>
          </a:solidFill>
          <a:ln>
            <a:solidFill>
              <a:srgbClr val="0070C0"/>
            </a:solidFill>
          </a:ln>
        </p:spPr>
        <p:txBody>
          <a:bodyPr wrap="square" lIns="108000" rIns="108000" rtlCol="0" anchor="t">
            <a:spAutoFit/>
          </a:bodyPr>
          <a:lstStyle/>
          <a:p>
            <a:pPr algn="just" defTabSz="457200">
              <a:lnSpc>
                <a:spcPct val="120000"/>
              </a:lnSpc>
            </a:pPr>
            <a:r>
              <a:rPr lang="en-US" altLang="zh-CN" sz="2000" dirty="0">
                <a:latin typeface="Times New Roman" panose="02020603050405020304" pitchFamily="18" charset="0"/>
                <a:cs typeface="Times New Roman" panose="02020603050405020304" pitchFamily="18" charset="0"/>
              </a:rPr>
              <a:t>The system of the special administrative region, as prescribed in the Constitution of the People's Republic of China and the Basic Law of the HKSAR, is a special administrative system developed by the state for certain regions. Under this system, the Central Authorities </a:t>
            </a:r>
            <a:r>
              <a:rPr lang="en-US" altLang="zh-CN" sz="2000" dirty="0" smtClean="0">
                <a:latin typeface="Times New Roman" panose="02020603050405020304" pitchFamily="18" charset="0"/>
                <a:cs typeface="Times New Roman" panose="02020603050405020304" pitchFamily="18" charset="0"/>
              </a:rPr>
              <a:t>exercises</a:t>
            </a:r>
            <a:r>
              <a:rPr lang="en-US" altLang="zh-CN" sz="2000" b="1" dirty="0" smtClean="0">
                <a:latin typeface="Times New Roman" panose="02020603050405020304" pitchFamily="18" charset="0"/>
                <a:cs typeface="Times New Roman" panose="02020603050405020304" pitchFamily="18" charset="0"/>
              </a:rPr>
              <a:t> </a:t>
            </a:r>
            <a:r>
              <a:rPr lang="en-US" altLang="zh-CN" sz="2000" b="1" u="sng" dirty="0">
                <a:latin typeface="Times New Roman" panose="02020603050405020304" pitchFamily="18" charset="0"/>
                <a:cs typeface="Times New Roman" panose="02020603050405020304" pitchFamily="18" charset="0"/>
              </a:rPr>
              <a:t>overall jurisdiction</a:t>
            </a:r>
            <a:r>
              <a:rPr lang="en-US" altLang="zh-CN" sz="2000" dirty="0">
                <a:latin typeface="Times New Roman" panose="02020603050405020304" pitchFamily="18" charset="0"/>
                <a:cs typeface="Times New Roman" panose="02020603050405020304" pitchFamily="18" charset="0"/>
              </a:rPr>
              <a:t> over the HKSAR, including both the powers directly exercised by the Central </a:t>
            </a:r>
            <a:r>
              <a:rPr lang="en-US" altLang="zh-CN" sz="2000" dirty="0" smtClean="0">
                <a:latin typeface="Times New Roman" panose="02020603050405020304" pitchFamily="18" charset="0"/>
                <a:cs typeface="Times New Roman" panose="02020603050405020304" pitchFamily="18" charset="0"/>
              </a:rPr>
              <a:t>Authorities, </a:t>
            </a:r>
            <a:r>
              <a:rPr lang="en-US" altLang="zh-CN" sz="2000" dirty="0">
                <a:latin typeface="Times New Roman" panose="02020603050405020304" pitchFamily="18" charset="0"/>
                <a:cs typeface="Times New Roman" panose="02020603050405020304" pitchFamily="18" charset="0"/>
              </a:rPr>
              <a:t>and the powers </a:t>
            </a:r>
            <a:r>
              <a:rPr lang="en-US" altLang="zh-CN" sz="2000" b="1" u="sng" dirty="0" err="1" smtClean="0">
                <a:latin typeface="Times New Roman" panose="02020603050405020304" pitchFamily="18" charset="0"/>
                <a:cs typeface="Times New Roman" panose="02020603050405020304" pitchFamily="18" charset="0"/>
              </a:rPr>
              <a:t>authorised</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to the HKSAR by the Central Authorities </a:t>
            </a:r>
            <a:r>
              <a:rPr lang="en-US" altLang="zh-CN" sz="2000" dirty="0" smtClean="0">
                <a:latin typeface="Times New Roman" panose="02020603050405020304" pitchFamily="18" charset="0"/>
                <a:cs typeface="Times New Roman" panose="02020603050405020304" pitchFamily="18" charset="0"/>
              </a:rPr>
              <a:t>to </a:t>
            </a:r>
            <a:r>
              <a:rPr lang="en-US" altLang="zh-CN" sz="2000" dirty="0">
                <a:latin typeface="Times New Roman" panose="02020603050405020304" pitchFamily="18" charset="0"/>
                <a:cs typeface="Times New Roman" panose="02020603050405020304" pitchFamily="18" charset="0"/>
              </a:rPr>
              <a:t>enable it to exercise a high degree of autonomy in accordance with the law. The Central Authorities </a:t>
            </a:r>
            <a:r>
              <a:rPr lang="en-US" altLang="zh-CN" sz="2000" dirty="0" smtClean="0">
                <a:latin typeface="Times New Roman" panose="02020603050405020304" pitchFamily="18" charset="0"/>
                <a:cs typeface="Times New Roman" panose="02020603050405020304" pitchFamily="18" charset="0"/>
              </a:rPr>
              <a:t>has </a:t>
            </a:r>
            <a:r>
              <a:rPr lang="en-US" altLang="zh-CN" sz="2000" dirty="0">
                <a:latin typeface="Times New Roman" panose="02020603050405020304" pitchFamily="18" charset="0"/>
                <a:cs typeface="Times New Roman" panose="02020603050405020304" pitchFamily="18" charset="0"/>
              </a:rPr>
              <a:t>the power of oversight over the exercise of a </a:t>
            </a:r>
            <a:r>
              <a:rPr lang="en-US" altLang="zh-CN" sz="2000" b="1" u="sng" dirty="0">
                <a:latin typeface="Times New Roman" panose="02020603050405020304" pitchFamily="18" charset="0"/>
                <a:cs typeface="Times New Roman" panose="02020603050405020304" pitchFamily="18" charset="0"/>
              </a:rPr>
              <a:t>high degree of autonomy</a:t>
            </a:r>
            <a:r>
              <a:rPr lang="en-US" altLang="zh-CN" sz="2000" dirty="0">
                <a:latin typeface="Times New Roman" panose="02020603050405020304" pitchFamily="18" charset="0"/>
                <a:cs typeface="Times New Roman" panose="02020603050405020304" pitchFamily="18" charset="0"/>
              </a:rPr>
              <a:t> in the HKSAR.</a:t>
            </a:r>
          </a:p>
          <a:p>
            <a:pPr defTabSz="457200">
              <a:lnSpc>
                <a:spcPct val="120000"/>
              </a:lnSpc>
            </a:pPr>
            <a:endParaRPr lang="en-US" altLang="zh-CN" sz="1600" dirty="0">
              <a:latin typeface="Times New Roman" panose="02020603050405020304" pitchFamily="18" charset="0"/>
              <a:ea typeface="DFKai-SB" panose="03000509000000000000" pitchFamily="65" charset="-120"/>
              <a:cs typeface="Times New Roman" panose="02020603050405020304" pitchFamily="18" charset="0"/>
            </a:endParaRPr>
          </a:p>
          <a:p>
            <a:pPr defTabSz="457200">
              <a:lnSpc>
                <a:spcPct val="120000"/>
              </a:lnSpc>
            </a:pP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Source: White</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Paper</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on</a:t>
            </a:r>
            <a:r>
              <a:rPr lang="zh-CN" altLang="en-US" sz="16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cs typeface="Times New Roman" panose="02020603050405020304" pitchFamily="18" charset="0"/>
              </a:rPr>
              <a:t>The Practice of the “One Country, Two Systems” Policy in the Hong Kong Special Administrative Region</a:t>
            </a:r>
            <a:r>
              <a:rPr lang="zh-CN" altLang="en-US"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(10 June</a:t>
            </a:r>
            <a:r>
              <a:rPr lang="zh-CN" altLang="en-US" sz="1600" dirty="0" smtClean="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2014</a:t>
            </a:r>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矩形 5"/>
          <p:cNvSpPr/>
          <p:nvPr/>
        </p:nvSpPr>
        <p:spPr>
          <a:xfrm>
            <a:off x="1974866" y="5995687"/>
            <a:ext cx="8669321" cy="338554"/>
          </a:xfrm>
          <a:prstGeom prst="rect">
            <a:avLst/>
          </a:prstGeom>
        </p:spPr>
        <p:txBody>
          <a:bodyPr wrap="square">
            <a:spAutoFit/>
          </a:bodyPr>
          <a:lstStyle/>
          <a:p>
            <a:pPr defTabSz="457200"/>
            <a:r>
              <a:rPr lang="en-GB" altLang="zh-HK" sz="1600" dirty="0">
                <a:latin typeface="Times New Roman" panose="02020603050405020304" pitchFamily="18" charset="0"/>
                <a:ea typeface="Microsoft JhengHei" panose="020B0604030504040204" pitchFamily="34" charset="-120"/>
                <a:cs typeface="Times New Roman" panose="02020603050405020304" pitchFamily="18" charset="0"/>
              </a:rPr>
              <a:t>http://english.www.gov.cn/archive/white_paper/2014/08/23/content_281474982986578.htm</a:t>
            </a:r>
            <a:endParaRPr lang="zh-HK" altLang="en-US" dirty="0">
              <a:solidFill>
                <a:prstClr val="white"/>
              </a:solidFill>
              <a:latin typeface="Century Gothic" panose="020B0502020202020204"/>
              <a:ea typeface="Microsoft JhengHei" panose="020B0604030504040204" pitchFamily="34" charset="-120"/>
            </a:endParaRPr>
          </a:p>
        </p:txBody>
      </p:sp>
      <p:pic>
        <p:nvPicPr>
          <p:cNvPr id="9" name="圖形 13" descr="網頁設計 以實心填滿"/>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802" y="5890428"/>
            <a:ext cx="720812" cy="720812"/>
          </a:xfrm>
          <a:prstGeom prst="rect">
            <a:avLst/>
          </a:prstGeom>
        </p:spPr>
      </p:pic>
      <p:sp>
        <p:nvSpPr>
          <p:cNvPr id="10"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16</a:t>
            </a:fld>
            <a:endParaRPr lang="zh-CN" altLang="en-US" dirty="0">
              <a:solidFill>
                <a:prstClr val="black"/>
              </a:solidFill>
              <a:latin typeface="Century Gothic" panose="020B0502020202020204"/>
            </a:endParaRPr>
          </a:p>
        </p:txBody>
      </p:sp>
      <p:sp>
        <p:nvSpPr>
          <p:cNvPr id="11" name="矩形 5"/>
          <p:cNvSpPr txBox="1"/>
          <p:nvPr/>
        </p:nvSpPr>
        <p:spPr>
          <a:xfrm>
            <a:off x="1851078" y="241725"/>
            <a:ext cx="8325491" cy="646331"/>
          </a:xfrm>
          <a:prstGeom prst="rect">
            <a:avLst/>
          </a:prstGeom>
        </p:spPr>
        <p:txBody>
          <a:bodyPr wrap="square">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CN"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“One</a:t>
            </a:r>
            <a:r>
              <a:rPr lang="zh-CN" altLang="en-US"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country</a:t>
            </a:r>
            <a:r>
              <a:rPr lang="en-US" altLang="zh-CN"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two</a:t>
            </a:r>
            <a:r>
              <a:rPr lang="zh-CN" altLang="en-US"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systems</a:t>
            </a:r>
            <a:r>
              <a:rPr lang="en-US" altLang="zh-CN"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endParaRPr lang="zh-HK" altLang="en-US"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標題 2"/>
          <p:cNvSpPr>
            <a:spLocks noGrp="1"/>
          </p:cNvSpPr>
          <p:nvPr>
            <p:ph type="ctrTitle" idx="4294967295"/>
          </p:nvPr>
        </p:nvSpPr>
        <p:spPr>
          <a:xfrm>
            <a:off x="1131166" y="2127575"/>
            <a:ext cx="6515100" cy="1028700"/>
          </a:xfrm>
        </p:spPr>
        <p:txBody>
          <a:bodyPr vert="horz" anchor="ctr">
            <a:normAutofit/>
          </a:bodyPr>
          <a:lstStyle/>
          <a:p>
            <a:pPr>
              <a:buNone/>
            </a:pPr>
            <a:r>
              <a:rPr lang="en-US" altLang="zh-CN" sz="3300" dirty="0">
                <a:latin typeface="Calibri" panose="020F0502020204030204" charset="0"/>
                <a:ea typeface="宋体" panose="02010600030101010101" pitchFamily="2" charset="-122"/>
                <a:sym typeface="Calibri" panose="020F0502020204030204" charset="0"/>
              </a:rPr>
              <a:t> </a:t>
            </a:r>
            <a:endParaRPr lang="zh-CN" altLang="en-US" sz="3300" dirty="0">
              <a:latin typeface="Calibri" panose="020F0502020204030204" charset="0"/>
              <a:ea typeface="宋体" panose="02010600030101010101" pitchFamily="2" charset="-122"/>
              <a:sym typeface="Calibri" panose="020F0502020204030204" charset="0"/>
            </a:endParaRPr>
          </a:p>
        </p:txBody>
      </p:sp>
      <p:sp>
        <p:nvSpPr>
          <p:cNvPr id="47108" name="副標題 3"/>
          <p:cNvSpPr>
            <a:spLocks noGrp="1"/>
          </p:cNvSpPr>
          <p:nvPr>
            <p:ph type="subTitle" idx="4294967295"/>
          </p:nvPr>
        </p:nvSpPr>
        <p:spPr>
          <a:xfrm>
            <a:off x="1524000" y="3657600"/>
            <a:ext cx="6515100" cy="914400"/>
          </a:xfrm>
        </p:spPr>
        <p:txBody>
          <a:bodyPr>
            <a:normAutofit/>
          </a:bodyPr>
          <a:lstStyle>
            <a:lvl1pPr lvl="0">
              <a:defRPr kern="1200"/>
            </a:lvl1pPr>
            <a:lvl2pPr lvl="1">
              <a:defRPr kern="1200"/>
            </a:lvl2pPr>
            <a:lvl3pPr lvl="2">
              <a:defRPr kern="1200"/>
            </a:lvl3pPr>
            <a:lvl4pPr lvl="3">
              <a:defRPr kern="1200"/>
            </a:lvl4pPr>
            <a:lvl5pPr lvl="4">
              <a:defRPr kern="1200"/>
            </a:lvl5pPr>
          </a:lstStyle>
          <a:p>
            <a:pPr marL="0" indent="0" algn="ctr">
              <a:buNone/>
            </a:pPr>
            <a:r>
              <a:rPr lang="en-US" altLang="zh-CN" dirty="0"/>
              <a:t> </a:t>
            </a:r>
          </a:p>
        </p:txBody>
      </p:sp>
      <p:grpSp>
        <p:nvGrpSpPr>
          <p:cNvPr id="47109" name="Group 2"/>
          <p:cNvGrpSpPr/>
          <p:nvPr/>
        </p:nvGrpSpPr>
        <p:grpSpPr>
          <a:xfrm>
            <a:off x="5047061" y="2767013"/>
            <a:ext cx="2201465" cy="2195513"/>
            <a:chOff x="0" y="0"/>
            <a:chExt cx="1849" cy="1844"/>
          </a:xfrm>
        </p:grpSpPr>
        <p:sp>
          <p:nvSpPr>
            <p:cNvPr id="47110" name="AutoShape 3"/>
            <p:cNvSpPr/>
            <p:nvPr/>
          </p:nvSpPr>
          <p:spPr>
            <a:xfrm rot="8100000">
              <a:off x="709" y="0"/>
              <a:ext cx="409"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1" name="AutoShape 4"/>
            <p:cNvSpPr/>
            <p:nvPr/>
          </p:nvSpPr>
          <p:spPr>
            <a:xfrm rot="8100000">
              <a:off x="955" y="235"/>
              <a:ext cx="410" cy="410"/>
            </a:xfrm>
            <a:prstGeom prst="cube">
              <a:avLst>
                <a:gd name="adj" fmla="val 17454"/>
              </a:avLst>
            </a:prstGeom>
            <a:solidFill>
              <a:srgbClr val="00B4F4"/>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2" name="AutoShape 5"/>
            <p:cNvSpPr/>
            <p:nvPr/>
          </p:nvSpPr>
          <p:spPr>
            <a:xfrm rot="8100000">
              <a:off x="1196" y="483"/>
              <a:ext cx="409" cy="410"/>
            </a:xfrm>
            <a:prstGeom prst="cube">
              <a:avLst>
                <a:gd name="adj" fmla="val 17454"/>
              </a:avLst>
            </a:prstGeom>
            <a:solidFill>
              <a:srgbClr val="33CCFF"/>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3" name="AutoShape 6"/>
            <p:cNvSpPr/>
            <p:nvPr/>
          </p:nvSpPr>
          <p:spPr>
            <a:xfrm rot="8100000">
              <a:off x="1440" y="732"/>
              <a:ext cx="409"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4" name="AutoShape 7"/>
            <p:cNvSpPr/>
            <p:nvPr/>
          </p:nvSpPr>
          <p:spPr>
            <a:xfrm rot="8100000">
              <a:off x="474" y="234"/>
              <a:ext cx="410" cy="410"/>
            </a:xfrm>
            <a:prstGeom prst="cube">
              <a:avLst>
                <a:gd name="adj" fmla="val 17454"/>
              </a:avLst>
            </a:prstGeom>
            <a:solidFill>
              <a:srgbClr val="FF99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5" name="AutoShape 8"/>
            <p:cNvSpPr/>
            <p:nvPr/>
          </p:nvSpPr>
          <p:spPr>
            <a:xfrm rot="8100000">
              <a:off x="234" y="467"/>
              <a:ext cx="409" cy="410"/>
            </a:xfrm>
            <a:prstGeom prst="cube">
              <a:avLst>
                <a:gd name="adj" fmla="val 17454"/>
              </a:avLst>
            </a:prstGeom>
            <a:solidFill>
              <a:srgbClr val="FF66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6" name="AutoShape 9"/>
            <p:cNvSpPr/>
            <p:nvPr/>
          </p:nvSpPr>
          <p:spPr>
            <a:xfrm rot="8100000">
              <a:off x="0" y="711"/>
              <a:ext cx="410"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7" name="AutoShape 10"/>
            <p:cNvSpPr/>
            <p:nvPr/>
          </p:nvSpPr>
          <p:spPr>
            <a:xfrm rot="8100000">
              <a:off x="241" y="953"/>
              <a:ext cx="409" cy="410"/>
            </a:xfrm>
            <a:prstGeom prst="cube">
              <a:avLst>
                <a:gd name="adj" fmla="val 17454"/>
              </a:avLst>
            </a:prstGeom>
            <a:solidFill>
              <a:srgbClr val="A23CA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8" name="AutoShape 11"/>
            <p:cNvSpPr/>
            <p:nvPr/>
          </p:nvSpPr>
          <p:spPr>
            <a:xfrm rot="8100000">
              <a:off x="481" y="1188"/>
              <a:ext cx="410" cy="410"/>
            </a:xfrm>
            <a:prstGeom prst="cube">
              <a:avLst>
                <a:gd name="adj" fmla="val 17454"/>
              </a:avLst>
            </a:prstGeom>
            <a:solidFill>
              <a:srgbClr val="BB47B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19" name="AutoShape 12"/>
            <p:cNvSpPr/>
            <p:nvPr/>
          </p:nvSpPr>
          <p:spPr>
            <a:xfrm rot="8100000">
              <a:off x="1199" y="965"/>
              <a:ext cx="409" cy="410"/>
            </a:xfrm>
            <a:prstGeom prst="cube">
              <a:avLst>
                <a:gd name="adj" fmla="val 17454"/>
              </a:avLst>
            </a:prstGeom>
            <a:solidFill>
              <a:srgbClr val="4A8875"/>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0" name="AutoShape 13"/>
            <p:cNvSpPr/>
            <p:nvPr/>
          </p:nvSpPr>
          <p:spPr>
            <a:xfrm rot="8100000">
              <a:off x="964" y="1204"/>
              <a:ext cx="409" cy="410"/>
            </a:xfrm>
            <a:prstGeom prst="cube">
              <a:avLst>
                <a:gd name="adj" fmla="val 17454"/>
              </a:avLst>
            </a:prstGeom>
            <a:solidFill>
              <a:srgbClr val="69AD9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1" name="AutoShape 14"/>
            <p:cNvSpPr/>
            <p:nvPr/>
          </p:nvSpPr>
          <p:spPr>
            <a:xfrm rot="8100000">
              <a:off x="729" y="1434"/>
              <a:ext cx="410"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47122" name="Group 15"/>
          <p:cNvGrpSpPr/>
          <p:nvPr/>
        </p:nvGrpSpPr>
        <p:grpSpPr>
          <a:xfrm>
            <a:off x="5049443" y="2601517"/>
            <a:ext cx="2201465" cy="2195513"/>
            <a:chOff x="0" y="0"/>
            <a:chExt cx="1849" cy="1844"/>
          </a:xfrm>
        </p:grpSpPr>
        <p:sp>
          <p:nvSpPr>
            <p:cNvPr id="47123" name="AutoShape 16"/>
            <p:cNvSpPr/>
            <p:nvPr/>
          </p:nvSpPr>
          <p:spPr>
            <a:xfrm rot="8100000">
              <a:off x="709" y="0"/>
              <a:ext cx="409"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4" name="AutoShape 17"/>
            <p:cNvSpPr/>
            <p:nvPr/>
          </p:nvSpPr>
          <p:spPr>
            <a:xfrm rot="8100000">
              <a:off x="955" y="235"/>
              <a:ext cx="410" cy="410"/>
            </a:xfrm>
            <a:prstGeom prst="cube">
              <a:avLst>
                <a:gd name="adj" fmla="val 17454"/>
              </a:avLst>
            </a:prstGeom>
            <a:solidFill>
              <a:srgbClr val="00B4F4"/>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5" name="AutoShape 18"/>
            <p:cNvSpPr/>
            <p:nvPr/>
          </p:nvSpPr>
          <p:spPr>
            <a:xfrm rot="8100000">
              <a:off x="1196" y="483"/>
              <a:ext cx="409" cy="410"/>
            </a:xfrm>
            <a:prstGeom prst="cube">
              <a:avLst>
                <a:gd name="adj" fmla="val 17454"/>
              </a:avLst>
            </a:prstGeom>
            <a:solidFill>
              <a:srgbClr val="33CCFF"/>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6" name="AutoShape 19"/>
            <p:cNvSpPr/>
            <p:nvPr/>
          </p:nvSpPr>
          <p:spPr>
            <a:xfrm rot="8100000">
              <a:off x="1440" y="732"/>
              <a:ext cx="409"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7" name="AutoShape 20"/>
            <p:cNvSpPr/>
            <p:nvPr/>
          </p:nvSpPr>
          <p:spPr>
            <a:xfrm rot="8100000">
              <a:off x="474" y="234"/>
              <a:ext cx="410" cy="410"/>
            </a:xfrm>
            <a:prstGeom prst="cube">
              <a:avLst>
                <a:gd name="adj" fmla="val 17454"/>
              </a:avLst>
            </a:prstGeom>
            <a:solidFill>
              <a:srgbClr val="FF99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8" name="AutoShape 21"/>
            <p:cNvSpPr/>
            <p:nvPr/>
          </p:nvSpPr>
          <p:spPr>
            <a:xfrm rot="8100000">
              <a:off x="234" y="467"/>
              <a:ext cx="409" cy="410"/>
            </a:xfrm>
            <a:prstGeom prst="cube">
              <a:avLst>
                <a:gd name="adj" fmla="val 17454"/>
              </a:avLst>
            </a:prstGeom>
            <a:solidFill>
              <a:srgbClr val="FF66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29" name="AutoShape 22"/>
            <p:cNvSpPr/>
            <p:nvPr/>
          </p:nvSpPr>
          <p:spPr>
            <a:xfrm rot="8100000">
              <a:off x="0" y="711"/>
              <a:ext cx="410"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0" name="AutoShape 23"/>
            <p:cNvSpPr/>
            <p:nvPr/>
          </p:nvSpPr>
          <p:spPr>
            <a:xfrm rot="8100000">
              <a:off x="241" y="953"/>
              <a:ext cx="409" cy="410"/>
            </a:xfrm>
            <a:prstGeom prst="cube">
              <a:avLst>
                <a:gd name="adj" fmla="val 17454"/>
              </a:avLst>
            </a:prstGeom>
            <a:solidFill>
              <a:srgbClr val="A23CA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1" name="AutoShape 24"/>
            <p:cNvSpPr/>
            <p:nvPr/>
          </p:nvSpPr>
          <p:spPr>
            <a:xfrm rot="8100000">
              <a:off x="481" y="1188"/>
              <a:ext cx="410" cy="410"/>
            </a:xfrm>
            <a:prstGeom prst="cube">
              <a:avLst>
                <a:gd name="adj" fmla="val 17454"/>
              </a:avLst>
            </a:prstGeom>
            <a:solidFill>
              <a:srgbClr val="BB47B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2" name="AutoShape 25"/>
            <p:cNvSpPr/>
            <p:nvPr/>
          </p:nvSpPr>
          <p:spPr>
            <a:xfrm rot="8100000">
              <a:off x="1199" y="965"/>
              <a:ext cx="409" cy="410"/>
            </a:xfrm>
            <a:prstGeom prst="cube">
              <a:avLst>
                <a:gd name="adj" fmla="val 17454"/>
              </a:avLst>
            </a:prstGeom>
            <a:solidFill>
              <a:srgbClr val="4A8875"/>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3" name="AutoShape 26"/>
            <p:cNvSpPr/>
            <p:nvPr/>
          </p:nvSpPr>
          <p:spPr>
            <a:xfrm rot="8100000">
              <a:off x="964" y="1204"/>
              <a:ext cx="409" cy="410"/>
            </a:xfrm>
            <a:prstGeom prst="cube">
              <a:avLst>
                <a:gd name="adj" fmla="val 17454"/>
              </a:avLst>
            </a:prstGeom>
            <a:solidFill>
              <a:srgbClr val="69AD9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4" name="AutoShape 27"/>
            <p:cNvSpPr/>
            <p:nvPr/>
          </p:nvSpPr>
          <p:spPr>
            <a:xfrm rot="8100000">
              <a:off x="729" y="1434"/>
              <a:ext cx="410" cy="410"/>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grpSp>
      <p:sp>
        <p:nvSpPr>
          <p:cNvPr id="47135" name="AutoShape 29"/>
          <p:cNvSpPr/>
          <p:nvPr/>
        </p:nvSpPr>
        <p:spPr>
          <a:xfrm rot="8100000">
            <a:off x="6496050" y="2459833"/>
            <a:ext cx="486966" cy="489347"/>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6" name="AutoShape 30"/>
          <p:cNvSpPr/>
          <p:nvPr/>
        </p:nvSpPr>
        <p:spPr>
          <a:xfrm rot="8100000">
            <a:off x="7058025" y="3028951"/>
            <a:ext cx="48696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7" name="AutoShape 31"/>
          <p:cNvSpPr/>
          <p:nvPr/>
        </p:nvSpPr>
        <p:spPr>
          <a:xfrm rot="8100000">
            <a:off x="6781800" y="2740819"/>
            <a:ext cx="48696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8" name="AutoShape 32"/>
          <p:cNvSpPr/>
          <p:nvPr/>
        </p:nvSpPr>
        <p:spPr>
          <a:xfrm rot="8100000">
            <a:off x="5356624" y="2456260"/>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39" name="AutoShape 34"/>
          <p:cNvSpPr/>
          <p:nvPr/>
        </p:nvSpPr>
        <p:spPr>
          <a:xfrm rot="8100000">
            <a:off x="5907881" y="2449117"/>
            <a:ext cx="486966" cy="488156"/>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0" name="AutoShape 35"/>
          <p:cNvSpPr/>
          <p:nvPr/>
        </p:nvSpPr>
        <p:spPr>
          <a:xfrm rot="8100000">
            <a:off x="6200776" y="2728913"/>
            <a:ext cx="488156" cy="488156"/>
          </a:xfrm>
          <a:prstGeom prst="cube">
            <a:avLst>
              <a:gd name="adj" fmla="val 17454"/>
            </a:avLst>
          </a:prstGeom>
          <a:solidFill>
            <a:srgbClr val="00B4F4"/>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1" name="AutoShape 36"/>
          <p:cNvSpPr/>
          <p:nvPr/>
        </p:nvSpPr>
        <p:spPr>
          <a:xfrm rot="8100000">
            <a:off x="6487718" y="3024188"/>
            <a:ext cx="486965" cy="488156"/>
          </a:xfrm>
          <a:prstGeom prst="cube">
            <a:avLst>
              <a:gd name="adj" fmla="val 17454"/>
            </a:avLst>
          </a:prstGeom>
          <a:solidFill>
            <a:srgbClr val="33CCFF"/>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2" name="AutoShape 37"/>
          <p:cNvSpPr/>
          <p:nvPr/>
        </p:nvSpPr>
        <p:spPr>
          <a:xfrm rot="8100000">
            <a:off x="6778230" y="3320654"/>
            <a:ext cx="486965" cy="488156"/>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3" name="AutoShape 38"/>
          <p:cNvSpPr/>
          <p:nvPr/>
        </p:nvSpPr>
        <p:spPr>
          <a:xfrm rot="8100000">
            <a:off x="5628085" y="2727723"/>
            <a:ext cx="488156" cy="488156"/>
          </a:xfrm>
          <a:prstGeom prst="cube">
            <a:avLst>
              <a:gd name="adj" fmla="val 17454"/>
            </a:avLst>
          </a:prstGeom>
          <a:solidFill>
            <a:srgbClr val="FF99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4" name="AutoShape 39"/>
          <p:cNvSpPr/>
          <p:nvPr/>
        </p:nvSpPr>
        <p:spPr>
          <a:xfrm rot="8100000">
            <a:off x="4777980" y="3011092"/>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5" name="AutoShape 40"/>
          <p:cNvSpPr/>
          <p:nvPr/>
        </p:nvSpPr>
        <p:spPr>
          <a:xfrm rot="8100000">
            <a:off x="5070874" y="2734867"/>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6" name="AutoShape 41"/>
          <p:cNvSpPr/>
          <p:nvPr/>
        </p:nvSpPr>
        <p:spPr>
          <a:xfrm rot="8100000">
            <a:off x="5342336" y="3005138"/>
            <a:ext cx="486965" cy="488156"/>
          </a:xfrm>
          <a:prstGeom prst="cube">
            <a:avLst>
              <a:gd name="adj" fmla="val 17454"/>
            </a:avLst>
          </a:prstGeom>
          <a:solidFill>
            <a:srgbClr val="FF660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7" name="AutoShape 42"/>
          <p:cNvSpPr/>
          <p:nvPr/>
        </p:nvSpPr>
        <p:spPr>
          <a:xfrm rot="8100000">
            <a:off x="5063729" y="3295651"/>
            <a:ext cx="488156" cy="488156"/>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8" name="AutoShape 43"/>
          <p:cNvSpPr/>
          <p:nvPr/>
        </p:nvSpPr>
        <p:spPr>
          <a:xfrm rot="8100000">
            <a:off x="5350669" y="3583782"/>
            <a:ext cx="486966" cy="488156"/>
          </a:xfrm>
          <a:prstGeom prst="cube">
            <a:avLst>
              <a:gd name="adj" fmla="val 17454"/>
            </a:avLst>
          </a:prstGeom>
          <a:solidFill>
            <a:srgbClr val="A23CA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49" name="AutoShape 44"/>
          <p:cNvSpPr/>
          <p:nvPr/>
        </p:nvSpPr>
        <p:spPr>
          <a:xfrm rot="8100000">
            <a:off x="4783931" y="3601642"/>
            <a:ext cx="48696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0" name="AutoShape 45"/>
          <p:cNvSpPr/>
          <p:nvPr/>
        </p:nvSpPr>
        <p:spPr>
          <a:xfrm rot="8100000">
            <a:off x="5070874" y="3887392"/>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1" name="AutoShape 46"/>
          <p:cNvSpPr/>
          <p:nvPr/>
        </p:nvSpPr>
        <p:spPr>
          <a:xfrm rot="8100000">
            <a:off x="5636419" y="3863579"/>
            <a:ext cx="488156" cy="488156"/>
          </a:xfrm>
          <a:prstGeom prst="cube">
            <a:avLst>
              <a:gd name="adj" fmla="val 17454"/>
            </a:avLst>
          </a:prstGeom>
          <a:solidFill>
            <a:srgbClr val="BB47B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2" name="AutoShape 47"/>
          <p:cNvSpPr/>
          <p:nvPr/>
        </p:nvSpPr>
        <p:spPr>
          <a:xfrm rot="8100000">
            <a:off x="5356624" y="4168379"/>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3" name="AutoShape 48"/>
          <p:cNvSpPr/>
          <p:nvPr/>
        </p:nvSpPr>
        <p:spPr>
          <a:xfrm rot="8100000">
            <a:off x="6491288" y="3598069"/>
            <a:ext cx="486966" cy="488156"/>
          </a:xfrm>
          <a:prstGeom prst="cube">
            <a:avLst>
              <a:gd name="adj" fmla="val 17454"/>
            </a:avLst>
          </a:prstGeom>
          <a:solidFill>
            <a:srgbClr val="4A8875"/>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4" name="AutoShape 49"/>
          <p:cNvSpPr/>
          <p:nvPr/>
        </p:nvSpPr>
        <p:spPr>
          <a:xfrm rot="8100000">
            <a:off x="6201968" y="3870564"/>
            <a:ext cx="486965" cy="488156"/>
          </a:xfrm>
          <a:prstGeom prst="cube">
            <a:avLst>
              <a:gd name="adj" fmla="val 17454"/>
            </a:avLst>
          </a:prstGeom>
          <a:solidFill>
            <a:srgbClr val="69AD98"/>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5" name="AutoShape 50"/>
          <p:cNvSpPr/>
          <p:nvPr/>
        </p:nvSpPr>
        <p:spPr>
          <a:xfrm rot="8100000">
            <a:off x="6486525" y="4162426"/>
            <a:ext cx="48696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6" name="AutoShape 51"/>
          <p:cNvSpPr/>
          <p:nvPr/>
        </p:nvSpPr>
        <p:spPr>
          <a:xfrm rot="8100000">
            <a:off x="6772276" y="3883819"/>
            <a:ext cx="48815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57" name="AutoShape 52"/>
          <p:cNvSpPr/>
          <p:nvPr/>
        </p:nvSpPr>
        <p:spPr>
          <a:xfrm rot="8100000">
            <a:off x="7059218" y="3605213"/>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60" name="Rectangle 55"/>
          <p:cNvSpPr/>
          <p:nvPr/>
        </p:nvSpPr>
        <p:spPr>
          <a:xfrm>
            <a:off x="7823278" y="2065216"/>
            <a:ext cx="4038522" cy="1938992"/>
          </a:xfrm>
          <a:prstGeom prst="rect">
            <a:avLst/>
          </a:prstGeom>
          <a:noFill/>
        </p:spPr>
        <p:txBody>
          <a:bodyPr wrap="square" rtlCol="0" anchor="t">
            <a:spAutoFit/>
          </a:bodyPr>
          <a:lstStyle/>
          <a:p>
            <a:pPr defTabSz="457200"/>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2. The Basic</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 which is formulated in accordance with the</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Constitution,</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prescribes</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system</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to be </a:t>
            </a:r>
            <a:r>
              <a:rPr lang="en-US" altLang="zh-CN" sz="2400" dirty="0" err="1"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practised</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in</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HKSAR</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t>
            </a:r>
            <a:endPar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
        <p:nvSpPr>
          <p:cNvPr id="47163" name="Rectangle 58"/>
          <p:cNvSpPr/>
          <p:nvPr/>
        </p:nvSpPr>
        <p:spPr>
          <a:xfrm>
            <a:off x="1184685" y="2073638"/>
            <a:ext cx="3320959" cy="1200329"/>
          </a:xfrm>
          <a:prstGeom prst="rect">
            <a:avLst/>
          </a:prstGeom>
          <a:noFill/>
        </p:spPr>
        <p:txBody>
          <a:bodyPr wrap="square" rtlCol="0" anchor="t">
            <a:spAutoFit/>
          </a:bodyPr>
          <a:lstStyle/>
          <a:p>
            <a:pPr defTabSz="457200"/>
            <a:r>
              <a:rPr lang="en-US" altLang="zh-CN" sz="2400" dirty="0">
                <a:solidFill>
                  <a:prstClr val="black"/>
                </a:solidFill>
                <a:latin typeface="Times New Roman" panose="02020603050405020304" pitchFamily="18" charset="0"/>
                <a:ea typeface="华文仿宋" panose="02010600040101010101" charset="-122"/>
                <a:cs typeface="Times New Roman" panose="02020603050405020304" pitchFamily="18" charset="0"/>
                <a:sym typeface="Arial" panose="020B0604020202020204" pitchFamily="34" charset="0"/>
              </a:rPr>
              <a:t>1.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decision to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establish the</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HKSAR is based on the Constitution.</a:t>
            </a:r>
            <a:endPar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
        <p:nvSpPr>
          <p:cNvPr id="47166" name="AutoShape 62"/>
          <p:cNvSpPr/>
          <p:nvPr/>
        </p:nvSpPr>
        <p:spPr>
          <a:xfrm rot="8100000">
            <a:off x="5931694" y="4156473"/>
            <a:ext cx="488156" cy="488156"/>
          </a:xfrm>
          <a:prstGeom prst="cube">
            <a:avLst>
              <a:gd name="adj" fmla="val 17454"/>
            </a:avLst>
          </a:prstGeom>
          <a:solidFill>
            <a:srgbClr val="C0C0C0"/>
          </a:solidFill>
          <a:ln w="9525">
            <a:noFill/>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67" name="AutoShape 63"/>
          <p:cNvSpPr/>
          <p:nvPr/>
        </p:nvSpPr>
        <p:spPr>
          <a:xfrm rot="8100000">
            <a:off x="5632849" y="4456510"/>
            <a:ext cx="486965"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68" name="AutoShape 64"/>
          <p:cNvSpPr/>
          <p:nvPr/>
        </p:nvSpPr>
        <p:spPr>
          <a:xfrm rot="8100000">
            <a:off x="6199585" y="4444604"/>
            <a:ext cx="488156" cy="488156"/>
          </a:xfrm>
          <a:prstGeom prst="cube">
            <a:avLst>
              <a:gd name="adj" fmla="val 17454"/>
            </a:avLst>
          </a:prstGeom>
          <a:noFill/>
          <a:ln w="9525" cap="flat" cmpd="sng">
            <a:solidFill>
              <a:srgbClr val="969696"/>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69" name="Rectangle 65"/>
          <p:cNvSpPr/>
          <p:nvPr/>
        </p:nvSpPr>
        <p:spPr>
          <a:xfrm rot="2700000">
            <a:off x="5655151" y="3104438"/>
            <a:ext cx="963216" cy="963215"/>
          </a:xfrm>
          <a:prstGeom prst="rect">
            <a:avLst/>
          </a:prstGeom>
          <a:solidFill>
            <a:srgbClr val="000000">
              <a:alpha val="50000"/>
            </a:srgbClr>
          </a:solidFill>
          <a:ln w="9525" cap="flat" cmpd="sng">
            <a:solidFill>
              <a:srgbClr val="FFFFFF"/>
            </a:solidFill>
            <a:prstDash val="solid"/>
            <a:miter/>
            <a:headEnd type="none" w="med" len="med"/>
            <a:tailEnd type="none" w="med" len="med"/>
          </a:ln>
        </p:spPr>
        <p:txBody>
          <a:bodyPr rot="10800000" wrap="none" anchor="ctr"/>
          <a:lstStyle/>
          <a:p>
            <a:pPr>
              <a:spcBef>
                <a:spcPct val="0"/>
              </a:spcBef>
              <a:defRPr/>
            </a:pPr>
            <a:endParaRPr sz="1350">
              <a:solidFill>
                <a:prstClr val="black"/>
              </a:solidFill>
              <a:latin typeface="Arial" panose="020B0604020202020204" pitchFamily="34" charset="0"/>
              <a:ea typeface="宋体" panose="02010600030101010101" pitchFamily="2" charset="-122"/>
              <a:sym typeface="Arial" panose="020B0604020202020204" pitchFamily="34" charset="0"/>
            </a:endParaRPr>
          </a:p>
        </p:txBody>
      </p:sp>
      <p:sp>
        <p:nvSpPr>
          <p:cNvPr id="47170" name="Text Box 66"/>
          <p:cNvSpPr/>
          <p:nvPr/>
        </p:nvSpPr>
        <p:spPr>
          <a:xfrm>
            <a:off x="482600" y="359083"/>
            <a:ext cx="11226799" cy="1077218"/>
          </a:xfrm>
          <a:prstGeom prst="rect">
            <a:avLst/>
          </a:prstGeom>
          <a:noFill/>
          <a:ln w="9525">
            <a:noFill/>
          </a:ln>
        </p:spPr>
        <p:txBody>
          <a:bodyPr wrap="square">
            <a:spAutoFit/>
          </a:bodyPr>
          <a:lstStyle/>
          <a:p>
            <a:pPr algn="ctr" latinLnBrk="1">
              <a:spcBef>
                <a:spcPct val="0"/>
              </a:spcBef>
              <a:defRPr/>
            </a:pPr>
            <a:r>
              <a:rPr lang="en-US" altLang="zh-CN" sz="3200" b="1" dirty="0">
                <a:latin typeface="Times New Roman" panose="02020603050405020304" pitchFamily="18" charset="0"/>
                <a:ea typeface="微软雅黑" panose="020B0503020204020204" charset="-122"/>
                <a:cs typeface="Times New Roman" panose="02020603050405020304" pitchFamily="18" charset="0"/>
              </a:rPr>
              <a:t>The</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Central</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smtClean="0">
                <a:latin typeface="Times New Roman" panose="02020603050405020304" pitchFamily="18" charset="0"/>
                <a:ea typeface="微软雅黑" panose="020B0503020204020204" charset="-122"/>
                <a:cs typeface="Times New Roman" panose="02020603050405020304" pitchFamily="18" charset="0"/>
              </a:rPr>
              <a:t>Authorities</a:t>
            </a:r>
            <a:r>
              <a:rPr lang="en-US" altLang="zh-CN"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smtClean="0">
                <a:latin typeface="Times New Roman" panose="02020603050405020304" pitchFamily="18" charset="0"/>
                <a:ea typeface="微软雅黑" panose="020B0503020204020204" charset="-122"/>
                <a:cs typeface="Times New Roman" panose="02020603050405020304" pitchFamily="18" charset="0"/>
              </a:rPr>
              <a:t>exercise</a:t>
            </a:r>
            <a:r>
              <a:rPr lang="zh-CN" altLang="en-US" sz="3200" b="1"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overall</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jurisdiction</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over</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smtClean="0">
                <a:latin typeface="Times New Roman" panose="02020603050405020304" pitchFamily="18" charset="0"/>
                <a:ea typeface="微软雅黑" panose="020B0503020204020204" charset="-122"/>
                <a:cs typeface="Times New Roman" panose="02020603050405020304" pitchFamily="18" charset="0"/>
              </a:rPr>
              <a:t>the </a:t>
            </a:r>
            <a:br>
              <a:rPr lang="en-US" altLang="zh-CN" sz="3200" b="1" dirty="0" smtClean="0">
                <a:latin typeface="Times New Roman" panose="02020603050405020304" pitchFamily="18" charset="0"/>
                <a:ea typeface="微软雅黑" panose="020B0503020204020204" charset="-122"/>
                <a:cs typeface="Times New Roman" panose="02020603050405020304" pitchFamily="18" charset="0"/>
              </a:rPr>
            </a:br>
            <a:r>
              <a:rPr lang="en-US" altLang="zh-CN" sz="3200" b="1" dirty="0" smtClean="0">
                <a:latin typeface="Times New Roman" panose="02020603050405020304" pitchFamily="18" charset="0"/>
                <a:ea typeface="微软雅黑" panose="020B0503020204020204" charset="-122"/>
                <a:cs typeface="Times New Roman" panose="02020603050405020304" pitchFamily="18" charset="0"/>
              </a:rPr>
              <a:t>HKSAR</a:t>
            </a:r>
            <a:r>
              <a:rPr lang="zh-CN" altLang="en-US" sz="3200" b="1"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according</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to</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the</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Constitution</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and</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the</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Basic</a:t>
            </a:r>
            <a:r>
              <a:rPr lang="zh-CN" altLang="en-US" sz="32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smtClean="0">
                <a:latin typeface="Times New Roman" panose="02020603050405020304" pitchFamily="18" charset="0"/>
                <a:ea typeface="微软雅黑" panose="020B0503020204020204" charset="-122"/>
                <a:cs typeface="Times New Roman" panose="02020603050405020304" pitchFamily="18" charset="0"/>
              </a:rPr>
              <a:t>Law</a:t>
            </a:r>
            <a:endParaRPr lang="zh-CN" altLang="en-US" sz="40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文本框 1"/>
          <p:cNvSpPr txBox="1"/>
          <p:nvPr/>
        </p:nvSpPr>
        <p:spPr>
          <a:xfrm>
            <a:off x="1184686" y="3796365"/>
            <a:ext cx="3554548" cy="2308324"/>
          </a:xfrm>
          <a:prstGeom prst="rect">
            <a:avLst/>
          </a:prstGeom>
          <a:noFill/>
        </p:spPr>
        <p:txBody>
          <a:bodyPr wrap="square" rtlCol="0" anchor="t">
            <a:spAutoFit/>
          </a:bodyPr>
          <a:lstStyle/>
          <a:p>
            <a:pPr>
              <a:defRPr/>
            </a:pP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3.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Based</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on</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Constitution</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and</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Basic</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Law,</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Central Authorities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exercise</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power of direct</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jurisdiction</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over</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HKSAR.</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a:t>
            </a:r>
            <a:endParaRPr lang="zh-CN" altLang="en-US" sz="2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3"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17</a:t>
            </a:fld>
            <a:endParaRPr lang="zh-CN" altLang="en-US" dirty="0">
              <a:solidFill>
                <a:prstClr val="black"/>
              </a:solidFill>
              <a:latin typeface="Century Gothic" panose="020B0502020202020204"/>
            </a:endParaRPr>
          </a:p>
        </p:txBody>
      </p:sp>
      <p:sp>
        <p:nvSpPr>
          <p:cNvPr id="64" name="Rectangle 55"/>
          <p:cNvSpPr/>
          <p:nvPr/>
        </p:nvSpPr>
        <p:spPr>
          <a:xfrm>
            <a:off x="7823278" y="4535029"/>
            <a:ext cx="4038523" cy="1569660"/>
          </a:xfrm>
          <a:prstGeom prst="rect">
            <a:avLst/>
          </a:prstGeom>
          <a:noFill/>
        </p:spPr>
        <p:txBody>
          <a:bodyPr wrap="square" rtlCol="0" anchor="t">
            <a:spAutoFit/>
          </a:bodyPr>
          <a:lstStyle/>
          <a:p>
            <a:pPr defTabSz="457200"/>
            <a:r>
              <a:rPr lang="en-US"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4. According to laws, the HKSAR is </a:t>
            </a:r>
            <a:r>
              <a:rPr lang="en-US" altLang="zh-CN" sz="2400" dirty="0" err="1">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authorised</a:t>
            </a:r>
            <a:r>
              <a:rPr lang="en-US"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to enjoy a high degree of autonomy and is subject to supervision.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4855" y="423876"/>
            <a:ext cx="9895749" cy="1077218"/>
          </a:xfrm>
          <a:prstGeom prst="rect">
            <a:avLst/>
          </a:prstGeom>
        </p:spPr>
        <p:txBody>
          <a:bodyPr wrap="square">
            <a:spAutoFit/>
          </a:bodyPr>
          <a:lstStyle/>
          <a:p>
            <a:pPr algn="ctr" defTabSz="457200"/>
            <a:r>
              <a:rPr lang="zh-TW" altLang="en-US" sz="3200" b="1"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What</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smtClean="0">
                <a:latin typeface="Times New Roman" panose="02020603050405020304" pitchFamily="18" charset="0"/>
                <a:ea typeface="DFKai-SB" panose="03000509000000000000" pitchFamily="65" charset="-120"/>
                <a:cs typeface="Times New Roman" panose="02020603050405020304" pitchFamily="18" charset="0"/>
              </a:rPr>
              <a:t>powers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can the Central Authorities</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directly</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smtClean="0">
                <a:latin typeface="Times New Roman" panose="02020603050405020304" pitchFamily="18" charset="0"/>
                <a:ea typeface="DFKai-SB" panose="03000509000000000000" pitchFamily="65" charset="-120"/>
                <a:cs typeface="Times New Roman" panose="02020603050405020304" pitchFamily="18" charset="0"/>
              </a:rPr>
              <a:t>exercise</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smtClean="0">
                <a:latin typeface="Times New Roman" panose="02020603050405020304" pitchFamily="18" charset="0"/>
                <a:ea typeface="DFKai-SB" panose="03000509000000000000" pitchFamily="65" charset="-120"/>
                <a:cs typeface="Times New Roman" panose="02020603050405020304" pitchFamily="18" charset="0"/>
              </a:rPr>
              <a:t>over</a:t>
            </a:r>
            <a:r>
              <a:rPr lang="zh-CN" altLang="en-US" sz="32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the HKSAR?</a:t>
            </a:r>
          </a:p>
        </p:txBody>
      </p:sp>
      <p:sp>
        <p:nvSpPr>
          <p:cNvPr id="6" name="文本框 5"/>
          <p:cNvSpPr txBox="1"/>
          <p:nvPr/>
        </p:nvSpPr>
        <p:spPr>
          <a:xfrm>
            <a:off x="2647344" y="2746776"/>
            <a:ext cx="8795356" cy="2178058"/>
          </a:xfrm>
          <a:prstGeom prst="rect">
            <a:avLst/>
          </a:prstGeom>
        </p:spPr>
        <p:txBody>
          <a:bodyPr vert="horz" lIns="91440" tIns="45720" rIns="91440" bIns="45720" rtlCol="0">
            <a:normAutofit/>
          </a:bodyPr>
          <a:lstStyle/>
          <a:p>
            <a:pPr>
              <a:lnSpc>
                <a:spcPct val="160000"/>
              </a:lnSpc>
              <a:spcAft>
                <a:spcPts val="600"/>
              </a:spcAft>
              <a:defRPr/>
            </a:pPr>
            <a:r>
              <a:rPr lang="en-US" altLang="zh-CN" sz="2400" kern="100" dirty="0">
                <a:latin typeface="Times New Roman" panose="02020603050405020304" pitchFamily="18" charset="0"/>
                <a:ea typeface="DFKai-SB" panose="03000509000000000000" pitchFamily="65" charset="-120"/>
                <a:cs typeface="Times New Roman" panose="02020603050405020304" pitchFamily="18" charset="0"/>
              </a:rPr>
              <a:t>Read</a:t>
            </a:r>
            <a:r>
              <a:rPr lang="zh-CN" altLang="en-US" sz="2400"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kern="1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400"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kern="100" dirty="0">
                <a:latin typeface="Times New Roman" panose="02020603050405020304" pitchFamily="18" charset="0"/>
                <a:ea typeface="DFKai-SB" panose="03000509000000000000" pitchFamily="65" charset="-120"/>
                <a:cs typeface="Times New Roman" panose="02020603050405020304" pitchFamily="18" charset="0"/>
              </a:rPr>
              <a:t>following</a:t>
            </a:r>
            <a:r>
              <a:rPr lang="zh-CN" altLang="en-US" sz="2400"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kern="100" dirty="0">
                <a:latin typeface="Times New Roman" panose="02020603050405020304" pitchFamily="18" charset="0"/>
                <a:ea typeface="DFKai-SB" panose="03000509000000000000" pitchFamily="65" charset="-120"/>
                <a:cs typeface="Times New Roman" panose="02020603050405020304" pitchFamily="18" charset="0"/>
              </a:rPr>
              <a:t>contents</a:t>
            </a:r>
            <a:r>
              <a:rPr lang="zh-CN" altLang="en-US" sz="2400"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kern="100" dirty="0">
                <a:latin typeface="Times New Roman" panose="02020603050405020304" pitchFamily="18" charset="0"/>
                <a:ea typeface="DFKai-SB" panose="03000509000000000000" pitchFamily="65" charset="-120"/>
                <a:cs typeface="Times New Roman" panose="02020603050405020304" pitchFamily="18" charset="0"/>
              </a:rPr>
              <a:t>on the types of</a:t>
            </a:r>
            <a:r>
              <a:rPr lang="zh-CN" altLang="en-US" sz="2400"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directly</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exercised</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by</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Authorities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over</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the HKSAR,</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draw</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a</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mind</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map.</a:t>
            </a:r>
            <a:endParaRPr lang="zh-CN" altLang="en-US" sz="2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文本框 6"/>
          <p:cNvSpPr txBox="1"/>
          <p:nvPr/>
        </p:nvSpPr>
        <p:spPr>
          <a:xfrm>
            <a:off x="2647344" y="1870141"/>
            <a:ext cx="4497034" cy="583565"/>
          </a:xfrm>
          <a:prstGeom prst="rect">
            <a:avLst/>
          </a:prstGeom>
          <a:noFill/>
        </p:spPr>
        <p:txBody>
          <a:bodyPr wrap="square" rtlCol="0">
            <a:spAutoFit/>
          </a:bodyPr>
          <a:lstStyle/>
          <a:p>
            <a:pPr>
              <a:defRPr/>
            </a:pPr>
            <a:r>
              <a:rPr lang="en-US" altLang="zh-CN" sz="32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Learning Activity</a:t>
            </a:r>
            <a:endParaRPr lang="zh-CN" altLang="en-US" sz="32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endParaRPr>
          </a:p>
        </p:txBody>
      </p:sp>
      <p:grpSp>
        <p:nvGrpSpPr>
          <p:cNvPr id="8" name="组合 7"/>
          <p:cNvGrpSpPr/>
          <p:nvPr/>
        </p:nvGrpSpPr>
        <p:grpSpPr>
          <a:xfrm>
            <a:off x="8138699" y="4234193"/>
            <a:ext cx="2324610" cy="1958602"/>
            <a:chOff x="3527162" y="2684771"/>
            <a:chExt cx="3575233" cy="2911828"/>
          </a:xfrm>
        </p:grpSpPr>
        <p:sp>
          <p:nvSpPr>
            <p:cNvPr id="9" name="椭圆 31"/>
            <p:cNvSpPr/>
            <p:nvPr/>
          </p:nvSpPr>
          <p:spPr>
            <a:xfrm rot="16200000">
              <a:off x="4363390" y="2857593"/>
              <a:ext cx="2911828" cy="256618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F7B6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noProof="1">
                <a:solidFill>
                  <a:prstClr val="black">
                    <a:lumMod val="65000"/>
                    <a:lumOff val="35000"/>
                  </a:prstClr>
                </a:solidFill>
                <a:latin typeface="微软雅黑" panose="020B0503020204020204" charset="-122"/>
                <a:ea typeface="微软雅黑" panose="020B0503020204020204" charset="-122"/>
              </a:endParaRPr>
            </a:p>
          </p:txBody>
        </p:sp>
        <p:sp>
          <p:nvSpPr>
            <p:cNvPr id="10" name="弧形 9"/>
            <p:cNvSpPr/>
            <p:nvPr/>
          </p:nvSpPr>
          <p:spPr>
            <a:xfrm rot="5400000">
              <a:off x="4984579" y="1748802"/>
              <a:ext cx="98131" cy="2960759"/>
            </a:xfrm>
            <a:prstGeom prst="arc">
              <a:avLst/>
            </a:prstGeom>
          </p:spPr>
          <p:style>
            <a:lnRef idx="3">
              <a:schemeClr val="accent6"/>
            </a:lnRef>
            <a:fillRef idx="0">
              <a:schemeClr val="accent6"/>
            </a:fillRef>
            <a:effectRef idx="2">
              <a:schemeClr val="accent6"/>
            </a:effectRef>
            <a:fontRef idx="minor">
              <a:schemeClr val="tx1"/>
            </a:fontRef>
          </p:style>
          <p:txBody>
            <a:bodyPr rtlCol="0" anchor="ctr"/>
            <a:lstStyle/>
            <a:p>
              <a:pPr algn="ctr" defTabSz="457200"/>
              <a:endParaRPr lang="zh-CN" altLang="en-US" dirty="0">
                <a:solidFill>
                  <a:prstClr val="black"/>
                </a:solidFill>
                <a:latin typeface="Century Gothic" panose="020B0502020202020204"/>
              </a:endParaRPr>
            </a:p>
          </p:txBody>
        </p:sp>
        <p:sp>
          <p:nvSpPr>
            <p:cNvPr id="11" name="弧形 10"/>
            <p:cNvSpPr/>
            <p:nvPr/>
          </p:nvSpPr>
          <p:spPr>
            <a:xfrm rot="5400000">
              <a:off x="4984579" y="2314501"/>
              <a:ext cx="98131" cy="2960759"/>
            </a:xfrm>
            <a:prstGeom prst="arc">
              <a:avLst/>
            </a:prstGeom>
          </p:spPr>
          <p:style>
            <a:lnRef idx="3">
              <a:schemeClr val="accent6"/>
            </a:lnRef>
            <a:fillRef idx="0">
              <a:schemeClr val="accent6"/>
            </a:fillRef>
            <a:effectRef idx="2">
              <a:schemeClr val="accent6"/>
            </a:effectRef>
            <a:fontRef idx="minor">
              <a:schemeClr val="tx1"/>
            </a:fontRef>
          </p:style>
          <p:txBody>
            <a:bodyPr rtlCol="0" anchor="ctr"/>
            <a:lstStyle/>
            <a:p>
              <a:pPr algn="ctr" defTabSz="457200"/>
              <a:endParaRPr lang="zh-CN" altLang="en-US">
                <a:solidFill>
                  <a:prstClr val="black"/>
                </a:solidFill>
                <a:latin typeface="Century Gothic" panose="020B0502020202020204"/>
              </a:endParaRPr>
            </a:p>
          </p:txBody>
        </p:sp>
        <p:sp>
          <p:nvSpPr>
            <p:cNvPr id="12" name="弧形 11"/>
            <p:cNvSpPr/>
            <p:nvPr/>
          </p:nvSpPr>
          <p:spPr>
            <a:xfrm rot="5400000">
              <a:off x="4958476" y="3439324"/>
              <a:ext cx="98131" cy="2960759"/>
            </a:xfrm>
            <a:prstGeom prst="arc">
              <a:avLst/>
            </a:prstGeom>
          </p:spPr>
          <p:style>
            <a:lnRef idx="3">
              <a:schemeClr val="accent6"/>
            </a:lnRef>
            <a:fillRef idx="0">
              <a:schemeClr val="accent6"/>
            </a:fillRef>
            <a:effectRef idx="2">
              <a:schemeClr val="accent6"/>
            </a:effectRef>
            <a:fontRef idx="minor">
              <a:schemeClr val="tx1"/>
            </a:fontRef>
          </p:style>
          <p:txBody>
            <a:bodyPr rtlCol="0" anchor="ctr"/>
            <a:lstStyle/>
            <a:p>
              <a:pPr algn="ctr" defTabSz="457200"/>
              <a:endParaRPr lang="zh-CN" altLang="en-US">
                <a:solidFill>
                  <a:prstClr val="black"/>
                </a:solidFill>
                <a:latin typeface="Century Gothic" panose="020B0502020202020204"/>
              </a:endParaRPr>
            </a:p>
          </p:txBody>
        </p:sp>
        <p:sp>
          <p:nvSpPr>
            <p:cNvPr id="13" name="弧形 12"/>
            <p:cNvSpPr/>
            <p:nvPr/>
          </p:nvSpPr>
          <p:spPr>
            <a:xfrm rot="5400000">
              <a:off x="4984579" y="2894744"/>
              <a:ext cx="98131" cy="2960759"/>
            </a:xfrm>
            <a:prstGeom prst="arc">
              <a:avLst/>
            </a:prstGeom>
          </p:spPr>
          <p:style>
            <a:lnRef idx="3">
              <a:schemeClr val="accent6"/>
            </a:lnRef>
            <a:fillRef idx="0">
              <a:schemeClr val="accent6"/>
            </a:fillRef>
            <a:effectRef idx="2">
              <a:schemeClr val="accent6"/>
            </a:effectRef>
            <a:fontRef idx="minor">
              <a:schemeClr val="tx1"/>
            </a:fontRef>
          </p:style>
          <p:txBody>
            <a:bodyPr rtlCol="0" anchor="ctr"/>
            <a:lstStyle/>
            <a:p>
              <a:pPr algn="ctr" defTabSz="457200"/>
              <a:endParaRPr lang="zh-CN" altLang="en-US">
                <a:solidFill>
                  <a:prstClr val="black"/>
                </a:solidFill>
                <a:latin typeface="Century Gothic" panose="020B0502020202020204"/>
              </a:endParaRPr>
            </a:p>
          </p:txBody>
        </p:sp>
      </p:grpSp>
      <p:grpSp>
        <p:nvGrpSpPr>
          <p:cNvPr id="14" name="组合 13"/>
          <p:cNvGrpSpPr/>
          <p:nvPr/>
        </p:nvGrpSpPr>
        <p:grpSpPr>
          <a:xfrm rot="21153050">
            <a:off x="2728315" y="4434292"/>
            <a:ext cx="1451607" cy="1437621"/>
            <a:chOff x="1289955" y="1628061"/>
            <a:chExt cx="3941631" cy="5174701"/>
          </a:xfrm>
        </p:grpSpPr>
        <p:sp>
          <p:nvSpPr>
            <p:cNvPr id="15"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grpSp>
          <p:nvGrpSpPr>
            <p:cNvPr id="16" name="组 13"/>
            <p:cNvGrpSpPr/>
            <p:nvPr/>
          </p:nvGrpSpPr>
          <p:grpSpPr>
            <a:xfrm>
              <a:off x="1289955" y="1628061"/>
              <a:ext cx="2187025" cy="2569107"/>
              <a:chOff x="5943842" y="1013911"/>
              <a:chExt cx="2187025" cy="2569107"/>
            </a:xfrm>
          </p:grpSpPr>
          <p:sp>
            <p:nvSpPr>
              <p:cNvPr id="17"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18"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19"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0"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1"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2"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3"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sp>
            <p:nvSpPr>
              <p:cNvPr id="24"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entury Gothic" panose="020B0502020202020204"/>
                </a:endParaRPr>
              </a:p>
            </p:txBody>
          </p:sp>
        </p:grpSp>
      </p:grpSp>
      <p:pic>
        <p:nvPicPr>
          <p:cNvPr id="25" name="圖形 24" descr="棒球 以實心填滿"/>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2639" y="1704723"/>
            <a:ext cx="914400" cy="914400"/>
          </a:xfrm>
          <a:prstGeom prst="rect">
            <a:avLst/>
          </a:prstGeom>
        </p:spPr>
      </p:pic>
      <p:sp>
        <p:nvSpPr>
          <p:cNvPr id="26"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18</a:t>
            </a:fld>
            <a:endParaRPr lang="zh-CN" altLang="en-US" dirty="0">
              <a:solidFill>
                <a:prstClr val="black"/>
              </a:solidFill>
              <a:latin typeface="Century Gothic" panose="020B0502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6099" y="455020"/>
            <a:ext cx="11099801" cy="955646"/>
          </a:xfrm>
          <a:prstGeom prst="rect">
            <a:avLst/>
          </a:prstGeom>
        </p:spPr>
        <p:txBody>
          <a:bodyPr vert="horz" wrap="square" lIns="68580" tIns="34290" rIns="68580" bIns="34290" rtlCol="0" anchor="ctr">
            <a:spAutoFit/>
          </a:bodyPr>
          <a:lstStyle/>
          <a:p>
            <a:pPr algn="ctr" defTabSz="457200">
              <a:lnSpc>
                <a:spcPct val="90000"/>
              </a:lnSpc>
              <a:spcBef>
                <a:spcPts val="750"/>
              </a:spcBef>
            </a:pP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directly</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exercised</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by</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Authorities </a:t>
            </a:r>
            <a:r>
              <a:rPr lang="en-US" altLang="zh-CN" sz="3200" b="1" dirty="0" smtClean="0">
                <a:latin typeface="Times New Roman" panose="02020603050405020304" pitchFamily="18" charset="0"/>
                <a:ea typeface="DFKai-SB" panose="03000509000000000000" pitchFamily="65" charset="-120"/>
                <a:cs typeface="Times New Roman" panose="02020603050405020304" pitchFamily="18" charset="0"/>
              </a:rPr>
              <a:t>over</a:t>
            </a:r>
            <a:r>
              <a:rPr lang="zh-CN" altLang="en-US" sz="32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the HKSAR</a:t>
            </a:r>
            <a:endPar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2" name="文本框 11"/>
          <p:cNvSpPr txBox="1"/>
          <p:nvPr/>
        </p:nvSpPr>
        <p:spPr>
          <a:xfrm>
            <a:off x="1656940" y="5372510"/>
            <a:ext cx="8682914" cy="938307"/>
          </a:xfrm>
          <a:prstGeom prst="rect">
            <a:avLst/>
          </a:prstGeom>
          <a:noFill/>
          <a:ln>
            <a:solidFill>
              <a:srgbClr val="0070C0"/>
            </a:solidFill>
          </a:ln>
        </p:spPr>
        <p:txBody>
          <a:bodyPr wrap="square" lIns="108000" tIns="108000" rIns="108000" bIns="108000">
            <a:spAutoFit/>
          </a:bodyPr>
          <a:lstStyle>
            <a:defPPr>
              <a:defRPr lang="en-US"/>
            </a:defPPr>
            <a:lvl1pPr indent="0">
              <a:lnSpc>
                <a:spcPct val="130000"/>
              </a:lnSpc>
              <a:spcBef>
                <a:spcPts val="0"/>
              </a:spcBef>
              <a:buNone/>
              <a:defRPr sz="2800">
                <a:latin typeface="DFKai-SB" panose="03000509000000000000" pitchFamily="65" charset="-120"/>
                <a:ea typeface="DFKai-SB" panose="03000509000000000000" pitchFamily="65" charset="-120"/>
                <a:cs typeface="楷体" panose="02010609060101010101" charset="-122"/>
              </a:defRPr>
            </a:lvl1pPr>
          </a:lstStyle>
          <a:p>
            <a:pPr algn="just" defTabSz="457200"/>
            <a:r>
              <a:rPr lang="en-US" altLang="zh-CN" sz="1800" dirty="0">
                <a:solidFill>
                  <a:prstClr val="black"/>
                </a:solidFill>
                <a:latin typeface="Times New Roman" panose="02020603050405020304" pitchFamily="18" charset="0"/>
                <a:cs typeface="Times New Roman" panose="02020603050405020304" pitchFamily="18" charset="0"/>
              </a:rPr>
              <a:t>The</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National</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People’s</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smtClean="0">
                <a:solidFill>
                  <a:prstClr val="black"/>
                </a:solidFill>
                <a:latin typeface="Times New Roman" panose="02020603050405020304" pitchFamily="18" charset="0"/>
                <a:cs typeface="Times New Roman" panose="02020603050405020304" pitchFamily="18" charset="0"/>
              </a:rPr>
              <a:t>Congress shall</a:t>
            </a:r>
            <a:r>
              <a:rPr lang="zh-CN" altLang="en-US" sz="1800" dirty="0" smtClean="0">
                <a:solidFill>
                  <a:prstClr val="black"/>
                </a:solidFill>
                <a:latin typeface="Times New Roman" panose="02020603050405020304" pitchFamily="18" charset="0"/>
                <a:cs typeface="Times New Roman" panose="02020603050405020304" pitchFamily="18" charset="0"/>
              </a:rPr>
              <a:t> </a:t>
            </a:r>
            <a:r>
              <a:rPr lang="en-US" altLang="zh-CN" sz="1800" dirty="0" smtClean="0">
                <a:solidFill>
                  <a:prstClr val="black"/>
                </a:solidFill>
                <a:latin typeface="Times New Roman" panose="02020603050405020304" pitchFamily="18" charset="0"/>
                <a:cs typeface="Times New Roman" panose="02020603050405020304" pitchFamily="18" charset="0"/>
              </a:rPr>
              <a:t>exercise</a:t>
            </a:r>
            <a:r>
              <a:rPr lang="zh-CN" altLang="en-US" sz="1800" dirty="0" smtClean="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the</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function</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and</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power</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smtClean="0">
                <a:solidFill>
                  <a:prstClr val="black"/>
                </a:solidFill>
                <a:latin typeface="Times New Roman" panose="02020603050405020304" pitchFamily="18" charset="0"/>
                <a:cs typeface="Times New Roman" panose="02020603050405020304" pitchFamily="18" charset="0"/>
              </a:rPr>
              <a:t>of</a:t>
            </a:r>
            <a:r>
              <a:rPr lang="zh-CN" altLang="en-US" sz="1800" dirty="0" smtClean="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a:t>
            </a:r>
            <a:r>
              <a:rPr lang="en-US" altLang="zh-CN" sz="1800" dirty="0" smtClean="0">
                <a:solidFill>
                  <a:prstClr val="black"/>
                </a:solidFill>
                <a:latin typeface="Times New Roman" panose="02020603050405020304" pitchFamily="18" charset="0"/>
                <a:cs typeface="Times New Roman" panose="02020603050405020304" pitchFamily="18" charset="0"/>
              </a:rPr>
              <a:t>deciding</a:t>
            </a:r>
            <a:r>
              <a:rPr lang="zh-CN" altLang="en-US" sz="1800" dirty="0" smtClean="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on</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the</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establishment</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of</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special</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administrative</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regions</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and</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the</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systems</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to</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be</a:t>
            </a:r>
            <a:r>
              <a:rPr lang="zh-CN" altLang="en-US" sz="1800" dirty="0">
                <a:solidFill>
                  <a:prstClr val="black"/>
                </a:solidFill>
                <a:latin typeface="Times New Roman" panose="02020603050405020304" pitchFamily="18" charset="0"/>
                <a:cs typeface="Times New Roman" panose="02020603050405020304" pitchFamily="18" charset="0"/>
              </a:rPr>
              <a:t> </a:t>
            </a:r>
            <a:r>
              <a:rPr lang="en-US" altLang="zh-CN" sz="1800" dirty="0" smtClean="0">
                <a:solidFill>
                  <a:prstClr val="black"/>
                </a:solidFill>
                <a:latin typeface="Times New Roman" panose="02020603050405020304" pitchFamily="18" charset="0"/>
                <a:cs typeface="Times New Roman" panose="02020603050405020304" pitchFamily="18" charset="0"/>
              </a:rPr>
              <a:t>instituted</a:t>
            </a:r>
            <a:r>
              <a:rPr lang="zh-CN" altLang="en-US" sz="1800" dirty="0" smtClean="0">
                <a:solidFill>
                  <a:prstClr val="black"/>
                </a:solidFill>
                <a:latin typeface="Times New Roman" panose="02020603050405020304" pitchFamily="18" charset="0"/>
                <a:cs typeface="Times New Roman" panose="02020603050405020304" pitchFamily="18" charset="0"/>
              </a:rPr>
              <a:t> </a:t>
            </a:r>
            <a:r>
              <a:rPr lang="en-US" altLang="zh-CN" sz="1800" dirty="0">
                <a:solidFill>
                  <a:prstClr val="black"/>
                </a:solidFill>
                <a:latin typeface="Times New Roman" panose="02020603050405020304" pitchFamily="18" charset="0"/>
                <a:cs typeface="Times New Roman" panose="02020603050405020304" pitchFamily="18" charset="0"/>
              </a:rPr>
              <a:t>there”.</a:t>
            </a:r>
            <a:endParaRPr lang="zh-CN" altLang="en-US" sz="1800" dirty="0">
              <a:solidFill>
                <a:prstClr val="black"/>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4294967295"/>
          </p:nvPr>
        </p:nvSpPr>
        <p:spPr>
          <a:xfrm>
            <a:off x="706036" y="1565193"/>
            <a:ext cx="10211593" cy="501484"/>
          </a:xfrm>
        </p:spPr>
        <p:txBody>
          <a:bodyPr vert="horz" wrap="square" lIns="68580" tIns="34290" rIns="68580" bIns="34290" rtlCol="0">
            <a:spAutoFit/>
          </a:bodyPr>
          <a:lstStyle/>
          <a:p>
            <a:pPr marL="533400" indent="-533400">
              <a:lnSpc>
                <a:spcPct val="130000"/>
              </a:lnSpc>
              <a:buFont typeface="Wingdings" panose="05000000000000000000" pitchFamily="2" charset="2"/>
              <a:buChar char="Ø"/>
            </a:pPr>
            <a:r>
              <a:rPr lang="en-US" altLang="zh-CN"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a:t>
            </a:r>
            <a:r>
              <a:rPr lang="zh-CN" altLang="en-US"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prescribe </a:t>
            </a:r>
            <a:r>
              <a:rPr lang="en-US" altLang="zh-CN" sz="2400" b="1"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400" b="1"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establishment</a:t>
            </a:r>
            <a:r>
              <a:rPr lang="zh-CN" altLang="en-US"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HKSAR</a:t>
            </a:r>
            <a:r>
              <a:rPr lang="zh-CN" altLang="en-US"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its</a:t>
            </a:r>
            <a:r>
              <a:rPr lang="zh-CN" altLang="en-US"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systems</a:t>
            </a:r>
            <a:r>
              <a:rPr lang="zh-CN" altLang="en-US"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24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文本框 5"/>
          <p:cNvSpPr txBox="1"/>
          <p:nvPr/>
        </p:nvSpPr>
        <p:spPr>
          <a:xfrm>
            <a:off x="1656940" y="3159460"/>
            <a:ext cx="9557059" cy="1298405"/>
          </a:xfrm>
          <a:prstGeom prst="rect">
            <a:avLst/>
          </a:prstGeom>
          <a:noFill/>
          <a:ln>
            <a:solidFill>
              <a:srgbClr val="0070C0"/>
            </a:solidFill>
          </a:ln>
        </p:spPr>
        <p:txBody>
          <a:bodyPr wrap="square" lIns="108000" tIns="108000" rIns="108000" bIns="108000">
            <a:spAutoFit/>
          </a:bodyPr>
          <a:lstStyle/>
          <a:p>
            <a:pPr algn="just" defTabSz="457200">
              <a:lnSpc>
                <a:spcPct val="130000"/>
              </a:lnSpc>
            </a:pP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CN"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state</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may</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establish</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special</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regions</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when</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necessary.</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systems</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instituted</a:t>
            </a:r>
            <a:r>
              <a:rPr lang="zh-CN" altLang="en-US"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in</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special</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regions</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shall, in light of specific circumstances, be</a:t>
            </a:r>
            <a:r>
              <a:rPr lang="zh-CN" altLang="en-US"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prescribed</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laws</a:t>
            </a:r>
            <a:r>
              <a:rPr lang="zh-CN" altLang="en-US"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enacted</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National</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Congress.”</a:t>
            </a:r>
            <a:endPar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Bent Arrow 38"/>
          <p:cNvSpPr/>
          <p:nvPr/>
        </p:nvSpPr>
        <p:spPr>
          <a:xfrm rot="5400000" flipV="1">
            <a:off x="1877101" y="2249322"/>
            <a:ext cx="914638" cy="2112843"/>
          </a:xfrm>
          <a:prstGeom prst="bentArrow">
            <a:avLst>
              <a:gd name="adj1" fmla="val 12379"/>
              <a:gd name="adj2" fmla="val 14760"/>
              <a:gd name="adj3" fmla="val 20722"/>
              <a:gd name="adj4" fmla="val 29493"/>
            </a:avLst>
          </a:prstGeom>
          <a:solidFill>
            <a:srgbClr val="F17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black"/>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583789" y="2341159"/>
            <a:ext cx="5617172" cy="461665"/>
          </a:xfrm>
          <a:prstGeom prst="rect">
            <a:avLst/>
          </a:prstGeom>
          <a:noFill/>
        </p:spPr>
        <p:txBody>
          <a:bodyPr wrap="square">
            <a:spAutoFit/>
          </a:bodyPr>
          <a:lstStyle/>
          <a:p>
            <a:pPr defTabSz="457200"/>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n-ea"/>
              </a:rPr>
              <a:t>Refer to </a:t>
            </a:r>
            <a:r>
              <a:rPr lang="en-US" altLang="zh-CN"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Article</a:t>
            </a:r>
            <a:r>
              <a:rPr lang="zh-CN" altLang="en-US"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n-ea"/>
              </a:rPr>
              <a:t>31</a:t>
            </a:r>
            <a:r>
              <a:rPr lang="zh-CN" altLang="en-US" sz="2400" b="1"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n-ea"/>
              </a:rPr>
              <a:t>of</a:t>
            </a:r>
            <a:r>
              <a:rPr lang="zh-CN" altLang="en-US" sz="2400" b="1"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sz="2400" b="1"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n-ea"/>
              </a:rPr>
              <a:t>Constitution</a:t>
            </a:r>
            <a:endParaRPr lang="zh-CN" altLang="en-US" sz="2400" b="1" dirty="0">
              <a:latin typeface="Times New Roman" panose="02020603050405020304" pitchFamily="18" charset="0"/>
              <a:cs typeface="Times New Roman" panose="02020603050405020304" pitchFamily="18" charset="0"/>
            </a:endParaRPr>
          </a:p>
        </p:txBody>
      </p:sp>
      <p:sp>
        <p:nvSpPr>
          <p:cNvPr id="15" name="Bent Arrow 38"/>
          <p:cNvSpPr/>
          <p:nvPr/>
        </p:nvSpPr>
        <p:spPr>
          <a:xfrm rot="16200000" flipH="1" flipV="1">
            <a:off x="9222619" y="4508442"/>
            <a:ext cx="876597" cy="2112843"/>
          </a:xfrm>
          <a:prstGeom prst="bentArrow">
            <a:avLst>
              <a:gd name="adj1" fmla="val 12379"/>
              <a:gd name="adj2" fmla="val 14760"/>
              <a:gd name="adj3" fmla="val 20722"/>
              <a:gd name="adj4" fmla="val 29493"/>
            </a:avLst>
          </a:prstGeom>
          <a:solidFill>
            <a:srgbClr val="01B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black"/>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4606977" y="4636363"/>
            <a:ext cx="5732876" cy="830997"/>
          </a:xfrm>
          <a:prstGeom prst="rect">
            <a:avLst/>
          </a:prstGeom>
          <a:noFill/>
        </p:spPr>
        <p:txBody>
          <a:bodyPr wrap="square">
            <a:spAutoFit/>
          </a:bodyPr>
          <a:lstStyle/>
          <a:p>
            <a:pPr defTabSz="457200"/>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n-ea"/>
              </a:rPr>
              <a:t>Refer </a:t>
            </a:r>
            <a:r>
              <a:rPr lang="en-US" altLang="zh-CN"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to Article</a:t>
            </a:r>
            <a:r>
              <a:rPr lang="zh-CN" altLang="en-US"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n-ea"/>
              </a:rPr>
              <a:t>62</a:t>
            </a:r>
            <a:r>
              <a:rPr lang="zh-CN" altLang="en-US" sz="2400" b="1"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(1</a:t>
            </a:r>
            <a:r>
              <a:rPr lang="en-US" altLang="zh-TW"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4</a:t>
            </a:r>
            <a:r>
              <a:rPr lang="en-US" altLang="zh-CN"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r>
              <a:rPr lang="zh-CN" altLang="en-US" sz="2400" b="1"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n-ea"/>
              </a:rPr>
              <a:t>of</a:t>
            </a:r>
            <a:r>
              <a:rPr lang="zh-CN" altLang="en-US" sz="2400" b="1"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sz="2400" b="1"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n-ea"/>
              </a:rPr>
              <a:t>Constitution</a:t>
            </a:r>
            <a:endParaRPr lang="zh-CN" altLang="en-US" sz="2400" b="1" dirty="0">
              <a:latin typeface="Times New Roman" panose="02020603050405020304" pitchFamily="18" charset="0"/>
              <a:cs typeface="Times New Roman" panose="02020603050405020304" pitchFamily="18" charset="0"/>
            </a:endParaRPr>
          </a:p>
          <a:p>
            <a:pPr defTabSz="457200"/>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n-ea"/>
              </a:rPr>
              <a:t>  </a:t>
            </a:r>
            <a:endParaRPr lang="zh-CN" altLang="en-US" sz="2400" b="1" dirty="0">
              <a:latin typeface="Times New Roman" panose="02020603050405020304" pitchFamily="18" charset="0"/>
              <a:cs typeface="Times New Roman" panose="02020603050405020304" pitchFamily="18" charset="0"/>
            </a:endParaRPr>
          </a:p>
        </p:txBody>
      </p:sp>
      <p:sp>
        <p:nvSpPr>
          <p:cNvPr id="11"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19</a:t>
            </a:fld>
            <a:endParaRPr lang="zh-CN" altLang="en-US" dirty="0">
              <a:solidFill>
                <a:prstClr val="black"/>
              </a:solidFill>
              <a:latin typeface="Century Gothic" panose="020B0502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95550" y="438149"/>
            <a:ext cx="8686800" cy="1188415"/>
          </a:xfrm>
        </p:spPr>
        <p:txBody>
          <a:bodyPr>
            <a:normAutofit/>
          </a:bodyPr>
          <a:lstStyle/>
          <a:p>
            <a:pPr algn="ct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Constitutional</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relationship</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between</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country</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32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HKSAR</a:t>
            </a:r>
            <a:endParaRPr lang="zh-CN" altLang="en-US" sz="32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内容占位符 2"/>
          <p:cNvSpPr>
            <a:spLocks noGrp="1"/>
          </p:cNvSpPr>
          <p:nvPr>
            <p:ph idx="1"/>
          </p:nvPr>
        </p:nvSpPr>
        <p:spPr>
          <a:xfrm>
            <a:off x="2705100" y="1626564"/>
            <a:ext cx="8905163" cy="4882820"/>
          </a:xfrm>
        </p:spPr>
        <p:txBody>
          <a:bodyPr>
            <a:noAutofit/>
          </a:bodyPr>
          <a:lstStyle/>
          <a:p>
            <a:pPr marL="0" indent="0">
              <a:buNone/>
            </a:pPr>
            <a:r>
              <a:rPr lang="en-US" altLang="zh-CN" sz="2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Knowledge</a:t>
            </a:r>
            <a:endParaRPr lang="zh-CN" altLang="en-US" sz="2200" dirty="0">
              <a:ln>
                <a:solidFill>
                  <a:srgbClr val="C00000"/>
                </a:solidFill>
              </a:ln>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To understand</a:t>
            </a:r>
            <a:r>
              <a:rPr lang="zh-CN" altLang="en-US"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a:t>
            </a:r>
            <a:r>
              <a:rPr lang="en-US" altLang="zh-CN" sz="2200" dirty="0">
                <a:latin typeface="Times New Roman" panose="02020603050405020304" pitchFamily="18" charset="0"/>
                <a:ea typeface="DFKai-SB" panose="03000509000000000000" pitchFamily="65" charset="-120"/>
                <a:cs typeface="Times New Roman" panose="02020603050405020304" pitchFamily="18" charset="0"/>
              </a:rPr>
              <a:t>onstitutional</a:t>
            </a:r>
            <a:r>
              <a:rPr lang="zh-CN" altLang="en-US" sz="2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dirty="0">
                <a:latin typeface="Times New Roman" panose="02020603050405020304" pitchFamily="18" charset="0"/>
                <a:ea typeface="DFKai-SB" panose="03000509000000000000" pitchFamily="65" charset="-120"/>
                <a:cs typeface="Times New Roman" panose="02020603050405020304" pitchFamily="18" charset="0"/>
              </a:rPr>
              <a:t>relationship</a:t>
            </a:r>
            <a:r>
              <a:rPr lang="zh-CN" altLang="en-US" sz="2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dirty="0">
                <a:latin typeface="Times New Roman" panose="02020603050405020304" pitchFamily="18" charset="0"/>
                <a:ea typeface="DFKai-SB" panose="03000509000000000000" pitchFamily="65" charset="-120"/>
                <a:cs typeface="Times New Roman" panose="02020603050405020304" pitchFamily="18" charset="0"/>
              </a:rPr>
              <a:t>between</a:t>
            </a:r>
            <a:r>
              <a:rPr lang="zh-CN" altLang="en-US" sz="2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country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the</a:t>
            </a:r>
            <a:r>
              <a:rPr lang="zh-CN"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HKSAR</a:t>
            </a:r>
            <a:r>
              <a:rPr lang="zh-CN" altLang="en-US"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To understand</a:t>
            </a:r>
            <a:r>
              <a:rPr lang="zh-CN" altLang="en-US"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that</a:t>
            </a:r>
            <a:r>
              <a:rPr lang="zh-CN"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Hong Kong’s</a:t>
            </a:r>
            <a:r>
              <a:rPr lang="zh-CN" altLang="en-US"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high</a:t>
            </a:r>
            <a:r>
              <a:rPr lang="zh-CN"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degree</a:t>
            </a:r>
            <a:r>
              <a:rPr lang="zh-CN"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of</a:t>
            </a:r>
            <a:r>
              <a:rPr lang="zh-CN"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autonomy</a:t>
            </a:r>
            <a:r>
              <a:rPr lang="zh-CN"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originates</a:t>
            </a:r>
            <a:r>
              <a:rPr lang="zh-CN" altLang="en-US"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from</a:t>
            </a:r>
            <a:r>
              <a:rPr lang="zh-CN"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 delegation of power from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 Central </a:t>
            </a:r>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Authorities</a:t>
            </a:r>
            <a:endPar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0" indent="0">
              <a:buNone/>
            </a:pPr>
            <a:r>
              <a:rPr lang="en-US" altLang="zh-CN" sz="2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Skills</a:t>
            </a:r>
            <a:endPar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To acquire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generic skills, including communication, collaboration and critical thinking skills</a:t>
            </a:r>
            <a:endParaRPr lang="en-US" altLang="zh-CN" sz="2200"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0" indent="0">
              <a:buNone/>
            </a:pPr>
            <a:r>
              <a:rPr lang="en-US" altLang="zh-CN" sz="2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Values</a:t>
            </a:r>
            <a:endPar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To consciously </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safeguard </a:t>
            </a:r>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t>
            </a:r>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country</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two</a:t>
            </a:r>
            <a:r>
              <a:rPr lang="zh-CN" altLang="en-US"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systems</a:t>
            </a:r>
            <a:r>
              <a:rPr lang="en-US" altLang="zh-CN"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t>
            </a:r>
          </a:p>
          <a:p>
            <a:r>
              <a:rPr lang="en-US" altLang="zh-CN"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To develop patriotism among students</a:t>
            </a:r>
            <a:endParaRPr lang="zh-CN"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灯片编号占位符 3"/>
          <p:cNvSpPr>
            <a:spLocks noGrp="1"/>
          </p:cNvSpPr>
          <p:nvPr>
            <p:ph type="sldNum" sz="quarter" idx="12"/>
          </p:nvPr>
        </p:nvSpPr>
        <p:spPr>
          <a:xfrm>
            <a:off x="11025285" y="6144259"/>
            <a:ext cx="584978" cy="365125"/>
          </a:xfrm>
        </p:spPr>
        <p:txBody>
          <a:bodyPr/>
          <a:lstStyle/>
          <a:p>
            <a:pPr defTabSz="457200"/>
            <a:fld id="{0C913308-F349-4B6D-A68A-DD1791B4A57B}" type="slidenum">
              <a:rPr lang="zh-CN" altLang="en-US">
                <a:solidFill>
                  <a:prstClr val="black"/>
                </a:solidFill>
                <a:latin typeface="Century Gothic" panose="020B0502020202020204"/>
              </a:rPr>
              <a:t>2</a:t>
            </a:fld>
            <a:endParaRPr lang="zh-CN" altLang="en-US" dirty="0">
              <a:solidFill>
                <a:prstClr val="black"/>
              </a:solidFill>
              <a:latin typeface="Century Gothic" panose="020B0502020202020204"/>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215852" y="1111807"/>
            <a:ext cx="10442748" cy="1572738"/>
          </a:xfrm>
          <a:noFill/>
        </p:spPr>
        <p:txBody>
          <a:bodyPr wrap="square">
            <a:spAutoFit/>
          </a:bodyPr>
          <a:lstStyle/>
          <a:p>
            <a:pPr marL="0" indent="0" algn="just" defTabSz="342900">
              <a:lnSpc>
                <a:spcPct val="130000"/>
              </a:lnSpc>
              <a:spcBef>
                <a:spcPts val="0"/>
              </a:spcBef>
              <a:buNone/>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According</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to</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Constitution</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and</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Basic</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Law,</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power</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to</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form the </a:t>
            </a:r>
            <a:r>
              <a:rPr lang="en-US" altLang="zh-CN"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organs</a:t>
            </a:r>
            <a:r>
              <a:rPr lang="zh-CN" altLang="en-US"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political</a:t>
            </a:r>
            <a:r>
              <a:rPr lang="zh-CN" altLang="en-US"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the</a:t>
            </a:r>
            <a:r>
              <a:rPr lang="zh-CN" altLang="en-US"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HKSAR</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is vested in </a:t>
            </a:r>
            <a:r>
              <a:rPr lang="en-US" altLang="zh-CN"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National</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Congress.</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Government</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has</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appoint</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Chief</a:t>
            </a:r>
            <a:r>
              <a:rPr lang="zh-CN" altLang="en-US"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Executive</a:t>
            </a:r>
            <a:r>
              <a:rPr lang="zh-CN" altLang="en-US"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principal</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government</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officials.</a:t>
            </a:r>
            <a:r>
              <a:rPr lang="zh-CN" altLang="en-US"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defTabSz="342900">
              <a:lnSpc>
                <a:spcPct val="130000"/>
              </a:lnSpc>
              <a:spcBef>
                <a:spcPts val="0"/>
              </a:spcBef>
              <a:buNone/>
            </a:pPr>
            <a:endParaRPr lang="zh-CN" altLang="en-US" sz="20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矩形 1"/>
          <p:cNvSpPr/>
          <p:nvPr/>
        </p:nvSpPr>
        <p:spPr>
          <a:xfrm>
            <a:off x="574570" y="405038"/>
            <a:ext cx="9812562" cy="549381"/>
          </a:xfrm>
          <a:prstGeom prst="rect">
            <a:avLst/>
          </a:prstGeom>
        </p:spPr>
        <p:txBody>
          <a:bodyPr vert="horz" wrap="square" lIns="68580" tIns="34290" rIns="68580" bIns="34290" rtlCol="0">
            <a:spAutoFit/>
          </a:bodyPr>
          <a:lstStyle/>
          <a:p>
            <a:pPr marL="533400" indent="-533400" algn="ctr" defTabSz="685800">
              <a:lnSpc>
                <a:spcPct val="130000"/>
              </a:lnSpc>
              <a:spcBef>
                <a:spcPts val="750"/>
              </a:spcBef>
              <a:buFont typeface="Wingdings" panose="05000000000000000000" pitchFamily="2" charset="2"/>
              <a:buChar char="Ø"/>
            </a:pPr>
            <a:r>
              <a:rPr lang="zh-CN" altLang="en-US" sz="2400" b="1" kern="100" dirty="0">
                <a:solidFill>
                  <a:prstClr val="black">
                    <a:lumMod val="50000"/>
                  </a:prst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solidFill>
                  <a:prstClr val="black">
                    <a:lumMod val="50000"/>
                  </a:prstClr>
                </a:solidFill>
                <a:latin typeface="Times New Roman" panose="02020603050405020304" pitchFamily="18" charset="0"/>
                <a:ea typeface="DFKai-SB" panose="03000509000000000000" pitchFamily="65" charset="-120"/>
                <a:cs typeface="Times New Roman" panose="02020603050405020304" pitchFamily="18" charset="0"/>
              </a:rPr>
              <a:t>The power</a:t>
            </a:r>
            <a:r>
              <a:rPr lang="zh-CN" altLang="en-US" sz="2400" b="1" kern="100" dirty="0">
                <a:solidFill>
                  <a:prstClr val="black">
                    <a:lumMod val="50000"/>
                  </a:prst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latin typeface="Times New Roman" panose="02020603050405020304" pitchFamily="18" charset="0"/>
                <a:ea typeface="DFKai-SB" panose="03000509000000000000" pitchFamily="65" charset="-120"/>
                <a:cs typeface="Times New Roman" panose="02020603050405020304" pitchFamily="18" charset="0"/>
              </a:rPr>
              <a:t>to</a:t>
            </a:r>
            <a:r>
              <a:rPr lang="zh-CN" altLang="en-US" sz="24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latin typeface="Times New Roman" panose="02020603050405020304" pitchFamily="18" charset="0"/>
                <a:ea typeface="DFKai-SB" panose="03000509000000000000" pitchFamily="65" charset="-120"/>
                <a:cs typeface="Times New Roman" panose="02020603050405020304" pitchFamily="18" charset="0"/>
              </a:rPr>
              <a:t>form the </a:t>
            </a:r>
            <a:r>
              <a:rPr lang="en-US" altLang="zh-CN" sz="2400" b="1" kern="100" dirty="0" smtClean="0">
                <a:latin typeface="Times New Roman" panose="02020603050405020304" pitchFamily="18" charset="0"/>
                <a:ea typeface="DFKai-SB" panose="03000509000000000000" pitchFamily="65" charset="-120"/>
                <a:cs typeface="Times New Roman" panose="02020603050405020304" pitchFamily="18" charset="0"/>
              </a:rPr>
              <a:t>organs</a:t>
            </a:r>
            <a:r>
              <a:rPr lang="zh-CN" altLang="en-US" sz="2400" b="1"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24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smtClean="0">
                <a:latin typeface="Times New Roman" panose="02020603050405020304" pitchFamily="18" charset="0"/>
                <a:ea typeface="DFKai-SB" panose="03000509000000000000" pitchFamily="65" charset="-120"/>
                <a:cs typeface="Times New Roman" panose="02020603050405020304" pitchFamily="18" charset="0"/>
              </a:rPr>
              <a:t>political</a:t>
            </a:r>
            <a:r>
              <a:rPr lang="zh-CN" altLang="en-US" sz="2400" b="1"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24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a:latin typeface="Times New Roman" panose="02020603050405020304" pitchFamily="18" charset="0"/>
                <a:ea typeface="DFKai-SB" panose="03000509000000000000" pitchFamily="65" charset="-120"/>
                <a:cs typeface="Times New Roman" panose="02020603050405020304" pitchFamily="18" charset="0"/>
              </a:rPr>
              <a:t>in</a:t>
            </a:r>
            <a:r>
              <a:rPr lang="zh-CN" altLang="en-US" sz="24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kern="100" dirty="0" smtClean="0">
                <a:latin typeface="Times New Roman" panose="02020603050405020304" pitchFamily="18" charset="0"/>
                <a:ea typeface="DFKai-SB" panose="03000509000000000000" pitchFamily="65" charset="-120"/>
                <a:cs typeface="Times New Roman" panose="02020603050405020304" pitchFamily="18" charset="0"/>
              </a:rPr>
              <a:t>the HKSAR</a:t>
            </a:r>
            <a:r>
              <a:rPr lang="zh-CN" altLang="en-US" sz="2400" b="1" kern="100" dirty="0" smtClean="0">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2400" b="1" kern="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文本框 5"/>
          <p:cNvSpPr txBox="1"/>
          <p:nvPr/>
        </p:nvSpPr>
        <p:spPr>
          <a:xfrm>
            <a:off x="1215852" y="5781262"/>
            <a:ext cx="6035848" cy="709425"/>
          </a:xfrm>
          <a:prstGeom prst="rect">
            <a:avLst/>
          </a:prstGeom>
          <a:noFill/>
        </p:spPr>
        <p:txBody>
          <a:bodyPr vert="horz" wrap="square" lIns="68580" tIns="34290" rIns="68580" bIns="34290" rtlCol="0">
            <a:spAutoFit/>
          </a:bodyPr>
          <a:lstStyle>
            <a:lvl1pPr indent="0">
              <a:lnSpc>
                <a:spcPct val="130000"/>
              </a:lnSpc>
              <a:spcBef>
                <a:spcPts val="0"/>
              </a:spcBef>
              <a:buFont typeface="Arial" panose="020B0604020202020204" pitchFamily="34" charset="0"/>
              <a:buNone/>
              <a:defRPr sz="2400">
                <a:latin typeface="DFKai-SB" panose="03000509000000000000" pitchFamily="65" charset="-120"/>
                <a:ea typeface="DFKai-SB" panose="03000509000000000000" pitchFamily="65" charset="-12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ctr" defTabSz="457200"/>
            <a:r>
              <a:rPr lang="en-US" altLang="zh-CN" sz="1600" dirty="0">
                <a:latin typeface="Times New Roman" panose="02020603050405020304" pitchFamily="18" charset="0"/>
                <a:cs typeface="Times New Roman" panose="02020603050405020304" pitchFamily="18" charset="0"/>
              </a:rPr>
              <a:t>The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Draft Decision on Improving the Electoral System of the HKSAR was voted at the Fourth</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Session</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of</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the</a:t>
            </a:r>
            <a:r>
              <a:rPr lang="zh-CN" altLang="en-US"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13th</a:t>
            </a:r>
            <a:r>
              <a:rPr lang="zh-CN" altLang="en-US" sz="1600" dirty="0" smtClean="0">
                <a:latin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cs typeface="Times New Roman" panose="02020603050405020304" pitchFamily="18" charset="0"/>
              </a:rPr>
              <a:t>National</a:t>
            </a:r>
            <a:r>
              <a:rPr lang="zh-CN" altLang="en-US" sz="1600" kern="100" dirty="0">
                <a:latin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cs typeface="Times New Roman" panose="02020603050405020304" pitchFamily="18" charset="0"/>
              </a:rPr>
              <a:t>People’s</a:t>
            </a:r>
            <a:r>
              <a:rPr lang="zh-CN" altLang="en-US" sz="1600" kern="100" dirty="0">
                <a:latin typeface="Times New Roman" panose="02020603050405020304" pitchFamily="18" charset="0"/>
                <a:cs typeface="Times New Roman" panose="02020603050405020304" pitchFamily="18" charset="0"/>
              </a:rPr>
              <a:t> </a:t>
            </a:r>
            <a:r>
              <a:rPr lang="en-US" altLang="zh-CN" sz="1600" kern="100" dirty="0" smtClean="0">
                <a:latin typeface="Times New Roman" panose="02020603050405020304" pitchFamily="18" charset="0"/>
                <a:cs typeface="Times New Roman" panose="02020603050405020304" pitchFamily="18" charset="0"/>
              </a:rPr>
              <a:t>Congress</a:t>
            </a:r>
            <a:endParaRPr lang="x-none" altLang="zh-CN" sz="1600" strike="sngStrike"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489" y="2505163"/>
            <a:ext cx="4922575" cy="3235237"/>
          </a:xfrm>
          <a:prstGeom prst="rect">
            <a:avLst/>
          </a:prstGeom>
        </p:spPr>
      </p:pic>
      <p:sp>
        <p:nvSpPr>
          <p:cNvPr id="7" name="文字方塊 6"/>
          <p:cNvSpPr txBox="1"/>
          <p:nvPr/>
        </p:nvSpPr>
        <p:spPr>
          <a:xfrm>
            <a:off x="8729350" y="3543675"/>
            <a:ext cx="3150822" cy="1323439"/>
          </a:xfrm>
          <a:prstGeom prst="rect">
            <a:avLst/>
          </a:prstGeom>
          <a:noFill/>
        </p:spPr>
        <p:txBody>
          <a:bodyPr wrap="square" rtlCol="0">
            <a:spAutoFit/>
          </a:bodyPr>
          <a:lstStyle/>
          <a:p>
            <a:pPr defTabSz="457200"/>
            <a:r>
              <a:rPr kumimoji="1" lang="en-US" altLang="zh-CN" sz="1600" dirty="0">
                <a:latin typeface="Times New Roman" panose="02020603050405020304" pitchFamily="18" charset="0"/>
                <a:ea typeface="DFKai-SB" panose="03000509000000000000" pitchFamily="65" charset="-120"/>
                <a:cs typeface="Times New Roman" panose="02020603050405020304" pitchFamily="18" charset="0"/>
              </a:rPr>
              <a:t>For</a:t>
            </a:r>
            <a:r>
              <a:rPr kumimoji="1"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CN" sz="1600" dirty="0">
                <a:latin typeface="Times New Roman" panose="02020603050405020304" pitchFamily="18" charset="0"/>
                <a:ea typeface="DFKai-SB" panose="03000509000000000000" pitchFamily="65" charset="-120"/>
                <a:cs typeface="Times New Roman" panose="02020603050405020304" pitchFamily="18" charset="0"/>
              </a:rPr>
              <a:t>the latest</a:t>
            </a:r>
            <a:r>
              <a:rPr kumimoji="1"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CN" sz="1600" dirty="0">
                <a:latin typeface="Times New Roman" panose="02020603050405020304" pitchFamily="18" charset="0"/>
                <a:ea typeface="DFKai-SB" panose="03000509000000000000" pitchFamily="65" charset="-120"/>
                <a:cs typeface="Times New Roman" panose="02020603050405020304" pitchFamily="18" charset="0"/>
              </a:rPr>
              <a:t>development</a:t>
            </a:r>
            <a:r>
              <a:rPr kumimoji="1" lang="en-US" altLang="zh-CN" sz="1600" strike="sngStrike" dirty="0">
                <a:latin typeface="Times New Roman" panose="02020603050405020304" pitchFamily="18" charset="0"/>
                <a:ea typeface="DFKai-SB" panose="03000509000000000000" pitchFamily="65" charset="-120"/>
                <a:cs typeface="Times New Roman" panose="02020603050405020304" pitchFamily="18" charset="0"/>
              </a:rPr>
              <a:t>s</a:t>
            </a:r>
            <a:r>
              <a:rPr kumimoji="1"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CN" sz="1600" dirty="0">
                <a:latin typeface="Times New Roman" panose="02020603050405020304" pitchFamily="18" charset="0"/>
                <a:ea typeface="DFKai-SB" panose="03000509000000000000" pitchFamily="65" charset="-120"/>
                <a:cs typeface="Times New Roman" panose="02020603050405020304" pitchFamily="18" charset="0"/>
              </a:rPr>
              <a:t>of the</a:t>
            </a:r>
            <a:r>
              <a:rPr kumimoji="1"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political</a:t>
            </a:r>
            <a:r>
              <a:rPr kumimoji="1" lang="zh-CN" altLang="en-US" sz="1600" dirty="0" smtClean="0">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CN" sz="1600" dirty="0">
                <a:latin typeface="Times New Roman" panose="02020603050405020304" pitchFamily="18" charset="0"/>
                <a:ea typeface="DFKai-SB" panose="03000509000000000000" pitchFamily="65" charset="-120"/>
                <a:cs typeface="Times New Roman" panose="02020603050405020304" pitchFamily="18" charset="0"/>
              </a:rPr>
              <a:t>system of the HKSAR,</a:t>
            </a:r>
            <a:r>
              <a:rPr kumimoji="1"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CN" sz="1600" dirty="0">
                <a:latin typeface="Times New Roman" panose="02020603050405020304" pitchFamily="18" charset="0"/>
                <a:ea typeface="DFKai-SB" panose="03000509000000000000" pitchFamily="65" charset="-120"/>
                <a:cs typeface="Times New Roman" panose="02020603050405020304" pitchFamily="18" charset="0"/>
              </a:rPr>
              <a:t>please</a:t>
            </a:r>
            <a:r>
              <a:rPr kumimoji="1"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CN" sz="1600" dirty="0">
                <a:latin typeface="Times New Roman" panose="02020603050405020304" pitchFamily="18" charset="0"/>
                <a:ea typeface="DFKai-SB" panose="03000509000000000000" pitchFamily="65" charset="-120"/>
                <a:cs typeface="Times New Roman" panose="02020603050405020304" pitchFamily="18" charset="0"/>
              </a:rPr>
              <a:t>refer </a:t>
            </a:r>
            <a:r>
              <a:rPr kumimoji="1"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to:</a:t>
            </a:r>
            <a:endParaRPr kumimoji="1" lang="en-US" altLang="zh-HK" sz="1600" dirty="0">
              <a:latin typeface="Times New Roman" panose="02020603050405020304" pitchFamily="18" charset="0"/>
              <a:ea typeface="DFKai-SB" panose="03000509000000000000" pitchFamily="65" charset="-120"/>
              <a:cs typeface="Times New Roman" panose="02020603050405020304" pitchFamily="18" charset="0"/>
            </a:endParaRPr>
          </a:p>
          <a:p>
            <a:pPr defTabSz="457200"/>
            <a:r>
              <a:rPr kumimoji="1" lang="en-US" altLang="zh-HK" sz="1600" dirty="0">
                <a:latin typeface="Times New Roman" panose="02020603050405020304" pitchFamily="18" charset="0"/>
                <a:ea typeface="Microsoft JhengHei" panose="020B0604030504040204" pitchFamily="34" charset="-120"/>
                <a:cs typeface="Times New Roman" panose="02020603050405020304" pitchFamily="18" charset="0"/>
              </a:rPr>
              <a:t>https://www.cmab.gov.hk/en/issues/index.htm</a:t>
            </a:r>
            <a:endParaRPr kumimoji="1" lang="zh-HK" altLang="en-US" sz="1600" dirty="0">
              <a:solidFill>
                <a:prstClr val="black"/>
              </a:solidFill>
              <a:latin typeface="Times New Roman" panose="02020603050405020304" pitchFamily="18" charset="0"/>
              <a:ea typeface="Microsoft JhengHei" panose="020B0604030504040204" pitchFamily="34" charset="-12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51700" y="3543675"/>
            <a:ext cx="1337595" cy="1337595"/>
          </a:xfrm>
          <a:prstGeom prst="rect">
            <a:avLst/>
          </a:prstGeom>
          <a:noFill/>
          <a:extLst>
            <a:ext uri="{909E8E84-426E-40DD-AFC4-6F175D3DCCD1}">
              <a14:hiddenFill xmlns:a14="http://schemas.microsoft.com/office/drawing/2010/main">
                <a:solidFill>
                  <a:srgbClr val="FFFFFF"/>
                </a:solidFill>
              </a14:hiddenFill>
            </a:ext>
          </a:extLst>
        </p:spPr>
      </p:pic>
      <p:sp>
        <p:nvSpPr>
          <p:cNvPr id="10"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20</a:t>
            </a:fld>
            <a:endParaRPr lang="zh-CN" altLang="en-US" dirty="0">
              <a:solidFill>
                <a:prstClr val="black"/>
              </a:solidFill>
              <a:latin typeface="Century Gothic" panose="020B0502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938075" y="494690"/>
            <a:ext cx="9784026" cy="1237395"/>
          </a:xfrm>
          <a:noFill/>
          <a:ln>
            <a:noFill/>
          </a:ln>
        </p:spPr>
        <p:txBody>
          <a:bodyPr vert="horz" wrap="square" lIns="68580" tIns="34290" rIns="68580" bIns="34290" numCol="1" rtlCol="0" anchor="t" anchorCtr="0" compatLnSpc="1">
            <a:noAutofit/>
          </a:bodyPr>
          <a:lstStyle/>
          <a:p>
            <a:pPr algn="ct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Supplementary information:</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r>
            <a:b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Chief </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Executive Sworn in</a:t>
            </a:r>
            <a:endParaRPr lang="zh-CN" altLang="en-US" sz="3200" b="1" strike="sngStrike"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内容占位符 2"/>
          <p:cNvSpPr>
            <a:spLocks noGrp="1"/>
          </p:cNvSpPr>
          <p:nvPr>
            <p:ph idx="1"/>
          </p:nvPr>
        </p:nvSpPr>
        <p:spPr>
          <a:xfrm>
            <a:off x="1938074" y="2042671"/>
            <a:ext cx="9784026" cy="2736901"/>
          </a:xfrm>
          <a:solidFill>
            <a:schemeClr val="bg1">
              <a:lumMod val="95000"/>
            </a:schemeClr>
          </a:solidFill>
          <a:ln w="28575">
            <a:solidFill>
              <a:srgbClr val="0070C0"/>
            </a:solidFill>
          </a:ln>
        </p:spPr>
        <p:txBody>
          <a:bodyPr lIns="216000" rIns="216000">
            <a:normAutofit fontScale="85000" lnSpcReduction="20000"/>
          </a:bodyPr>
          <a:lstStyle/>
          <a:p>
            <a:pPr marL="0" indent="0">
              <a:lnSpc>
                <a:spcPct val="130000"/>
              </a:lnSpc>
              <a:spcBef>
                <a:spcPts val="0"/>
              </a:spcBef>
              <a:buNone/>
            </a:pPr>
            <a:endParaRPr lang="en-US" altLang="zh-CN" sz="2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a:lnSpc>
                <a:spcPct val="130000"/>
              </a:lnSpc>
              <a:spcBef>
                <a:spcPts val="0"/>
              </a:spcBef>
              <a:buNone/>
            </a:pP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Since the</a:t>
            </a:r>
            <a:r>
              <a:rPr lang="zh-CN" altLang="en-US"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first</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term HKSAR Government,</a:t>
            </a:r>
            <a:r>
              <a:rPr lang="zh-CN" altLang="en-US"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swearing-in ceremony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every</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Chief</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Executive</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has been</a:t>
            </a:r>
            <a:r>
              <a:rPr lang="zh-CN" altLang="en-US"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overseen</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leaders of the Central Authorities, who </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shall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attend</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ceremony</a:t>
            </a:r>
            <a:r>
              <a:rPr lang="zh-CN" altLang="en-US"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for</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change of term of the Chief</a:t>
            </a:r>
            <a:r>
              <a:rPr lang="zh-CN" altLang="en-US"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Executive</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HKSAR</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Government</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p>
        </p:txBody>
      </p:sp>
      <p:sp>
        <p:nvSpPr>
          <p:cNvPr id="5" name="灯片编号占位符 4"/>
          <p:cNvSpPr>
            <a:spLocks noGrp="1"/>
          </p:cNvSpPr>
          <p:nvPr>
            <p:ph type="sldNum" sz="quarter" idx="12"/>
          </p:nvPr>
        </p:nvSpPr>
        <p:spPr>
          <a:xfrm>
            <a:off x="9459178" y="6165305"/>
            <a:ext cx="584978" cy="365125"/>
          </a:xfrm>
        </p:spPr>
        <p:txBody>
          <a:bodyPr/>
          <a:lstStyle/>
          <a:p>
            <a:pPr defTabSz="457200"/>
            <a:fld id="{0C913308-F349-4B6D-A68A-DD1791B4A57B}" type="slidenum">
              <a:rPr lang="zh-CN" altLang="en-US">
                <a:solidFill>
                  <a:prstClr val="black"/>
                </a:solidFill>
                <a:latin typeface="Century Gothic" panose="020B0502020202020204"/>
              </a:rPr>
              <a:t>21</a:t>
            </a:fld>
            <a:endParaRPr lang="zh-CN" altLang="en-US" dirty="0">
              <a:solidFill>
                <a:prstClr val="black"/>
              </a:solidFill>
              <a:latin typeface="Century Gothic" panose="020B0502020202020204"/>
            </a:endParaRPr>
          </a:p>
        </p:txBody>
      </p:sp>
      <p:sp>
        <p:nvSpPr>
          <p:cNvPr id="7" name="矩形: 圆角 5"/>
          <p:cNvSpPr/>
          <p:nvPr/>
        </p:nvSpPr>
        <p:spPr>
          <a:xfrm>
            <a:off x="2691802" y="588432"/>
            <a:ext cx="2143760" cy="690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Bef>
                <a:spcPct val="0"/>
              </a:spcBef>
            </a:pPr>
            <a:endParaRPr lang="zh-CN" altLang="en-US" sz="3200" b="1"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10" name="圖形 9" descr="說故事 以實心填滿"/>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545" y="588432"/>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206500" y="2172933"/>
            <a:ext cx="9934347" cy="2309863"/>
          </a:xfrm>
          <a:noFill/>
        </p:spPr>
        <p:txBody>
          <a:bodyPr vert="horz" wrap="square" lIns="68580" tIns="34290" rIns="68580" bIns="34290" rtlCol="0">
            <a:spAutoFit/>
          </a:bodyPr>
          <a:lstStyle/>
          <a:p>
            <a:pPr marL="533400" indent="-533400" defTabSz="342900">
              <a:lnSpc>
                <a:spcPct val="130000"/>
              </a:lnSpc>
              <a:spcBef>
                <a:spcPts val="0"/>
              </a:spcBef>
            </a:pP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Chief</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Executive</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reports</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his/her</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work</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every</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year.</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533400" indent="-533400" defTabSz="342900">
              <a:lnSpc>
                <a:spcPct val="130000"/>
              </a:lnSpc>
              <a:spcBef>
                <a:spcPts val="0"/>
              </a:spcBef>
            </a:pP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State</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leaders</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supervise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Chief</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Executive</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on</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major</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matters</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relating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to</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implementation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of</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Basic</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Law.</a:t>
            </a:r>
            <a:endPar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矩形 1"/>
          <p:cNvSpPr/>
          <p:nvPr/>
        </p:nvSpPr>
        <p:spPr>
          <a:xfrm>
            <a:off x="622300" y="476237"/>
            <a:ext cx="11049000" cy="1349600"/>
          </a:xfrm>
          <a:prstGeom prst="rect">
            <a:avLst/>
          </a:prstGeom>
        </p:spPr>
        <p:txBody>
          <a:bodyPr vert="horz" wrap="square" lIns="68580" tIns="34290" rIns="68580" bIns="34290" rtlCol="0">
            <a:spAutoFit/>
          </a:bodyPr>
          <a:lstStyle/>
          <a:p>
            <a:pPr marL="533400" indent="-533400" defTabSz="685800">
              <a:lnSpc>
                <a:spcPct val="130000"/>
              </a:lnSpc>
              <a:spcBef>
                <a:spcPts val="750"/>
              </a:spcBef>
              <a:buFont typeface="Wingdings" panose="05000000000000000000" pitchFamily="2" charset="2"/>
              <a:buChar char="Ø"/>
            </a:pP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Support</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guide</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rPr>
              <a:t>Chief</a:t>
            </a:r>
            <a:r>
              <a:rPr lang="zh-CN" altLang="en-US" sz="3200" b="1"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Executive</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the HKSAR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rPr>
              <a:t>Government</a:t>
            </a:r>
            <a:r>
              <a:rPr lang="zh-CN" altLang="en-US" sz="3200" b="1"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to</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administer</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rPr>
              <a:t>according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to the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rPr>
              <a:t>law</a:t>
            </a:r>
            <a:endParaRPr lang="en-US" altLang="zh-CN" sz="3200" b="1" kern="100" dirty="0">
              <a:solidFill>
                <a:prstClr val="black">
                  <a:lumMod val="50000"/>
                </a:prstClr>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文本框 5"/>
          <p:cNvSpPr txBox="1"/>
          <p:nvPr/>
        </p:nvSpPr>
        <p:spPr>
          <a:xfrm>
            <a:off x="4554924" y="5045408"/>
            <a:ext cx="6585923" cy="584775"/>
          </a:xfrm>
          <a:prstGeom prst="rect">
            <a:avLst/>
          </a:prstGeom>
          <a:noFill/>
        </p:spPr>
        <p:txBody>
          <a:bodyPr wrap="square" rtlCol="0" anchor="t">
            <a:spAutoFit/>
          </a:bodyPr>
          <a:lstStyle/>
          <a:p>
            <a:pPr defTabSz="457200"/>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CE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reports to</a:t>
            </a:r>
            <a:r>
              <a:rPr lang="zh-CN" altLang="en-US" sz="16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state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leaders on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work</a:t>
            </a:r>
            <a:endParaRPr lang="en-US" altLang="zh-TW" sz="1600" strike="sngStrike" dirty="0">
              <a:latin typeface="Times New Roman" panose="02020603050405020304" pitchFamily="18" charset="0"/>
              <a:ea typeface="DFKai-SB" panose="03000509000000000000" pitchFamily="65" charset="-120"/>
              <a:cs typeface="Times New Roman" panose="02020603050405020304" pitchFamily="18" charset="0"/>
            </a:endParaRPr>
          </a:p>
          <a:p>
            <a:pPr defTabSz="457200"/>
            <a:r>
              <a:rPr lang="en-US" altLang="zh-CN" sz="1600" dirty="0">
                <a:latin typeface="Times New Roman" panose="02020603050405020304" pitchFamily="18" charset="0"/>
                <a:ea typeface="DFKai-SB" panose="03000509000000000000" pitchFamily="65" charset="-120"/>
                <a:cs typeface="Times New Roman" panose="02020603050405020304" pitchFamily="18" charset="0"/>
                <a:sym typeface="+mn-ea"/>
              </a:rPr>
              <a:t>Source:</a:t>
            </a:r>
            <a:r>
              <a:rPr lang="en-US" altLang="zh-TW" sz="1600" dirty="0">
                <a:latin typeface="Times New Roman" panose="02020603050405020304" pitchFamily="18" charset="0"/>
                <a:ea typeface="DFKai-SB" panose="03000509000000000000" pitchFamily="65" charset="-120"/>
                <a:cs typeface="Times New Roman" panose="02020603050405020304" pitchFamily="18" charset="0"/>
                <a:sym typeface="+mn-ea"/>
              </a:rPr>
              <a:t> https://www.info.gov.hk/gia/general/202101/27/P2021012700891.htm</a:t>
            </a:r>
            <a:endParaRPr lang="zh-CN" altLang="en-US" sz="1600" dirty="0">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7"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22</a:t>
            </a:fld>
            <a:endParaRPr lang="zh-CN" altLang="en-US" dirty="0">
              <a:solidFill>
                <a:prstClr val="black"/>
              </a:solidFill>
              <a:latin typeface="Century Gothic" panose="020B050202020202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0" y="479628"/>
            <a:ext cx="11226800" cy="709425"/>
          </a:xfrm>
          <a:prstGeom prst="rect">
            <a:avLst/>
          </a:prstGeom>
        </p:spPr>
        <p:txBody>
          <a:bodyPr vert="horz" wrap="square" lIns="68580" tIns="34290" rIns="68580" bIns="34290" rtlCol="0">
            <a:spAutoFit/>
          </a:bodyPr>
          <a:lstStyle/>
          <a:p>
            <a:pPr marL="533400" indent="-533400" defTabSz="685800">
              <a:lnSpc>
                <a:spcPct val="130000"/>
              </a:lnSpc>
              <a:spcBef>
                <a:spcPts val="750"/>
              </a:spcBef>
              <a:buFont typeface="Wingdings" panose="05000000000000000000" pitchFamily="2" charset="2"/>
              <a:buChar char="Ø"/>
            </a:pPr>
            <a:r>
              <a:rPr lang="en-US" altLang="zh-CN" sz="3200" b="1" kern="100" dirty="0">
                <a:solidFill>
                  <a:prstClr val="black">
                    <a:lumMod val="50000"/>
                  </a:prstClr>
                </a:solidFill>
                <a:latin typeface="Times New Roman" panose="02020603050405020304" pitchFamily="18" charset="0"/>
                <a:ea typeface="DFKai-SB" panose="03000509000000000000" pitchFamily="65" charset="-120"/>
                <a:cs typeface="Times New Roman" panose="02020603050405020304" pitchFamily="18" charset="0"/>
              </a:rPr>
              <a:t>Responsible for </a:t>
            </a:r>
            <a:r>
              <a:rPr lang="en-US" altLang="zh-CN" sz="3200" b="1" kern="100" dirty="0" smtClean="0">
                <a:solidFill>
                  <a:prstClr val="black">
                    <a:lumMod val="50000"/>
                  </a:prstClr>
                </a:solidFill>
                <a:latin typeface="Times New Roman" panose="02020603050405020304" pitchFamily="18" charset="0"/>
                <a:ea typeface="DFKai-SB" panose="03000509000000000000" pitchFamily="65" charset="-120"/>
                <a:cs typeface="Times New Roman" panose="02020603050405020304" pitchFamily="18" charset="0"/>
              </a:rPr>
              <a:t>the foreign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affairs relating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rPr>
              <a:t>to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3200" b="1" kern="100" dirty="0">
                <a:solidFill>
                  <a:prstClr val="black">
                    <a:lumMod val="50000"/>
                  </a:prstClr>
                </a:solidFill>
                <a:latin typeface="Times New Roman" panose="02020603050405020304" pitchFamily="18" charset="0"/>
                <a:ea typeface="DFKai-SB" panose="03000509000000000000" pitchFamily="65" charset="-120"/>
                <a:cs typeface="Times New Roman" panose="02020603050405020304" pitchFamily="18" charset="0"/>
              </a:rPr>
              <a:t>HKSAR</a:t>
            </a:r>
          </a:p>
        </p:txBody>
      </p:sp>
      <p:sp>
        <p:nvSpPr>
          <p:cNvPr id="5" name="Bent Arrow 65"/>
          <p:cNvSpPr/>
          <p:nvPr/>
        </p:nvSpPr>
        <p:spPr>
          <a:xfrm>
            <a:off x="1205629" y="2157114"/>
            <a:ext cx="1404156" cy="2768813"/>
          </a:xfrm>
          <a:prstGeom prst="bentArrow">
            <a:avLst>
              <a:gd name="adj1" fmla="val 8879"/>
              <a:gd name="adj2" fmla="val 12373"/>
              <a:gd name="adj3" fmla="val 18207"/>
              <a:gd name="adj4" fmla="val 13139"/>
            </a:avLst>
          </a:prstGeom>
          <a:solidFill>
            <a:srgbClr val="F17475"/>
          </a:solidFill>
          <a:ln w="12700" cap="flat" cmpd="sng" algn="ctr">
            <a:noFill/>
            <a:prstDash val="solid"/>
            <a:miter lim="800000"/>
          </a:ln>
          <a:effectLst>
            <a:outerShdw blurRad="177800" dist="203200" dir="2700000" algn="ctr" rotWithShape="0">
              <a:srgbClr val="000000">
                <a:lumMod val="50000"/>
                <a:lumOff val="50000"/>
                <a:alpha val="43000"/>
              </a:srgbClr>
            </a:outerShdw>
          </a:effectLst>
        </p:spPr>
        <p:txBody>
          <a:bodyPr lIns="65021" tIns="32510" rIns="65021" bIns="32510" rtlCol="0" anchor="ctr"/>
          <a:lstStyle/>
          <a:p>
            <a:pPr algn="ctr" defTabSz="685800">
              <a:defRPr/>
            </a:pPr>
            <a:endParaRPr lang="en-US" sz="1350" kern="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Agency FB" panose="020B0503020202020204" pitchFamily="34" charset="0"/>
            </a:endParaRPr>
          </a:p>
        </p:txBody>
      </p:sp>
      <p:sp>
        <p:nvSpPr>
          <p:cNvPr id="6" name="Bent Arrow 65"/>
          <p:cNvSpPr/>
          <p:nvPr/>
        </p:nvSpPr>
        <p:spPr>
          <a:xfrm>
            <a:off x="1205629" y="3322375"/>
            <a:ext cx="1404156" cy="1667052"/>
          </a:xfrm>
          <a:prstGeom prst="bentArrow">
            <a:avLst>
              <a:gd name="adj1" fmla="val 8879"/>
              <a:gd name="adj2" fmla="val 12373"/>
              <a:gd name="adj3" fmla="val 18207"/>
              <a:gd name="adj4" fmla="val 13139"/>
            </a:avLst>
          </a:prstGeom>
          <a:solidFill>
            <a:srgbClr val="01B3C5"/>
          </a:solidFill>
          <a:ln w="12700" cap="flat" cmpd="sng" algn="ctr">
            <a:noFill/>
            <a:prstDash val="solid"/>
            <a:miter lim="800000"/>
          </a:ln>
          <a:effectLst>
            <a:outerShdw blurRad="177800" dist="203200" dir="2700000" algn="ctr" rotWithShape="0">
              <a:srgbClr val="000000">
                <a:lumMod val="50000"/>
                <a:lumOff val="50000"/>
                <a:alpha val="43000"/>
              </a:srgbClr>
            </a:outerShdw>
          </a:effectLst>
        </p:spPr>
        <p:txBody>
          <a:bodyPr lIns="65021" tIns="32510" rIns="65021" bIns="32510" rtlCol="0" anchor="ctr"/>
          <a:lstStyle/>
          <a:p>
            <a:pPr algn="ctr" defTabSz="685800">
              <a:defRPr/>
            </a:pPr>
            <a:endParaRPr lang="en-US" sz="1350" kern="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Agency FB" panose="020B0503020202020204" pitchFamily="34" charset="0"/>
            </a:endParaRPr>
          </a:p>
        </p:txBody>
      </p:sp>
      <p:sp>
        <p:nvSpPr>
          <p:cNvPr id="7" name="Bent Arrow 65"/>
          <p:cNvSpPr/>
          <p:nvPr/>
        </p:nvSpPr>
        <p:spPr>
          <a:xfrm>
            <a:off x="1205629" y="4805826"/>
            <a:ext cx="1404156" cy="829698"/>
          </a:xfrm>
          <a:prstGeom prst="bentArrow">
            <a:avLst>
              <a:gd name="adj1" fmla="val 14987"/>
              <a:gd name="adj2" fmla="val 21660"/>
              <a:gd name="adj3" fmla="val 32213"/>
              <a:gd name="adj4" fmla="val 13139"/>
            </a:avLst>
          </a:prstGeom>
          <a:solidFill>
            <a:srgbClr val="FFBF53"/>
          </a:solidFill>
          <a:ln w="12700" cap="flat" cmpd="sng" algn="ctr">
            <a:noFill/>
            <a:prstDash val="solid"/>
            <a:miter lim="800000"/>
          </a:ln>
          <a:effectLst>
            <a:outerShdw blurRad="177800" dist="203200" dir="2700000" algn="ctr" rotWithShape="0">
              <a:srgbClr val="000000">
                <a:lumMod val="50000"/>
                <a:lumOff val="50000"/>
                <a:alpha val="43000"/>
              </a:srgbClr>
            </a:outerShdw>
          </a:effectLst>
        </p:spPr>
        <p:txBody>
          <a:bodyPr lIns="65021" tIns="32510" rIns="65021" bIns="32510" rtlCol="0" anchor="ctr"/>
          <a:lstStyle/>
          <a:p>
            <a:pPr algn="ctr" defTabSz="685800">
              <a:defRPr/>
            </a:pPr>
            <a:endParaRPr lang="en-US" sz="1350" kern="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Agency FB" panose="020B0503020202020204" pitchFamily="34" charset="0"/>
            </a:endParaRPr>
          </a:p>
        </p:txBody>
      </p:sp>
      <p:sp>
        <p:nvSpPr>
          <p:cNvPr id="9" name="文本框 8"/>
          <p:cNvSpPr txBox="1"/>
          <p:nvPr/>
        </p:nvSpPr>
        <p:spPr>
          <a:xfrm>
            <a:off x="2908300" y="1595719"/>
            <a:ext cx="7874001" cy="1052596"/>
          </a:xfrm>
          <a:prstGeom prst="rect">
            <a:avLst/>
          </a:prstGeom>
          <a:noFill/>
        </p:spPr>
        <p:txBody>
          <a:bodyPr wrap="square">
            <a:spAutoFit/>
          </a:bodyPr>
          <a:lstStyle/>
          <a:p>
            <a:pPr algn="just" defTabSz="457200">
              <a:lnSpc>
                <a:spcPct val="130000"/>
              </a:lnSpc>
            </a:pPr>
            <a:r>
              <a:rPr lang="en-US"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Foreign affairs</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involve </a:t>
            </a:r>
            <a:r>
              <a:rPr lang="en-US" altLang="zh-CN" sz="24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national </a:t>
            </a:r>
            <a:r>
              <a:rPr lang="en-US"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sovereignty and are important responsibilities of the Central Government. </a:t>
            </a:r>
          </a:p>
        </p:txBody>
      </p:sp>
      <p:sp>
        <p:nvSpPr>
          <p:cNvPr id="11" name="文本框 10"/>
          <p:cNvSpPr txBox="1"/>
          <p:nvPr/>
        </p:nvSpPr>
        <p:spPr>
          <a:xfrm>
            <a:off x="2908301" y="2874415"/>
            <a:ext cx="7874000" cy="1532727"/>
          </a:xfrm>
          <a:prstGeom prst="rect">
            <a:avLst/>
          </a:prstGeom>
          <a:noFill/>
        </p:spPr>
        <p:txBody>
          <a:bodyPr wrap="square">
            <a:spAutoFit/>
          </a:bodyPr>
          <a:lstStyle/>
          <a:p>
            <a:pPr algn="just" defTabSz="457200">
              <a:lnSpc>
                <a:spcPct val="130000"/>
              </a:lnSpc>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n-ea"/>
              </a:rPr>
              <a:t>The Central People’s Government shall be responsible for the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n-ea"/>
              </a:rPr>
              <a:t>management of foreign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n-ea"/>
              </a:rPr>
              <a:t>affairs relating to the HKSAR. (Refer to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n-ea"/>
              </a:rPr>
              <a:t>Article 13 (1) of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n-ea"/>
              </a:rPr>
              <a:t>the Basic Law)</a:t>
            </a:r>
          </a:p>
        </p:txBody>
      </p:sp>
      <p:sp>
        <p:nvSpPr>
          <p:cNvPr id="13" name="文本框 12"/>
          <p:cNvSpPr txBox="1"/>
          <p:nvPr/>
        </p:nvSpPr>
        <p:spPr>
          <a:xfrm>
            <a:off x="2908299" y="4660068"/>
            <a:ext cx="7874002" cy="1532727"/>
          </a:xfrm>
          <a:prstGeom prst="rect">
            <a:avLst/>
          </a:prstGeom>
          <a:noFill/>
        </p:spPr>
        <p:txBody>
          <a:bodyPr wrap="square">
            <a:spAutoFit/>
          </a:bodyPr>
          <a:lstStyle/>
          <a:p>
            <a:pPr algn="just" defTabSz="457200">
              <a:lnSpc>
                <a:spcPct val="130000"/>
              </a:lnSpc>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n-ea"/>
              </a:rPr>
              <a:t>The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n-ea"/>
              </a:rPr>
              <a:t>Ministry of Foreign Affairs of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n-ea"/>
              </a:rPr>
              <a:t>the People’s Republic of China shall establish an office in Hong Kong to deal with foreign affairs. (Refer to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n-ea"/>
              </a:rPr>
              <a:t>Article 13 (2) of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n-ea"/>
              </a:rPr>
              <a:t>the Basic Law)</a:t>
            </a:r>
          </a:p>
        </p:txBody>
      </p:sp>
      <p:sp>
        <p:nvSpPr>
          <p:cNvPr id="10"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Times New Roman" panose="02020603050405020304" pitchFamily="18" charset="0"/>
                <a:cs typeface="Times New Roman" panose="02020603050405020304" pitchFamily="18" charset="0"/>
              </a:rPr>
              <a:t>23</a:t>
            </a:fld>
            <a:endParaRPr lang="zh-CN" altLang="en-US"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244254" y="1200408"/>
            <a:ext cx="10223846" cy="2862322"/>
          </a:xfrm>
          <a:noFill/>
        </p:spPr>
        <p:txBody>
          <a:bodyPr wrap="square">
            <a:spAutoFit/>
          </a:bodyPr>
          <a:lstStyle/>
          <a:p>
            <a:pPr marL="533400" indent="-533400" algn="just" defTabSz="342900">
              <a:lnSpc>
                <a:spcPct val="150000"/>
              </a:lnSpc>
              <a:spcBef>
                <a:spcPts val="0"/>
              </a:spcBef>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Article 14 of the Basic Law prescribes that the Central People’s Government is responsible for the </a:t>
            </a:r>
            <a:r>
              <a:rPr lang="en-US" altLang="zh-CN" sz="24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defence</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HKSAR</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p>
          <a:p>
            <a:pPr marL="533400" indent="-533400" algn="just" defTabSz="342900">
              <a:lnSpc>
                <a:spcPct val="150000"/>
              </a:lnSpc>
              <a:spcBef>
                <a:spcPts val="0"/>
              </a:spcBef>
            </a:pP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People’s Liberation Army Hong Kong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Garrison started entering Hong Kong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midnight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30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June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1997</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and took over the </a:t>
            </a:r>
            <a:r>
              <a:rPr lang="en-US" altLang="zh-CN" sz="24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defence</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midnight of 1 July</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1997</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矩形 1"/>
          <p:cNvSpPr/>
          <p:nvPr/>
        </p:nvSpPr>
        <p:spPr>
          <a:xfrm>
            <a:off x="622870" y="449705"/>
            <a:ext cx="11061130" cy="645561"/>
          </a:xfrm>
          <a:prstGeom prst="rect">
            <a:avLst/>
          </a:prstGeom>
        </p:spPr>
        <p:txBody>
          <a:bodyPr vert="horz" wrap="square" lIns="68580" tIns="34290" rIns="68580" bIns="34290" rtlCol="0">
            <a:spAutoFit/>
          </a:bodyPr>
          <a:lstStyle/>
          <a:p>
            <a:pPr marL="533400" indent="-533400" defTabSz="685800">
              <a:lnSpc>
                <a:spcPct val="130000"/>
              </a:lnSpc>
              <a:spcBef>
                <a:spcPts val="750"/>
              </a:spcBef>
              <a:buFont typeface="Wingdings" panose="05000000000000000000" pitchFamily="2" charset="2"/>
              <a:buChar char="Ø"/>
            </a:pP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Responsible for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3200" b="1" kern="100" dirty="0" err="1" smtClean="0">
                <a:latin typeface="Times New Roman" panose="02020603050405020304" pitchFamily="18" charset="0"/>
                <a:ea typeface="DFKai-SB" panose="03000509000000000000" pitchFamily="65" charset="-120"/>
                <a:cs typeface="Times New Roman" panose="02020603050405020304" pitchFamily="18" charset="0"/>
              </a:rPr>
              <a:t>defence</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of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rPr>
              <a:t>the HKSAR</a:t>
            </a:r>
            <a:endPar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 name="文本框 9"/>
          <p:cNvSpPr txBox="1"/>
          <p:nvPr/>
        </p:nvSpPr>
        <p:spPr>
          <a:xfrm>
            <a:off x="6794500" y="4138930"/>
            <a:ext cx="4445000" cy="1323439"/>
          </a:xfrm>
          <a:prstGeom prst="rect">
            <a:avLst/>
          </a:prstGeom>
          <a:noFill/>
        </p:spPr>
        <p:txBody>
          <a:bodyPr wrap="square">
            <a:spAutoFit/>
          </a:bodyPr>
          <a:lstStyle/>
          <a:p>
            <a:pPr algn="just" defTabSz="457200"/>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On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29 September 2020</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 the HKSAR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Government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transferred the military port of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Central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District to the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People’s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Liberation Army Hong Kong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Garrison. A photo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of the military port of Central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District is shown on the left. </a:t>
            </a:r>
            <a:endParaRPr lang="en-US" altLang="zh-CN" sz="16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541" y="4104008"/>
            <a:ext cx="3345286" cy="2230191"/>
          </a:xfrm>
          <a:prstGeom prst="rect">
            <a:avLst/>
          </a:prstGeom>
        </p:spPr>
      </p:pic>
      <p:sp>
        <p:nvSpPr>
          <p:cNvPr id="7"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24</a:t>
            </a:fld>
            <a:endParaRPr lang="zh-CN" altLang="en-US" dirty="0">
              <a:solidFill>
                <a:prstClr val="black"/>
              </a:solidFill>
              <a:latin typeface="Century Gothic" panose="020B050202020202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206500" y="1283458"/>
            <a:ext cx="10350500" cy="4247317"/>
          </a:xfrm>
          <a:noFill/>
        </p:spPr>
        <p:txBody>
          <a:bodyPr wrap="square">
            <a:spAutoFit/>
          </a:bodyPr>
          <a:lstStyle/>
          <a:p>
            <a:pPr marL="0" indent="0" algn="just" defTabSz="342900">
              <a:lnSpc>
                <a:spcPct val="150000"/>
              </a:lnSpc>
              <a:spcBef>
                <a:spcPts val="0"/>
              </a:spcBef>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According to Article 159 of the Basic Law,</a:t>
            </a:r>
            <a:endParaRPr lang="x-none"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533400" indent="-533400" algn="just" defTabSz="342900">
              <a:lnSpc>
                <a:spcPct val="150000"/>
              </a:lnSpc>
              <a:spcBef>
                <a:spcPts val="0"/>
              </a:spcBef>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power of amendment of the Basic Law shall be vested in the National People’s Congress;</a:t>
            </a:r>
            <a:endParaRPr lang="x-none"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533400" indent="-533400" algn="just" defTabSz="342900">
              <a:lnSpc>
                <a:spcPct val="150000"/>
              </a:lnSpc>
              <a:spcBef>
                <a:spcPts val="0"/>
              </a:spcBef>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power to propose bills for amendments to the Basic Law shall be vested in the Standing Committee of the National People’s Congress, the State Council, and the HKSAR;</a:t>
            </a:r>
            <a:endParaRPr lang="x-none"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533400" indent="-533400" algn="just" defTabSz="342900">
              <a:lnSpc>
                <a:spcPct val="150000"/>
              </a:lnSpc>
              <a:spcBef>
                <a:spcPts val="0"/>
              </a:spcBef>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Before a bill for amendment to the Basic Law is put on the agenda of the National People’s Congress, the Committee for the Basic Law of the Hong Kong Special Administrative Region shall study it and submit its views;</a:t>
            </a:r>
            <a:endParaRPr lang="x-none"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533400" indent="-533400" algn="just" defTabSz="342900">
              <a:lnSpc>
                <a:spcPct val="150000"/>
              </a:lnSpc>
              <a:spcBef>
                <a:spcPts val="0"/>
              </a:spcBef>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No amendment to the Basic Law shall contravene the established basic policies of the People’s Republic of China regarding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endParaRPr lang="zh-CN" altLang="en-US" sz="2000" dirty="0">
              <a:solidFill>
                <a:schemeClr val="tx1"/>
              </a:solidFill>
              <a:effectLst>
                <a:outerShdw blurRad="38100" dist="25400" dir="5400000" algn="ctr" rotWithShape="0">
                  <a:srgbClr val="6E747A">
                    <a:alpha val="43000"/>
                  </a:srgbClr>
                </a:outerShdw>
              </a:effectLst>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矩形 1"/>
          <p:cNvSpPr/>
          <p:nvPr/>
        </p:nvSpPr>
        <p:spPr>
          <a:xfrm>
            <a:off x="626208" y="427824"/>
            <a:ext cx="9963149" cy="645561"/>
          </a:xfrm>
          <a:prstGeom prst="rect">
            <a:avLst/>
          </a:prstGeom>
        </p:spPr>
        <p:txBody>
          <a:bodyPr vert="horz" wrap="square" lIns="68580" tIns="34290" rIns="68580" bIns="34290" rtlCol="0">
            <a:spAutoFit/>
          </a:bodyPr>
          <a:lstStyle/>
          <a:p>
            <a:pPr marL="533400" indent="-533400" defTabSz="685800">
              <a:lnSpc>
                <a:spcPct val="130000"/>
              </a:lnSpc>
              <a:spcBef>
                <a:spcPts val="750"/>
              </a:spcBef>
              <a:buFont typeface="Wingdings" panose="05000000000000000000" pitchFamily="2" charset="2"/>
              <a:buChar char="Ø"/>
            </a:pP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Power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rPr>
              <a:t>of amendment of </a:t>
            </a:r>
            <a:r>
              <a:rPr lang="en-US" altLang="zh-CN" sz="3200" b="1" kern="1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3200" b="1" kern="1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Basic Law</a:t>
            </a:r>
          </a:p>
        </p:txBody>
      </p:sp>
      <p:sp>
        <p:nvSpPr>
          <p:cNvPr id="6"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25</a:t>
            </a:fld>
            <a:endParaRPr lang="zh-CN" altLang="en-US" dirty="0">
              <a:solidFill>
                <a:prstClr val="black"/>
              </a:solidFill>
              <a:latin typeface="Century Gothic" panose="020B050202020202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181099" y="1276986"/>
            <a:ext cx="10375901" cy="3185487"/>
          </a:xfrm>
          <a:noFill/>
        </p:spPr>
        <p:txBody>
          <a:bodyPr wrap="square">
            <a:spAutoFit/>
          </a:bodyPr>
          <a:lstStyle/>
          <a:p>
            <a:pPr marL="0" indent="0" algn="just" defTabSz="342900">
              <a:lnSpc>
                <a:spcPct val="150000"/>
              </a:lnSpc>
              <a:spcBef>
                <a:spcPts val="0"/>
              </a:spcBef>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According to Article 158 of the Basic Law,</a:t>
            </a:r>
            <a:endParaRPr lang="x-none"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533400" indent="-533400" algn="just" defTabSz="342900">
              <a:lnSpc>
                <a:spcPct val="150000"/>
              </a:lnSpc>
              <a:spcBef>
                <a:spcPts val="0"/>
              </a:spcBef>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power of interpretation of this Law shall be vested in the Standing Committee of the National People’s Congress;</a:t>
            </a:r>
            <a:endParaRPr lang="x-none"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533400" indent="-533400" algn="just" defTabSz="342900">
              <a:lnSpc>
                <a:spcPct val="150000"/>
              </a:lnSpc>
              <a:spcBef>
                <a:spcPts val="0"/>
              </a:spcBef>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Standing Committee of the National People’s Congress shall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authorize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courts of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Hong Kong Special Administrative Region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interpret on their own, in adjudicating cases, the provisions of this Law which are within the limits of the autonomy of the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Region. </a:t>
            </a:r>
            <a:endParaRPr lang="x-none"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defTabSz="342900">
              <a:lnSpc>
                <a:spcPct val="150000"/>
              </a:lnSpc>
              <a:spcBef>
                <a:spcPts val="0"/>
              </a:spcBef>
              <a:buNone/>
            </a:pPr>
            <a:endParaRPr lang="x-none" altLang="zh-CN" sz="14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2" name="矩形 1"/>
          <p:cNvSpPr/>
          <p:nvPr/>
        </p:nvSpPr>
        <p:spPr>
          <a:xfrm>
            <a:off x="635977" y="419188"/>
            <a:ext cx="11051931" cy="645561"/>
          </a:xfrm>
          <a:prstGeom prst="rect">
            <a:avLst/>
          </a:prstGeom>
        </p:spPr>
        <p:txBody>
          <a:bodyPr vert="horz" wrap="square" lIns="68580" tIns="34290" rIns="68580" bIns="34290" rtlCol="0">
            <a:spAutoFit/>
          </a:bodyPr>
          <a:lstStyle/>
          <a:p>
            <a:pPr marL="533400" indent="-533400" defTabSz="685800">
              <a:lnSpc>
                <a:spcPct val="130000"/>
              </a:lnSpc>
              <a:spcBef>
                <a:spcPts val="750"/>
              </a:spcBef>
              <a:buFont typeface="Wingdings" panose="05000000000000000000" pitchFamily="2" charset="2"/>
              <a:buChar char="Ø"/>
            </a:pP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Power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sym typeface="+mn-ea"/>
              </a:rPr>
              <a:t>of interpretation of </a:t>
            </a:r>
            <a:r>
              <a:rPr lang="en-US" altLang="zh-CN" sz="3200" b="1" kern="1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the </a:t>
            </a:r>
            <a:r>
              <a:rPr lang="en-US" altLang="zh-CN" sz="3200" b="1" kern="1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Basic Law</a:t>
            </a:r>
          </a:p>
        </p:txBody>
      </p:sp>
      <p:sp>
        <p:nvSpPr>
          <p:cNvPr id="6"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26</a:t>
            </a:fld>
            <a:endParaRPr lang="zh-CN" altLang="en-US" dirty="0">
              <a:solidFill>
                <a:prstClr val="black"/>
              </a:solidFill>
              <a:latin typeface="Century Gothic" panose="020B050202020202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206500" y="1283645"/>
            <a:ext cx="10655300" cy="5078313"/>
          </a:xfrm>
          <a:noFill/>
        </p:spPr>
        <p:txBody>
          <a:bodyPr wrap="square">
            <a:spAutoFit/>
          </a:bodyPr>
          <a:lstStyle/>
          <a:p>
            <a:pPr marL="533400" indent="-533400" algn="just" defTabSz="342900">
              <a:lnSpc>
                <a:spcPct val="150000"/>
              </a:lnSpc>
              <a:spcBef>
                <a:spcPts val="0"/>
              </a:spcBef>
            </a:pPr>
            <a:r>
              <a:rPr lang="en-US" altLang="zh-CN" dirty="0">
                <a:solidFill>
                  <a:schemeClr val="tx1"/>
                </a:solidFill>
                <a:latin typeface="Times New Roman" panose="02020603050405020304" pitchFamily="18" charset="0"/>
                <a:cs typeface="Times New Roman" panose="02020603050405020304" pitchFamily="18" charset="0"/>
              </a:rPr>
              <a:t>The courts of the Hong Kong Special Administrative Region </a:t>
            </a:r>
            <a:r>
              <a:rPr lang="en-US" altLang="zh-CN" dirty="0" smtClean="0">
                <a:solidFill>
                  <a:schemeClr val="tx1"/>
                </a:solidFill>
                <a:latin typeface="Times New Roman" panose="02020603050405020304" pitchFamily="18" charset="0"/>
                <a:cs typeface="Times New Roman" panose="02020603050405020304" pitchFamily="18" charset="0"/>
              </a:rPr>
              <a:t>may </a:t>
            </a:r>
            <a:r>
              <a:rPr lang="en-US" altLang="zh-CN" dirty="0">
                <a:solidFill>
                  <a:schemeClr val="tx1"/>
                </a:solidFill>
                <a:latin typeface="Times New Roman" panose="02020603050405020304" pitchFamily="18" charset="0"/>
                <a:cs typeface="Times New Roman" panose="02020603050405020304" pitchFamily="18" charset="0"/>
              </a:rPr>
              <a:t>also interpret other provisions of this Law in adjudicating cases. However, if the courts of the Region, in adjudicating cases, need to interpret the provisions of this Law concerning affairs which are the responsibility of the Central People’s Government, or concerning the relationship between the Central Authorities and the Region, and if such interpretation will affect the judgments on the cases, the courts of the Region shall, before making their final judgments which are not appealable, seek an interpretation of the relevant provisions from the Standing Committee of the National People’s Congress through the Court of Final Appeal of the Region. When the Standing Committee makes an interpretation of the provisions concerned, the courts of the Region, in applying those provisions, shall follow the interpretation of the Standing Committee. However, judgments previously rendered shall not be affected. </a:t>
            </a:r>
            <a:endParaRPr lang="x-none"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533400" indent="-533400" algn="just" defTabSz="342900">
              <a:lnSpc>
                <a:spcPct val="150000"/>
              </a:lnSpc>
              <a:spcBef>
                <a:spcPts val="0"/>
              </a:spcBef>
            </a:pPr>
            <a:r>
              <a:rPr lang="en-US" altLang="zh-CN" dirty="0">
                <a:solidFill>
                  <a:schemeClr val="tx1"/>
                </a:solidFill>
                <a:latin typeface="Times New Roman" panose="02020603050405020304" pitchFamily="18" charset="0"/>
                <a:cs typeface="Times New Roman" panose="02020603050405020304" pitchFamily="18" charset="0"/>
              </a:rPr>
              <a:t>The Standing Committee of the National People’s Congress shall consult its Committee for the Basic Law of the Hong Kong Special Administrative Region before giving an interpretation of this Law. </a:t>
            </a:r>
            <a:endParaRPr lang="x-none"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2" name="矩形 1"/>
          <p:cNvSpPr/>
          <p:nvPr/>
        </p:nvSpPr>
        <p:spPr>
          <a:xfrm>
            <a:off x="625035" y="447584"/>
            <a:ext cx="11720146" cy="645561"/>
          </a:xfrm>
          <a:prstGeom prst="rect">
            <a:avLst/>
          </a:prstGeom>
        </p:spPr>
        <p:txBody>
          <a:bodyPr vert="horz" wrap="square" lIns="68580" tIns="34290" rIns="68580" bIns="34290" rtlCol="0">
            <a:spAutoFit/>
          </a:bodyPr>
          <a:lstStyle/>
          <a:p>
            <a:pPr marL="533400" indent="-533400" defTabSz="685800">
              <a:lnSpc>
                <a:spcPct val="130000"/>
              </a:lnSpc>
              <a:spcBef>
                <a:spcPts val="750"/>
              </a:spcBef>
              <a:buFont typeface="Wingdings" panose="05000000000000000000" pitchFamily="2" charset="2"/>
              <a:buChar char="Ø"/>
            </a:pP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Power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sym typeface="+mn-ea"/>
              </a:rPr>
              <a:t>of interpretation of the </a:t>
            </a:r>
            <a:r>
              <a:rPr lang="en-US" altLang="zh-CN" sz="3200" b="1" kern="1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Basic Law (continued)</a:t>
            </a:r>
          </a:p>
        </p:txBody>
      </p:sp>
      <p:sp>
        <p:nvSpPr>
          <p:cNvPr id="6"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27</a:t>
            </a:fld>
            <a:endParaRPr lang="zh-CN" altLang="en-US" dirty="0">
              <a:solidFill>
                <a:prstClr val="black"/>
              </a:solidFill>
              <a:latin typeface="Century Gothic" panose="020B050202020202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160967" y="1516745"/>
            <a:ext cx="9979879" cy="3785652"/>
          </a:xfrm>
          <a:noFill/>
        </p:spPr>
        <p:txBody>
          <a:bodyPr wrap="square">
            <a:spAutoFit/>
          </a:bodyPr>
          <a:lstStyle/>
          <a:p>
            <a:pPr marL="0" indent="0" algn="just" defTabSz="342900">
              <a:lnSpc>
                <a:spcPct val="150000"/>
              </a:lnSpc>
              <a:spcBef>
                <a:spcPts val="0"/>
              </a:spcBef>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0" indent="0" algn="just" defTabSz="342900">
              <a:lnSpc>
                <a:spcPct val="150000"/>
              </a:lnSpc>
              <a:spcBef>
                <a:spcPts val="0"/>
              </a:spcBef>
              <a:buNone/>
            </a:pPr>
            <a:r>
              <a:rPr lang="en-US" altLang="zh-CN" sz="2000" dirty="0" smtClean="0">
                <a:solidFill>
                  <a:schemeClr val="tx1"/>
                </a:solidFill>
                <a:latin typeface="Times New Roman" panose="02020603050405020304" pitchFamily="18" charset="0"/>
                <a:cs typeface="Times New Roman" panose="02020603050405020304" pitchFamily="18" charset="0"/>
              </a:rPr>
              <a:t>Article </a:t>
            </a:r>
            <a:r>
              <a:rPr lang="en-US" altLang="zh-CN" sz="2000" dirty="0">
                <a:solidFill>
                  <a:schemeClr val="tx1"/>
                </a:solidFill>
                <a:latin typeface="Times New Roman" panose="02020603050405020304" pitchFamily="18" charset="0"/>
                <a:cs typeface="Times New Roman" panose="02020603050405020304" pitchFamily="18" charset="0"/>
              </a:rPr>
              <a:t>18 </a:t>
            </a:r>
            <a:r>
              <a:rPr lang="en-US" altLang="zh-CN" sz="2000" dirty="0" smtClean="0">
                <a:solidFill>
                  <a:schemeClr val="tx1"/>
                </a:solidFill>
                <a:latin typeface="Times New Roman" panose="02020603050405020304" pitchFamily="18" charset="0"/>
                <a:cs typeface="Times New Roman" panose="02020603050405020304" pitchFamily="18" charset="0"/>
              </a:rPr>
              <a:t>(4) of</a:t>
            </a:r>
            <a:r>
              <a:rPr lang="zh-CN" altLang="en-US" sz="2000" dirty="0" smtClean="0">
                <a:solidFill>
                  <a:schemeClr val="tx1"/>
                </a:solidFill>
                <a:latin typeface="Times New Roman" panose="02020603050405020304" pitchFamily="18" charset="0"/>
                <a:cs typeface="Times New Roman" panose="02020603050405020304" pitchFamily="18" charset="0"/>
              </a:rPr>
              <a:t> </a:t>
            </a:r>
            <a:r>
              <a:rPr lang="en-US" altLang="zh-CN" sz="2000" dirty="0" smtClean="0">
                <a:solidFill>
                  <a:schemeClr val="tx1"/>
                </a:solidFill>
                <a:latin typeface="Times New Roman" panose="02020603050405020304" pitchFamily="18" charset="0"/>
                <a:cs typeface="Times New Roman" panose="02020603050405020304" pitchFamily="18" charset="0"/>
              </a:rPr>
              <a:t>the</a:t>
            </a:r>
            <a:r>
              <a:rPr lang="zh-CN" altLang="en-US" sz="2000" dirty="0" smtClean="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Basic</a:t>
            </a:r>
            <a:r>
              <a:rPr lang="zh-CN" altLang="en-US" sz="2000" dirty="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Law</a:t>
            </a:r>
            <a:r>
              <a:rPr lang="zh-CN" altLang="en-US" sz="2000" dirty="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prescribes:</a:t>
            </a:r>
            <a:r>
              <a:rPr lang="zh-CN" altLang="en-US" sz="2000" dirty="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“In the event that the Standing Committee of the National People’s Congress decides to declare a state of war or, by reason of turmoil within the Hong Kong Special Administrative Region which endangers national unity or security and is beyond the control of the government of the Region, decides that the Region is in a state of emergency, the Central People’s Government may issue an order applying the relevant national laws in the Region.”</a:t>
            </a:r>
          </a:p>
          <a:p>
            <a:pPr marL="0" indent="0" algn="just" defTabSz="342900">
              <a:lnSpc>
                <a:spcPct val="150000"/>
              </a:lnSpc>
              <a:spcBef>
                <a:spcPts val="0"/>
              </a:spcBef>
              <a:buNone/>
            </a:pPr>
            <a:endParaRPr lang="x-none" altLang="zh-CN" sz="2000" dirty="0">
              <a:solidFill>
                <a:schemeClr val="tx1"/>
              </a:solidFill>
              <a:effectLst>
                <a:outerShdw blurRad="38100" dist="25400" dir="5400000" algn="ctr" rotWithShape="0">
                  <a:srgbClr val="6E747A">
                    <a:alpha val="43000"/>
                  </a:srgbClr>
                </a:outerShdw>
              </a:effectLst>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2" name="矩形 1"/>
          <p:cNvSpPr/>
          <p:nvPr/>
        </p:nvSpPr>
        <p:spPr>
          <a:xfrm>
            <a:off x="635406" y="421145"/>
            <a:ext cx="10123081" cy="1349600"/>
          </a:xfrm>
          <a:prstGeom prst="rect">
            <a:avLst/>
          </a:prstGeom>
        </p:spPr>
        <p:txBody>
          <a:bodyPr vert="horz" wrap="square" lIns="68580" tIns="34290" rIns="68580" bIns="34290" rtlCol="0">
            <a:spAutoFit/>
          </a:bodyPr>
          <a:lstStyle/>
          <a:p>
            <a:pPr marL="533400" indent="-533400" defTabSz="685800">
              <a:lnSpc>
                <a:spcPct val="130000"/>
              </a:lnSpc>
              <a:spcBef>
                <a:spcPts val="750"/>
              </a:spcBef>
              <a:buFont typeface="Wingdings" panose="05000000000000000000" pitchFamily="2" charset="2"/>
              <a:buChar char="Ø"/>
            </a:pP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Power</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to</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decide</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on</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sym typeface="+mn-ea"/>
              </a:rPr>
              <a:t>declaration of</a:t>
            </a:r>
            <a:r>
              <a:rPr lang="zh-CN" altLang="en-US" sz="3200" b="1" kern="100"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sym typeface="+mn-ea"/>
              </a:rPr>
              <a:t>a state</a:t>
            </a:r>
            <a:r>
              <a:rPr lang="zh-CN" altLang="en-US" sz="3200" b="1" kern="100"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of</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war</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or</a:t>
            </a:r>
            <a:r>
              <a:rPr lang="zh-CN" altLang="en-US"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rPr>
              <a:t>emergency</a:t>
            </a:r>
            <a:endParaRPr lang="x-none" altLang="zh-CN" sz="3200" b="1" kern="100" dirty="0">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6"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28</a:t>
            </a:fld>
            <a:endParaRPr lang="zh-CN" altLang="en-US" dirty="0">
              <a:solidFill>
                <a:prstClr val="black"/>
              </a:solidFill>
              <a:latin typeface="Century Gothic" panose="020B050202020202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168400" y="1170388"/>
            <a:ext cx="10346417" cy="960328"/>
          </a:xfrm>
          <a:noFill/>
        </p:spPr>
        <p:txBody>
          <a:bodyPr wrap="square">
            <a:spAutoFit/>
          </a:bodyPr>
          <a:lstStyle/>
          <a:p>
            <a:pPr marL="0" indent="0" algn="just" defTabSz="342900">
              <a:lnSpc>
                <a:spcPct val="150000"/>
              </a:lnSpc>
              <a:spcBef>
                <a:spcPts val="0"/>
              </a:spcBef>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According</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provisions of the</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Constitution</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apart</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from</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above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 shall</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exercise</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other</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regarding</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national</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sovereignty.</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p>
        </p:txBody>
      </p:sp>
      <p:sp>
        <p:nvSpPr>
          <p:cNvPr id="2" name="矩形 1"/>
          <p:cNvSpPr/>
          <p:nvPr/>
        </p:nvSpPr>
        <p:spPr>
          <a:xfrm>
            <a:off x="627863" y="407783"/>
            <a:ext cx="4349937" cy="645561"/>
          </a:xfrm>
          <a:prstGeom prst="rect">
            <a:avLst/>
          </a:prstGeom>
        </p:spPr>
        <p:txBody>
          <a:bodyPr vert="horz" wrap="square" lIns="68580" tIns="34290" rIns="68580" bIns="34290" rtlCol="0">
            <a:spAutoFit/>
          </a:bodyPr>
          <a:lstStyle/>
          <a:p>
            <a:pPr marL="533400" indent="-533400" defTabSz="685800">
              <a:lnSpc>
                <a:spcPct val="130000"/>
              </a:lnSpc>
              <a:spcBef>
                <a:spcPts val="750"/>
              </a:spcBef>
              <a:buFont typeface="Wingdings" panose="05000000000000000000" pitchFamily="2" charset="2"/>
              <a:buChar char="Ø"/>
            </a:pPr>
            <a:r>
              <a:rPr lang="en-US" altLang="zh-CN" sz="3200" b="1" kern="1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Other</a:t>
            </a:r>
            <a:r>
              <a:rPr lang="zh-CN" altLang="en-US" sz="3200" b="1" kern="1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powers</a:t>
            </a:r>
            <a:endParaRPr lang="x-none" altLang="zh-CN" sz="3200" b="1" kern="1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文本框 4"/>
          <p:cNvSpPr txBox="1"/>
          <p:nvPr/>
        </p:nvSpPr>
        <p:spPr>
          <a:xfrm>
            <a:off x="2042533" y="2695926"/>
            <a:ext cx="8440409" cy="1328023"/>
          </a:xfrm>
          <a:prstGeom prst="round2DiagRect">
            <a:avLst/>
          </a:prstGeom>
          <a:solidFill>
            <a:schemeClr val="accent2">
              <a:lumMod val="20000"/>
              <a:lumOff val="80000"/>
            </a:schemeClr>
          </a:solidFill>
        </p:spPr>
        <p:txBody>
          <a:bodyPr wrap="square" lIns="108000" rIns="108000">
            <a:spAutoFit/>
          </a:bodyPr>
          <a:lstStyle/>
          <a:p>
            <a:pPr algn="just" defTabSz="457200">
              <a:lnSpc>
                <a:spcPct val="120000"/>
              </a:lnSpc>
            </a:pP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For</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instance: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power</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to</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give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instructions to</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the Chief</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Executive of the HKSAR</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and</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power</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to</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review the reporting for record of the laws</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enacted</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by</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the</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legislature</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of Hong Kong,</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etc.</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p>
        </p:txBody>
      </p:sp>
      <p:sp>
        <p:nvSpPr>
          <p:cNvPr id="6" name="文字方塊 5"/>
          <p:cNvSpPr txBox="1"/>
          <p:nvPr/>
        </p:nvSpPr>
        <p:spPr>
          <a:xfrm>
            <a:off x="1168400" y="4719789"/>
            <a:ext cx="8440409" cy="646331"/>
          </a:xfrm>
          <a:prstGeom prst="rect">
            <a:avLst/>
          </a:prstGeom>
          <a:noFill/>
        </p:spPr>
        <p:txBody>
          <a:bodyPr wrap="square" rtlCol="0">
            <a:spAutoFit/>
          </a:bodyPr>
          <a:lstStyle/>
          <a:p>
            <a:pPr defTabSz="457200"/>
            <a:r>
              <a:rPr kumimoji="1" lang="en-US" altLang="zh-CN" dirty="0">
                <a:latin typeface="Times New Roman" panose="02020603050405020304" pitchFamily="18" charset="0"/>
                <a:ea typeface="DFKai-SB" panose="03000509000000000000" pitchFamily="65" charset="-120"/>
                <a:cs typeface="Times New Roman" panose="02020603050405020304" pitchFamily="18" charset="0"/>
              </a:rPr>
              <a:t>For</a:t>
            </a:r>
            <a:r>
              <a:rPr kumimoji="1" lang="zh-CN" altLang="en-US" dirty="0">
                <a:latin typeface="Times New Roman" panose="02020603050405020304" pitchFamily="18" charset="0"/>
                <a:ea typeface="DFKai-SB" panose="03000509000000000000" pitchFamily="65" charset="-120"/>
                <a:cs typeface="Times New Roman" panose="02020603050405020304" pitchFamily="18" charset="0"/>
              </a:rPr>
              <a:t> </a:t>
            </a:r>
            <a:r>
              <a:rPr kumimoji="1" lang="en-US" altLang="zh-CN" dirty="0">
                <a:latin typeface="Times New Roman" panose="02020603050405020304" pitchFamily="18" charset="0"/>
                <a:ea typeface="DFKai-SB" panose="03000509000000000000" pitchFamily="65" charset="-120"/>
                <a:cs typeface="Times New Roman" panose="02020603050405020304" pitchFamily="18" charset="0"/>
              </a:rPr>
              <a:t>the</a:t>
            </a:r>
            <a:r>
              <a:rPr kumimoji="1" lang="zh-CN" altLang="en-US"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power</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to</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review the reporting for</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record,</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refer to Article</a:t>
            </a:r>
            <a:r>
              <a:rPr lang="zh-CN" altLang="en-US" dirty="0" smtClean="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17</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of</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the</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Basic</a:t>
            </a:r>
            <a:r>
              <a:rPr lang="zh-CN" altLang="en-US"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楷体_GB2312" panose="02010609030101010101" pitchFamily="49" charset="-122"/>
              </a:rPr>
              <a:t>Law</a:t>
            </a:r>
            <a:r>
              <a:rPr kumimoji="1" lang="zh-CN" altLang="en-US" dirty="0">
                <a:latin typeface="Times New Roman" panose="02020603050405020304" pitchFamily="18" charset="0"/>
                <a:ea typeface="DFKai-SB" panose="03000509000000000000" pitchFamily="65" charset="-120"/>
                <a:cs typeface="Times New Roman" panose="02020603050405020304" pitchFamily="18" charset="0"/>
              </a:rPr>
              <a:t> </a:t>
            </a:r>
            <a:endParaRPr kumimoji="1" lang="en-US" altLang="zh-HK" dirty="0">
              <a:latin typeface="Times New Roman" panose="02020603050405020304" pitchFamily="18" charset="0"/>
              <a:ea typeface="DFKai-SB" panose="03000509000000000000" pitchFamily="65" charset="-120"/>
              <a:cs typeface="Times New Roman" panose="02020603050405020304" pitchFamily="18" charset="0"/>
            </a:endParaRPr>
          </a:p>
          <a:p>
            <a:pPr defTabSz="457200"/>
            <a:r>
              <a:rPr kumimoji="1" lang="en-US" altLang="zh-HK" dirty="0">
                <a:latin typeface="Times New Roman" panose="02020603050405020304" pitchFamily="18" charset="0"/>
                <a:ea typeface="Microsoft JhengHei" panose="020B0604030504040204" pitchFamily="34" charset="-120"/>
                <a:cs typeface="Times New Roman" panose="02020603050405020304" pitchFamily="18" charset="0"/>
              </a:rPr>
              <a:t>https://www.basiclaw.gov.hk/en/basiclaw/chapter2.html</a:t>
            </a:r>
            <a:endParaRPr kumimoji="1" lang="zh-HK" altLang="en-US" dirty="0">
              <a:solidFill>
                <a:prstClr val="black"/>
              </a:solidFill>
              <a:latin typeface="Times New Roman" panose="02020603050405020304" pitchFamily="18" charset="0"/>
              <a:ea typeface="Microsoft JhengHei" panose="020B0604030504040204" pitchFamily="34" charset="-120"/>
              <a:cs typeface="Times New Roman" panose="02020603050405020304" pitchFamily="18" charset="0"/>
            </a:endParaRPr>
          </a:p>
        </p:txBody>
      </p:sp>
      <p:sp>
        <p:nvSpPr>
          <p:cNvPr id="7"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29</a:t>
            </a:fld>
            <a:endParaRPr lang="zh-CN" altLang="en-US" dirty="0">
              <a:solidFill>
                <a:prstClr val="black"/>
              </a:solidFill>
              <a:latin typeface="Century Gothic" panose="020B0502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05190" y="1450730"/>
            <a:ext cx="4680520" cy="1419860"/>
          </a:xfrm>
          <a:custGeom>
            <a:avLst/>
            <a:gdLst>
              <a:gd name="connsiteX0" fmla="*/ 0 w 4680520"/>
              <a:gd name="connsiteY0" fmla="*/ 0 h 1393779"/>
              <a:gd name="connsiteX1" fmla="*/ 585065 w 4680520"/>
              <a:gd name="connsiteY1" fmla="*/ 0 h 1393779"/>
              <a:gd name="connsiteX2" fmla="*/ 1076520 w 4680520"/>
              <a:gd name="connsiteY2" fmla="*/ 0 h 1393779"/>
              <a:gd name="connsiteX3" fmla="*/ 1755195 w 4680520"/>
              <a:gd name="connsiteY3" fmla="*/ 0 h 1393779"/>
              <a:gd name="connsiteX4" fmla="*/ 2340260 w 4680520"/>
              <a:gd name="connsiteY4" fmla="*/ 0 h 1393779"/>
              <a:gd name="connsiteX5" fmla="*/ 2831715 w 4680520"/>
              <a:gd name="connsiteY5" fmla="*/ 0 h 1393779"/>
              <a:gd name="connsiteX6" fmla="*/ 3416780 w 4680520"/>
              <a:gd name="connsiteY6" fmla="*/ 0 h 1393779"/>
              <a:gd name="connsiteX7" fmla="*/ 4095455 w 4680520"/>
              <a:gd name="connsiteY7" fmla="*/ 0 h 1393779"/>
              <a:gd name="connsiteX8" fmla="*/ 4680520 w 4680520"/>
              <a:gd name="connsiteY8" fmla="*/ 0 h 1393779"/>
              <a:gd name="connsiteX9" fmla="*/ 4680520 w 4680520"/>
              <a:gd name="connsiteY9" fmla="*/ 422780 h 1393779"/>
              <a:gd name="connsiteX10" fmla="*/ 4680520 w 4680520"/>
              <a:gd name="connsiteY10" fmla="*/ 915248 h 1393779"/>
              <a:gd name="connsiteX11" fmla="*/ 4680520 w 4680520"/>
              <a:gd name="connsiteY11" fmla="*/ 1393779 h 1393779"/>
              <a:gd name="connsiteX12" fmla="*/ 4095455 w 4680520"/>
              <a:gd name="connsiteY12" fmla="*/ 1393779 h 1393779"/>
              <a:gd name="connsiteX13" fmla="*/ 3416780 w 4680520"/>
              <a:gd name="connsiteY13" fmla="*/ 1393779 h 1393779"/>
              <a:gd name="connsiteX14" fmla="*/ 2831715 w 4680520"/>
              <a:gd name="connsiteY14" fmla="*/ 1393779 h 1393779"/>
              <a:gd name="connsiteX15" fmla="*/ 2387065 w 4680520"/>
              <a:gd name="connsiteY15" fmla="*/ 1393779 h 1393779"/>
              <a:gd name="connsiteX16" fmla="*/ 1942416 w 4680520"/>
              <a:gd name="connsiteY16" fmla="*/ 1393779 h 1393779"/>
              <a:gd name="connsiteX17" fmla="*/ 1497766 w 4680520"/>
              <a:gd name="connsiteY17" fmla="*/ 1393779 h 1393779"/>
              <a:gd name="connsiteX18" fmla="*/ 865896 w 4680520"/>
              <a:gd name="connsiteY18" fmla="*/ 1393779 h 1393779"/>
              <a:gd name="connsiteX19" fmla="*/ 0 w 4680520"/>
              <a:gd name="connsiteY19" fmla="*/ 1393779 h 1393779"/>
              <a:gd name="connsiteX20" fmla="*/ 0 w 4680520"/>
              <a:gd name="connsiteY20" fmla="*/ 970999 h 1393779"/>
              <a:gd name="connsiteX21" fmla="*/ 0 w 4680520"/>
              <a:gd name="connsiteY21" fmla="*/ 534282 h 1393779"/>
              <a:gd name="connsiteX22" fmla="*/ 0 w 4680520"/>
              <a:gd name="connsiteY22" fmla="*/ 0 h 139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80520" h="1393779" fill="none" extrusionOk="0">
                <a:moveTo>
                  <a:pt x="0" y="0"/>
                </a:moveTo>
                <a:cubicBezTo>
                  <a:pt x="225622" y="-40722"/>
                  <a:pt x="304731" y="29045"/>
                  <a:pt x="585065" y="0"/>
                </a:cubicBezTo>
                <a:cubicBezTo>
                  <a:pt x="865399" y="-29045"/>
                  <a:pt x="914059" y="54705"/>
                  <a:pt x="1076520" y="0"/>
                </a:cubicBezTo>
                <a:cubicBezTo>
                  <a:pt x="1238982" y="-54705"/>
                  <a:pt x="1459490" y="5170"/>
                  <a:pt x="1755195" y="0"/>
                </a:cubicBezTo>
                <a:cubicBezTo>
                  <a:pt x="2050901" y="-5170"/>
                  <a:pt x="2189216" y="41239"/>
                  <a:pt x="2340260" y="0"/>
                </a:cubicBezTo>
                <a:cubicBezTo>
                  <a:pt x="2491305" y="-41239"/>
                  <a:pt x="2662161" y="38826"/>
                  <a:pt x="2831715" y="0"/>
                </a:cubicBezTo>
                <a:cubicBezTo>
                  <a:pt x="3001269" y="-38826"/>
                  <a:pt x="3236145" y="47361"/>
                  <a:pt x="3416780" y="0"/>
                </a:cubicBezTo>
                <a:cubicBezTo>
                  <a:pt x="3597415" y="-47361"/>
                  <a:pt x="3843630" y="19856"/>
                  <a:pt x="4095455" y="0"/>
                </a:cubicBezTo>
                <a:cubicBezTo>
                  <a:pt x="4347280" y="-19856"/>
                  <a:pt x="4407798" y="23823"/>
                  <a:pt x="4680520" y="0"/>
                </a:cubicBezTo>
                <a:cubicBezTo>
                  <a:pt x="4704594" y="176369"/>
                  <a:pt x="4679284" y="299530"/>
                  <a:pt x="4680520" y="422780"/>
                </a:cubicBezTo>
                <a:cubicBezTo>
                  <a:pt x="4681756" y="546030"/>
                  <a:pt x="4629538" y="745191"/>
                  <a:pt x="4680520" y="915248"/>
                </a:cubicBezTo>
                <a:cubicBezTo>
                  <a:pt x="4731502" y="1085305"/>
                  <a:pt x="4638059" y="1216868"/>
                  <a:pt x="4680520" y="1393779"/>
                </a:cubicBezTo>
                <a:cubicBezTo>
                  <a:pt x="4463114" y="1454719"/>
                  <a:pt x="4286087" y="1369694"/>
                  <a:pt x="4095455" y="1393779"/>
                </a:cubicBezTo>
                <a:cubicBezTo>
                  <a:pt x="3904823" y="1417864"/>
                  <a:pt x="3716723" y="1364946"/>
                  <a:pt x="3416780" y="1393779"/>
                </a:cubicBezTo>
                <a:cubicBezTo>
                  <a:pt x="3116837" y="1422612"/>
                  <a:pt x="3066651" y="1326282"/>
                  <a:pt x="2831715" y="1393779"/>
                </a:cubicBezTo>
                <a:cubicBezTo>
                  <a:pt x="2596780" y="1461276"/>
                  <a:pt x="2499913" y="1341911"/>
                  <a:pt x="2387065" y="1393779"/>
                </a:cubicBezTo>
                <a:cubicBezTo>
                  <a:pt x="2274217" y="1445647"/>
                  <a:pt x="2159819" y="1370810"/>
                  <a:pt x="1942416" y="1393779"/>
                </a:cubicBezTo>
                <a:cubicBezTo>
                  <a:pt x="1725013" y="1416748"/>
                  <a:pt x="1701642" y="1385102"/>
                  <a:pt x="1497766" y="1393779"/>
                </a:cubicBezTo>
                <a:cubicBezTo>
                  <a:pt x="1293890" y="1402456"/>
                  <a:pt x="1028451" y="1329488"/>
                  <a:pt x="865896" y="1393779"/>
                </a:cubicBezTo>
                <a:cubicBezTo>
                  <a:pt x="703341" y="1458070"/>
                  <a:pt x="277260" y="1333149"/>
                  <a:pt x="0" y="1393779"/>
                </a:cubicBezTo>
                <a:cubicBezTo>
                  <a:pt x="-48314" y="1239796"/>
                  <a:pt x="1871" y="1138479"/>
                  <a:pt x="0" y="970999"/>
                </a:cubicBezTo>
                <a:cubicBezTo>
                  <a:pt x="-1871" y="803519"/>
                  <a:pt x="20867" y="726464"/>
                  <a:pt x="0" y="534282"/>
                </a:cubicBezTo>
                <a:cubicBezTo>
                  <a:pt x="-20867" y="342100"/>
                  <a:pt x="48152" y="172535"/>
                  <a:pt x="0" y="0"/>
                </a:cubicBezTo>
                <a:close/>
              </a:path>
              <a:path w="4680520" h="1393779" stroke="0" extrusionOk="0">
                <a:moveTo>
                  <a:pt x="0" y="0"/>
                </a:moveTo>
                <a:cubicBezTo>
                  <a:pt x="259881" y="-62900"/>
                  <a:pt x="443120" y="46408"/>
                  <a:pt x="631870" y="0"/>
                </a:cubicBezTo>
                <a:cubicBezTo>
                  <a:pt x="820620" y="-46408"/>
                  <a:pt x="1068716" y="66742"/>
                  <a:pt x="1263740" y="0"/>
                </a:cubicBezTo>
                <a:cubicBezTo>
                  <a:pt x="1458764" y="-66742"/>
                  <a:pt x="1690025" y="44248"/>
                  <a:pt x="1895611" y="0"/>
                </a:cubicBezTo>
                <a:cubicBezTo>
                  <a:pt x="2101197" y="-44248"/>
                  <a:pt x="2277810" y="32416"/>
                  <a:pt x="2387065" y="0"/>
                </a:cubicBezTo>
                <a:cubicBezTo>
                  <a:pt x="2496320" y="-32416"/>
                  <a:pt x="2770023" y="32618"/>
                  <a:pt x="2925325" y="0"/>
                </a:cubicBezTo>
                <a:cubicBezTo>
                  <a:pt x="3080627" y="-32618"/>
                  <a:pt x="3301296" y="64423"/>
                  <a:pt x="3604000" y="0"/>
                </a:cubicBezTo>
                <a:cubicBezTo>
                  <a:pt x="3906705" y="-64423"/>
                  <a:pt x="3973221" y="39569"/>
                  <a:pt x="4095455" y="0"/>
                </a:cubicBezTo>
                <a:cubicBezTo>
                  <a:pt x="4217690" y="-39569"/>
                  <a:pt x="4485448" y="9347"/>
                  <a:pt x="4680520" y="0"/>
                </a:cubicBezTo>
                <a:cubicBezTo>
                  <a:pt x="4702985" y="105217"/>
                  <a:pt x="4641391" y="257749"/>
                  <a:pt x="4680520" y="422780"/>
                </a:cubicBezTo>
                <a:cubicBezTo>
                  <a:pt x="4719649" y="587811"/>
                  <a:pt x="4677621" y="639807"/>
                  <a:pt x="4680520" y="845559"/>
                </a:cubicBezTo>
                <a:cubicBezTo>
                  <a:pt x="4683419" y="1051311"/>
                  <a:pt x="4619969" y="1149607"/>
                  <a:pt x="4680520" y="1393779"/>
                </a:cubicBezTo>
                <a:cubicBezTo>
                  <a:pt x="4579058" y="1399649"/>
                  <a:pt x="4397730" y="1355311"/>
                  <a:pt x="4235871" y="1393779"/>
                </a:cubicBezTo>
                <a:cubicBezTo>
                  <a:pt x="4074012" y="1432247"/>
                  <a:pt x="3911610" y="1362206"/>
                  <a:pt x="3791221" y="1393779"/>
                </a:cubicBezTo>
                <a:cubicBezTo>
                  <a:pt x="3670832" y="1425352"/>
                  <a:pt x="3456488" y="1347000"/>
                  <a:pt x="3299767" y="1393779"/>
                </a:cubicBezTo>
                <a:cubicBezTo>
                  <a:pt x="3143046" y="1440558"/>
                  <a:pt x="2969691" y="1381211"/>
                  <a:pt x="2808312" y="1393779"/>
                </a:cubicBezTo>
                <a:cubicBezTo>
                  <a:pt x="2646933" y="1406347"/>
                  <a:pt x="2493283" y="1387047"/>
                  <a:pt x="2363663" y="1393779"/>
                </a:cubicBezTo>
                <a:cubicBezTo>
                  <a:pt x="2234043" y="1400511"/>
                  <a:pt x="1955981" y="1336681"/>
                  <a:pt x="1684987" y="1393779"/>
                </a:cubicBezTo>
                <a:cubicBezTo>
                  <a:pt x="1413993" y="1450877"/>
                  <a:pt x="1319401" y="1341678"/>
                  <a:pt x="1193533" y="1393779"/>
                </a:cubicBezTo>
                <a:cubicBezTo>
                  <a:pt x="1067665" y="1445880"/>
                  <a:pt x="810707" y="1342597"/>
                  <a:pt x="655273" y="1393779"/>
                </a:cubicBezTo>
                <a:cubicBezTo>
                  <a:pt x="499839" y="1444961"/>
                  <a:pt x="317306" y="1365586"/>
                  <a:pt x="0" y="1393779"/>
                </a:cubicBezTo>
                <a:cubicBezTo>
                  <a:pt x="-43207" y="1178619"/>
                  <a:pt x="15925" y="1031680"/>
                  <a:pt x="0" y="929186"/>
                </a:cubicBezTo>
                <a:cubicBezTo>
                  <a:pt x="-15925" y="826692"/>
                  <a:pt x="28761" y="610466"/>
                  <a:pt x="0" y="464593"/>
                </a:cubicBezTo>
                <a:cubicBezTo>
                  <a:pt x="-28761" y="318720"/>
                  <a:pt x="21653" y="115299"/>
                  <a:pt x="0" y="0"/>
                </a:cubicBezTo>
                <a:close/>
              </a:path>
            </a:pathLst>
          </a:custGeom>
          <a:solidFill>
            <a:schemeClr val="bg1">
              <a:lumMod val="95000"/>
            </a:schemeClr>
          </a:solidFill>
          <a:ln>
            <a:solidFill>
              <a:srgbClr val="0070C0"/>
            </a:solidFill>
          </a:ln>
        </p:spPr>
        <p:txBody>
          <a:bodyPr wrap="square" lIns="108000" rIns="108000">
            <a:spAutoFit/>
          </a:bodyPr>
          <a:lstStyle/>
          <a:p>
            <a:pPr defTabSz="457200">
              <a:lnSpc>
                <a:spcPct val="120000"/>
              </a:lnSpc>
            </a:pPr>
            <a:r>
              <a:rPr lang="en-US" altLang="zh-CN" b="1" dirty="0" smtClean="0">
                <a:latin typeface="Times New Roman" panose="02020603050405020304" pitchFamily="18" charset="0"/>
                <a:ea typeface="DFKai-SB" panose="03000509000000000000" pitchFamily="65" charset="-120"/>
                <a:cs typeface="Times New Roman" panose="02020603050405020304" pitchFamily="18" charset="0"/>
              </a:rPr>
              <a:t>Source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A:</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endParaRPr lang="en-US" altLang="zh-CN" b="1" dirty="0">
              <a:latin typeface="Times New Roman" panose="02020603050405020304" pitchFamily="18" charset="0"/>
              <a:ea typeface="DFKai-SB" panose="03000509000000000000" pitchFamily="65" charset="-120"/>
              <a:cs typeface="Times New Roman" panose="02020603050405020304" pitchFamily="18" charset="0"/>
            </a:endParaRPr>
          </a:p>
          <a:p>
            <a:pPr defTabSz="457200">
              <a:lnSpc>
                <a:spcPct val="120000"/>
              </a:lnSpc>
            </a:pPr>
            <a:r>
              <a:rPr lang="en-US" altLang="zh-CN" b="1" dirty="0">
                <a:latin typeface="Times New Roman" panose="02020603050405020304" pitchFamily="18" charset="0"/>
                <a:ea typeface="DFKai-SB" panose="03000509000000000000" pitchFamily="65" charset="-120"/>
                <a:cs typeface="Times New Roman" panose="02020603050405020304" pitchFamily="18" charset="0"/>
              </a:rPr>
              <a:t>Five</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young</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latin typeface="Times New Roman" panose="02020603050405020304" pitchFamily="18" charset="0"/>
                <a:ea typeface="DFKai-SB" panose="03000509000000000000" pitchFamily="65" charset="-120"/>
                <a:cs typeface="Times New Roman" panose="02020603050405020304" pitchFamily="18" charset="0"/>
              </a:rPr>
              <a:t>Hong Kong</a:t>
            </a:r>
            <a:r>
              <a:rPr lang="zh-CN" altLang="en-US"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latin typeface="Times New Roman" panose="02020603050405020304" pitchFamily="18" charset="0"/>
                <a:ea typeface="DFKai-SB" panose="03000509000000000000" pitchFamily="65" charset="-120"/>
                <a:cs typeface="Times New Roman" panose="02020603050405020304" pitchFamily="18" charset="0"/>
              </a:rPr>
              <a:t>public officers have been recommended</a:t>
            </a:r>
            <a:r>
              <a:rPr lang="zh-CN" altLang="en-US"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by</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the Central</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People’s Government</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to</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work</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at</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latin typeface="Times New Roman" panose="02020603050405020304" pitchFamily="18" charset="0"/>
                <a:ea typeface="DFKai-SB" panose="03000509000000000000" pitchFamily="65" charset="-120"/>
                <a:cs typeface="Times New Roman" panose="02020603050405020304" pitchFamily="18" charset="0"/>
              </a:rPr>
              <a:t>United Nations …</a:t>
            </a:r>
            <a:endParaRPr lang="zh-CN" altLang="en-US"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文本框 3"/>
          <p:cNvSpPr txBox="1"/>
          <p:nvPr/>
        </p:nvSpPr>
        <p:spPr>
          <a:xfrm>
            <a:off x="2805190" y="3742290"/>
            <a:ext cx="4680520" cy="1754326"/>
          </a:xfrm>
          <a:custGeom>
            <a:avLst/>
            <a:gdLst>
              <a:gd name="connsiteX0" fmla="*/ 0 w 4680520"/>
              <a:gd name="connsiteY0" fmla="*/ 0 h 1061381"/>
              <a:gd name="connsiteX1" fmla="*/ 585065 w 4680520"/>
              <a:gd name="connsiteY1" fmla="*/ 0 h 1061381"/>
              <a:gd name="connsiteX2" fmla="*/ 1170130 w 4680520"/>
              <a:gd name="connsiteY2" fmla="*/ 0 h 1061381"/>
              <a:gd name="connsiteX3" fmla="*/ 1661585 w 4680520"/>
              <a:gd name="connsiteY3" fmla="*/ 0 h 1061381"/>
              <a:gd name="connsiteX4" fmla="*/ 2153039 w 4680520"/>
              <a:gd name="connsiteY4" fmla="*/ 0 h 1061381"/>
              <a:gd name="connsiteX5" fmla="*/ 2831715 w 4680520"/>
              <a:gd name="connsiteY5" fmla="*/ 0 h 1061381"/>
              <a:gd name="connsiteX6" fmla="*/ 3416780 w 4680520"/>
              <a:gd name="connsiteY6" fmla="*/ 0 h 1061381"/>
              <a:gd name="connsiteX7" fmla="*/ 3908234 w 4680520"/>
              <a:gd name="connsiteY7" fmla="*/ 0 h 1061381"/>
              <a:gd name="connsiteX8" fmla="*/ 4680520 w 4680520"/>
              <a:gd name="connsiteY8" fmla="*/ 0 h 1061381"/>
              <a:gd name="connsiteX9" fmla="*/ 4680520 w 4680520"/>
              <a:gd name="connsiteY9" fmla="*/ 551918 h 1061381"/>
              <a:gd name="connsiteX10" fmla="*/ 4680520 w 4680520"/>
              <a:gd name="connsiteY10" fmla="*/ 1061381 h 1061381"/>
              <a:gd name="connsiteX11" fmla="*/ 4235871 w 4680520"/>
              <a:gd name="connsiteY11" fmla="*/ 1061381 h 1061381"/>
              <a:gd name="connsiteX12" fmla="*/ 3697611 w 4680520"/>
              <a:gd name="connsiteY12" fmla="*/ 1061381 h 1061381"/>
              <a:gd name="connsiteX13" fmla="*/ 3206156 w 4680520"/>
              <a:gd name="connsiteY13" fmla="*/ 1061381 h 1061381"/>
              <a:gd name="connsiteX14" fmla="*/ 2667896 w 4680520"/>
              <a:gd name="connsiteY14" fmla="*/ 1061381 h 1061381"/>
              <a:gd name="connsiteX15" fmla="*/ 1989221 w 4680520"/>
              <a:gd name="connsiteY15" fmla="*/ 1061381 h 1061381"/>
              <a:gd name="connsiteX16" fmla="*/ 1404156 w 4680520"/>
              <a:gd name="connsiteY16" fmla="*/ 1061381 h 1061381"/>
              <a:gd name="connsiteX17" fmla="*/ 959507 w 4680520"/>
              <a:gd name="connsiteY17" fmla="*/ 1061381 h 1061381"/>
              <a:gd name="connsiteX18" fmla="*/ 514857 w 4680520"/>
              <a:gd name="connsiteY18" fmla="*/ 1061381 h 1061381"/>
              <a:gd name="connsiteX19" fmla="*/ 0 w 4680520"/>
              <a:gd name="connsiteY19" fmla="*/ 1061381 h 1061381"/>
              <a:gd name="connsiteX20" fmla="*/ 0 w 4680520"/>
              <a:gd name="connsiteY20" fmla="*/ 520077 h 1061381"/>
              <a:gd name="connsiteX21" fmla="*/ 0 w 4680520"/>
              <a:gd name="connsiteY21" fmla="*/ 0 h 106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80520" h="1061381" fill="none" extrusionOk="0">
                <a:moveTo>
                  <a:pt x="0" y="0"/>
                </a:moveTo>
                <a:cubicBezTo>
                  <a:pt x="176848" y="-42551"/>
                  <a:pt x="462463" y="13686"/>
                  <a:pt x="585065" y="0"/>
                </a:cubicBezTo>
                <a:cubicBezTo>
                  <a:pt x="707667" y="-13686"/>
                  <a:pt x="906313" y="44153"/>
                  <a:pt x="1170130" y="0"/>
                </a:cubicBezTo>
                <a:cubicBezTo>
                  <a:pt x="1433948" y="-44153"/>
                  <a:pt x="1562759" y="499"/>
                  <a:pt x="1661585" y="0"/>
                </a:cubicBezTo>
                <a:cubicBezTo>
                  <a:pt x="1760411" y="-499"/>
                  <a:pt x="1993986" y="2572"/>
                  <a:pt x="2153039" y="0"/>
                </a:cubicBezTo>
                <a:cubicBezTo>
                  <a:pt x="2312092" y="-2572"/>
                  <a:pt x="2530253" y="2539"/>
                  <a:pt x="2831715" y="0"/>
                </a:cubicBezTo>
                <a:cubicBezTo>
                  <a:pt x="3133177" y="-2539"/>
                  <a:pt x="3265736" y="41239"/>
                  <a:pt x="3416780" y="0"/>
                </a:cubicBezTo>
                <a:cubicBezTo>
                  <a:pt x="3567825" y="-41239"/>
                  <a:pt x="3745655" y="39044"/>
                  <a:pt x="3908234" y="0"/>
                </a:cubicBezTo>
                <a:cubicBezTo>
                  <a:pt x="4070813" y="-39044"/>
                  <a:pt x="4415773" y="5118"/>
                  <a:pt x="4680520" y="0"/>
                </a:cubicBezTo>
                <a:cubicBezTo>
                  <a:pt x="4729400" y="243818"/>
                  <a:pt x="4649964" y="276655"/>
                  <a:pt x="4680520" y="551918"/>
                </a:cubicBezTo>
                <a:cubicBezTo>
                  <a:pt x="4711076" y="827181"/>
                  <a:pt x="4647327" y="849026"/>
                  <a:pt x="4680520" y="1061381"/>
                </a:cubicBezTo>
                <a:cubicBezTo>
                  <a:pt x="4513947" y="1067765"/>
                  <a:pt x="4383948" y="1045476"/>
                  <a:pt x="4235871" y="1061381"/>
                </a:cubicBezTo>
                <a:cubicBezTo>
                  <a:pt x="4087794" y="1077286"/>
                  <a:pt x="3870994" y="1012146"/>
                  <a:pt x="3697611" y="1061381"/>
                </a:cubicBezTo>
                <a:cubicBezTo>
                  <a:pt x="3524228" y="1110616"/>
                  <a:pt x="3428356" y="1024925"/>
                  <a:pt x="3206156" y="1061381"/>
                </a:cubicBezTo>
                <a:cubicBezTo>
                  <a:pt x="2983957" y="1097837"/>
                  <a:pt x="2908189" y="1043670"/>
                  <a:pt x="2667896" y="1061381"/>
                </a:cubicBezTo>
                <a:cubicBezTo>
                  <a:pt x="2427603" y="1079092"/>
                  <a:pt x="2289164" y="1032548"/>
                  <a:pt x="1989221" y="1061381"/>
                </a:cubicBezTo>
                <a:cubicBezTo>
                  <a:pt x="1689278" y="1090214"/>
                  <a:pt x="1639092" y="993884"/>
                  <a:pt x="1404156" y="1061381"/>
                </a:cubicBezTo>
                <a:cubicBezTo>
                  <a:pt x="1169221" y="1128878"/>
                  <a:pt x="1071962" y="1060374"/>
                  <a:pt x="959507" y="1061381"/>
                </a:cubicBezTo>
                <a:cubicBezTo>
                  <a:pt x="847052" y="1062388"/>
                  <a:pt x="604027" y="1044623"/>
                  <a:pt x="514857" y="1061381"/>
                </a:cubicBezTo>
                <a:cubicBezTo>
                  <a:pt x="425687" y="1078139"/>
                  <a:pt x="234760" y="1007579"/>
                  <a:pt x="0" y="1061381"/>
                </a:cubicBezTo>
                <a:cubicBezTo>
                  <a:pt x="-3140" y="936545"/>
                  <a:pt x="27715" y="717901"/>
                  <a:pt x="0" y="520077"/>
                </a:cubicBezTo>
                <a:cubicBezTo>
                  <a:pt x="-27715" y="322253"/>
                  <a:pt x="35019" y="215009"/>
                  <a:pt x="0" y="0"/>
                </a:cubicBezTo>
                <a:close/>
              </a:path>
              <a:path w="4680520" h="1061381" stroke="0" extrusionOk="0">
                <a:moveTo>
                  <a:pt x="0" y="0"/>
                </a:moveTo>
                <a:cubicBezTo>
                  <a:pt x="259881" y="-62900"/>
                  <a:pt x="443120" y="46408"/>
                  <a:pt x="631870" y="0"/>
                </a:cubicBezTo>
                <a:cubicBezTo>
                  <a:pt x="820620" y="-46408"/>
                  <a:pt x="1068716" y="66742"/>
                  <a:pt x="1263740" y="0"/>
                </a:cubicBezTo>
                <a:cubicBezTo>
                  <a:pt x="1458764" y="-66742"/>
                  <a:pt x="1690025" y="44248"/>
                  <a:pt x="1895611" y="0"/>
                </a:cubicBezTo>
                <a:cubicBezTo>
                  <a:pt x="2101197" y="-44248"/>
                  <a:pt x="2277810" y="32416"/>
                  <a:pt x="2387065" y="0"/>
                </a:cubicBezTo>
                <a:cubicBezTo>
                  <a:pt x="2496320" y="-32416"/>
                  <a:pt x="2770023" y="32618"/>
                  <a:pt x="2925325" y="0"/>
                </a:cubicBezTo>
                <a:cubicBezTo>
                  <a:pt x="3080627" y="-32618"/>
                  <a:pt x="3301296" y="64423"/>
                  <a:pt x="3604000" y="0"/>
                </a:cubicBezTo>
                <a:cubicBezTo>
                  <a:pt x="3906705" y="-64423"/>
                  <a:pt x="3973221" y="39569"/>
                  <a:pt x="4095455" y="0"/>
                </a:cubicBezTo>
                <a:cubicBezTo>
                  <a:pt x="4217690" y="-39569"/>
                  <a:pt x="4485448" y="9347"/>
                  <a:pt x="4680520" y="0"/>
                </a:cubicBezTo>
                <a:cubicBezTo>
                  <a:pt x="4739516" y="209879"/>
                  <a:pt x="4620682" y="271760"/>
                  <a:pt x="4680520" y="498849"/>
                </a:cubicBezTo>
                <a:cubicBezTo>
                  <a:pt x="4740358" y="725938"/>
                  <a:pt x="4634296" y="835220"/>
                  <a:pt x="4680520" y="1061381"/>
                </a:cubicBezTo>
                <a:cubicBezTo>
                  <a:pt x="4407288" y="1085469"/>
                  <a:pt x="4369372" y="1014780"/>
                  <a:pt x="4095455" y="1061381"/>
                </a:cubicBezTo>
                <a:cubicBezTo>
                  <a:pt x="3821538" y="1107982"/>
                  <a:pt x="3812665" y="1022913"/>
                  <a:pt x="3650806" y="1061381"/>
                </a:cubicBezTo>
                <a:cubicBezTo>
                  <a:pt x="3488947" y="1099849"/>
                  <a:pt x="3326545" y="1029808"/>
                  <a:pt x="3206156" y="1061381"/>
                </a:cubicBezTo>
                <a:cubicBezTo>
                  <a:pt x="3085767" y="1092954"/>
                  <a:pt x="2871423" y="1014602"/>
                  <a:pt x="2714702" y="1061381"/>
                </a:cubicBezTo>
                <a:cubicBezTo>
                  <a:pt x="2557981" y="1108160"/>
                  <a:pt x="2384626" y="1048813"/>
                  <a:pt x="2223247" y="1061381"/>
                </a:cubicBezTo>
                <a:cubicBezTo>
                  <a:pt x="2061868" y="1073949"/>
                  <a:pt x="1908218" y="1054649"/>
                  <a:pt x="1778598" y="1061381"/>
                </a:cubicBezTo>
                <a:cubicBezTo>
                  <a:pt x="1648978" y="1068113"/>
                  <a:pt x="1370916" y="1004283"/>
                  <a:pt x="1099922" y="1061381"/>
                </a:cubicBezTo>
                <a:cubicBezTo>
                  <a:pt x="828928" y="1118479"/>
                  <a:pt x="734336" y="1009280"/>
                  <a:pt x="608468" y="1061381"/>
                </a:cubicBezTo>
                <a:cubicBezTo>
                  <a:pt x="482600" y="1113482"/>
                  <a:pt x="196676" y="999577"/>
                  <a:pt x="0" y="1061381"/>
                </a:cubicBezTo>
                <a:cubicBezTo>
                  <a:pt x="-47604" y="814317"/>
                  <a:pt x="21421" y="785849"/>
                  <a:pt x="0" y="551918"/>
                </a:cubicBezTo>
                <a:cubicBezTo>
                  <a:pt x="-21421" y="317987"/>
                  <a:pt x="53821" y="223873"/>
                  <a:pt x="0" y="0"/>
                </a:cubicBezTo>
                <a:close/>
              </a:path>
            </a:pathLst>
          </a:custGeom>
          <a:solidFill>
            <a:schemeClr val="bg1">
              <a:lumMod val="95000"/>
            </a:schemeClr>
          </a:solidFill>
          <a:ln>
            <a:solidFill>
              <a:srgbClr val="0070C0"/>
            </a:solidFill>
          </a:ln>
        </p:spPr>
        <p:txBody>
          <a:bodyPr wrap="square" lIns="108000" rIns="108000">
            <a:spAutoFit/>
          </a:bodyPr>
          <a:lstStyle/>
          <a:p>
            <a:pPr defTabSz="457200">
              <a:lnSpc>
                <a:spcPct val="120000"/>
              </a:lnSpc>
            </a:pPr>
            <a:r>
              <a:rPr lang="en-US" altLang="zh-CN" b="1" dirty="0" smtClean="0">
                <a:latin typeface="Times New Roman" panose="02020603050405020304" pitchFamily="18" charset="0"/>
                <a:ea typeface="DFKai-SB" panose="03000509000000000000" pitchFamily="65" charset="-120"/>
                <a:cs typeface="Times New Roman" panose="02020603050405020304" pitchFamily="18" charset="0"/>
              </a:rPr>
              <a:t>Source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B:</a:t>
            </a:r>
          </a:p>
          <a:p>
            <a:pPr defTabSz="457200">
              <a:lnSpc>
                <a:spcPct val="120000"/>
              </a:lnSpc>
            </a:pPr>
            <a:r>
              <a:rPr lang="en-US" altLang="zh-CN" b="1" dirty="0" smtClean="0">
                <a:latin typeface="Times New Roman" panose="02020603050405020304" pitchFamily="18" charset="0"/>
                <a:ea typeface="DFKai-SB" panose="03000509000000000000" pitchFamily="65" charset="-120"/>
                <a:cs typeface="Times New Roman" panose="02020603050405020304" pitchFamily="18" charset="0"/>
              </a:rPr>
              <a:t>The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Secretary for Food and </a:t>
            </a:r>
            <a:r>
              <a:rPr lang="en-US" altLang="zh-CN" b="1" dirty="0" smtClean="0">
                <a:latin typeface="Times New Roman" panose="02020603050405020304" pitchFamily="18" charset="0"/>
                <a:ea typeface="DFKai-SB" panose="03000509000000000000" pitchFamily="65" charset="-120"/>
                <a:cs typeface="Times New Roman" panose="02020603050405020304" pitchFamily="18" charset="0"/>
              </a:rPr>
              <a:t>Health of the HKSAR</a:t>
            </a:r>
            <a:r>
              <a:rPr lang="zh-CN" altLang="en-US"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Government will </a:t>
            </a:r>
            <a:r>
              <a:rPr lang="en-US" altLang="zh-CN" b="1" dirty="0" smtClean="0">
                <a:latin typeface="Times New Roman" panose="02020603050405020304" pitchFamily="18" charset="0"/>
                <a:ea typeface="DFKai-SB" panose="03000509000000000000" pitchFamily="65" charset="-120"/>
                <a:cs typeface="Times New Roman" panose="02020603050405020304" pitchFamily="18" charset="0"/>
              </a:rPr>
              <a:t>attend</a:t>
            </a:r>
            <a:r>
              <a:rPr lang="zh-CN" altLang="en-US"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the World Health </a:t>
            </a:r>
            <a:r>
              <a:rPr lang="en-US" altLang="zh-CN" b="1" dirty="0" smtClean="0">
                <a:latin typeface="Times New Roman" panose="02020603050405020304" pitchFamily="18" charset="0"/>
                <a:ea typeface="DFKai-SB" panose="03000509000000000000" pitchFamily="65" charset="-120"/>
                <a:cs typeface="Times New Roman" panose="02020603050405020304" pitchFamily="18" charset="0"/>
              </a:rPr>
              <a:t>Assembly</a:t>
            </a:r>
            <a:r>
              <a:rPr lang="zh-CN" altLang="en-US"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as</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a</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member</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latin typeface="Times New Roman" panose="02020603050405020304" pitchFamily="18" charset="0"/>
                <a:ea typeface="DFKai-SB" panose="03000509000000000000" pitchFamily="65" charset="-120"/>
                <a:cs typeface="Times New Roman" panose="02020603050405020304" pitchFamily="18" charset="0"/>
              </a:rPr>
              <a:t>China</a:t>
            </a:r>
            <a:r>
              <a:rPr lang="zh-CN" altLang="en-US"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delegation</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endParaRPr lang="en-US" altLang="zh-CN"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内容占位符 2"/>
          <p:cNvSpPr txBox="1"/>
          <p:nvPr/>
        </p:nvSpPr>
        <p:spPr>
          <a:xfrm>
            <a:off x="7938917" y="4381309"/>
            <a:ext cx="3615542" cy="1719389"/>
          </a:xfrm>
          <a:prstGeom prst="rect">
            <a:avLst/>
          </a:prstGeom>
          <a:solidFill>
            <a:schemeClr val="bg1">
              <a:lumMod val="95000"/>
            </a:schemeClr>
          </a:solidFill>
        </p:spPr>
        <p:txBody>
          <a:bodyPr lIns="108000" rIns="108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What</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concepts</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about</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constitutional</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relationship</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between</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Central Authorities</a:t>
            </a:r>
            <a:r>
              <a:rPr lang="zh-CN" altLang="en-US" sz="16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the HKSAR</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are</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reflected</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in</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two</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sources</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a:t>
            </a:r>
          </a:p>
          <a:p>
            <a:pPr marL="0" indent="0">
              <a:lnSpc>
                <a:spcPct val="120000"/>
              </a:lnSpc>
              <a:buNone/>
            </a:pPr>
            <a:r>
              <a:rPr lang="en-US" altLang="zh-CN" sz="16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Answers</a:t>
            </a:r>
            <a:r>
              <a:rPr lang="en-US" altLang="zh-CN" sz="16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16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One</a:t>
            </a:r>
            <a:r>
              <a:rPr lang="zh-CN" altLang="en-US" sz="16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Country,</a:t>
            </a:r>
            <a:r>
              <a:rPr lang="zh-CN" altLang="en-US" sz="16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subordination</a:t>
            </a:r>
            <a:r>
              <a:rPr lang="zh-CN" altLang="en-US" sz="1600"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 </a:t>
            </a:r>
          </a:p>
        </p:txBody>
      </p:sp>
      <p:sp>
        <p:nvSpPr>
          <p:cNvPr id="12" name="文本框 11"/>
          <p:cNvSpPr txBox="1"/>
          <p:nvPr/>
        </p:nvSpPr>
        <p:spPr>
          <a:xfrm>
            <a:off x="1678898" y="228807"/>
            <a:ext cx="8949129" cy="706755"/>
          </a:xfrm>
          <a:prstGeom prst="rect">
            <a:avLst/>
          </a:prstGeom>
          <a:noFill/>
        </p:spPr>
        <p:txBody>
          <a:bodyPr wrap="square" rtlCol="0">
            <a:spAutoFit/>
          </a:bodyPr>
          <a:lstStyle/>
          <a:p>
            <a:pPr algn="ctr" defTabSz="457200"/>
            <a:r>
              <a:rPr lang="en-US" altLang="zh-CN" sz="4000" b="1" dirty="0">
                <a:latin typeface="Times New Roman" panose="02020603050405020304" pitchFamily="18" charset="0"/>
                <a:ea typeface="DFKai-SB" panose="03000509000000000000" pitchFamily="65" charset="-120"/>
                <a:cs typeface="Times New Roman" panose="02020603050405020304" pitchFamily="18" charset="0"/>
              </a:rPr>
              <a:t>Have</a:t>
            </a:r>
            <a:r>
              <a:rPr lang="zh-CN" altLang="en-US" sz="4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4000" b="1" dirty="0">
                <a:latin typeface="Times New Roman" panose="02020603050405020304" pitchFamily="18" charset="0"/>
                <a:ea typeface="DFKai-SB" panose="03000509000000000000" pitchFamily="65" charset="-120"/>
                <a:cs typeface="Times New Roman" panose="02020603050405020304" pitchFamily="18" charset="0"/>
              </a:rPr>
              <a:t>you</a:t>
            </a:r>
            <a:r>
              <a:rPr lang="zh-CN" altLang="en-US" sz="4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4000" b="1" dirty="0">
                <a:latin typeface="Times New Roman" panose="02020603050405020304" pitchFamily="18" charset="0"/>
                <a:ea typeface="DFKai-SB" panose="03000509000000000000" pitchFamily="65" charset="-120"/>
                <a:cs typeface="Times New Roman" panose="02020603050405020304" pitchFamily="18" charset="0"/>
              </a:rPr>
              <a:t>read</a:t>
            </a:r>
            <a:r>
              <a:rPr lang="zh-CN" altLang="en-US" sz="4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4000" b="1"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4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4000" b="1" dirty="0">
                <a:latin typeface="Times New Roman" panose="02020603050405020304" pitchFamily="18" charset="0"/>
                <a:ea typeface="DFKai-SB" panose="03000509000000000000" pitchFamily="65" charset="-120"/>
                <a:cs typeface="Times New Roman" panose="02020603050405020304" pitchFamily="18" charset="0"/>
              </a:rPr>
              <a:t>news</a:t>
            </a:r>
            <a:r>
              <a:rPr lang="zh-CN" altLang="en-US" sz="4000"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4000" b="1" dirty="0">
                <a:latin typeface="Times New Roman" panose="02020603050405020304" pitchFamily="18" charset="0"/>
                <a:ea typeface="DFKai-SB" panose="03000509000000000000" pitchFamily="65" charset="-120"/>
                <a:cs typeface="Times New Roman" panose="02020603050405020304" pitchFamily="18" charset="0"/>
              </a:rPr>
              <a:t>below?</a:t>
            </a:r>
            <a:endParaRPr lang="zh-CN" altLang="en-US" sz="40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3" name="文本框 12"/>
          <p:cNvSpPr txBox="1"/>
          <p:nvPr/>
        </p:nvSpPr>
        <p:spPr>
          <a:xfrm>
            <a:off x="2805190" y="2962710"/>
            <a:ext cx="4680520" cy="523220"/>
          </a:xfrm>
          <a:prstGeom prst="rect">
            <a:avLst/>
          </a:prstGeom>
          <a:noFill/>
        </p:spPr>
        <p:txBody>
          <a:bodyPr wrap="square">
            <a:spAutoFit/>
          </a:bodyPr>
          <a:lstStyle/>
          <a:p>
            <a:pPr defTabSz="457200"/>
            <a:r>
              <a:rPr lang="en-US" altLang="zh-CN" sz="1400" dirty="0">
                <a:solidFill>
                  <a:prstClr val="black"/>
                </a:solidFill>
                <a:latin typeface="Times New Roman" panose="02020603050405020304" pitchFamily="18" charset="0"/>
                <a:cs typeface="Times New Roman" panose="02020603050405020304" pitchFamily="18" charset="0"/>
              </a:rPr>
              <a:t>https://www.news.gov.hk/eng/2019/12/20191223/20191223_172812_902.html</a:t>
            </a:r>
            <a:endParaRPr lang="zh-CN" altLang="en-US" dirty="0">
              <a:solidFill>
                <a:prstClr val="black"/>
              </a:solidFill>
              <a:latin typeface="Century Gothic" panose="020B0502020202020204"/>
            </a:endParaRPr>
          </a:p>
        </p:txBody>
      </p:sp>
      <p:sp>
        <p:nvSpPr>
          <p:cNvPr id="14" name="文本框 13"/>
          <p:cNvSpPr txBox="1"/>
          <p:nvPr/>
        </p:nvSpPr>
        <p:spPr>
          <a:xfrm>
            <a:off x="2805190" y="5577479"/>
            <a:ext cx="4680520" cy="523220"/>
          </a:xfrm>
          <a:prstGeom prst="rect">
            <a:avLst/>
          </a:prstGeom>
          <a:noFill/>
        </p:spPr>
        <p:txBody>
          <a:bodyPr wrap="square">
            <a:spAutoFit/>
          </a:bodyPr>
          <a:lstStyle/>
          <a:p>
            <a:pPr defTabSz="457200"/>
            <a:r>
              <a:rPr lang="en-US" altLang="zh-CN" sz="1400" dirty="0">
                <a:solidFill>
                  <a:prstClr val="black"/>
                </a:solidFill>
                <a:latin typeface="Times New Roman" panose="02020603050405020304" pitchFamily="18" charset="0"/>
                <a:cs typeface="Times New Roman" panose="02020603050405020304" pitchFamily="18" charset="0"/>
              </a:rPr>
              <a:t>https://www.fhb.gov.hk/en/press_and_publications/press/2012/press120516.htm</a:t>
            </a:r>
            <a:endParaRPr lang="zh-CN" altLang="en-US" dirty="0">
              <a:solidFill>
                <a:prstClr val="black"/>
              </a:solidFill>
              <a:latin typeface="Century Gothic" panose="020B0502020202020204"/>
            </a:endParaRPr>
          </a:p>
        </p:txBody>
      </p:sp>
      <p:sp>
        <p:nvSpPr>
          <p:cNvPr id="3" name="灯片编号占位符 2"/>
          <p:cNvSpPr>
            <a:spLocks noGrp="1"/>
          </p:cNvSpPr>
          <p:nvPr>
            <p:ph type="sldNum" sz="quarter" idx="12"/>
          </p:nvPr>
        </p:nvSpPr>
        <p:spPr>
          <a:xfrm>
            <a:off x="9840417" y="6318372"/>
            <a:ext cx="496659" cy="377911"/>
          </a:xfrm>
        </p:spPr>
        <p:txBody>
          <a:bodyPr/>
          <a:lstStyle/>
          <a:p>
            <a:pPr defTabSz="457200"/>
            <a:fld id="{0C913308-F349-4B6D-A68A-DD1791B4A57B}" type="slidenum">
              <a:rPr lang="zh-CN" altLang="en-US">
                <a:solidFill>
                  <a:prstClr val="black"/>
                </a:solidFill>
                <a:latin typeface="Century Gothic" panose="020B0502020202020204"/>
              </a:rPr>
              <a:t>3</a:t>
            </a:fld>
            <a:endParaRPr lang="zh-CN" altLang="en-US" dirty="0">
              <a:solidFill>
                <a:prstClr val="black"/>
              </a:solidFill>
              <a:latin typeface="Century Gothic" panose="020B0502020202020204"/>
            </a:endParaRPr>
          </a:p>
        </p:txBody>
      </p:sp>
      <p:pic>
        <p:nvPicPr>
          <p:cNvPr id="10" name="圖片 9"/>
          <p:cNvPicPr>
            <a:picLocks noChangeAspect="1"/>
          </p:cNvPicPr>
          <p:nvPr/>
        </p:nvPicPr>
        <p:blipFill>
          <a:blip r:embed="rId3"/>
          <a:stretch>
            <a:fillRect/>
          </a:stretch>
        </p:blipFill>
        <p:spPr>
          <a:xfrm>
            <a:off x="7938917" y="1450730"/>
            <a:ext cx="3615542" cy="254537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7831" y="658409"/>
            <a:ext cx="9722757" cy="1077218"/>
          </a:xfrm>
        </p:spPr>
        <p:txBody>
          <a:bodyPr wrap="square">
            <a:spAutoFit/>
          </a:bodyPr>
          <a:lstStyle/>
          <a:p>
            <a:pPr algn="ctr"/>
            <a:r>
              <a:rPr lang="en-US" altLang="zh-TW" sz="3200" b="1" dirty="0">
                <a:latin typeface="Times New Roman" panose="02020603050405020304" pitchFamily="18" charset="0"/>
                <a:ea typeface="DFKai-SB" panose="03000509000000000000" pitchFamily="65" charset="-120"/>
                <a:cs typeface="Times New Roman" panose="02020603050405020304" pitchFamily="18" charset="0"/>
              </a:rPr>
              <a:t>What powers are </a:t>
            </a:r>
            <a:r>
              <a:rPr lang="en-US" altLang="zh-TW" sz="3200" b="1" dirty="0" err="1" smtClean="0">
                <a:latin typeface="Times New Roman" panose="02020603050405020304" pitchFamily="18" charset="0"/>
                <a:ea typeface="DFKai-SB" panose="03000509000000000000" pitchFamily="65" charset="-120"/>
                <a:cs typeface="Times New Roman" panose="02020603050405020304" pitchFamily="18" charset="0"/>
              </a:rPr>
              <a:t>authorised</a:t>
            </a:r>
            <a:r>
              <a:rPr lang="en-US" altLang="zh-TW" sz="3200" b="1" dirty="0" smtClean="0">
                <a:latin typeface="Times New Roman" panose="02020603050405020304" pitchFamily="18" charset="0"/>
                <a:ea typeface="DFKai-SB" panose="03000509000000000000" pitchFamily="65" charset="-120"/>
                <a:cs typeface="Times New Roman" panose="02020603050405020304" pitchFamily="18" charset="0"/>
              </a:rPr>
              <a:t> to </a:t>
            </a:r>
            <a:r>
              <a:rPr lang="en-US" altLang="zh-TW"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Special Administrative </a:t>
            </a:r>
            <a:r>
              <a:rPr lang="en-US" altLang="zh-TW"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Region </a:t>
            </a:r>
            <a:r>
              <a:rPr lang="en-US" altLang="zh-TW"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by the Central </a:t>
            </a:r>
            <a:r>
              <a:rPr lang="en-US" altLang="zh-TW"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 </a:t>
            </a:r>
            <a:r>
              <a:rPr lang="en-US" altLang="zh-TW" sz="3200" b="1" dirty="0" smtClean="0">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内容占位符 2"/>
          <p:cNvSpPr>
            <a:spLocks noGrp="1"/>
          </p:cNvSpPr>
          <p:nvPr>
            <p:ph idx="1"/>
          </p:nvPr>
        </p:nvSpPr>
        <p:spPr>
          <a:xfrm>
            <a:off x="3225799" y="2625801"/>
            <a:ext cx="7226823" cy="2809799"/>
          </a:xfrm>
        </p:spPr>
        <p:txBody>
          <a:bodyPr>
            <a:noAutofit/>
          </a:bodyPr>
          <a:lstStyle/>
          <a:p>
            <a:pPr marL="0" indent="0" algn="just">
              <a:lnSpc>
                <a:spcPct val="120000"/>
              </a:lnSpc>
              <a:spcBef>
                <a:spcPts val="0"/>
              </a:spcBef>
              <a:buNone/>
            </a:pPr>
            <a:r>
              <a:rPr lang="zh-CN" altLang="en-US" sz="2400" dirty="0">
                <a:latin typeface="Times New Roman" panose="02020603050405020304" pitchFamily="18" charset="0"/>
                <a:ea typeface="仿宋" panose="02010609060101010101" pitchFamily="49" charset="-122"/>
                <a:cs typeface="Times New Roman" panose="02020603050405020304" pitchFamily="18" charset="0"/>
                <a:sym typeface="+mn-ea"/>
              </a:rPr>
              <a:t>    </a:t>
            </a:r>
            <a:endParaRPr lang="en-US" altLang="zh-CN" sz="2400" dirty="0">
              <a:latin typeface="Times New Roman" panose="02020603050405020304" pitchFamily="18" charset="0"/>
              <a:ea typeface="仿宋" panose="02010609060101010101" pitchFamily="49" charset="-122"/>
              <a:cs typeface="Times New Roman" panose="02020603050405020304" pitchFamily="18" charset="0"/>
              <a:sym typeface="+mn-ea"/>
            </a:endParaRPr>
          </a:p>
          <a:p>
            <a:pPr marL="0" indent="0" algn="just">
              <a:lnSpc>
                <a:spcPct val="120000"/>
              </a:lnSpc>
              <a:spcBef>
                <a:spcPts val="0"/>
              </a:spcBef>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Central Authorities </a:t>
            </a:r>
            <a:r>
              <a:rPr lang="en-HK"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exercising overall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sovereignty and </a:t>
            </a:r>
            <a:r>
              <a:rPr lang="en-HK"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jurisdiction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over the country is the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prerequisite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for the delegation of authority to the HKSAR. The HKSAR is </a:t>
            </a:r>
            <a:r>
              <a:rPr lang="en-US" altLang="zh-CN" sz="24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authorised</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by the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 Authorities to enjoy a</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high</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degree</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autonomy.</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a:lnSpc>
                <a:spcPct val="120000"/>
              </a:lnSpc>
              <a:spcBef>
                <a:spcPts val="0"/>
              </a:spcBef>
              <a:buNone/>
            </a:pP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mn-ea"/>
              </a:rPr>
              <a:t>    </a:t>
            </a:r>
          </a:p>
        </p:txBody>
      </p:sp>
      <p:sp>
        <p:nvSpPr>
          <p:cNvPr id="4" name="灯片编号占位符 3"/>
          <p:cNvSpPr>
            <a:spLocks noGrp="1"/>
          </p:cNvSpPr>
          <p:nvPr>
            <p:ph type="sldNum" sz="quarter" idx="12"/>
          </p:nvPr>
        </p:nvSpPr>
        <p:spPr>
          <a:xfrm>
            <a:off x="10452622" y="6033387"/>
            <a:ext cx="584978" cy="365125"/>
          </a:xfrm>
        </p:spPr>
        <p:txBody>
          <a:bodyPr/>
          <a:lstStyle/>
          <a:p>
            <a:pPr defTabSz="457200"/>
            <a:fld id="{0C913308-F349-4B6D-A68A-DD1791B4A57B}" type="slidenum">
              <a:rPr lang="zh-CN" altLang="en-US">
                <a:solidFill>
                  <a:prstClr val="black"/>
                </a:solidFill>
                <a:latin typeface="Century Gothic" panose="020B0502020202020204"/>
              </a:rPr>
              <a:t>30</a:t>
            </a:fld>
            <a:endParaRPr lang="zh-CN" altLang="en-US" dirty="0">
              <a:solidFill>
                <a:prstClr val="black"/>
              </a:solidFill>
              <a:latin typeface="Century Gothic" panose="020B0502020202020204"/>
            </a:endParaRPr>
          </a:p>
        </p:txBody>
      </p:sp>
      <p:sp>
        <p:nvSpPr>
          <p:cNvPr id="5" name="矩形 4"/>
          <p:cNvSpPr/>
          <p:nvPr/>
        </p:nvSpPr>
        <p:spPr>
          <a:xfrm>
            <a:off x="4459169" y="2333414"/>
            <a:ext cx="4894673" cy="584775"/>
          </a:xfrm>
          <a:prstGeom prst="rect">
            <a:avLst/>
          </a:prstGeom>
        </p:spPr>
        <p:txBody>
          <a:bodyPr wrap="none">
            <a:spAutoFit/>
          </a:bodyPr>
          <a:lstStyle/>
          <a:p>
            <a:pPr defTabSz="457200"/>
            <a:r>
              <a:rPr lang="en-US" altLang="zh-CN" sz="3200" b="1"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A high </a:t>
            </a:r>
            <a:r>
              <a:rPr lang="en-US" altLang="zh-CN" sz="32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degree of autonomy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1026683743"/>
              </p:ext>
            </p:extLst>
          </p:nvPr>
        </p:nvGraphicFramePr>
        <p:xfrm>
          <a:off x="3291975" y="2014240"/>
          <a:ext cx="7848872" cy="4367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2122144" y="345894"/>
            <a:ext cx="9485656" cy="1569660"/>
          </a:xfrm>
          <a:prstGeom prst="rect">
            <a:avLst/>
          </a:prstGeom>
        </p:spPr>
        <p:txBody>
          <a:bodyPr wrap="square">
            <a:spAutoFit/>
          </a:bodyPr>
          <a:lstStyle/>
          <a:p>
            <a:pPr algn="ctr" defTabSz="457200"/>
            <a:r>
              <a:rPr lang="en-US" altLang="zh-HK" sz="3200" b="1"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The National People’s Congress </a:t>
            </a:r>
            <a:r>
              <a:rPr lang="en-US" altLang="zh-HK" sz="3200" b="1" dirty="0" err="1"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authorises</a:t>
            </a:r>
            <a:r>
              <a:rPr lang="en-US" altLang="zh-HK" sz="3200" b="1" dirty="0" smtClean="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HK" sz="3200" b="1"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rPr>
              <a:t>the Hong Kong Special Administrative Region to exercise a high degree of autonomy</a:t>
            </a:r>
            <a:endParaRPr lang="zh-HK" altLang="en-US" sz="3200" b="1" dirty="0">
              <a:solidFill>
                <a:schemeClr val="tx1">
                  <a:lumMod val="85000"/>
                  <a:lumOff val="15000"/>
                </a:schemeClr>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31</a:t>
            </a:fld>
            <a:endParaRPr lang="zh-CN" altLang="en-US" dirty="0">
              <a:solidFill>
                <a:prstClr val="black"/>
              </a:solidFill>
              <a:latin typeface="Century Gothic" panose="020B050202020202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1400" y="1245536"/>
            <a:ext cx="10379829" cy="1376727"/>
          </a:xfrm>
        </p:spPr>
        <p:txBody>
          <a:bodyPr>
            <a:noAutofit/>
          </a:bodyPr>
          <a:lstStyle/>
          <a:p>
            <a:pPr marL="0" indent="0" algn="just">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Article 16 of the Basic Law prescribes: “the Hong Kong Special Administrative Region shall be vested with executive power. It shall, on its own, conduct the administrative affairs of the Region in accordance with the relevant provisions of this Law.” </a:t>
            </a:r>
            <a:endParaRPr lang="en-US" altLang="zh-CN" sz="2400" dirty="0">
              <a:latin typeface="Times New Roman" panose="02020603050405020304" pitchFamily="18" charset="0"/>
              <a:cs typeface="Times New Roman" panose="02020603050405020304" pitchFamily="18" charset="0"/>
            </a:endParaRPr>
          </a:p>
          <a:p>
            <a:pPr algn="just"/>
            <a:endParaRPr lang="en-US" altLang="zh-CN" sz="2800" dirty="0">
              <a:latin typeface="Times New Roman" panose="02020603050405020304" pitchFamily="18" charset="0"/>
              <a:cs typeface="Times New Roman" panose="02020603050405020304" pitchFamily="18" charset="0"/>
            </a:endParaRPr>
          </a:p>
        </p:txBody>
      </p:sp>
      <p:sp>
        <p:nvSpPr>
          <p:cNvPr id="16" name="灯片编号占位符 15"/>
          <p:cNvSpPr>
            <a:spLocks noGrp="1"/>
          </p:cNvSpPr>
          <p:nvPr>
            <p:ph type="sldNum" sz="quarter" idx="12"/>
          </p:nvPr>
        </p:nvSpPr>
        <p:spPr>
          <a:xfrm>
            <a:off x="10836251" y="6249132"/>
            <a:ext cx="584978" cy="365125"/>
          </a:xfrm>
        </p:spPr>
        <p:txBody>
          <a:bodyPr/>
          <a:lstStyle/>
          <a:p>
            <a:pPr defTabSz="457200"/>
            <a:fld id="{0C913308-F349-4B6D-A68A-DD1791B4A57B}" type="slidenum">
              <a:rPr lang="zh-CN" altLang="en-US">
                <a:solidFill>
                  <a:prstClr val="black"/>
                </a:solidFill>
                <a:latin typeface="Century Gothic" panose="020B0502020202020204"/>
              </a:rPr>
              <a:t>32</a:t>
            </a:fld>
            <a:endParaRPr lang="zh-CN" altLang="en-US" dirty="0">
              <a:solidFill>
                <a:prstClr val="black"/>
              </a:solidFill>
              <a:latin typeface="Century Gothic" panose="020B0502020202020204"/>
            </a:endParaRPr>
          </a:p>
        </p:txBody>
      </p:sp>
      <p:sp>
        <p:nvSpPr>
          <p:cNvPr id="2" name="矩形 1"/>
          <p:cNvSpPr/>
          <p:nvPr/>
        </p:nvSpPr>
        <p:spPr>
          <a:xfrm>
            <a:off x="3261794" y="373909"/>
            <a:ext cx="5876167" cy="646331"/>
          </a:xfrm>
          <a:prstGeom prst="rect">
            <a:avLst/>
          </a:prstGeom>
        </p:spPr>
        <p:txBody>
          <a:bodyPr wrap="square">
            <a:spAutoFit/>
          </a:bodyPr>
          <a:lstStyle/>
          <a:p>
            <a:pPr algn="ctr" defTabSz="457200"/>
            <a:r>
              <a:rPr lang="en-US" altLang="zh-CN" sz="36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Executive power</a:t>
            </a:r>
          </a:p>
        </p:txBody>
      </p:sp>
      <p:sp>
        <p:nvSpPr>
          <p:cNvPr id="5" name="文本框 4"/>
          <p:cNvSpPr txBox="1"/>
          <p:nvPr/>
        </p:nvSpPr>
        <p:spPr>
          <a:xfrm>
            <a:off x="2382747" y="5034023"/>
            <a:ext cx="8186804" cy="1435771"/>
          </a:xfrm>
          <a:prstGeom prst="rect">
            <a:avLst/>
          </a:prstGeom>
        </p:spPr>
        <p:txBody>
          <a:bodyPr vert="horz" lIns="91440" tIns="45720" rIns="91440" bIns="45720" rtlCol="0">
            <a:noAutofit/>
          </a:bodyPr>
          <a:lstStyle/>
          <a:p>
            <a:pPr>
              <a:lnSpc>
                <a:spcPct val="160000"/>
              </a:lnSpc>
              <a:spcAft>
                <a:spcPts val="600"/>
              </a:spcAft>
              <a:defRPr/>
            </a:pPr>
            <a:r>
              <a:rPr lang="en-US" altLang="zh-CN" b="1" kern="100" dirty="0">
                <a:latin typeface="Times New Roman" panose="02020603050405020304" pitchFamily="18" charset="0"/>
                <a:ea typeface="DFKai-SB" panose="03000509000000000000" pitchFamily="65" charset="-120"/>
                <a:cs typeface="Times New Roman" panose="02020603050405020304" pitchFamily="18" charset="0"/>
              </a:rPr>
              <a:t>Learning activity: </a:t>
            </a:r>
            <a:r>
              <a:rPr lang="en-US" altLang="zh-CN" kern="100" dirty="0">
                <a:latin typeface="Times New Roman" panose="02020603050405020304" pitchFamily="18" charset="0"/>
                <a:ea typeface="DFKai-SB" panose="03000509000000000000" pitchFamily="65" charset="-120"/>
                <a:cs typeface="Times New Roman" panose="02020603050405020304" pitchFamily="18" charset="0"/>
              </a:rPr>
              <a:t>The scope of </a:t>
            </a:r>
            <a:r>
              <a:rPr lang="en-US" altLang="zh-CN" kern="100" dirty="0" smtClean="0">
                <a:latin typeface="Times New Roman" panose="02020603050405020304" pitchFamily="18" charset="0"/>
                <a:ea typeface="DFKai-SB" panose="03000509000000000000" pitchFamily="65" charset="-120"/>
                <a:cs typeface="Times New Roman" panose="02020603050405020304" pitchFamily="18" charset="0"/>
              </a:rPr>
              <a:t>administrative affairs is </a:t>
            </a:r>
            <a:r>
              <a:rPr lang="en-US" altLang="zh-CN" kern="100" dirty="0">
                <a:latin typeface="Times New Roman" panose="02020603050405020304" pitchFamily="18" charset="0"/>
                <a:ea typeface="DFKai-SB" panose="03000509000000000000" pitchFamily="65" charset="-120"/>
                <a:cs typeface="Times New Roman" panose="02020603050405020304" pitchFamily="18" charset="0"/>
              </a:rPr>
              <a:t>very broad and covers almost all aspects of social life. </a:t>
            </a:r>
            <a:r>
              <a:rPr lang="en-US" altLang="zh-CN" kern="100" dirty="0" smtClean="0">
                <a:latin typeface="Times New Roman" panose="02020603050405020304" pitchFamily="18" charset="0"/>
                <a:ea typeface="DFKai-SB" panose="03000509000000000000" pitchFamily="65" charset="-120"/>
                <a:cs typeface="Times New Roman" panose="02020603050405020304" pitchFamily="18" charset="0"/>
              </a:rPr>
              <a:t>In </a:t>
            </a:r>
            <a:r>
              <a:rPr lang="en-US" altLang="zh-CN" kern="100" dirty="0">
                <a:latin typeface="Times New Roman" panose="02020603050405020304" pitchFamily="18" charset="0"/>
                <a:ea typeface="DFKai-SB" panose="03000509000000000000" pitchFamily="65" charset="-120"/>
                <a:cs typeface="Times New Roman" panose="02020603050405020304" pitchFamily="18" charset="0"/>
              </a:rPr>
              <a:t>your daily </a:t>
            </a:r>
            <a:r>
              <a:rPr lang="en-US" altLang="zh-CN" kern="100" dirty="0" smtClean="0">
                <a:latin typeface="Times New Roman" panose="02020603050405020304" pitchFamily="18" charset="0"/>
                <a:ea typeface="DFKai-SB" panose="03000509000000000000" pitchFamily="65" charset="-120"/>
                <a:cs typeface="Times New Roman" panose="02020603050405020304" pitchFamily="18" charset="0"/>
              </a:rPr>
              <a:t>life, what government departments </a:t>
            </a:r>
            <a:r>
              <a:rPr lang="en-US" altLang="zh-CN" kern="100" dirty="0">
                <a:latin typeface="Times New Roman" panose="02020603050405020304" pitchFamily="18" charset="0"/>
                <a:ea typeface="DFKai-SB" panose="03000509000000000000" pitchFamily="65" charset="-120"/>
                <a:cs typeface="Times New Roman" panose="02020603050405020304" pitchFamily="18" charset="0"/>
              </a:rPr>
              <a:t>do you have contact </a:t>
            </a:r>
            <a:r>
              <a:rPr lang="en-US" altLang="zh-CN" kern="100" dirty="0" smtClean="0">
                <a:latin typeface="Times New Roman" panose="02020603050405020304" pitchFamily="18" charset="0"/>
                <a:ea typeface="DFKai-SB" panose="03000509000000000000" pitchFamily="65" charset="-120"/>
                <a:cs typeface="Times New Roman" panose="02020603050405020304" pitchFamily="18" charset="0"/>
              </a:rPr>
              <a:t>with?</a:t>
            </a:r>
            <a:endParaRPr lang="en-US" altLang="zh-CN" kern="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7" name="文本框 16"/>
          <p:cNvSpPr txBox="1"/>
          <p:nvPr/>
        </p:nvSpPr>
        <p:spPr>
          <a:xfrm>
            <a:off x="2382747" y="3062363"/>
            <a:ext cx="8186804" cy="1695437"/>
          </a:xfrm>
          <a:prstGeom prst="rect">
            <a:avLst/>
          </a:prstGeom>
          <a:solidFill>
            <a:schemeClr val="bg1">
              <a:lumMod val="95000"/>
            </a:schemeClr>
          </a:solidFill>
        </p:spPr>
        <p:txBody>
          <a:bodyPr wrap="square" lIns="108000" tIns="108000" rIns="108000" bIns="108000">
            <a:spAutoFit/>
          </a:bodyPr>
          <a:lstStyle/>
          <a:p>
            <a:pPr algn="ctr" defTabSz="457200">
              <a:lnSpc>
                <a:spcPct val="120000"/>
              </a:lnSpc>
            </a:pP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Supplementary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information</a:t>
            </a:r>
          </a:p>
          <a:p>
            <a:pPr algn="just" defTabSz="457200">
              <a:lnSpc>
                <a:spcPct val="120000"/>
              </a:lnSpc>
            </a:pP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Executive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power refers to the authority of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HKSAR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Government to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manage social affairs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regarding economy</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 culture, municipal services, security and social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welfares, as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well as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daily governance.</a:t>
            </a:r>
            <a:endParaRPr lang="zh-CN" altLang="en-US" sz="2000" b="1"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9" name="圖形 18" descr="說故事 以實心填滿"/>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300" y="3266887"/>
            <a:ext cx="580306" cy="580306"/>
          </a:xfrm>
          <a:prstGeom prst="rect">
            <a:avLst/>
          </a:prstGeom>
        </p:spPr>
      </p:pic>
      <p:pic>
        <p:nvPicPr>
          <p:cNvPr id="20" name="圖形 19" descr="棒球 以實心填滿"/>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300" y="5034023"/>
            <a:ext cx="605187" cy="60518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p:nvPr/>
        </p:nvSpPr>
        <p:spPr>
          <a:xfrm>
            <a:off x="2057090" y="307564"/>
            <a:ext cx="4456444" cy="1325563"/>
          </a:xfrm>
          <a:prstGeom prst="rect">
            <a:avLst/>
          </a:prstGeom>
        </p:spPr>
        <p:txBody>
          <a:bodyPr vert="horz" lIns="91440" tIns="45720" rIns="91440" bIns="45720" rtlCol="0" anchor="ctr">
            <a:normAutofit/>
          </a:bodyPr>
          <a:lstStyle/>
          <a:p>
            <a:pPr defTabSz="457200">
              <a:lnSpc>
                <a:spcPct val="90000"/>
              </a:lnSpc>
              <a:spcBef>
                <a:spcPct val="0"/>
              </a:spcBef>
              <a:spcAft>
                <a:spcPts val="600"/>
              </a:spcAft>
            </a:pP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Legislative power</a:t>
            </a:r>
          </a:p>
        </p:txBody>
      </p:sp>
      <p:sp>
        <p:nvSpPr>
          <p:cNvPr id="7" name="内容占位符 2"/>
          <p:cNvSpPr txBox="1"/>
          <p:nvPr/>
        </p:nvSpPr>
        <p:spPr>
          <a:xfrm>
            <a:off x="1758317" y="1419891"/>
            <a:ext cx="5422752" cy="356077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114300" indent="0" algn="just" fontAlgn="auto">
              <a:lnSpc>
                <a:spcPct val="150000"/>
              </a:lnSpc>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National People’s Congress </a:t>
            </a:r>
            <a:r>
              <a:rPr lang="en-US" altLang="zh-CN" sz="24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authorises</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HKSAR to enjoy legislative power. </a:t>
            </a:r>
          </a:p>
          <a:p>
            <a:pPr marL="114300" indent="0" fontAlgn="auto">
              <a:lnSpc>
                <a:spcPct val="150000"/>
              </a:lnSpc>
              <a:buFont typeface="Wingdings 3" panose="05040102010807070707" charset="2"/>
              <a:buNone/>
            </a:pPr>
            <a:endPar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114300" indent="0" algn="just" fontAlgn="auto">
              <a:lnSpc>
                <a:spcPct val="150000"/>
              </a:lnSpc>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Legislative Council of the HKSAR shall be the legislature of the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HKSAR that has very extensive legislative power. </a:t>
            </a:r>
            <a:endPar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indent="-228600">
              <a:lnSpc>
                <a:spcPct val="90000"/>
              </a:lnSpc>
            </a:pP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8" name="圖片 7"/>
          <p:cNvPicPr>
            <a:picLocks noChangeAspect="1"/>
          </p:cNvPicPr>
          <p:nvPr/>
        </p:nvPicPr>
        <p:blipFill rotWithShape="1">
          <a:blip r:embed="rId2"/>
          <a:srcRect t="23830" r="-1" b="20598"/>
          <a:stretch>
            <a:fillRect/>
          </a:stretch>
        </p:blipFill>
        <p:spPr>
          <a:xfrm>
            <a:off x="6857701" y="0"/>
            <a:ext cx="4551888"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pic>
        <p:nvPicPr>
          <p:cNvPr id="9" name="圖片 6"/>
          <p:cNvPicPr>
            <a:picLocks noChangeAspect="1"/>
          </p:cNvPicPr>
          <p:nvPr/>
        </p:nvPicPr>
        <p:blipFill>
          <a:blip r:embed="rId3"/>
          <a:stretch>
            <a:fillRect/>
          </a:stretch>
        </p:blipFill>
        <p:spPr>
          <a:xfrm>
            <a:off x="7353152" y="3840220"/>
            <a:ext cx="4212467" cy="2808312"/>
          </a:xfrm>
          <a:prstGeom prst="rect">
            <a:avLst/>
          </a:prstGeom>
          <a:effectLst>
            <a:softEdge rad="711200"/>
          </a:effectLst>
        </p:spPr>
      </p:pic>
      <p:sp>
        <p:nvSpPr>
          <p:cNvPr id="10"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33</a:t>
            </a:fld>
            <a:endParaRPr lang="zh-CN" altLang="en-US" dirty="0">
              <a:solidFill>
                <a:prstClr val="black"/>
              </a:solidFill>
              <a:latin typeface="Century Gothic" panose="020B05020202020202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635000" y="1345678"/>
            <a:ext cx="10934700" cy="1394504"/>
          </a:xfrm>
          <a:custGeom>
            <a:avLst/>
            <a:gdLst>
              <a:gd name="connsiteX0" fmla="*/ 0 w 7632848"/>
              <a:gd name="connsiteY0" fmla="*/ 0 h 1394504"/>
              <a:gd name="connsiteX1" fmla="*/ 434485 w 7632848"/>
              <a:gd name="connsiteY1" fmla="*/ 0 h 1394504"/>
              <a:gd name="connsiteX2" fmla="*/ 1021627 w 7632848"/>
              <a:gd name="connsiteY2" fmla="*/ 0 h 1394504"/>
              <a:gd name="connsiteX3" fmla="*/ 1761426 w 7632848"/>
              <a:gd name="connsiteY3" fmla="*/ 0 h 1394504"/>
              <a:gd name="connsiteX4" fmla="*/ 2195912 w 7632848"/>
              <a:gd name="connsiteY4" fmla="*/ 0 h 1394504"/>
              <a:gd name="connsiteX5" fmla="*/ 2783054 w 7632848"/>
              <a:gd name="connsiteY5" fmla="*/ 0 h 1394504"/>
              <a:gd name="connsiteX6" fmla="*/ 3370196 w 7632848"/>
              <a:gd name="connsiteY6" fmla="*/ 0 h 1394504"/>
              <a:gd name="connsiteX7" fmla="*/ 3881010 w 7632848"/>
              <a:gd name="connsiteY7" fmla="*/ 0 h 1394504"/>
              <a:gd name="connsiteX8" fmla="*/ 4391823 w 7632848"/>
              <a:gd name="connsiteY8" fmla="*/ 0 h 1394504"/>
              <a:gd name="connsiteX9" fmla="*/ 5055294 w 7632848"/>
              <a:gd name="connsiteY9" fmla="*/ 0 h 1394504"/>
              <a:gd name="connsiteX10" fmla="*/ 5489779 w 7632848"/>
              <a:gd name="connsiteY10" fmla="*/ 0 h 1394504"/>
              <a:gd name="connsiteX11" fmla="*/ 6153250 w 7632848"/>
              <a:gd name="connsiteY11" fmla="*/ 0 h 1394504"/>
              <a:gd name="connsiteX12" fmla="*/ 6664063 w 7632848"/>
              <a:gd name="connsiteY12" fmla="*/ 0 h 1394504"/>
              <a:gd name="connsiteX13" fmla="*/ 7632848 w 7632848"/>
              <a:gd name="connsiteY13" fmla="*/ 0 h 1394504"/>
              <a:gd name="connsiteX14" fmla="*/ 7632848 w 7632848"/>
              <a:gd name="connsiteY14" fmla="*/ 478780 h 1394504"/>
              <a:gd name="connsiteX15" fmla="*/ 7632848 w 7632848"/>
              <a:gd name="connsiteY15" fmla="*/ 943614 h 1394504"/>
              <a:gd name="connsiteX16" fmla="*/ 7632848 w 7632848"/>
              <a:gd name="connsiteY16" fmla="*/ 1394504 h 1394504"/>
              <a:gd name="connsiteX17" fmla="*/ 7198363 w 7632848"/>
              <a:gd name="connsiteY17" fmla="*/ 1394504 h 1394504"/>
              <a:gd name="connsiteX18" fmla="*/ 6458564 w 7632848"/>
              <a:gd name="connsiteY18" fmla="*/ 1394504 h 1394504"/>
              <a:gd name="connsiteX19" fmla="*/ 6100407 w 7632848"/>
              <a:gd name="connsiteY19" fmla="*/ 1394504 h 1394504"/>
              <a:gd name="connsiteX20" fmla="*/ 5513265 w 7632848"/>
              <a:gd name="connsiteY20" fmla="*/ 1394504 h 1394504"/>
              <a:gd name="connsiteX21" fmla="*/ 4849794 w 7632848"/>
              <a:gd name="connsiteY21" fmla="*/ 1394504 h 1394504"/>
              <a:gd name="connsiteX22" fmla="*/ 4491637 w 7632848"/>
              <a:gd name="connsiteY22" fmla="*/ 1394504 h 1394504"/>
              <a:gd name="connsiteX23" fmla="*/ 4133481 w 7632848"/>
              <a:gd name="connsiteY23" fmla="*/ 1394504 h 1394504"/>
              <a:gd name="connsiteX24" fmla="*/ 3775324 w 7632848"/>
              <a:gd name="connsiteY24" fmla="*/ 1394504 h 1394504"/>
              <a:gd name="connsiteX25" fmla="*/ 3188182 w 7632848"/>
              <a:gd name="connsiteY25" fmla="*/ 1394504 h 1394504"/>
              <a:gd name="connsiteX26" fmla="*/ 2677368 w 7632848"/>
              <a:gd name="connsiteY26" fmla="*/ 1394504 h 1394504"/>
              <a:gd name="connsiteX27" fmla="*/ 2090226 w 7632848"/>
              <a:gd name="connsiteY27" fmla="*/ 1394504 h 1394504"/>
              <a:gd name="connsiteX28" fmla="*/ 1350427 w 7632848"/>
              <a:gd name="connsiteY28" fmla="*/ 1394504 h 1394504"/>
              <a:gd name="connsiteX29" fmla="*/ 763285 w 7632848"/>
              <a:gd name="connsiteY29" fmla="*/ 1394504 h 1394504"/>
              <a:gd name="connsiteX30" fmla="*/ 0 w 7632848"/>
              <a:gd name="connsiteY30" fmla="*/ 1394504 h 1394504"/>
              <a:gd name="connsiteX31" fmla="*/ 0 w 7632848"/>
              <a:gd name="connsiteY31" fmla="*/ 971504 h 1394504"/>
              <a:gd name="connsiteX32" fmla="*/ 0 w 7632848"/>
              <a:gd name="connsiteY32" fmla="*/ 478780 h 1394504"/>
              <a:gd name="connsiteX33" fmla="*/ 0 w 7632848"/>
              <a:gd name="connsiteY33" fmla="*/ 0 h 139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2848" h="1394504" fill="none" extrusionOk="0">
                <a:moveTo>
                  <a:pt x="0" y="0"/>
                </a:moveTo>
                <a:cubicBezTo>
                  <a:pt x="170509" y="-34045"/>
                  <a:pt x="275582" y="38706"/>
                  <a:pt x="434485" y="0"/>
                </a:cubicBezTo>
                <a:cubicBezTo>
                  <a:pt x="593388" y="-38706"/>
                  <a:pt x="786221" y="69348"/>
                  <a:pt x="1021627" y="0"/>
                </a:cubicBezTo>
                <a:cubicBezTo>
                  <a:pt x="1257033" y="-69348"/>
                  <a:pt x="1500864" y="43312"/>
                  <a:pt x="1761426" y="0"/>
                </a:cubicBezTo>
                <a:cubicBezTo>
                  <a:pt x="2021988" y="-43312"/>
                  <a:pt x="2090578" y="34028"/>
                  <a:pt x="2195912" y="0"/>
                </a:cubicBezTo>
                <a:cubicBezTo>
                  <a:pt x="2301246" y="-34028"/>
                  <a:pt x="2562433" y="44689"/>
                  <a:pt x="2783054" y="0"/>
                </a:cubicBezTo>
                <a:cubicBezTo>
                  <a:pt x="3003675" y="-44689"/>
                  <a:pt x="3249794" y="31738"/>
                  <a:pt x="3370196" y="0"/>
                </a:cubicBezTo>
                <a:cubicBezTo>
                  <a:pt x="3490598" y="-31738"/>
                  <a:pt x="3775490" y="24125"/>
                  <a:pt x="3881010" y="0"/>
                </a:cubicBezTo>
                <a:cubicBezTo>
                  <a:pt x="3986530" y="-24125"/>
                  <a:pt x="4167489" y="3313"/>
                  <a:pt x="4391823" y="0"/>
                </a:cubicBezTo>
                <a:cubicBezTo>
                  <a:pt x="4616157" y="-3313"/>
                  <a:pt x="4771076" y="59970"/>
                  <a:pt x="5055294" y="0"/>
                </a:cubicBezTo>
                <a:cubicBezTo>
                  <a:pt x="5339512" y="-59970"/>
                  <a:pt x="5303736" y="31572"/>
                  <a:pt x="5489779" y="0"/>
                </a:cubicBezTo>
                <a:cubicBezTo>
                  <a:pt x="5675823" y="-31572"/>
                  <a:pt x="5920247" y="15244"/>
                  <a:pt x="6153250" y="0"/>
                </a:cubicBezTo>
                <a:cubicBezTo>
                  <a:pt x="6386253" y="-15244"/>
                  <a:pt x="6477716" y="41464"/>
                  <a:pt x="6664063" y="0"/>
                </a:cubicBezTo>
                <a:cubicBezTo>
                  <a:pt x="6850410" y="-41464"/>
                  <a:pt x="7355832" y="110936"/>
                  <a:pt x="7632848" y="0"/>
                </a:cubicBezTo>
                <a:cubicBezTo>
                  <a:pt x="7656608" y="102726"/>
                  <a:pt x="7629986" y="282980"/>
                  <a:pt x="7632848" y="478780"/>
                </a:cubicBezTo>
                <a:cubicBezTo>
                  <a:pt x="7635710" y="674580"/>
                  <a:pt x="7611953" y="846932"/>
                  <a:pt x="7632848" y="943614"/>
                </a:cubicBezTo>
                <a:cubicBezTo>
                  <a:pt x="7653743" y="1040296"/>
                  <a:pt x="7598199" y="1300610"/>
                  <a:pt x="7632848" y="1394504"/>
                </a:cubicBezTo>
                <a:cubicBezTo>
                  <a:pt x="7420545" y="1417655"/>
                  <a:pt x="7390660" y="1351224"/>
                  <a:pt x="7198363" y="1394504"/>
                </a:cubicBezTo>
                <a:cubicBezTo>
                  <a:pt x="7006067" y="1437784"/>
                  <a:pt x="6730268" y="1363979"/>
                  <a:pt x="6458564" y="1394504"/>
                </a:cubicBezTo>
                <a:cubicBezTo>
                  <a:pt x="6186860" y="1425029"/>
                  <a:pt x="6200722" y="1383711"/>
                  <a:pt x="6100407" y="1394504"/>
                </a:cubicBezTo>
                <a:cubicBezTo>
                  <a:pt x="6000092" y="1405297"/>
                  <a:pt x="5757625" y="1337839"/>
                  <a:pt x="5513265" y="1394504"/>
                </a:cubicBezTo>
                <a:cubicBezTo>
                  <a:pt x="5268905" y="1451169"/>
                  <a:pt x="5168697" y="1327952"/>
                  <a:pt x="4849794" y="1394504"/>
                </a:cubicBezTo>
                <a:cubicBezTo>
                  <a:pt x="4530891" y="1461056"/>
                  <a:pt x="4640097" y="1381762"/>
                  <a:pt x="4491637" y="1394504"/>
                </a:cubicBezTo>
                <a:cubicBezTo>
                  <a:pt x="4343177" y="1407246"/>
                  <a:pt x="4284037" y="1368640"/>
                  <a:pt x="4133481" y="1394504"/>
                </a:cubicBezTo>
                <a:cubicBezTo>
                  <a:pt x="3982925" y="1420368"/>
                  <a:pt x="3896331" y="1387784"/>
                  <a:pt x="3775324" y="1394504"/>
                </a:cubicBezTo>
                <a:cubicBezTo>
                  <a:pt x="3654317" y="1401224"/>
                  <a:pt x="3332891" y="1379055"/>
                  <a:pt x="3188182" y="1394504"/>
                </a:cubicBezTo>
                <a:cubicBezTo>
                  <a:pt x="3043473" y="1409953"/>
                  <a:pt x="2920832" y="1370205"/>
                  <a:pt x="2677368" y="1394504"/>
                </a:cubicBezTo>
                <a:cubicBezTo>
                  <a:pt x="2433904" y="1418803"/>
                  <a:pt x="2225935" y="1367299"/>
                  <a:pt x="2090226" y="1394504"/>
                </a:cubicBezTo>
                <a:cubicBezTo>
                  <a:pt x="1954517" y="1421709"/>
                  <a:pt x="1620617" y="1378132"/>
                  <a:pt x="1350427" y="1394504"/>
                </a:cubicBezTo>
                <a:cubicBezTo>
                  <a:pt x="1080237" y="1410876"/>
                  <a:pt x="969024" y="1353340"/>
                  <a:pt x="763285" y="1394504"/>
                </a:cubicBezTo>
                <a:cubicBezTo>
                  <a:pt x="557546" y="1435668"/>
                  <a:pt x="282683" y="1369015"/>
                  <a:pt x="0" y="1394504"/>
                </a:cubicBezTo>
                <a:cubicBezTo>
                  <a:pt x="-13713" y="1281205"/>
                  <a:pt x="31820" y="1105750"/>
                  <a:pt x="0" y="971504"/>
                </a:cubicBezTo>
                <a:cubicBezTo>
                  <a:pt x="-31820" y="837258"/>
                  <a:pt x="35811" y="614711"/>
                  <a:pt x="0" y="478780"/>
                </a:cubicBezTo>
                <a:cubicBezTo>
                  <a:pt x="-35811" y="342849"/>
                  <a:pt x="27718" y="103901"/>
                  <a:pt x="0" y="0"/>
                </a:cubicBezTo>
                <a:close/>
              </a:path>
              <a:path w="7632848" h="1394504" stroke="0" extrusionOk="0">
                <a:moveTo>
                  <a:pt x="0" y="0"/>
                </a:moveTo>
                <a:cubicBezTo>
                  <a:pt x="147352" y="-17933"/>
                  <a:pt x="383624" y="3446"/>
                  <a:pt x="663471" y="0"/>
                </a:cubicBezTo>
                <a:cubicBezTo>
                  <a:pt x="943318" y="-3446"/>
                  <a:pt x="1147063" y="6286"/>
                  <a:pt x="1326941" y="0"/>
                </a:cubicBezTo>
                <a:cubicBezTo>
                  <a:pt x="1506819" y="-6286"/>
                  <a:pt x="1522447" y="3753"/>
                  <a:pt x="1685098" y="0"/>
                </a:cubicBezTo>
                <a:cubicBezTo>
                  <a:pt x="1847749" y="-3753"/>
                  <a:pt x="1922376" y="3206"/>
                  <a:pt x="2043255" y="0"/>
                </a:cubicBezTo>
                <a:cubicBezTo>
                  <a:pt x="2164134" y="-3206"/>
                  <a:pt x="2305072" y="7463"/>
                  <a:pt x="2477740" y="0"/>
                </a:cubicBezTo>
                <a:cubicBezTo>
                  <a:pt x="2650408" y="-7463"/>
                  <a:pt x="2812492" y="42880"/>
                  <a:pt x="3141211" y="0"/>
                </a:cubicBezTo>
                <a:cubicBezTo>
                  <a:pt x="3469930" y="-42880"/>
                  <a:pt x="3610251" y="38377"/>
                  <a:pt x="3881010" y="0"/>
                </a:cubicBezTo>
                <a:cubicBezTo>
                  <a:pt x="4151769" y="-38377"/>
                  <a:pt x="4117770" y="17291"/>
                  <a:pt x="4239166" y="0"/>
                </a:cubicBezTo>
                <a:cubicBezTo>
                  <a:pt x="4360562" y="-17291"/>
                  <a:pt x="4529923" y="33141"/>
                  <a:pt x="4673652" y="0"/>
                </a:cubicBezTo>
                <a:cubicBezTo>
                  <a:pt x="4817381" y="-33141"/>
                  <a:pt x="5189679" y="68416"/>
                  <a:pt x="5413451" y="0"/>
                </a:cubicBezTo>
                <a:cubicBezTo>
                  <a:pt x="5637223" y="-68416"/>
                  <a:pt x="5769640" y="15428"/>
                  <a:pt x="6076921" y="0"/>
                </a:cubicBezTo>
                <a:cubicBezTo>
                  <a:pt x="6384202" y="-15428"/>
                  <a:pt x="6314570" y="49176"/>
                  <a:pt x="6511406" y="0"/>
                </a:cubicBezTo>
                <a:cubicBezTo>
                  <a:pt x="6708242" y="-49176"/>
                  <a:pt x="6841250" y="11188"/>
                  <a:pt x="6945892" y="0"/>
                </a:cubicBezTo>
                <a:cubicBezTo>
                  <a:pt x="7050534" y="-11188"/>
                  <a:pt x="7391221" y="59041"/>
                  <a:pt x="7632848" y="0"/>
                </a:cubicBezTo>
                <a:cubicBezTo>
                  <a:pt x="7683210" y="199626"/>
                  <a:pt x="7586665" y="378630"/>
                  <a:pt x="7632848" y="492725"/>
                </a:cubicBezTo>
                <a:cubicBezTo>
                  <a:pt x="7679031" y="606820"/>
                  <a:pt x="7613361" y="775585"/>
                  <a:pt x="7632848" y="915724"/>
                </a:cubicBezTo>
                <a:cubicBezTo>
                  <a:pt x="7652335" y="1055863"/>
                  <a:pt x="7582105" y="1292973"/>
                  <a:pt x="7632848" y="1394504"/>
                </a:cubicBezTo>
                <a:cubicBezTo>
                  <a:pt x="7476502" y="1452346"/>
                  <a:pt x="7256944" y="1378906"/>
                  <a:pt x="7122034" y="1394504"/>
                </a:cubicBezTo>
                <a:cubicBezTo>
                  <a:pt x="6987124" y="1410102"/>
                  <a:pt x="6821298" y="1360999"/>
                  <a:pt x="6687549" y="1394504"/>
                </a:cubicBezTo>
                <a:cubicBezTo>
                  <a:pt x="6553801" y="1428009"/>
                  <a:pt x="6444012" y="1393247"/>
                  <a:pt x="6329392" y="1394504"/>
                </a:cubicBezTo>
                <a:cubicBezTo>
                  <a:pt x="6214772" y="1395761"/>
                  <a:pt x="6073196" y="1351852"/>
                  <a:pt x="5894907" y="1394504"/>
                </a:cubicBezTo>
                <a:cubicBezTo>
                  <a:pt x="5716619" y="1437156"/>
                  <a:pt x="5446893" y="1390389"/>
                  <a:pt x="5155108" y="1394504"/>
                </a:cubicBezTo>
                <a:cubicBezTo>
                  <a:pt x="4863323" y="1398619"/>
                  <a:pt x="4838426" y="1378246"/>
                  <a:pt x="4644294" y="1394504"/>
                </a:cubicBezTo>
                <a:cubicBezTo>
                  <a:pt x="4450162" y="1410762"/>
                  <a:pt x="4408885" y="1355946"/>
                  <a:pt x="4286138" y="1394504"/>
                </a:cubicBezTo>
                <a:cubicBezTo>
                  <a:pt x="4163391" y="1433062"/>
                  <a:pt x="3954644" y="1370715"/>
                  <a:pt x="3851653" y="1394504"/>
                </a:cubicBezTo>
                <a:cubicBezTo>
                  <a:pt x="3748662" y="1418293"/>
                  <a:pt x="3610974" y="1369749"/>
                  <a:pt x="3417167" y="1394504"/>
                </a:cubicBezTo>
                <a:cubicBezTo>
                  <a:pt x="3223360" y="1419259"/>
                  <a:pt x="3031706" y="1344736"/>
                  <a:pt x="2830025" y="1394504"/>
                </a:cubicBezTo>
                <a:cubicBezTo>
                  <a:pt x="2628344" y="1444272"/>
                  <a:pt x="2599148" y="1368834"/>
                  <a:pt x="2471868" y="1394504"/>
                </a:cubicBezTo>
                <a:cubicBezTo>
                  <a:pt x="2344588" y="1420174"/>
                  <a:pt x="2005249" y="1354214"/>
                  <a:pt x="1732069" y="1394504"/>
                </a:cubicBezTo>
                <a:cubicBezTo>
                  <a:pt x="1458889" y="1434794"/>
                  <a:pt x="1321511" y="1339739"/>
                  <a:pt x="1144927" y="1394504"/>
                </a:cubicBezTo>
                <a:cubicBezTo>
                  <a:pt x="968343" y="1449269"/>
                  <a:pt x="942403" y="1387716"/>
                  <a:pt x="786770" y="1394504"/>
                </a:cubicBezTo>
                <a:cubicBezTo>
                  <a:pt x="631137" y="1401292"/>
                  <a:pt x="347054" y="1370594"/>
                  <a:pt x="0" y="1394504"/>
                </a:cubicBezTo>
                <a:cubicBezTo>
                  <a:pt x="-20979" y="1182677"/>
                  <a:pt x="22476" y="1082104"/>
                  <a:pt x="0" y="957559"/>
                </a:cubicBezTo>
                <a:cubicBezTo>
                  <a:pt x="-22476" y="833014"/>
                  <a:pt x="30370" y="683592"/>
                  <a:pt x="0" y="534560"/>
                </a:cubicBezTo>
                <a:cubicBezTo>
                  <a:pt x="-30370" y="385528"/>
                  <a:pt x="8826" y="113874"/>
                  <a:pt x="0" y="0"/>
                </a:cubicBezTo>
                <a:close/>
              </a:path>
            </a:pathLst>
          </a:custGeom>
          <a:ln>
            <a:solidFill>
              <a:srgbClr val="0070C0"/>
            </a:solidFill>
          </a:ln>
        </p:spPr>
        <p:txBody>
          <a:bodyPr vert="horz" lIns="216000" tIns="108000" rIns="216000" bIns="108000" rtlCol="0">
            <a:noAutofit/>
          </a:bodyPr>
          <a:lstStyle/>
          <a:p>
            <a:pPr algn="just" defTabSz="457200">
              <a:lnSpc>
                <a:spcPct val="130000"/>
              </a:lnSpc>
            </a:pP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Do you know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about  “Reporting for record”? The laws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enacted by the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Legislative Council of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HKSAR must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be reported to the Standing Committee of the National People’s Congress for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record.</a:t>
            </a:r>
            <a:endParaRPr lang="en-US" altLang="zh-CN" sz="2000" dirty="0">
              <a:solidFill>
                <a:prstClr val="black"/>
              </a:solidFill>
              <a:latin typeface="Times New Roman" panose="02020603050405020304" pitchFamily="18" charset="0"/>
              <a:cs typeface="Times New Roman" panose="02020603050405020304" pitchFamily="18" charset="0"/>
            </a:endParaRPr>
          </a:p>
          <a:p>
            <a:pPr defTabSz="457200">
              <a:lnSpc>
                <a:spcPct val="160000"/>
              </a:lnSpc>
              <a:spcAft>
                <a:spcPts val="600"/>
              </a:spcAft>
            </a:pPr>
            <a:endParaRPr lang="en-US" altLang="zh-CN" sz="2000" dirty="0">
              <a:solidFill>
                <a:prstClr val="black"/>
              </a:solidFill>
              <a:latin typeface="Times New Roman" panose="02020603050405020304" pitchFamily="18" charset="0"/>
              <a:ea typeface="仿宋" panose="02010609060101010101" pitchFamily="49" charset="-122"/>
              <a:cs typeface="Times New Roman" panose="02020603050405020304" pitchFamily="18" charset="0"/>
            </a:endParaRPr>
          </a:p>
          <a:p>
            <a:pPr>
              <a:lnSpc>
                <a:spcPct val="160000"/>
              </a:lnSpc>
              <a:spcAft>
                <a:spcPts val="600"/>
              </a:spcAft>
              <a:defRPr/>
            </a:pPr>
            <a:endParaRPr lang="zh-CN" altLang="en-US" sz="2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矩形: 圆角 5"/>
          <p:cNvSpPr/>
          <p:nvPr/>
        </p:nvSpPr>
        <p:spPr>
          <a:xfrm>
            <a:off x="2630555" y="388209"/>
            <a:ext cx="6824263" cy="690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Bef>
                <a:spcPct val="0"/>
              </a:spcBef>
            </a:pP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Supplementary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information</a:t>
            </a:r>
            <a:endPar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 name="内容占位符 2"/>
          <p:cNvSpPr>
            <a:spLocks noGrp="1"/>
          </p:cNvSpPr>
          <p:nvPr>
            <p:ph idx="1"/>
          </p:nvPr>
        </p:nvSpPr>
        <p:spPr>
          <a:xfrm>
            <a:off x="635000" y="3006771"/>
            <a:ext cx="10934700" cy="2974929"/>
          </a:xfrm>
          <a:custGeom>
            <a:avLst/>
            <a:gdLst>
              <a:gd name="connsiteX0" fmla="*/ 0 w 7632848"/>
              <a:gd name="connsiteY0" fmla="*/ 0 h 2674161"/>
              <a:gd name="connsiteX1" fmla="*/ 358157 w 7632848"/>
              <a:gd name="connsiteY1" fmla="*/ 0 h 2674161"/>
              <a:gd name="connsiteX2" fmla="*/ 945299 w 7632848"/>
              <a:gd name="connsiteY2" fmla="*/ 0 h 2674161"/>
              <a:gd name="connsiteX3" fmla="*/ 1303456 w 7632848"/>
              <a:gd name="connsiteY3" fmla="*/ 0 h 2674161"/>
              <a:gd name="connsiteX4" fmla="*/ 2043255 w 7632848"/>
              <a:gd name="connsiteY4" fmla="*/ 0 h 2674161"/>
              <a:gd name="connsiteX5" fmla="*/ 2554068 w 7632848"/>
              <a:gd name="connsiteY5" fmla="*/ 0 h 2674161"/>
              <a:gd name="connsiteX6" fmla="*/ 3064882 w 7632848"/>
              <a:gd name="connsiteY6" fmla="*/ 0 h 2674161"/>
              <a:gd name="connsiteX7" fmla="*/ 3728353 w 7632848"/>
              <a:gd name="connsiteY7" fmla="*/ 0 h 2674161"/>
              <a:gd name="connsiteX8" fmla="*/ 4391823 w 7632848"/>
              <a:gd name="connsiteY8" fmla="*/ 0 h 2674161"/>
              <a:gd name="connsiteX9" fmla="*/ 5055294 w 7632848"/>
              <a:gd name="connsiteY9" fmla="*/ 0 h 2674161"/>
              <a:gd name="connsiteX10" fmla="*/ 5489779 w 7632848"/>
              <a:gd name="connsiteY10" fmla="*/ 0 h 2674161"/>
              <a:gd name="connsiteX11" fmla="*/ 6229578 w 7632848"/>
              <a:gd name="connsiteY11" fmla="*/ 0 h 2674161"/>
              <a:gd name="connsiteX12" fmla="*/ 6587735 w 7632848"/>
              <a:gd name="connsiteY12" fmla="*/ 0 h 2674161"/>
              <a:gd name="connsiteX13" fmla="*/ 7022220 w 7632848"/>
              <a:gd name="connsiteY13" fmla="*/ 0 h 2674161"/>
              <a:gd name="connsiteX14" fmla="*/ 7632848 w 7632848"/>
              <a:gd name="connsiteY14" fmla="*/ 0 h 2674161"/>
              <a:gd name="connsiteX15" fmla="*/ 7632848 w 7632848"/>
              <a:gd name="connsiteY15" fmla="*/ 561574 h 2674161"/>
              <a:gd name="connsiteX16" fmla="*/ 7632848 w 7632848"/>
              <a:gd name="connsiteY16" fmla="*/ 1149889 h 2674161"/>
              <a:gd name="connsiteX17" fmla="*/ 7632848 w 7632848"/>
              <a:gd name="connsiteY17" fmla="*/ 1631238 h 2674161"/>
              <a:gd name="connsiteX18" fmla="*/ 7632848 w 7632848"/>
              <a:gd name="connsiteY18" fmla="*/ 2139329 h 2674161"/>
              <a:gd name="connsiteX19" fmla="*/ 7632848 w 7632848"/>
              <a:gd name="connsiteY19" fmla="*/ 2674161 h 2674161"/>
              <a:gd name="connsiteX20" fmla="*/ 6969377 w 7632848"/>
              <a:gd name="connsiteY20" fmla="*/ 2674161 h 2674161"/>
              <a:gd name="connsiteX21" fmla="*/ 6458564 w 7632848"/>
              <a:gd name="connsiteY21" fmla="*/ 2674161 h 2674161"/>
              <a:gd name="connsiteX22" fmla="*/ 5718765 w 7632848"/>
              <a:gd name="connsiteY22" fmla="*/ 2674161 h 2674161"/>
              <a:gd name="connsiteX23" fmla="*/ 5360608 w 7632848"/>
              <a:gd name="connsiteY23" fmla="*/ 2674161 h 2674161"/>
              <a:gd name="connsiteX24" fmla="*/ 4620809 w 7632848"/>
              <a:gd name="connsiteY24" fmla="*/ 2674161 h 2674161"/>
              <a:gd name="connsiteX25" fmla="*/ 3957338 w 7632848"/>
              <a:gd name="connsiteY25" fmla="*/ 2674161 h 2674161"/>
              <a:gd name="connsiteX26" fmla="*/ 3293867 w 7632848"/>
              <a:gd name="connsiteY26" fmla="*/ 2674161 h 2674161"/>
              <a:gd name="connsiteX27" fmla="*/ 2554068 w 7632848"/>
              <a:gd name="connsiteY27" fmla="*/ 2674161 h 2674161"/>
              <a:gd name="connsiteX28" fmla="*/ 2119583 w 7632848"/>
              <a:gd name="connsiteY28" fmla="*/ 2674161 h 2674161"/>
              <a:gd name="connsiteX29" fmla="*/ 1379784 w 7632848"/>
              <a:gd name="connsiteY29" fmla="*/ 2674161 h 2674161"/>
              <a:gd name="connsiteX30" fmla="*/ 945299 w 7632848"/>
              <a:gd name="connsiteY30" fmla="*/ 2674161 h 2674161"/>
              <a:gd name="connsiteX31" fmla="*/ 0 w 7632848"/>
              <a:gd name="connsiteY31" fmla="*/ 2674161 h 2674161"/>
              <a:gd name="connsiteX32" fmla="*/ 0 w 7632848"/>
              <a:gd name="connsiteY32" fmla="*/ 2085846 h 2674161"/>
              <a:gd name="connsiteX33" fmla="*/ 0 w 7632848"/>
              <a:gd name="connsiteY33" fmla="*/ 1524272 h 2674161"/>
              <a:gd name="connsiteX34" fmla="*/ 0 w 7632848"/>
              <a:gd name="connsiteY34" fmla="*/ 989440 h 2674161"/>
              <a:gd name="connsiteX35" fmla="*/ 0 w 7632848"/>
              <a:gd name="connsiteY35" fmla="*/ 534832 h 2674161"/>
              <a:gd name="connsiteX36" fmla="*/ 0 w 7632848"/>
              <a:gd name="connsiteY36" fmla="*/ 0 h 26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632848" h="2674161" fill="none" extrusionOk="0">
                <a:moveTo>
                  <a:pt x="0" y="0"/>
                </a:moveTo>
                <a:cubicBezTo>
                  <a:pt x="103594" y="-11877"/>
                  <a:pt x="226471" y="39969"/>
                  <a:pt x="358157" y="0"/>
                </a:cubicBezTo>
                <a:cubicBezTo>
                  <a:pt x="489843" y="-39969"/>
                  <a:pt x="792168" y="41698"/>
                  <a:pt x="945299" y="0"/>
                </a:cubicBezTo>
                <a:cubicBezTo>
                  <a:pt x="1098430" y="-41698"/>
                  <a:pt x="1180551" y="40530"/>
                  <a:pt x="1303456" y="0"/>
                </a:cubicBezTo>
                <a:cubicBezTo>
                  <a:pt x="1426361" y="-40530"/>
                  <a:pt x="1859423" y="69129"/>
                  <a:pt x="2043255" y="0"/>
                </a:cubicBezTo>
                <a:cubicBezTo>
                  <a:pt x="2227087" y="-69129"/>
                  <a:pt x="2420220" y="18608"/>
                  <a:pt x="2554068" y="0"/>
                </a:cubicBezTo>
                <a:cubicBezTo>
                  <a:pt x="2687916" y="-18608"/>
                  <a:pt x="2828212" y="58711"/>
                  <a:pt x="3064882" y="0"/>
                </a:cubicBezTo>
                <a:cubicBezTo>
                  <a:pt x="3301552" y="-58711"/>
                  <a:pt x="3573998" y="376"/>
                  <a:pt x="3728353" y="0"/>
                </a:cubicBezTo>
                <a:cubicBezTo>
                  <a:pt x="3882708" y="-376"/>
                  <a:pt x="4165123" y="7427"/>
                  <a:pt x="4391823" y="0"/>
                </a:cubicBezTo>
                <a:cubicBezTo>
                  <a:pt x="4618523" y="-7427"/>
                  <a:pt x="4874515" y="53738"/>
                  <a:pt x="5055294" y="0"/>
                </a:cubicBezTo>
                <a:cubicBezTo>
                  <a:pt x="5236073" y="-53738"/>
                  <a:pt x="5278055" y="20973"/>
                  <a:pt x="5489779" y="0"/>
                </a:cubicBezTo>
                <a:cubicBezTo>
                  <a:pt x="5701503" y="-20973"/>
                  <a:pt x="6046202" y="11584"/>
                  <a:pt x="6229578" y="0"/>
                </a:cubicBezTo>
                <a:cubicBezTo>
                  <a:pt x="6412954" y="-11584"/>
                  <a:pt x="6423351" y="3433"/>
                  <a:pt x="6587735" y="0"/>
                </a:cubicBezTo>
                <a:cubicBezTo>
                  <a:pt x="6752119" y="-3433"/>
                  <a:pt x="6847512" y="33238"/>
                  <a:pt x="7022220" y="0"/>
                </a:cubicBezTo>
                <a:cubicBezTo>
                  <a:pt x="7196928" y="-33238"/>
                  <a:pt x="7415613" y="61286"/>
                  <a:pt x="7632848" y="0"/>
                </a:cubicBezTo>
                <a:cubicBezTo>
                  <a:pt x="7678987" y="131709"/>
                  <a:pt x="7592737" y="400583"/>
                  <a:pt x="7632848" y="561574"/>
                </a:cubicBezTo>
                <a:cubicBezTo>
                  <a:pt x="7672959" y="722565"/>
                  <a:pt x="7572155" y="995275"/>
                  <a:pt x="7632848" y="1149889"/>
                </a:cubicBezTo>
                <a:cubicBezTo>
                  <a:pt x="7693541" y="1304504"/>
                  <a:pt x="7607199" y="1426480"/>
                  <a:pt x="7632848" y="1631238"/>
                </a:cubicBezTo>
                <a:cubicBezTo>
                  <a:pt x="7658497" y="1835996"/>
                  <a:pt x="7592996" y="1904940"/>
                  <a:pt x="7632848" y="2139329"/>
                </a:cubicBezTo>
                <a:cubicBezTo>
                  <a:pt x="7672700" y="2373718"/>
                  <a:pt x="7630587" y="2554222"/>
                  <a:pt x="7632848" y="2674161"/>
                </a:cubicBezTo>
                <a:cubicBezTo>
                  <a:pt x="7335273" y="2682306"/>
                  <a:pt x="7199523" y="2643102"/>
                  <a:pt x="6969377" y="2674161"/>
                </a:cubicBezTo>
                <a:cubicBezTo>
                  <a:pt x="6739231" y="2705220"/>
                  <a:pt x="6620857" y="2647336"/>
                  <a:pt x="6458564" y="2674161"/>
                </a:cubicBezTo>
                <a:cubicBezTo>
                  <a:pt x="6296271" y="2700986"/>
                  <a:pt x="5907875" y="2610328"/>
                  <a:pt x="5718765" y="2674161"/>
                </a:cubicBezTo>
                <a:cubicBezTo>
                  <a:pt x="5529655" y="2737994"/>
                  <a:pt x="5446595" y="2670261"/>
                  <a:pt x="5360608" y="2674161"/>
                </a:cubicBezTo>
                <a:cubicBezTo>
                  <a:pt x="5274621" y="2678061"/>
                  <a:pt x="4934808" y="2639321"/>
                  <a:pt x="4620809" y="2674161"/>
                </a:cubicBezTo>
                <a:cubicBezTo>
                  <a:pt x="4306810" y="2709001"/>
                  <a:pt x="4242824" y="2656143"/>
                  <a:pt x="3957338" y="2674161"/>
                </a:cubicBezTo>
                <a:cubicBezTo>
                  <a:pt x="3671852" y="2692179"/>
                  <a:pt x="3503376" y="2619567"/>
                  <a:pt x="3293867" y="2674161"/>
                </a:cubicBezTo>
                <a:cubicBezTo>
                  <a:pt x="3084358" y="2728755"/>
                  <a:pt x="2866737" y="2673708"/>
                  <a:pt x="2554068" y="2674161"/>
                </a:cubicBezTo>
                <a:cubicBezTo>
                  <a:pt x="2241399" y="2674614"/>
                  <a:pt x="2273743" y="2628178"/>
                  <a:pt x="2119583" y="2674161"/>
                </a:cubicBezTo>
                <a:cubicBezTo>
                  <a:pt x="1965423" y="2720144"/>
                  <a:pt x="1670046" y="2651591"/>
                  <a:pt x="1379784" y="2674161"/>
                </a:cubicBezTo>
                <a:cubicBezTo>
                  <a:pt x="1089522" y="2696731"/>
                  <a:pt x="1133095" y="2642512"/>
                  <a:pt x="945299" y="2674161"/>
                </a:cubicBezTo>
                <a:cubicBezTo>
                  <a:pt x="757503" y="2705810"/>
                  <a:pt x="249661" y="2668092"/>
                  <a:pt x="0" y="2674161"/>
                </a:cubicBezTo>
                <a:cubicBezTo>
                  <a:pt x="-20577" y="2390194"/>
                  <a:pt x="24634" y="2339977"/>
                  <a:pt x="0" y="2085846"/>
                </a:cubicBezTo>
                <a:cubicBezTo>
                  <a:pt x="-24634" y="1831716"/>
                  <a:pt x="46971" y="1718379"/>
                  <a:pt x="0" y="1524272"/>
                </a:cubicBezTo>
                <a:cubicBezTo>
                  <a:pt x="-46971" y="1330165"/>
                  <a:pt x="18269" y="1190115"/>
                  <a:pt x="0" y="989440"/>
                </a:cubicBezTo>
                <a:cubicBezTo>
                  <a:pt x="-18269" y="788765"/>
                  <a:pt x="28106" y="754704"/>
                  <a:pt x="0" y="534832"/>
                </a:cubicBezTo>
                <a:cubicBezTo>
                  <a:pt x="-28106" y="314960"/>
                  <a:pt x="58563" y="134133"/>
                  <a:pt x="0" y="0"/>
                </a:cubicBezTo>
                <a:close/>
              </a:path>
              <a:path w="7632848" h="2674161" stroke="0" extrusionOk="0">
                <a:moveTo>
                  <a:pt x="0" y="0"/>
                </a:moveTo>
                <a:cubicBezTo>
                  <a:pt x="254351" y="-35195"/>
                  <a:pt x="451850" y="36163"/>
                  <a:pt x="739799" y="0"/>
                </a:cubicBezTo>
                <a:cubicBezTo>
                  <a:pt x="1027748" y="-36163"/>
                  <a:pt x="1101072" y="65574"/>
                  <a:pt x="1326941" y="0"/>
                </a:cubicBezTo>
                <a:cubicBezTo>
                  <a:pt x="1552810" y="-65574"/>
                  <a:pt x="1636783" y="3059"/>
                  <a:pt x="1837755" y="0"/>
                </a:cubicBezTo>
                <a:cubicBezTo>
                  <a:pt x="2038727" y="-3059"/>
                  <a:pt x="2119709" y="10368"/>
                  <a:pt x="2272240" y="0"/>
                </a:cubicBezTo>
                <a:cubicBezTo>
                  <a:pt x="2424771" y="-10368"/>
                  <a:pt x="2531120" y="23155"/>
                  <a:pt x="2630397" y="0"/>
                </a:cubicBezTo>
                <a:cubicBezTo>
                  <a:pt x="2729674" y="-23155"/>
                  <a:pt x="3133167" y="22087"/>
                  <a:pt x="3370196" y="0"/>
                </a:cubicBezTo>
                <a:cubicBezTo>
                  <a:pt x="3607225" y="-22087"/>
                  <a:pt x="3770050" y="25723"/>
                  <a:pt x="3957338" y="0"/>
                </a:cubicBezTo>
                <a:cubicBezTo>
                  <a:pt x="4144626" y="-25723"/>
                  <a:pt x="4409628" y="27879"/>
                  <a:pt x="4620809" y="0"/>
                </a:cubicBezTo>
                <a:cubicBezTo>
                  <a:pt x="4831990" y="-27879"/>
                  <a:pt x="5085343" y="37191"/>
                  <a:pt x="5207951" y="0"/>
                </a:cubicBezTo>
                <a:cubicBezTo>
                  <a:pt x="5330559" y="-37191"/>
                  <a:pt x="5531548" y="47549"/>
                  <a:pt x="5642436" y="0"/>
                </a:cubicBezTo>
                <a:cubicBezTo>
                  <a:pt x="5753325" y="-47549"/>
                  <a:pt x="6128993" y="22864"/>
                  <a:pt x="6305907" y="0"/>
                </a:cubicBezTo>
                <a:cubicBezTo>
                  <a:pt x="6482821" y="-22864"/>
                  <a:pt x="6668507" y="36464"/>
                  <a:pt x="6893049" y="0"/>
                </a:cubicBezTo>
                <a:cubicBezTo>
                  <a:pt x="7117591" y="-36464"/>
                  <a:pt x="7386089" y="27382"/>
                  <a:pt x="7632848" y="0"/>
                </a:cubicBezTo>
                <a:cubicBezTo>
                  <a:pt x="7654268" y="179615"/>
                  <a:pt x="7629405" y="277474"/>
                  <a:pt x="7632848" y="508091"/>
                </a:cubicBezTo>
                <a:cubicBezTo>
                  <a:pt x="7636291" y="738708"/>
                  <a:pt x="7584467" y="974863"/>
                  <a:pt x="7632848" y="1096406"/>
                </a:cubicBezTo>
                <a:cubicBezTo>
                  <a:pt x="7681229" y="1217950"/>
                  <a:pt x="7600886" y="1535022"/>
                  <a:pt x="7632848" y="1684721"/>
                </a:cubicBezTo>
                <a:cubicBezTo>
                  <a:pt x="7664810" y="1834420"/>
                  <a:pt x="7620614" y="1993789"/>
                  <a:pt x="7632848" y="2139329"/>
                </a:cubicBezTo>
                <a:cubicBezTo>
                  <a:pt x="7645082" y="2284869"/>
                  <a:pt x="7613753" y="2452678"/>
                  <a:pt x="7632848" y="2674161"/>
                </a:cubicBezTo>
                <a:cubicBezTo>
                  <a:pt x="7417703" y="2759015"/>
                  <a:pt x="7131442" y="2644351"/>
                  <a:pt x="6893049" y="2674161"/>
                </a:cubicBezTo>
                <a:cubicBezTo>
                  <a:pt x="6654656" y="2703971"/>
                  <a:pt x="6548541" y="2640525"/>
                  <a:pt x="6382235" y="2674161"/>
                </a:cubicBezTo>
                <a:cubicBezTo>
                  <a:pt x="6215929" y="2707797"/>
                  <a:pt x="6047744" y="2670213"/>
                  <a:pt x="5871422" y="2674161"/>
                </a:cubicBezTo>
                <a:cubicBezTo>
                  <a:pt x="5695100" y="2678109"/>
                  <a:pt x="5617278" y="2645382"/>
                  <a:pt x="5436936" y="2674161"/>
                </a:cubicBezTo>
                <a:cubicBezTo>
                  <a:pt x="5256594" y="2702940"/>
                  <a:pt x="4949727" y="2602731"/>
                  <a:pt x="4697137" y="2674161"/>
                </a:cubicBezTo>
                <a:cubicBezTo>
                  <a:pt x="4444547" y="2745591"/>
                  <a:pt x="4463134" y="2647360"/>
                  <a:pt x="4338981" y="2674161"/>
                </a:cubicBezTo>
                <a:cubicBezTo>
                  <a:pt x="4214828" y="2700962"/>
                  <a:pt x="4042795" y="2640514"/>
                  <a:pt x="3904495" y="2674161"/>
                </a:cubicBezTo>
                <a:cubicBezTo>
                  <a:pt x="3766195" y="2707808"/>
                  <a:pt x="3633963" y="2641655"/>
                  <a:pt x="3470010" y="2674161"/>
                </a:cubicBezTo>
                <a:cubicBezTo>
                  <a:pt x="3306058" y="2706667"/>
                  <a:pt x="3234335" y="2638383"/>
                  <a:pt x="3035525" y="2674161"/>
                </a:cubicBezTo>
                <a:cubicBezTo>
                  <a:pt x="2836716" y="2709939"/>
                  <a:pt x="2659212" y="2609127"/>
                  <a:pt x="2295726" y="2674161"/>
                </a:cubicBezTo>
                <a:cubicBezTo>
                  <a:pt x="1932240" y="2739195"/>
                  <a:pt x="1964777" y="2673242"/>
                  <a:pt x="1861241" y="2674161"/>
                </a:cubicBezTo>
                <a:cubicBezTo>
                  <a:pt x="1757705" y="2675080"/>
                  <a:pt x="1454954" y="2663761"/>
                  <a:pt x="1121442" y="2674161"/>
                </a:cubicBezTo>
                <a:cubicBezTo>
                  <a:pt x="787930" y="2684561"/>
                  <a:pt x="790938" y="2656234"/>
                  <a:pt x="686956" y="2674161"/>
                </a:cubicBezTo>
                <a:cubicBezTo>
                  <a:pt x="582974" y="2692088"/>
                  <a:pt x="186249" y="2617556"/>
                  <a:pt x="0" y="2674161"/>
                </a:cubicBezTo>
                <a:cubicBezTo>
                  <a:pt x="-55225" y="2521446"/>
                  <a:pt x="53632" y="2359673"/>
                  <a:pt x="0" y="2139329"/>
                </a:cubicBezTo>
                <a:cubicBezTo>
                  <a:pt x="-53632" y="1918985"/>
                  <a:pt x="15181" y="1820434"/>
                  <a:pt x="0" y="1631238"/>
                </a:cubicBezTo>
                <a:cubicBezTo>
                  <a:pt x="-15181" y="1442042"/>
                  <a:pt x="5717" y="1370538"/>
                  <a:pt x="0" y="1176631"/>
                </a:cubicBezTo>
                <a:cubicBezTo>
                  <a:pt x="-5717" y="982724"/>
                  <a:pt x="63616" y="850050"/>
                  <a:pt x="0" y="615057"/>
                </a:cubicBezTo>
                <a:cubicBezTo>
                  <a:pt x="-63616" y="380064"/>
                  <a:pt x="72623" y="201591"/>
                  <a:pt x="0" y="0"/>
                </a:cubicBezTo>
                <a:close/>
              </a:path>
            </a:pathLst>
          </a:custGeom>
          <a:ln>
            <a:solidFill>
              <a:srgbClr val="0070C0"/>
            </a:solidFill>
          </a:ln>
        </p:spPr>
        <p:txBody>
          <a:bodyPr vert="horz" lIns="216000" tIns="108000" rIns="216000" bIns="108000" rtlCol="0">
            <a:noAutofit/>
          </a:bodyPr>
          <a:lstStyle/>
          <a:p>
            <a:pPr marL="0" indent="0" algn="just">
              <a:lnSpc>
                <a:spcPct val="130000"/>
              </a:lnSpc>
              <a:buNone/>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If the Standing Committee of the National People’s </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Congress… considers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that any law enacted by the legislature of the Region is not in conformity with the provisions of this Law regarding affairs within the responsibility of the </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 Authorities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or regarding the relationship between the Central Authorities and the Region, the Standing Committee may return the law in question but shall not amend it. </a:t>
            </a:r>
          </a:p>
          <a:p>
            <a:pPr marL="0" indent="0" algn="just">
              <a:lnSpc>
                <a:spcPct val="130000"/>
              </a:lnSpc>
              <a:buNone/>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Any law returned by the Standing Committee of the National People’s Congress shall immediately be invalidated. This invalidation shall not have retroactive </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effect,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unless otherwise provided for in the laws of the Region.                         </a:t>
            </a:r>
          </a:p>
          <a:p>
            <a:pPr marL="0" indent="0" algn="r">
              <a:lnSpc>
                <a:spcPct val="130000"/>
              </a:lnSpc>
              <a:buNone/>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Refer to </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Article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17 of the Basic Law</a:t>
            </a:r>
            <a:endPar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灯片编号占位符 1"/>
          <p:cNvSpPr>
            <a:spLocks noGrp="1"/>
          </p:cNvSpPr>
          <p:nvPr>
            <p:ph type="sldNum" sz="quarter" idx="12"/>
          </p:nvPr>
        </p:nvSpPr>
        <p:spPr>
          <a:xfrm>
            <a:off x="9840416" y="6318372"/>
            <a:ext cx="584978" cy="365125"/>
          </a:xfrm>
        </p:spPr>
        <p:txBody>
          <a:bodyPr/>
          <a:lstStyle/>
          <a:p>
            <a:pPr defTabSz="457200"/>
            <a:fld id="{0C913308-F349-4B6D-A68A-DD1791B4A57B}" type="slidenum">
              <a:rPr lang="zh-CN" altLang="en-US">
                <a:solidFill>
                  <a:prstClr val="black"/>
                </a:solidFill>
                <a:latin typeface="Century Gothic" panose="020B0502020202020204"/>
              </a:rPr>
              <a:t>34</a:t>
            </a:fld>
            <a:endParaRPr lang="zh-CN" altLang="en-US" dirty="0">
              <a:solidFill>
                <a:prstClr val="black"/>
              </a:solidFill>
              <a:latin typeface="Century Gothic" panose="020B0502020202020204"/>
            </a:endParaRPr>
          </a:p>
        </p:txBody>
      </p:sp>
      <p:pic>
        <p:nvPicPr>
          <p:cNvPr id="10" name="圖形 9" descr="說故事 以實心填滿"/>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4144" y="331292"/>
            <a:ext cx="804714" cy="804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Grp="1"/>
          </p:cNvSpPr>
          <p:nvPr>
            <p:ph type="title"/>
          </p:nvPr>
        </p:nvSpPr>
        <p:spPr>
          <a:xfrm>
            <a:off x="3599849" y="289963"/>
            <a:ext cx="6445852" cy="1280890"/>
          </a:xfrm>
          <a:prstGeom prst="rect">
            <a:avLst/>
          </a:prstGeom>
        </p:spPr>
        <p:txBody>
          <a:bodyPr vert="horz" lIns="91440" tIns="45720" rIns="91440" bIns="45720" rtlCol="0" anchor="b">
            <a:noAutofit/>
          </a:bodyPr>
          <a:lstStyle/>
          <a:p>
            <a:pPr algn="ctr" defTabSz="457200">
              <a:lnSpc>
                <a:spcPct val="90000"/>
              </a:lnSpc>
              <a:spcBef>
                <a:spcPct val="0"/>
              </a:spcBef>
              <a:spcAft>
                <a:spcPts val="600"/>
              </a:spcAft>
            </a:pPr>
            <a:r>
              <a:rPr lang="en-US" altLang="zh-CN" sz="32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Independent judicial power and power of final adjudication</a:t>
            </a:r>
          </a:p>
        </p:txBody>
      </p:sp>
      <p:pic>
        <p:nvPicPr>
          <p:cNvPr id="7" name="圖片 5"/>
          <p:cNvPicPr>
            <a:picLocks noChangeAspect="1"/>
          </p:cNvPicPr>
          <p:nvPr/>
        </p:nvPicPr>
        <p:blipFill>
          <a:blip r:embed="rId2"/>
          <a:stretch>
            <a:fillRect/>
          </a:stretch>
        </p:blipFill>
        <p:spPr>
          <a:xfrm>
            <a:off x="2322286" y="2073871"/>
            <a:ext cx="4933653" cy="3293528"/>
          </a:xfrm>
          <a:prstGeom prst="rect">
            <a:avLst/>
          </a:prstGeom>
        </p:spPr>
      </p:pic>
      <p:sp>
        <p:nvSpPr>
          <p:cNvPr id="8" name="内容占位符 2"/>
          <p:cNvSpPr>
            <a:spLocks noGrp="1"/>
          </p:cNvSpPr>
          <p:nvPr>
            <p:ph idx="1"/>
          </p:nvPr>
        </p:nvSpPr>
        <p:spPr>
          <a:xfrm>
            <a:off x="7391400" y="1972271"/>
            <a:ext cx="4343399" cy="3777622"/>
          </a:xfrm>
        </p:spPr>
        <p:txBody>
          <a:bodyPr vert="horz" lIns="91440" tIns="45720" rIns="91440" bIns="45720" rtlCol="0" anchor="t">
            <a:noAutofit/>
          </a:bodyPr>
          <a:lstStyle/>
          <a:p>
            <a:pPr marL="114300" indent="0" algn="just">
              <a:buNone/>
            </a:pP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Article 19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the Basic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 prescribes that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Hong Kong Special Administrative Region shall be vested with independent judicial power, including that of final adjudication.</a:t>
            </a:r>
          </a:p>
          <a:p>
            <a:pPr marL="114300" indent="0" algn="just">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Article 80 of the Basic Law prescribes that the courts of the Hong Kong Special Administrative Region at all levels shall be the judiciary of the Region, exercising the judicial power of the Region</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35</a:t>
            </a:fld>
            <a:endParaRPr lang="zh-CN" altLang="en-US" dirty="0">
              <a:solidFill>
                <a:prstClr val="black"/>
              </a:solidFill>
              <a:latin typeface="Century Gothic" panose="020B05020202020202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ph idx="4294967295"/>
          </p:nvPr>
        </p:nvSpPr>
        <p:spPr>
          <a:xfrm>
            <a:off x="1024126" y="678427"/>
            <a:ext cx="10267987" cy="5340195"/>
          </a:xfrm>
          <a:custGeom>
            <a:avLst/>
            <a:gdLst>
              <a:gd name="connsiteX0" fmla="*/ 0 w 7632848"/>
              <a:gd name="connsiteY0" fmla="*/ 0 h 2674161"/>
              <a:gd name="connsiteX1" fmla="*/ 358157 w 7632848"/>
              <a:gd name="connsiteY1" fmla="*/ 0 h 2674161"/>
              <a:gd name="connsiteX2" fmla="*/ 945299 w 7632848"/>
              <a:gd name="connsiteY2" fmla="*/ 0 h 2674161"/>
              <a:gd name="connsiteX3" fmla="*/ 1303456 w 7632848"/>
              <a:gd name="connsiteY3" fmla="*/ 0 h 2674161"/>
              <a:gd name="connsiteX4" fmla="*/ 2043255 w 7632848"/>
              <a:gd name="connsiteY4" fmla="*/ 0 h 2674161"/>
              <a:gd name="connsiteX5" fmla="*/ 2554068 w 7632848"/>
              <a:gd name="connsiteY5" fmla="*/ 0 h 2674161"/>
              <a:gd name="connsiteX6" fmla="*/ 3064882 w 7632848"/>
              <a:gd name="connsiteY6" fmla="*/ 0 h 2674161"/>
              <a:gd name="connsiteX7" fmla="*/ 3728353 w 7632848"/>
              <a:gd name="connsiteY7" fmla="*/ 0 h 2674161"/>
              <a:gd name="connsiteX8" fmla="*/ 4391823 w 7632848"/>
              <a:gd name="connsiteY8" fmla="*/ 0 h 2674161"/>
              <a:gd name="connsiteX9" fmla="*/ 5055294 w 7632848"/>
              <a:gd name="connsiteY9" fmla="*/ 0 h 2674161"/>
              <a:gd name="connsiteX10" fmla="*/ 5489779 w 7632848"/>
              <a:gd name="connsiteY10" fmla="*/ 0 h 2674161"/>
              <a:gd name="connsiteX11" fmla="*/ 6229578 w 7632848"/>
              <a:gd name="connsiteY11" fmla="*/ 0 h 2674161"/>
              <a:gd name="connsiteX12" fmla="*/ 6587735 w 7632848"/>
              <a:gd name="connsiteY12" fmla="*/ 0 h 2674161"/>
              <a:gd name="connsiteX13" fmla="*/ 7022220 w 7632848"/>
              <a:gd name="connsiteY13" fmla="*/ 0 h 2674161"/>
              <a:gd name="connsiteX14" fmla="*/ 7632848 w 7632848"/>
              <a:gd name="connsiteY14" fmla="*/ 0 h 2674161"/>
              <a:gd name="connsiteX15" fmla="*/ 7632848 w 7632848"/>
              <a:gd name="connsiteY15" fmla="*/ 561574 h 2674161"/>
              <a:gd name="connsiteX16" fmla="*/ 7632848 w 7632848"/>
              <a:gd name="connsiteY16" fmla="*/ 1149889 h 2674161"/>
              <a:gd name="connsiteX17" fmla="*/ 7632848 w 7632848"/>
              <a:gd name="connsiteY17" fmla="*/ 1631238 h 2674161"/>
              <a:gd name="connsiteX18" fmla="*/ 7632848 w 7632848"/>
              <a:gd name="connsiteY18" fmla="*/ 2139329 h 2674161"/>
              <a:gd name="connsiteX19" fmla="*/ 7632848 w 7632848"/>
              <a:gd name="connsiteY19" fmla="*/ 2674161 h 2674161"/>
              <a:gd name="connsiteX20" fmla="*/ 6969377 w 7632848"/>
              <a:gd name="connsiteY20" fmla="*/ 2674161 h 2674161"/>
              <a:gd name="connsiteX21" fmla="*/ 6458564 w 7632848"/>
              <a:gd name="connsiteY21" fmla="*/ 2674161 h 2674161"/>
              <a:gd name="connsiteX22" fmla="*/ 5718765 w 7632848"/>
              <a:gd name="connsiteY22" fmla="*/ 2674161 h 2674161"/>
              <a:gd name="connsiteX23" fmla="*/ 5360608 w 7632848"/>
              <a:gd name="connsiteY23" fmla="*/ 2674161 h 2674161"/>
              <a:gd name="connsiteX24" fmla="*/ 4620809 w 7632848"/>
              <a:gd name="connsiteY24" fmla="*/ 2674161 h 2674161"/>
              <a:gd name="connsiteX25" fmla="*/ 3957338 w 7632848"/>
              <a:gd name="connsiteY25" fmla="*/ 2674161 h 2674161"/>
              <a:gd name="connsiteX26" fmla="*/ 3293867 w 7632848"/>
              <a:gd name="connsiteY26" fmla="*/ 2674161 h 2674161"/>
              <a:gd name="connsiteX27" fmla="*/ 2554068 w 7632848"/>
              <a:gd name="connsiteY27" fmla="*/ 2674161 h 2674161"/>
              <a:gd name="connsiteX28" fmla="*/ 2119583 w 7632848"/>
              <a:gd name="connsiteY28" fmla="*/ 2674161 h 2674161"/>
              <a:gd name="connsiteX29" fmla="*/ 1379784 w 7632848"/>
              <a:gd name="connsiteY29" fmla="*/ 2674161 h 2674161"/>
              <a:gd name="connsiteX30" fmla="*/ 945299 w 7632848"/>
              <a:gd name="connsiteY30" fmla="*/ 2674161 h 2674161"/>
              <a:gd name="connsiteX31" fmla="*/ 0 w 7632848"/>
              <a:gd name="connsiteY31" fmla="*/ 2674161 h 2674161"/>
              <a:gd name="connsiteX32" fmla="*/ 0 w 7632848"/>
              <a:gd name="connsiteY32" fmla="*/ 2085846 h 2674161"/>
              <a:gd name="connsiteX33" fmla="*/ 0 w 7632848"/>
              <a:gd name="connsiteY33" fmla="*/ 1524272 h 2674161"/>
              <a:gd name="connsiteX34" fmla="*/ 0 w 7632848"/>
              <a:gd name="connsiteY34" fmla="*/ 989440 h 2674161"/>
              <a:gd name="connsiteX35" fmla="*/ 0 w 7632848"/>
              <a:gd name="connsiteY35" fmla="*/ 534832 h 2674161"/>
              <a:gd name="connsiteX36" fmla="*/ 0 w 7632848"/>
              <a:gd name="connsiteY36" fmla="*/ 0 h 267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632848" h="2674161" fill="none" extrusionOk="0">
                <a:moveTo>
                  <a:pt x="0" y="0"/>
                </a:moveTo>
                <a:cubicBezTo>
                  <a:pt x="103594" y="-11877"/>
                  <a:pt x="226471" y="39969"/>
                  <a:pt x="358157" y="0"/>
                </a:cubicBezTo>
                <a:cubicBezTo>
                  <a:pt x="489843" y="-39969"/>
                  <a:pt x="792168" y="41698"/>
                  <a:pt x="945299" y="0"/>
                </a:cubicBezTo>
                <a:cubicBezTo>
                  <a:pt x="1098430" y="-41698"/>
                  <a:pt x="1180551" y="40530"/>
                  <a:pt x="1303456" y="0"/>
                </a:cubicBezTo>
                <a:cubicBezTo>
                  <a:pt x="1426361" y="-40530"/>
                  <a:pt x="1859423" y="69129"/>
                  <a:pt x="2043255" y="0"/>
                </a:cubicBezTo>
                <a:cubicBezTo>
                  <a:pt x="2227087" y="-69129"/>
                  <a:pt x="2420220" y="18608"/>
                  <a:pt x="2554068" y="0"/>
                </a:cubicBezTo>
                <a:cubicBezTo>
                  <a:pt x="2687916" y="-18608"/>
                  <a:pt x="2828212" y="58711"/>
                  <a:pt x="3064882" y="0"/>
                </a:cubicBezTo>
                <a:cubicBezTo>
                  <a:pt x="3301552" y="-58711"/>
                  <a:pt x="3573998" y="376"/>
                  <a:pt x="3728353" y="0"/>
                </a:cubicBezTo>
                <a:cubicBezTo>
                  <a:pt x="3882708" y="-376"/>
                  <a:pt x="4165123" y="7427"/>
                  <a:pt x="4391823" y="0"/>
                </a:cubicBezTo>
                <a:cubicBezTo>
                  <a:pt x="4618523" y="-7427"/>
                  <a:pt x="4874515" y="53738"/>
                  <a:pt x="5055294" y="0"/>
                </a:cubicBezTo>
                <a:cubicBezTo>
                  <a:pt x="5236073" y="-53738"/>
                  <a:pt x="5278055" y="20973"/>
                  <a:pt x="5489779" y="0"/>
                </a:cubicBezTo>
                <a:cubicBezTo>
                  <a:pt x="5701503" y="-20973"/>
                  <a:pt x="6046202" y="11584"/>
                  <a:pt x="6229578" y="0"/>
                </a:cubicBezTo>
                <a:cubicBezTo>
                  <a:pt x="6412954" y="-11584"/>
                  <a:pt x="6423351" y="3433"/>
                  <a:pt x="6587735" y="0"/>
                </a:cubicBezTo>
                <a:cubicBezTo>
                  <a:pt x="6752119" y="-3433"/>
                  <a:pt x="6847512" y="33238"/>
                  <a:pt x="7022220" y="0"/>
                </a:cubicBezTo>
                <a:cubicBezTo>
                  <a:pt x="7196928" y="-33238"/>
                  <a:pt x="7415613" y="61286"/>
                  <a:pt x="7632848" y="0"/>
                </a:cubicBezTo>
                <a:cubicBezTo>
                  <a:pt x="7678987" y="131709"/>
                  <a:pt x="7592737" y="400583"/>
                  <a:pt x="7632848" y="561574"/>
                </a:cubicBezTo>
                <a:cubicBezTo>
                  <a:pt x="7672959" y="722565"/>
                  <a:pt x="7572155" y="995275"/>
                  <a:pt x="7632848" y="1149889"/>
                </a:cubicBezTo>
                <a:cubicBezTo>
                  <a:pt x="7693541" y="1304504"/>
                  <a:pt x="7607199" y="1426480"/>
                  <a:pt x="7632848" y="1631238"/>
                </a:cubicBezTo>
                <a:cubicBezTo>
                  <a:pt x="7658497" y="1835996"/>
                  <a:pt x="7592996" y="1904940"/>
                  <a:pt x="7632848" y="2139329"/>
                </a:cubicBezTo>
                <a:cubicBezTo>
                  <a:pt x="7672700" y="2373718"/>
                  <a:pt x="7630587" y="2554222"/>
                  <a:pt x="7632848" y="2674161"/>
                </a:cubicBezTo>
                <a:cubicBezTo>
                  <a:pt x="7335273" y="2682306"/>
                  <a:pt x="7199523" y="2643102"/>
                  <a:pt x="6969377" y="2674161"/>
                </a:cubicBezTo>
                <a:cubicBezTo>
                  <a:pt x="6739231" y="2705220"/>
                  <a:pt x="6620857" y="2647336"/>
                  <a:pt x="6458564" y="2674161"/>
                </a:cubicBezTo>
                <a:cubicBezTo>
                  <a:pt x="6296271" y="2700986"/>
                  <a:pt x="5907875" y="2610328"/>
                  <a:pt x="5718765" y="2674161"/>
                </a:cubicBezTo>
                <a:cubicBezTo>
                  <a:pt x="5529655" y="2737994"/>
                  <a:pt x="5446595" y="2670261"/>
                  <a:pt x="5360608" y="2674161"/>
                </a:cubicBezTo>
                <a:cubicBezTo>
                  <a:pt x="5274621" y="2678061"/>
                  <a:pt x="4934808" y="2639321"/>
                  <a:pt x="4620809" y="2674161"/>
                </a:cubicBezTo>
                <a:cubicBezTo>
                  <a:pt x="4306810" y="2709001"/>
                  <a:pt x="4242824" y="2656143"/>
                  <a:pt x="3957338" y="2674161"/>
                </a:cubicBezTo>
                <a:cubicBezTo>
                  <a:pt x="3671852" y="2692179"/>
                  <a:pt x="3503376" y="2619567"/>
                  <a:pt x="3293867" y="2674161"/>
                </a:cubicBezTo>
                <a:cubicBezTo>
                  <a:pt x="3084358" y="2728755"/>
                  <a:pt x="2866737" y="2673708"/>
                  <a:pt x="2554068" y="2674161"/>
                </a:cubicBezTo>
                <a:cubicBezTo>
                  <a:pt x="2241399" y="2674614"/>
                  <a:pt x="2273743" y="2628178"/>
                  <a:pt x="2119583" y="2674161"/>
                </a:cubicBezTo>
                <a:cubicBezTo>
                  <a:pt x="1965423" y="2720144"/>
                  <a:pt x="1670046" y="2651591"/>
                  <a:pt x="1379784" y="2674161"/>
                </a:cubicBezTo>
                <a:cubicBezTo>
                  <a:pt x="1089522" y="2696731"/>
                  <a:pt x="1133095" y="2642512"/>
                  <a:pt x="945299" y="2674161"/>
                </a:cubicBezTo>
                <a:cubicBezTo>
                  <a:pt x="757503" y="2705810"/>
                  <a:pt x="249661" y="2668092"/>
                  <a:pt x="0" y="2674161"/>
                </a:cubicBezTo>
                <a:cubicBezTo>
                  <a:pt x="-20577" y="2390194"/>
                  <a:pt x="24634" y="2339977"/>
                  <a:pt x="0" y="2085846"/>
                </a:cubicBezTo>
                <a:cubicBezTo>
                  <a:pt x="-24634" y="1831716"/>
                  <a:pt x="46971" y="1718379"/>
                  <a:pt x="0" y="1524272"/>
                </a:cubicBezTo>
                <a:cubicBezTo>
                  <a:pt x="-46971" y="1330165"/>
                  <a:pt x="18269" y="1190115"/>
                  <a:pt x="0" y="989440"/>
                </a:cubicBezTo>
                <a:cubicBezTo>
                  <a:pt x="-18269" y="788765"/>
                  <a:pt x="28106" y="754704"/>
                  <a:pt x="0" y="534832"/>
                </a:cubicBezTo>
                <a:cubicBezTo>
                  <a:pt x="-28106" y="314960"/>
                  <a:pt x="58563" y="134133"/>
                  <a:pt x="0" y="0"/>
                </a:cubicBezTo>
                <a:close/>
              </a:path>
              <a:path w="7632848" h="2674161" stroke="0" extrusionOk="0">
                <a:moveTo>
                  <a:pt x="0" y="0"/>
                </a:moveTo>
                <a:cubicBezTo>
                  <a:pt x="254351" y="-35195"/>
                  <a:pt x="451850" y="36163"/>
                  <a:pt x="739799" y="0"/>
                </a:cubicBezTo>
                <a:cubicBezTo>
                  <a:pt x="1027748" y="-36163"/>
                  <a:pt x="1101072" y="65574"/>
                  <a:pt x="1326941" y="0"/>
                </a:cubicBezTo>
                <a:cubicBezTo>
                  <a:pt x="1552810" y="-65574"/>
                  <a:pt x="1636783" y="3059"/>
                  <a:pt x="1837755" y="0"/>
                </a:cubicBezTo>
                <a:cubicBezTo>
                  <a:pt x="2038727" y="-3059"/>
                  <a:pt x="2119709" y="10368"/>
                  <a:pt x="2272240" y="0"/>
                </a:cubicBezTo>
                <a:cubicBezTo>
                  <a:pt x="2424771" y="-10368"/>
                  <a:pt x="2531120" y="23155"/>
                  <a:pt x="2630397" y="0"/>
                </a:cubicBezTo>
                <a:cubicBezTo>
                  <a:pt x="2729674" y="-23155"/>
                  <a:pt x="3133167" y="22087"/>
                  <a:pt x="3370196" y="0"/>
                </a:cubicBezTo>
                <a:cubicBezTo>
                  <a:pt x="3607225" y="-22087"/>
                  <a:pt x="3770050" y="25723"/>
                  <a:pt x="3957338" y="0"/>
                </a:cubicBezTo>
                <a:cubicBezTo>
                  <a:pt x="4144626" y="-25723"/>
                  <a:pt x="4409628" y="27879"/>
                  <a:pt x="4620809" y="0"/>
                </a:cubicBezTo>
                <a:cubicBezTo>
                  <a:pt x="4831990" y="-27879"/>
                  <a:pt x="5085343" y="37191"/>
                  <a:pt x="5207951" y="0"/>
                </a:cubicBezTo>
                <a:cubicBezTo>
                  <a:pt x="5330559" y="-37191"/>
                  <a:pt x="5531548" y="47549"/>
                  <a:pt x="5642436" y="0"/>
                </a:cubicBezTo>
                <a:cubicBezTo>
                  <a:pt x="5753325" y="-47549"/>
                  <a:pt x="6128993" y="22864"/>
                  <a:pt x="6305907" y="0"/>
                </a:cubicBezTo>
                <a:cubicBezTo>
                  <a:pt x="6482821" y="-22864"/>
                  <a:pt x="6668507" y="36464"/>
                  <a:pt x="6893049" y="0"/>
                </a:cubicBezTo>
                <a:cubicBezTo>
                  <a:pt x="7117591" y="-36464"/>
                  <a:pt x="7386089" y="27382"/>
                  <a:pt x="7632848" y="0"/>
                </a:cubicBezTo>
                <a:cubicBezTo>
                  <a:pt x="7654268" y="179615"/>
                  <a:pt x="7629405" y="277474"/>
                  <a:pt x="7632848" y="508091"/>
                </a:cubicBezTo>
                <a:cubicBezTo>
                  <a:pt x="7636291" y="738708"/>
                  <a:pt x="7584467" y="974863"/>
                  <a:pt x="7632848" y="1096406"/>
                </a:cubicBezTo>
                <a:cubicBezTo>
                  <a:pt x="7681229" y="1217950"/>
                  <a:pt x="7600886" y="1535022"/>
                  <a:pt x="7632848" y="1684721"/>
                </a:cubicBezTo>
                <a:cubicBezTo>
                  <a:pt x="7664810" y="1834420"/>
                  <a:pt x="7620614" y="1993789"/>
                  <a:pt x="7632848" y="2139329"/>
                </a:cubicBezTo>
                <a:cubicBezTo>
                  <a:pt x="7645082" y="2284869"/>
                  <a:pt x="7613753" y="2452678"/>
                  <a:pt x="7632848" y="2674161"/>
                </a:cubicBezTo>
                <a:cubicBezTo>
                  <a:pt x="7417703" y="2759015"/>
                  <a:pt x="7131442" y="2644351"/>
                  <a:pt x="6893049" y="2674161"/>
                </a:cubicBezTo>
                <a:cubicBezTo>
                  <a:pt x="6654656" y="2703971"/>
                  <a:pt x="6548541" y="2640525"/>
                  <a:pt x="6382235" y="2674161"/>
                </a:cubicBezTo>
                <a:cubicBezTo>
                  <a:pt x="6215929" y="2707797"/>
                  <a:pt x="6047744" y="2670213"/>
                  <a:pt x="5871422" y="2674161"/>
                </a:cubicBezTo>
                <a:cubicBezTo>
                  <a:pt x="5695100" y="2678109"/>
                  <a:pt x="5617278" y="2645382"/>
                  <a:pt x="5436936" y="2674161"/>
                </a:cubicBezTo>
                <a:cubicBezTo>
                  <a:pt x="5256594" y="2702940"/>
                  <a:pt x="4949727" y="2602731"/>
                  <a:pt x="4697137" y="2674161"/>
                </a:cubicBezTo>
                <a:cubicBezTo>
                  <a:pt x="4444547" y="2745591"/>
                  <a:pt x="4463134" y="2647360"/>
                  <a:pt x="4338981" y="2674161"/>
                </a:cubicBezTo>
                <a:cubicBezTo>
                  <a:pt x="4214828" y="2700962"/>
                  <a:pt x="4042795" y="2640514"/>
                  <a:pt x="3904495" y="2674161"/>
                </a:cubicBezTo>
                <a:cubicBezTo>
                  <a:pt x="3766195" y="2707808"/>
                  <a:pt x="3633963" y="2641655"/>
                  <a:pt x="3470010" y="2674161"/>
                </a:cubicBezTo>
                <a:cubicBezTo>
                  <a:pt x="3306058" y="2706667"/>
                  <a:pt x="3234335" y="2638383"/>
                  <a:pt x="3035525" y="2674161"/>
                </a:cubicBezTo>
                <a:cubicBezTo>
                  <a:pt x="2836716" y="2709939"/>
                  <a:pt x="2659212" y="2609127"/>
                  <a:pt x="2295726" y="2674161"/>
                </a:cubicBezTo>
                <a:cubicBezTo>
                  <a:pt x="1932240" y="2739195"/>
                  <a:pt x="1964777" y="2673242"/>
                  <a:pt x="1861241" y="2674161"/>
                </a:cubicBezTo>
                <a:cubicBezTo>
                  <a:pt x="1757705" y="2675080"/>
                  <a:pt x="1454954" y="2663761"/>
                  <a:pt x="1121442" y="2674161"/>
                </a:cubicBezTo>
                <a:cubicBezTo>
                  <a:pt x="787930" y="2684561"/>
                  <a:pt x="790938" y="2656234"/>
                  <a:pt x="686956" y="2674161"/>
                </a:cubicBezTo>
                <a:cubicBezTo>
                  <a:pt x="582974" y="2692088"/>
                  <a:pt x="186249" y="2617556"/>
                  <a:pt x="0" y="2674161"/>
                </a:cubicBezTo>
                <a:cubicBezTo>
                  <a:pt x="-55225" y="2521446"/>
                  <a:pt x="53632" y="2359673"/>
                  <a:pt x="0" y="2139329"/>
                </a:cubicBezTo>
                <a:cubicBezTo>
                  <a:pt x="-53632" y="1918985"/>
                  <a:pt x="15181" y="1820434"/>
                  <a:pt x="0" y="1631238"/>
                </a:cubicBezTo>
                <a:cubicBezTo>
                  <a:pt x="-15181" y="1442042"/>
                  <a:pt x="5717" y="1370538"/>
                  <a:pt x="0" y="1176631"/>
                </a:cubicBezTo>
                <a:cubicBezTo>
                  <a:pt x="-5717" y="982724"/>
                  <a:pt x="63616" y="850050"/>
                  <a:pt x="0" y="615057"/>
                </a:cubicBezTo>
                <a:cubicBezTo>
                  <a:pt x="-63616" y="380064"/>
                  <a:pt x="72623" y="201591"/>
                  <a:pt x="0" y="0"/>
                </a:cubicBezTo>
                <a:close/>
              </a:path>
            </a:pathLst>
          </a:custGeom>
          <a:ln>
            <a:solidFill>
              <a:srgbClr val="01B3C5"/>
            </a:solidFill>
          </a:ln>
        </p:spPr>
        <p:txBody>
          <a:bodyPr vert="horz" lIns="216000" tIns="108000" rIns="216000" bIns="108000" rtlCol="0">
            <a:noAutofit/>
          </a:bodyPr>
          <a:lstStyle/>
          <a:p>
            <a:pPr marL="0" indent="0" algn="just">
              <a:lnSpc>
                <a:spcPct val="130000"/>
              </a:lnSpc>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the final verdict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NG Ka-ling versus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Director of Immigration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FACV14.15.16/1998) in 1999, the Court of Final Appeal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held: </a:t>
            </a:r>
            <a:endPar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a:lnSpc>
                <a:spcPct val="130000"/>
              </a:lnSpc>
              <a:buNone/>
            </a:pPr>
            <a:endPar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a:lnSpc>
                <a:spcPct val="130000"/>
              </a:lnSpc>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judicial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the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courts of the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HKSAR comes from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Basic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 It is unquestionable that High Court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accepts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authority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exercised by the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National People’s Congress and the Standing Committee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accordance with the provisions of the Basic Law and the procedures prescribed in this law (including the power of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interpretation of the Basic Law</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It is based on the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legal interpretation of the Standing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Committee of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National People’s Congress.                       </a:t>
            </a:r>
          </a:p>
          <a:p>
            <a:pPr marL="0" indent="0" algn="r">
              <a:lnSpc>
                <a:spcPct val="130000"/>
              </a:lnSpc>
              <a:buNone/>
            </a:pPr>
            <a:r>
              <a:rPr lang="en-US" altLang="zh-CN" dirty="0">
                <a:latin typeface="Times New Roman" panose="02020603050405020304" pitchFamily="18" charset="0"/>
                <a:ea typeface="DFKai-SB" panose="03000509000000000000" pitchFamily="65" charset="-120"/>
                <a:cs typeface="Times New Roman" panose="02020603050405020304" pitchFamily="18" charset="0"/>
              </a:rPr>
              <a:t> </a:t>
            </a:r>
            <a:endParaRPr lang="zh-CN" altLang="en-US" sz="15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36</a:t>
            </a:fld>
            <a:endParaRPr lang="zh-CN" altLang="en-US" dirty="0">
              <a:solidFill>
                <a:prstClr val="black"/>
              </a:solidFill>
              <a:latin typeface="Century Gothic" panose="020B05020202020202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11667" y="1142999"/>
            <a:ext cx="10131990" cy="5002276"/>
          </a:xfrm>
          <a:solidFill>
            <a:schemeClr val="bg1">
              <a:lumMod val="95000"/>
            </a:schemeClr>
          </a:solidFill>
        </p:spPr>
        <p:txBody>
          <a:bodyPr lIns="216000" tIns="108000" rIns="216000" bIns="108000">
            <a:noAutofit/>
          </a:bodyPr>
          <a:lstStyle/>
          <a:p>
            <a:pPr marL="0" indent="0" algn="ctr">
              <a:lnSpc>
                <a:spcPct val="120000"/>
              </a:lnSpc>
              <a:spcBef>
                <a:spcPts val="0"/>
              </a:spcBef>
              <a:buNone/>
            </a:pPr>
            <a:r>
              <a:rPr lang="en-US" altLang="zh-CN"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8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scope for exercising independent </a:t>
            </a:r>
            <a:r>
              <a:rPr lang="en-US" altLang="zh-CN"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judicial power in the </a:t>
            </a:r>
            <a:r>
              <a:rPr lang="en-US" altLang="zh-CN" sz="28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HKSAR</a:t>
            </a:r>
            <a:endPar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a:lnSpc>
                <a:spcPct val="120000"/>
              </a:lnSpc>
              <a:spcBef>
                <a:spcPts val="0"/>
              </a:spcBef>
              <a:buNone/>
            </a:pPr>
            <a:endPar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0" indent="0" algn="just">
              <a:lnSpc>
                <a:spcPct val="120000"/>
              </a:lnSpc>
              <a:spcBef>
                <a:spcPts val="0"/>
              </a:spcBef>
              <a:buNone/>
            </a:pP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 independent judicial power of the HKSAR is </a:t>
            </a:r>
            <a:r>
              <a:rPr lang="en-US" altLang="zh-CN"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authorised</a:t>
            </a:r>
            <a:r>
              <a:rPr lang="en-US" altLang="zh-CN" dirty="0" smtClean="0">
                <a:solidFill>
                  <a:srgbClr val="0000FF"/>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by the Central Authorities in accordance with the Basic Law. Its authority is not unlimited. The Basic Law also prescribes the limitations on the exercise of judicial power:</a:t>
            </a:r>
            <a:endParaRPr lang="zh-CN" altLang="en-US"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533400" indent="-533400" algn="just">
              <a:lnSpc>
                <a:spcPct val="120000"/>
              </a:lnSpc>
              <a:spcBef>
                <a:spcPts val="0"/>
              </a:spcBef>
            </a:pP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restrictions on jurisdiction imposed by the legal system and principles previously in force in Hong Kong </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(Refer to Article 19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2</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of the Basic Law);</a:t>
            </a:r>
            <a:endPar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533400" indent="-533400" algn="just">
              <a:lnSpc>
                <a:spcPct val="120000"/>
              </a:lnSpc>
              <a:spcBef>
                <a:spcPts val="0"/>
              </a:spcBef>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courts of the HKSAR shall have no jurisdiction over acts of state such as defense and foreign affairs </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 to Article 19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3</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the Basic Law) </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533400" indent="-533400" algn="just">
              <a:lnSpc>
                <a:spcPct val="120000"/>
              </a:lnSpc>
              <a:spcBef>
                <a:spcPts val="0"/>
              </a:spcBef>
            </a:pP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certain circumstances, the courts of the Region shall seek an interpretation of the relevant provisions of the Basic Law from the Standing Committee of the National People’s Congress as prescribed in the Basic Law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 to Article </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158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3</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the Basic Law)</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nSpc>
                <a:spcPct val="120000"/>
              </a:lnSpc>
              <a:spcBef>
                <a:spcPts val="0"/>
              </a:spcBef>
              <a:buNone/>
            </a:pPr>
            <a:endParaRPr lang="zh-CN" altLang="en-US" sz="2200" dirty="0">
              <a:latin typeface="Times New Roman" panose="02020603050405020304" pitchFamily="18" charset="0"/>
              <a:ea typeface="仿宋" panose="02010609060101010101" pitchFamily="49" charset="-122"/>
              <a:cs typeface="Times New Roman" panose="02020603050405020304" pitchFamily="18" charset="0"/>
            </a:endParaRPr>
          </a:p>
          <a:p>
            <a:pPr marL="0" indent="457200">
              <a:lnSpc>
                <a:spcPct val="120000"/>
              </a:lnSpc>
              <a:spcBef>
                <a:spcPts val="0"/>
              </a:spcBef>
              <a:buNone/>
            </a:pPr>
            <a:endParaRPr lang="zh-CN" altLang="en-US" sz="22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5" name="文本框 4"/>
          <p:cNvSpPr txBox="1"/>
          <p:nvPr/>
        </p:nvSpPr>
        <p:spPr>
          <a:xfrm>
            <a:off x="1783220" y="418335"/>
            <a:ext cx="9928134" cy="584775"/>
          </a:xfrm>
          <a:prstGeom prst="rect">
            <a:avLst/>
          </a:prstGeom>
          <a:noFill/>
        </p:spPr>
        <p:txBody>
          <a:bodyPr wrap="square" rtlCol="0">
            <a:spAutoFit/>
          </a:bodyPr>
          <a:lstStyle/>
          <a:p>
            <a:pPr algn="ctr">
              <a:defRPr/>
            </a:pPr>
            <a:r>
              <a:rPr lang="en-US" altLang="zh-CN" sz="32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Supplementary information</a:t>
            </a:r>
          </a:p>
        </p:txBody>
      </p:sp>
      <p:sp>
        <p:nvSpPr>
          <p:cNvPr id="6" name="灯片编号占位符 2"/>
          <p:cNvSpPr txBox="1"/>
          <p:nvPr/>
        </p:nvSpPr>
        <p:spPr>
          <a:xfrm>
            <a:off x="11285211" y="6145274"/>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37</a:t>
            </a:fld>
            <a:endParaRPr lang="zh-CN" altLang="en-US" dirty="0">
              <a:solidFill>
                <a:prstClr val="black"/>
              </a:solidFill>
              <a:latin typeface="Century Gothic" panose="020B05020202020202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65980" y="1848167"/>
            <a:ext cx="6055519" cy="1458516"/>
          </a:xfrm>
        </p:spPr>
        <p:txBody>
          <a:bodyPr>
            <a:normAutofit/>
          </a:bodyPr>
          <a:lstStyle/>
          <a:p>
            <a:pPr marL="0" indent="0">
              <a:lnSpc>
                <a:spcPct val="150000"/>
              </a:lnSpc>
              <a:spcBef>
                <a:spcPts val="0"/>
              </a:spcBef>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Article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13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3</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the Basic Law prescribes: </a:t>
            </a:r>
          </a:p>
        </p:txBody>
      </p:sp>
      <p:sp>
        <p:nvSpPr>
          <p:cNvPr id="2" name="矩形 1"/>
          <p:cNvSpPr/>
          <p:nvPr/>
        </p:nvSpPr>
        <p:spPr>
          <a:xfrm>
            <a:off x="665980" y="386012"/>
            <a:ext cx="10428709" cy="1133644"/>
          </a:xfrm>
          <a:prstGeom prst="rect">
            <a:avLst/>
          </a:prstGeom>
        </p:spPr>
        <p:txBody>
          <a:bodyPr vert="horz" wrap="square" lIns="68580" tIns="34290" rIns="68580" bIns="34290" rtlCol="0">
            <a:spAutoFit/>
          </a:bodyPr>
          <a:lstStyle/>
          <a:p>
            <a:pPr marL="533400" indent="-533400" defTabSz="685800">
              <a:lnSpc>
                <a:spcPct val="130000"/>
              </a:lnSpc>
              <a:spcBef>
                <a:spcPts val="750"/>
              </a:spcBef>
              <a:buFont typeface="Wingdings" panose="05000000000000000000" pitchFamily="2" charset="2"/>
              <a:buChar char="Ø"/>
            </a:pPr>
            <a:r>
              <a:rPr lang="en-US" altLang="zh-CN" sz="2800" b="1" kern="100" dirty="0">
                <a:solidFill>
                  <a:prstClr val="black">
                    <a:lumMod val="50000"/>
                  </a:prstClr>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800" b="1" kern="100" dirty="0">
                <a:latin typeface="Times New Roman" panose="02020603050405020304" pitchFamily="18" charset="0"/>
                <a:ea typeface="DFKai-SB" panose="03000509000000000000" pitchFamily="65" charset="-120"/>
                <a:cs typeface="Times New Roman" panose="02020603050405020304" pitchFamily="18" charset="0"/>
              </a:rPr>
              <a:t>power </a:t>
            </a:r>
            <a:r>
              <a:rPr lang="en-US" altLang="zh-CN" sz="2800" b="1" kern="100" dirty="0" err="1" smtClean="0">
                <a:latin typeface="Times New Roman" panose="02020603050405020304" pitchFamily="18" charset="0"/>
                <a:ea typeface="DFKai-SB" panose="03000509000000000000" pitchFamily="65" charset="-120"/>
                <a:cs typeface="Times New Roman" panose="02020603050405020304" pitchFamily="18" charset="0"/>
              </a:rPr>
              <a:t>authorised</a:t>
            </a:r>
            <a:r>
              <a:rPr lang="en-US" altLang="zh-CN" sz="2800" b="1" kern="1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b="1" kern="100" dirty="0">
                <a:latin typeface="Times New Roman" panose="02020603050405020304" pitchFamily="18" charset="0"/>
                <a:ea typeface="DFKai-SB" panose="03000509000000000000" pitchFamily="65" charset="-120"/>
                <a:cs typeface="Times New Roman" panose="02020603050405020304" pitchFamily="18" charset="0"/>
              </a:rPr>
              <a:t>by the Central </a:t>
            </a:r>
            <a:r>
              <a:rPr lang="en-US" altLang="zh-CN" sz="2800" b="1" kern="100" dirty="0" smtClean="0">
                <a:latin typeface="Times New Roman" panose="02020603050405020304" pitchFamily="18" charset="0"/>
                <a:ea typeface="DFKai-SB" panose="03000509000000000000" pitchFamily="65" charset="-120"/>
                <a:cs typeface="Times New Roman" panose="02020603050405020304" pitchFamily="18" charset="0"/>
              </a:rPr>
              <a:t>Authorities to </a:t>
            </a:r>
            <a:r>
              <a:rPr lang="en-US" altLang="zh-CN" sz="2800" b="1" kern="100" dirty="0">
                <a:latin typeface="Times New Roman" panose="02020603050405020304" pitchFamily="18" charset="0"/>
                <a:ea typeface="DFKai-SB" panose="03000509000000000000" pitchFamily="65" charset="-120"/>
                <a:cs typeface="Times New Roman" panose="02020603050405020304" pitchFamily="18" charset="0"/>
              </a:rPr>
              <a:t>conduct relevant external affairs on its </a:t>
            </a:r>
            <a:r>
              <a:rPr lang="en-US" altLang="zh-CN" sz="2800" b="1" kern="100" dirty="0" smtClean="0">
                <a:latin typeface="Times New Roman" panose="02020603050405020304" pitchFamily="18" charset="0"/>
                <a:ea typeface="DFKai-SB" panose="03000509000000000000" pitchFamily="65" charset="-120"/>
                <a:cs typeface="Times New Roman" panose="02020603050405020304" pitchFamily="18" charset="0"/>
              </a:rPr>
              <a:t>own</a:t>
            </a:r>
            <a:endParaRPr lang="en-US" altLang="zh-CN" sz="2800" b="1" strike="sngStrike" kern="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思想气泡: 云 4"/>
          <p:cNvSpPr/>
          <p:nvPr/>
        </p:nvSpPr>
        <p:spPr>
          <a:xfrm>
            <a:off x="5880334" y="2337018"/>
            <a:ext cx="5585212" cy="3547317"/>
          </a:xfrm>
          <a:prstGeom prst="cloudCallout">
            <a:avLst>
              <a:gd name="adj1" fmla="val -63180"/>
              <a:gd name="adj2" fmla="val -42640"/>
            </a:avLst>
          </a:prstGeom>
          <a:solidFill>
            <a:schemeClr val="accent2">
              <a:lumMod val="20000"/>
              <a:lumOff val="80000"/>
            </a:schemeClr>
          </a:solidFill>
          <a:ln>
            <a:solidFill>
              <a:srgbClr val="FFBF5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350">
              <a:solidFill>
                <a:prstClr val="white"/>
              </a:solidFill>
              <a:latin typeface="Century Gothic" panose="020B0502020202020204"/>
            </a:endParaRPr>
          </a:p>
        </p:txBody>
      </p:sp>
      <p:sp>
        <p:nvSpPr>
          <p:cNvPr id="7" name="文本框 6"/>
          <p:cNvSpPr txBox="1"/>
          <p:nvPr/>
        </p:nvSpPr>
        <p:spPr>
          <a:xfrm>
            <a:off x="6721499" y="2810747"/>
            <a:ext cx="4373190" cy="2400657"/>
          </a:xfrm>
          <a:prstGeom prst="rect">
            <a:avLst/>
          </a:prstGeom>
          <a:noFill/>
        </p:spPr>
        <p:txBody>
          <a:bodyPr wrap="square">
            <a:spAutoFit/>
          </a:bodyPr>
          <a:lstStyle/>
          <a:p>
            <a:pPr defTabSz="457200">
              <a:lnSpc>
                <a:spcPct val="150000"/>
              </a:lnSpc>
            </a:pP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“The Central People’s Government </a:t>
            </a:r>
            <a:r>
              <a:rPr lang="en-US" altLang="zh-CN" sz="2000" dirty="0" err="1"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authorises</a:t>
            </a:r>
            <a:r>
              <a:rPr lang="en-US" altLang="zh-CN" sz="20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the Hong Kong Special Administrative Region to conduct relevant external affairs on its own in accordance with this Law.”</a:t>
            </a:r>
          </a:p>
        </p:txBody>
      </p:sp>
      <p:sp>
        <p:nvSpPr>
          <p:cNvPr id="8"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38</a:t>
            </a:fld>
            <a:endParaRPr lang="zh-CN" altLang="en-US" dirty="0">
              <a:solidFill>
                <a:prstClr val="black"/>
              </a:solidFill>
              <a:latin typeface="Century Gothic" panose="020B05020202020202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7500" y="163860"/>
            <a:ext cx="11556999" cy="6186309"/>
          </a:xfrm>
          <a:prstGeom prst="rect">
            <a:avLst/>
          </a:prstGeom>
          <a:noFill/>
        </p:spPr>
        <p:txBody>
          <a:bodyPr wrap="square" rtlCol="0" anchor="t">
            <a:spAutoFit/>
          </a:bodyPr>
          <a:lstStyle>
            <a:defPPr>
              <a:defRPr lang="en-US"/>
            </a:defPPr>
            <a:lvl1pPr>
              <a:lnSpc>
                <a:spcPct val="150000"/>
              </a:lnSpc>
              <a:defRPr>
                <a:latin typeface="DFKai-SB" panose="03000509000000000000" pitchFamily="65" charset="-120"/>
                <a:ea typeface="DFKai-SB" panose="03000509000000000000" pitchFamily="65" charset="-120"/>
              </a:defRPr>
            </a:lvl1pPr>
          </a:lstStyle>
          <a:p>
            <a:pPr algn="just" defTabSz="457200"/>
            <a:r>
              <a:rPr lang="en-US" altLang="zh-CN" sz="2000" dirty="0" smtClean="0">
                <a:latin typeface="Times New Roman" panose="02020603050405020304" pitchFamily="18" charset="0"/>
                <a:cs typeface="Times New Roman" panose="02020603050405020304" pitchFamily="18" charset="0"/>
                <a:sym typeface="+mn-ea"/>
              </a:rPr>
              <a:t>Since Hong </a:t>
            </a:r>
            <a:r>
              <a:rPr lang="en-US" altLang="zh-CN" sz="2000" dirty="0">
                <a:latin typeface="Times New Roman" panose="02020603050405020304" pitchFamily="18" charset="0"/>
                <a:cs typeface="Times New Roman" panose="02020603050405020304" pitchFamily="18" charset="0"/>
                <a:sym typeface="+mn-ea"/>
              </a:rPr>
              <a:t>Kong’s return </a:t>
            </a:r>
            <a:r>
              <a:rPr lang="en-US" altLang="zh-CN" sz="2000" dirty="0" smtClean="0">
                <a:latin typeface="Times New Roman" panose="02020603050405020304" pitchFamily="18" charset="0"/>
                <a:cs typeface="Times New Roman" panose="02020603050405020304" pitchFamily="18" charset="0"/>
                <a:sym typeface="+mn-ea"/>
              </a:rPr>
              <a:t>to China in </a:t>
            </a:r>
            <a:r>
              <a:rPr lang="en-US" altLang="zh-CN" sz="2000" dirty="0">
                <a:latin typeface="Times New Roman" panose="02020603050405020304" pitchFamily="18" charset="0"/>
                <a:cs typeface="Times New Roman" panose="02020603050405020304" pitchFamily="18" charset="0"/>
                <a:sym typeface="+mn-ea"/>
              </a:rPr>
              <a:t>1997, the HKSAR, as </a:t>
            </a:r>
            <a:r>
              <a:rPr lang="en-US" altLang="zh-CN" sz="2000" dirty="0" smtClean="0">
                <a:latin typeface="Times New Roman" panose="02020603050405020304" pitchFamily="18" charset="0"/>
                <a:cs typeface="Times New Roman" panose="02020603050405020304" pitchFamily="18" charset="0"/>
                <a:sym typeface="+mn-ea"/>
              </a:rPr>
              <a:t>a member </a:t>
            </a:r>
            <a:r>
              <a:rPr lang="en-US" altLang="zh-CN" sz="2000" dirty="0">
                <a:latin typeface="Times New Roman" panose="02020603050405020304" pitchFamily="18" charset="0"/>
                <a:cs typeface="Times New Roman" panose="02020603050405020304" pitchFamily="18" charset="0"/>
                <a:sym typeface="+mn-ea"/>
              </a:rPr>
              <a:t>of delegation of the People’s Republic of China, </a:t>
            </a:r>
            <a:r>
              <a:rPr lang="en-US" altLang="zh-CN" sz="2000" dirty="0" smtClean="0">
                <a:latin typeface="Times New Roman" panose="02020603050405020304" pitchFamily="18" charset="0"/>
                <a:cs typeface="Times New Roman" panose="02020603050405020304" pitchFamily="18" charset="0"/>
                <a:sym typeface="+mn-ea"/>
              </a:rPr>
              <a:t>has </a:t>
            </a:r>
            <a:r>
              <a:rPr lang="en-US" altLang="zh-CN" sz="2000" dirty="0">
                <a:latin typeface="Times New Roman" panose="02020603050405020304" pitchFamily="18" charset="0"/>
                <a:cs typeface="Times New Roman" panose="02020603050405020304" pitchFamily="18" charset="0"/>
                <a:sym typeface="+mn-ea"/>
              </a:rPr>
              <a:t>participated in </a:t>
            </a:r>
            <a:r>
              <a:rPr lang="en-US" altLang="zh-CN" sz="2000" dirty="0" smtClean="0">
                <a:latin typeface="Times New Roman" panose="02020603050405020304" pitchFamily="18" charset="0"/>
                <a:cs typeface="Times New Roman" panose="02020603050405020304" pitchFamily="18" charset="0"/>
                <a:sym typeface="+mn-ea"/>
              </a:rPr>
              <a:t>a number of international intergovernmental </a:t>
            </a:r>
            <a:r>
              <a:rPr lang="en-US" altLang="zh-CN" sz="2000" dirty="0" err="1" smtClean="0">
                <a:latin typeface="Times New Roman" panose="02020603050405020304" pitchFamily="18" charset="0"/>
                <a:cs typeface="Times New Roman" panose="02020603050405020304" pitchFamily="18" charset="0"/>
                <a:sym typeface="+mn-ea"/>
              </a:rPr>
              <a:t>organisations</a:t>
            </a:r>
            <a:r>
              <a:rPr lang="en-US" altLang="zh-CN" sz="2000" dirty="0">
                <a:latin typeface="Times New Roman" panose="02020603050405020304" pitchFamily="18" charset="0"/>
                <a:cs typeface="Times New Roman" panose="02020603050405020304" pitchFamily="18" charset="0"/>
                <a:sym typeface="+mn-ea"/>
              </a:rPr>
              <a:t> with countries as the </a:t>
            </a:r>
            <a:r>
              <a:rPr lang="en-US" altLang="zh-CN" sz="2000" dirty="0" smtClean="0">
                <a:latin typeface="Times New Roman" panose="02020603050405020304" pitchFamily="18" charset="0"/>
                <a:cs typeface="Times New Roman" panose="02020603050405020304" pitchFamily="18" charset="0"/>
                <a:sym typeface="+mn-ea"/>
              </a:rPr>
              <a:t>unit, such as International </a:t>
            </a:r>
            <a:r>
              <a:rPr lang="en-US" altLang="zh-CN" sz="2000" dirty="0">
                <a:latin typeface="Times New Roman" panose="02020603050405020304" pitchFamily="18" charset="0"/>
                <a:cs typeface="Times New Roman" panose="02020603050405020304" pitchFamily="18" charset="0"/>
                <a:sym typeface="+mn-ea"/>
              </a:rPr>
              <a:t>Telecommunication Union (ITU), Group of Twenty (G-20), World Health Organization (WHO), Organization for the Prohibition of Chemical Weapons (OPCW), ASEAN+3 Finance Ministers' </a:t>
            </a:r>
            <a:r>
              <a:rPr lang="en-US" altLang="zh-CN" sz="2000" dirty="0" smtClean="0">
                <a:latin typeface="Times New Roman" panose="02020603050405020304" pitchFamily="18" charset="0"/>
                <a:cs typeface="Times New Roman" panose="02020603050405020304" pitchFamily="18" charset="0"/>
                <a:sym typeface="+mn-ea"/>
              </a:rPr>
              <a:t>Process. </a:t>
            </a:r>
            <a:endParaRPr lang="zh-CN" altLang="en-US" sz="2000" dirty="0">
              <a:latin typeface="Times New Roman" panose="02020603050405020304" pitchFamily="18" charset="0"/>
              <a:cs typeface="Times New Roman" panose="02020603050405020304" pitchFamily="18" charset="0"/>
              <a:sym typeface="+mn-ea"/>
            </a:endParaRPr>
          </a:p>
          <a:p>
            <a:pPr algn="just" defTabSz="457200"/>
            <a:r>
              <a:rPr lang="zh-CN" altLang="en-US" sz="2000" dirty="0">
                <a:latin typeface="Times New Roman" panose="02020603050405020304" pitchFamily="18" charset="0"/>
                <a:cs typeface="Times New Roman" panose="02020603050405020304" pitchFamily="18" charset="0"/>
                <a:sym typeface="+mn-ea"/>
              </a:rPr>
              <a:t>    </a:t>
            </a:r>
            <a:endParaRPr lang="en-US" altLang="zh-CN" sz="2000" dirty="0">
              <a:latin typeface="Times New Roman" panose="02020603050405020304" pitchFamily="18" charset="0"/>
              <a:cs typeface="Times New Roman" panose="02020603050405020304" pitchFamily="18" charset="0"/>
              <a:sym typeface="+mn-ea"/>
            </a:endParaRPr>
          </a:p>
          <a:p>
            <a:pPr algn="just" defTabSz="457200"/>
            <a:r>
              <a:rPr lang="en-US" altLang="zh-CN" sz="2000" dirty="0">
                <a:latin typeface="Times New Roman" panose="02020603050405020304" pitchFamily="18" charset="0"/>
                <a:cs typeface="Times New Roman" panose="02020603050405020304" pitchFamily="18" charset="0"/>
                <a:sym typeface="+mn-ea"/>
              </a:rPr>
              <a:t>Using the name “Hong Kong, China”, the HKSAR </a:t>
            </a:r>
            <a:r>
              <a:rPr lang="en-US" altLang="zh-CN" sz="2000" dirty="0" smtClean="0">
                <a:latin typeface="Times New Roman" panose="02020603050405020304" pitchFamily="18" charset="0"/>
                <a:cs typeface="Times New Roman" panose="02020603050405020304" pitchFamily="18" charset="0"/>
                <a:sym typeface="+mn-ea"/>
              </a:rPr>
              <a:t>participated </a:t>
            </a:r>
            <a:r>
              <a:rPr lang="en-US" altLang="zh-CN" sz="2000" dirty="0">
                <a:latin typeface="Times New Roman" panose="02020603050405020304" pitchFamily="18" charset="0"/>
                <a:cs typeface="Times New Roman" panose="02020603050405020304" pitchFamily="18" charset="0"/>
                <a:sym typeface="+mn-ea"/>
              </a:rPr>
              <a:t>in </a:t>
            </a:r>
            <a:r>
              <a:rPr lang="en-US" altLang="zh-CN" sz="2000" dirty="0" smtClean="0">
                <a:latin typeface="Times New Roman" panose="02020603050405020304" pitchFamily="18" charset="0"/>
                <a:cs typeface="Times New Roman" panose="02020603050405020304" pitchFamily="18" charset="0"/>
                <a:sym typeface="+mn-ea"/>
              </a:rPr>
              <a:t>those international intergovernmental </a:t>
            </a:r>
            <a:r>
              <a:rPr lang="en-US" altLang="zh-CN" sz="2000" dirty="0" err="1" smtClean="0">
                <a:latin typeface="Times New Roman" panose="02020603050405020304" pitchFamily="18" charset="0"/>
                <a:cs typeface="Times New Roman" panose="02020603050405020304" pitchFamily="18" charset="0"/>
                <a:sym typeface="+mn-ea"/>
              </a:rPr>
              <a:t>organisations</a:t>
            </a:r>
            <a:r>
              <a:rPr lang="en-US" altLang="zh-CN" sz="2000" dirty="0" smtClean="0">
                <a:latin typeface="Times New Roman" panose="02020603050405020304" pitchFamily="18" charset="0"/>
                <a:cs typeface="Times New Roman" panose="02020603050405020304" pitchFamily="18" charset="0"/>
                <a:sym typeface="+mn-ea"/>
              </a:rPr>
              <a:t> that are </a:t>
            </a:r>
            <a:r>
              <a:rPr lang="en-US" altLang="zh-CN" sz="2000" dirty="0">
                <a:latin typeface="Times New Roman" panose="02020603050405020304" pitchFamily="18" charset="0"/>
                <a:cs typeface="Times New Roman" panose="02020603050405020304" pitchFamily="18" charset="0"/>
                <a:sym typeface="+mn-ea"/>
              </a:rPr>
              <a:t>not </a:t>
            </a:r>
            <a:r>
              <a:rPr lang="en-US" altLang="zh-CN" sz="2000" dirty="0" smtClean="0">
                <a:latin typeface="Times New Roman" panose="02020603050405020304" pitchFamily="18" charset="0"/>
                <a:cs typeface="Times New Roman" panose="02020603050405020304" pitchFamily="18" charset="0"/>
                <a:sym typeface="+mn-ea"/>
              </a:rPr>
              <a:t>confined to countries </a:t>
            </a:r>
            <a:r>
              <a:rPr lang="en-US" altLang="zh-CN" sz="2000" dirty="0">
                <a:latin typeface="Times New Roman" panose="02020603050405020304" pitchFamily="18" charset="0"/>
                <a:cs typeface="Times New Roman" panose="02020603050405020304" pitchFamily="18" charset="0"/>
                <a:sym typeface="+mn-ea"/>
              </a:rPr>
              <a:t>as the unit</a:t>
            </a:r>
            <a:r>
              <a:rPr lang="en-US" altLang="zh-CN" sz="2000" dirty="0" smtClean="0">
                <a:latin typeface="Times New Roman" panose="02020603050405020304" pitchFamily="18" charset="0"/>
                <a:cs typeface="Times New Roman" panose="02020603050405020304" pitchFamily="18" charset="0"/>
                <a:sym typeface="+mn-ea"/>
              </a:rPr>
              <a:t>, </a:t>
            </a:r>
            <a:r>
              <a:rPr lang="en-US" altLang="zh-CN" sz="2000" dirty="0">
                <a:latin typeface="Times New Roman" panose="02020603050405020304" pitchFamily="18" charset="0"/>
                <a:cs typeface="Times New Roman" panose="02020603050405020304" pitchFamily="18" charset="0"/>
                <a:sym typeface="+mn-ea"/>
              </a:rPr>
              <a:t>such as Asia/Pacific Group on Money Laundering (APG), Advisory Centre on WTO Law, Study Group on Asian Tax Administration and Research (SGATAR), International Association of National Public Health Institutes (IANPHI</a:t>
            </a:r>
            <a:r>
              <a:rPr lang="en-US" altLang="zh-CN" sz="2000" dirty="0" smtClean="0">
                <a:latin typeface="Times New Roman" panose="02020603050405020304" pitchFamily="18" charset="0"/>
                <a:cs typeface="Times New Roman" panose="02020603050405020304" pitchFamily="18" charset="0"/>
                <a:sym typeface="+mn-ea"/>
              </a:rPr>
              <a:t>).</a:t>
            </a:r>
          </a:p>
          <a:p>
            <a:pPr algn="just" defTabSz="457200"/>
            <a:endParaRPr lang="en-US" altLang="zh-CN" sz="1600" dirty="0">
              <a:solidFill>
                <a:prstClr val="black"/>
              </a:solidFill>
              <a:latin typeface="Times New Roman" panose="02020603050405020304" pitchFamily="18" charset="0"/>
              <a:cs typeface="Times New Roman" panose="02020603050405020304" pitchFamily="18" charset="0"/>
              <a:sym typeface="+mn-ea"/>
            </a:endParaRPr>
          </a:p>
          <a:p>
            <a:pPr algn="just" defTabSz="457200"/>
            <a:r>
              <a:rPr lang="en-US" altLang="zh-CN" sz="1600" dirty="0" smtClean="0">
                <a:solidFill>
                  <a:prstClr val="black"/>
                </a:solidFill>
                <a:latin typeface="Times New Roman" panose="02020603050405020304" pitchFamily="18" charset="0"/>
                <a:cs typeface="Times New Roman" panose="02020603050405020304" pitchFamily="18" charset="0"/>
                <a:sym typeface="+mn-ea"/>
              </a:rPr>
              <a:t>Source</a:t>
            </a:r>
            <a:r>
              <a:rPr lang="en-US" altLang="zh-TW" sz="1600" dirty="0" smtClean="0">
                <a:solidFill>
                  <a:prstClr val="black"/>
                </a:solidFill>
                <a:latin typeface="Times New Roman" panose="02020603050405020304" pitchFamily="18" charset="0"/>
                <a:cs typeface="Times New Roman" panose="02020603050405020304" pitchFamily="18" charset="0"/>
                <a:sym typeface="+mn-ea"/>
              </a:rPr>
              <a:t>: </a:t>
            </a:r>
            <a:r>
              <a:rPr lang="en-US" altLang="zh-CN" sz="1600" dirty="0" smtClean="0">
                <a:solidFill>
                  <a:prstClr val="black"/>
                </a:solidFill>
                <a:latin typeface="Times New Roman" panose="02020603050405020304" pitchFamily="18" charset="0"/>
                <a:cs typeface="Times New Roman" panose="02020603050405020304" pitchFamily="18" charset="0"/>
                <a:sym typeface="+mn-ea"/>
              </a:rPr>
              <a:t>International </a:t>
            </a:r>
            <a:r>
              <a:rPr lang="en-US" altLang="zh-CN" sz="1600" dirty="0" err="1" smtClean="0">
                <a:solidFill>
                  <a:prstClr val="black"/>
                </a:solidFill>
                <a:latin typeface="Times New Roman" panose="02020603050405020304" pitchFamily="18" charset="0"/>
                <a:cs typeface="Times New Roman" panose="02020603050405020304" pitchFamily="18" charset="0"/>
                <a:sym typeface="+mn-ea"/>
              </a:rPr>
              <a:t>Organisations</a:t>
            </a:r>
            <a:r>
              <a:rPr lang="en-US" altLang="zh-CN" sz="1600" dirty="0" smtClean="0">
                <a:solidFill>
                  <a:prstClr val="black"/>
                </a:solidFill>
                <a:latin typeface="Times New Roman" panose="02020603050405020304" pitchFamily="18" charset="0"/>
                <a:cs typeface="Times New Roman" panose="02020603050405020304" pitchFamily="18" charset="0"/>
                <a:sym typeface="+mn-ea"/>
              </a:rPr>
              <a:t> </a:t>
            </a:r>
            <a:r>
              <a:rPr lang="en-US" altLang="zh-CN" sz="1600" dirty="0">
                <a:solidFill>
                  <a:prstClr val="black"/>
                </a:solidFill>
                <a:latin typeface="Times New Roman" panose="02020603050405020304" pitchFamily="18" charset="0"/>
                <a:cs typeface="Times New Roman" panose="02020603050405020304" pitchFamily="18" charset="0"/>
                <a:sym typeface="+mn-ea"/>
              </a:rPr>
              <a:t>and </a:t>
            </a:r>
            <a:r>
              <a:rPr lang="en-US" altLang="zh-CN" sz="1600" dirty="0" smtClean="0">
                <a:solidFill>
                  <a:prstClr val="black"/>
                </a:solidFill>
                <a:latin typeface="Times New Roman" panose="02020603050405020304" pitchFamily="18" charset="0"/>
                <a:cs typeface="Times New Roman" panose="02020603050405020304" pitchFamily="18" charset="0"/>
                <a:sym typeface="+mn-ea"/>
              </a:rPr>
              <a:t>Conferences</a:t>
            </a:r>
            <a:r>
              <a:rPr lang="en-US" altLang="zh-CN" sz="1600" dirty="0">
                <a:solidFill>
                  <a:prstClr val="black"/>
                </a:solidFill>
                <a:latin typeface="Times New Roman" panose="02020603050405020304" pitchFamily="18" charset="0"/>
                <a:cs typeface="Times New Roman" panose="02020603050405020304" pitchFamily="18" charset="0"/>
                <a:sym typeface="+mn-ea"/>
              </a:rPr>
              <a:t>, </a:t>
            </a:r>
            <a:r>
              <a:rPr lang="en-US" altLang="zh-CN" sz="1600" dirty="0" smtClean="0">
                <a:solidFill>
                  <a:prstClr val="black"/>
                </a:solidFill>
                <a:latin typeface="Times New Roman" panose="02020603050405020304" pitchFamily="18" charset="0"/>
                <a:cs typeface="Times New Roman" panose="02020603050405020304" pitchFamily="18" charset="0"/>
                <a:sym typeface="+mn-ea"/>
              </a:rPr>
              <a:t>the </a:t>
            </a:r>
            <a:r>
              <a:rPr lang="en-US" altLang="zh-CN" sz="1600" dirty="0">
                <a:solidFill>
                  <a:prstClr val="black"/>
                </a:solidFill>
                <a:latin typeface="Times New Roman" panose="02020603050405020304" pitchFamily="18" charset="0"/>
                <a:cs typeface="Times New Roman" panose="02020603050405020304" pitchFamily="18" charset="0"/>
                <a:sym typeface="+mn-ea"/>
              </a:rPr>
              <a:t>official website of the Office of the Commissioner of the Ministry of Foreign Affairs of the People’s Republic of China in the Hong Kong Special Administrative Region (http://www.fmcoprc.gov.hk/eng/syzx/gjhy//)</a:t>
            </a:r>
          </a:p>
          <a:p>
            <a:pPr defTabSz="457200"/>
            <a:endParaRPr lang="zh-CN" altLang="en-US" sz="1600" dirty="0">
              <a:solidFill>
                <a:prstClr val="black"/>
              </a:solidFill>
              <a:latin typeface="Times New Roman" panose="02020603050405020304" pitchFamily="18" charset="0"/>
              <a:cs typeface="Times New Roman" panose="02020603050405020304" pitchFamily="18" charset="0"/>
              <a:sym typeface="+mn-ea"/>
            </a:endParaRPr>
          </a:p>
        </p:txBody>
      </p:sp>
      <p:sp>
        <p:nvSpPr>
          <p:cNvPr id="4"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39</a:t>
            </a:fld>
            <a:endParaRPr lang="zh-CN" altLang="en-US" dirty="0">
              <a:solidFill>
                <a:prstClr val="black"/>
              </a:solidFill>
              <a:latin typeface="Century Gothic" panose="020B0502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08453" y="281667"/>
            <a:ext cx="9915078" cy="584775"/>
          </a:xfrm>
          <a:prstGeom prst="rect">
            <a:avLst/>
          </a:prstGeom>
        </p:spPr>
        <p:txBody>
          <a:bodyPr wrap="square">
            <a:spAutoFit/>
          </a:bodyPr>
          <a:lstStyle/>
          <a:p>
            <a:pPr defTabSz="457200"/>
            <a:r>
              <a:rPr lang="en-US" altLang="zh-CN" sz="3200" b="1" kern="1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Features</a:t>
            </a:r>
            <a:r>
              <a:rPr lang="zh-CN" altLang="en-US" sz="3200" b="1" kern="1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3200" b="1" kern="1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3200" b="1" kern="1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3200" b="1" kern="1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constitutional </a:t>
            </a:r>
            <a:r>
              <a:rPr lang="en-US" altLang="zh-CN" sz="3200" b="1" kern="1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structure of the country</a:t>
            </a:r>
            <a:endParaRPr lang="zh-CN" altLang="en-US" sz="3200" b="1" kern="1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灯片编号占位符 2"/>
          <p:cNvSpPr>
            <a:spLocks noGrp="1"/>
          </p:cNvSpPr>
          <p:nvPr>
            <p:ph type="sldNum" sz="quarter" idx="12"/>
          </p:nvPr>
        </p:nvSpPr>
        <p:spPr>
          <a:xfrm>
            <a:off x="9763951" y="6285287"/>
            <a:ext cx="584978" cy="365125"/>
          </a:xfrm>
        </p:spPr>
        <p:txBody>
          <a:bodyPr/>
          <a:lstStyle/>
          <a:p>
            <a:pPr defTabSz="457200"/>
            <a:fld id="{A98DA486-481E-4648-888C-DA148DE41D16}" type="slidenum">
              <a:rPr lang="zh-CN" altLang="en-US">
                <a:solidFill>
                  <a:prstClr val="black"/>
                </a:solidFill>
                <a:latin typeface="Century Gothic" panose="020B0502020202020204"/>
              </a:rPr>
              <a:t>4</a:t>
            </a:fld>
            <a:endParaRPr lang="zh-CN" altLang="en-US" dirty="0">
              <a:solidFill>
                <a:prstClr val="black"/>
              </a:solidFill>
              <a:latin typeface="Century Gothic" panose="020B0502020202020204"/>
            </a:endParaRPr>
          </a:p>
        </p:txBody>
      </p:sp>
      <p:graphicFrame>
        <p:nvGraphicFramePr>
          <p:cNvPr id="5" name="資料庫圖表 4"/>
          <p:cNvGraphicFramePr/>
          <p:nvPr>
            <p:extLst>
              <p:ext uri="{D42A27DB-BD31-4B8C-83A1-F6EECF244321}">
                <p14:modId xmlns:p14="http://schemas.microsoft.com/office/powerpoint/2010/main" val="1047409819"/>
              </p:ext>
            </p:extLst>
          </p:nvPr>
        </p:nvGraphicFramePr>
        <p:xfrm>
          <a:off x="2063551" y="1126767"/>
          <a:ext cx="8285377" cy="546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圖形 19" descr="網頁設計 以實心填滿"/>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4712" y="70222"/>
            <a:ext cx="914400" cy="9144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4500" y="546100"/>
            <a:ext cx="7251700" cy="5835032"/>
          </a:xfrm>
          <a:prstGeom prst="rect">
            <a:avLst/>
          </a:prstGeom>
          <a:noFill/>
          <a:ln>
            <a:solidFill>
              <a:srgbClr val="0070C0"/>
            </a:solidFill>
          </a:ln>
        </p:spPr>
        <p:txBody>
          <a:bodyPr wrap="square" lIns="216000" tIns="108000" rIns="216000" bIns="108000" rtlCol="0" anchor="t">
            <a:spAutoFit/>
          </a:bodyPr>
          <a:lstStyle/>
          <a:p>
            <a:pPr algn="just" defTabSz="457200">
              <a:lnSpc>
                <a:spcPct val="150000"/>
              </a:lnSpc>
            </a:pPr>
            <a:r>
              <a:rPr lang="en-US" altLang="zh-CN" sz="2000" dirty="0" smtClean="0">
                <a:latin typeface="Times New Roman" panose="02020603050405020304" pitchFamily="18" charset="0"/>
                <a:cs typeface="Times New Roman" panose="02020603050405020304" pitchFamily="18" charset="0"/>
                <a:sym typeface="+mn-ea"/>
              </a:rPr>
              <a:t>Since Hong </a:t>
            </a:r>
            <a:r>
              <a:rPr lang="en-US" altLang="zh-CN" sz="2000" dirty="0">
                <a:latin typeface="Times New Roman" panose="02020603050405020304" pitchFamily="18" charset="0"/>
                <a:cs typeface="Times New Roman" panose="02020603050405020304" pitchFamily="18" charset="0"/>
                <a:sym typeface="+mn-ea"/>
              </a:rPr>
              <a:t>Kong’s </a:t>
            </a:r>
            <a:r>
              <a:rPr lang="en-US" altLang="zh-CN" sz="2000" dirty="0" smtClean="0">
                <a:latin typeface="Times New Roman" panose="02020603050405020304" pitchFamily="18" charset="0"/>
                <a:cs typeface="Times New Roman" panose="02020603050405020304" pitchFamily="18" charset="0"/>
                <a:sym typeface="+mn-ea"/>
              </a:rPr>
              <a:t>return to China </a:t>
            </a:r>
            <a:r>
              <a:rPr lang="en-US" altLang="zh-CN" sz="2000" dirty="0">
                <a:latin typeface="Times New Roman" panose="02020603050405020304" pitchFamily="18" charset="0"/>
                <a:cs typeface="Times New Roman" panose="02020603050405020304" pitchFamily="18" charset="0"/>
                <a:sym typeface="+mn-ea"/>
              </a:rPr>
              <a:t>in 1997</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mn-ea"/>
              </a:rPr>
              <a:t>there have been 257 multilateral agreements applicable to the Hong Kong Special Administrative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Region.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rPr>
              <a:t>(Source: Department of Justice, up to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n-ea"/>
              </a:rPr>
              <a:t>9 September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rPr>
              <a:t>2020).</a:t>
            </a:r>
          </a:p>
          <a:p>
            <a:pPr algn="just" defTabSz="457200">
              <a:lnSpc>
                <a:spcPct val="150000"/>
              </a:lnSpc>
            </a:pPr>
            <a:endPar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algn="just" defTabSz="457200">
              <a:lnSpc>
                <a:spcPct val="150000"/>
              </a:lnSpc>
            </a:pP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mn-ea"/>
              </a:rPr>
              <a:t>Currently, 168 countries and territories have granted visa-free access or visa-on-arrival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to the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mn-ea"/>
              </a:rPr>
              <a:t>Hong Kong Special Administrative Region (HKSAR) passport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holders.</a:t>
            </a:r>
            <a:r>
              <a:rPr lang="x-none"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rPr>
              <a:t>(</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n-ea"/>
              </a:rPr>
              <a:t>Source: Immigration Department, up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rPr>
              <a:t>to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n-ea"/>
              </a:rPr>
              <a:t>May </a:t>
            </a:r>
            <a:r>
              <a:rPr lang="x-none" altLang="zh-CN" dirty="0" smtClean="0">
                <a:latin typeface="Times New Roman" panose="02020603050405020304" pitchFamily="18" charset="0"/>
                <a:ea typeface="DFKai-SB" panose="03000509000000000000" pitchFamily="65" charset="-120"/>
                <a:cs typeface="Times New Roman" panose="02020603050405020304" pitchFamily="18" charset="0"/>
                <a:sym typeface="+mn-ea"/>
              </a:rPr>
              <a:t>202</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n-ea"/>
              </a:rPr>
              <a:t>1</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rPr>
              <a:t>)</a:t>
            </a:r>
          </a:p>
          <a:p>
            <a:pPr defTabSz="457200">
              <a:lnSpc>
                <a:spcPct val="150000"/>
              </a:lnSpc>
            </a:pPr>
            <a:endParaRPr lang="en-US" altLang="zh-TW" sz="1600"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defTabSz="457200"/>
            <a:r>
              <a:rPr lang="en-US" altLang="zh-TW"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Sources: </a:t>
            </a:r>
            <a:endParaRPr lang="en-US" altLang="zh-TW" sz="1600" strike="sngStrike"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marL="285750" indent="-285750" defTabSz="457200">
              <a:buFont typeface="Arial" panose="020B0604020202020204" pitchFamily="34" charset="0"/>
              <a:buChar char="•"/>
            </a:pPr>
            <a:r>
              <a:rPr lang="en-US" altLang="zh-TW" sz="1600" dirty="0">
                <a:latin typeface="Times New Roman" panose="02020603050405020304" pitchFamily="18" charset="0"/>
                <a:ea typeface="DFKai-SB" panose="03000509000000000000" pitchFamily="65" charset="-120"/>
                <a:cs typeface="Times New Roman" panose="02020603050405020304" pitchFamily="18" charset="0"/>
                <a:sym typeface="+mn-ea"/>
              </a:rPr>
              <a:t>Official website of the Department of Justice: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sym typeface="+mn-ea"/>
              </a:rPr>
              <a:t>https://www.doj.gov.hk/en/external/treaties.html#interlawTbl</a:t>
            </a:r>
          </a:p>
          <a:p>
            <a:pPr marL="285750" indent="-285750" defTabSz="457200">
              <a:buFont typeface="Arial" panose="020B0604020202020204" pitchFamily="34" charset="0"/>
              <a:buChar char="•"/>
            </a:pPr>
            <a:r>
              <a:rPr lang="en-US" altLang="zh-TW" sz="1600" dirty="0">
                <a:latin typeface="Times New Roman" panose="02020603050405020304" pitchFamily="18" charset="0"/>
                <a:ea typeface="DFKai-SB" panose="03000509000000000000" pitchFamily="65" charset="-120"/>
                <a:cs typeface="Times New Roman" panose="02020603050405020304" pitchFamily="18" charset="0"/>
                <a:sym typeface="+mn-ea"/>
              </a:rPr>
              <a:t>Official website of Immigration Department: https://www.immd.gov.hk/eng/service/travel_document/visa_free_access.html</a:t>
            </a:r>
          </a:p>
        </p:txBody>
      </p:sp>
      <p:sp>
        <p:nvSpPr>
          <p:cNvPr id="4" name="Rectangle 3"/>
          <p:cNvSpPr/>
          <p:nvPr/>
        </p:nvSpPr>
        <p:spPr>
          <a:xfrm>
            <a:off x="7886700" y="546100"/>
            <a:ext cx="3962399" cy="6035086"/>
          </a:xfrm>
          <a:prstGeom prst="rect">
            <a:avLst/>
          </a:prstGeom>
          <a:ln>
            <a:solidFill>
              <a:srgbClr val="0070C0"/>
            </a:solidFill>
          </a:ln>
        </p:spPr>
        <p:txBody>
          <a:bodyPr wrap="square" lIns="216000" tIns="108000" rIns="216000" bIns="108000">
            <a:spAutoFit/>
          </a:bodyPr>
          <a:lstStyle/>
          <a:p>
            <a:pPr algn="just" defTabSz="457200">
              <a:lnSpc>
                <a:spcPct val="150000"/>
              </a:lnSpc>
            </a:pP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rPr>
              <a:t>Hong Kong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n-ea"/>
              </a:rPr>
              <a:t>also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rPr>
              <a:t>hosted international events such as the Six Ministerial Conference of the World Trade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n-ea"/>
              </a:rPr>
              <a:t>Organization in 2005,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rPr>
              <a:t>the Equestrian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n-ea"/>
              </a:rPr>
              <a:t>Competitions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rPr>
              <a:t>at the 2008 Summer Olympics, the 2009 East Asian Games, the Hong Kong Sevens, the Hong Kong Tennis Open, the Hong Kong Open, Hong Kong Masters, Art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n-ea"/>
              </a:rPr>
              <a:t>Basel, etc.</a:t>
            </a:r>
          </a:p>
          <a:p>
            <a:pPr defTabSz="457200">
              <a:lnSpc>
                <a:spcPct val="150000"/>
              </a:lnSpc>
            </a:pPr>
            <a:endPar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defTabSz="457200">
              <a:lnSpc>
                <a:spcPct val="150000"/>
              </a:lnSpc>
            </a:pPr>
            <a:endPar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n-ea"/>
            </a:endParaRPr>
          </a:p>
          <a:p>
            <a:pPr defTabSz="457200">
              <a:lnSpc>
                <a:spcPct val="150000"/>
              </a:lnSpc>
            </a:pPr>
            <a:endPar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defTabSz="457200">
              <a:lnSpc>
                <a:spcPct val="150000"/>
              </a:lnSpc>
            </a:pP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endParaRPr lang="en-US" altLang="zh-CN" dirty="0">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5"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40</a:t>
            </a:fld>
            <a:endParaRPr lang="zh-CN" altLang="en-US" dirty="0">
              <a:solidFill>
                <a:prstClr val="black"/>
              </a:solidFill>
              <a:latin typeface="Century Gothic" panose="020B05020202020202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157548" y="1108615"/>
            <a:ext cx="10130546" cy="1110882"/>
          </a:xfrm>
          <a:noFill/>
        </p:spPr>
        <p:txBody>
          <a:bodyPr vert="horz" wrap="square" lIns="68580" tIns="34290" rIns="68580" bIns="34290" rtlCol="0">
            <a:spAutoFit/>
          </a:bodyPr>
          <a:lstStyle/>
          <a:p>
            <a:pPr marL="0" indent="0" algn="just" defTabSz="342900">
              <a:lnSpc>
                <a:spcPct val="150000"/>
              </a:lnSpc>
              <a:spcBef>
                <a:spcPts val="0"/>
              </a:spcBef>
              <a:buNone/>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Hong Kong Special Administrative Region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also enjoys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other powers granted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by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Central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 as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prescribed in Article 20 of the Basic Law. </a:t>
            </a:r>
          </a:p>
        </p:txBody>
      </p:sp>
      <p:sp>
        <p:nvSpPr>
          <p:cNvPr id="2" name="矩形 1"/>
          <p:cNvSpPr/>
          <p:nvPr/>
        </p:nvSpPr>
        <p:spPr>
          <a:xfrm>
            <a:off x="546490" y="475390"/>
            <a:ext cx="9686081" cy="709425"/>
          </a:xfrm>
          <a:prstGeom prst="rect">
            <a:avLst/>
          </a:prstGeom>
        </p:spPr>
        <p:txBody>
          <a:bodyPr vert="horz" wrap="square" lIns="68580" tIns="34290" rIns="68580" bIns="34290" rtlCol="0">
            <a:spAutoFit/>
          </a:bodyPr>
          <a:lstStyle/>
          <a:p>
            <a:pPr marL="533400" indent="-533400" defTabSz="685800">
              <a:lnSpc>
                <a:spcPct val="130000"/>
              </a:lnSpc>
              <a:spcBef>
                <a:spcPts val="750"/>
              </a:spcBef>
              <a:buFont typeface="Wingdings" panose="05000000000000000000" pitchFamily="2" charset="2"/>
              <a:buChar char="Ø"/>
            </a:pP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Other powers granted by the Central </a:t>
            </a:r>
            <a:r>
              <a:rPr lang="en-US" altLang="zh-CN" sz="3200" b="1" kern="100" dirty="0" smtClean="0">
                <a:latin typeface="Times New Roman" panose="02020603050405020304" pitchFamily="18" charset="0"/>
                <a:ea typeface="DFKai-SB" panose="03000509000000000000" pitchFamily="65" charset="-120"/>
                <a:cs typeface="Times New Roman" panose="02020603050405020304" pitchFamily="18" charset="0"/>
              </a:rPr>
              <a:t>Authorities</a:t>
            </a:r>
            <a:endParaRPr lang="en-US" altLang="zh-CN" sz="3200" b="1" strike="sngStrike" kern="1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402" y="2710665"/>
            <a:ext cx="6452445" cy="2928780"/>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1157547" y="2392392"/>
            <a:ext cx="3452553" cy="3648091"/>
          </a:xfrm>
          <a:prstGeom prst="round2DiagRect">
            <a:avLst/>
          </a:prstGeom>
          <a:solidFill>
            <a:schemeClr val="accent2">
              <a:lumMod val="20000"/>
              <a:lumOff val="80000"/>
            </a:schemeClr>
          </a:solidFill>
        </p:spPr>
        <p:txBody>
          <a:bodyPr wrap="square">
            <a:spAutoFit/>
          </a:bodyPr>
          <a:lstStyle/>
          <a:p>
            <a:pPr algn="just" defTabSz="457200">
              <a:lnSpc>
                <a:spcPct val="130000"/>
              </a:lnSpc>
            </a:pPr>
            <a:r>
              <a:rPr lang="en-US" altLang="zh-CN"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For instance, on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rPr>
              <a:t>31 October 2006</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 the Standing Committee of the National People’s Congress adopted the </a:t>
            </a:r>
            <a:r>
              <a:rPr lang="en-US" altLang="zh-CN" i="1" dirty="0">
                <a:latin typeface="Times New Roman" panose="02020603050405020304" pitchFamily="18" charset="0"/>
                <a:ea typeface="DFKai-SB" panose="03000509000000000000" pitchFamily="65" charset="-120"/>
                <a:cs typeface="Times New Roman" panose="02020603050405020304" pitchFamily="18" charset="0"/>
              </a:rPr>
              <a:t>Decision on Empowering the Hong Kong Special Administrative Region to Exercise Jurisdiction over the Hong Kong Port Area of the Shenzhen Bay Port .</a:t>
            </a:r>
            <a:endParaRPr lang="zh-CN" altLang="en-US" i="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41</a:t>
            </a:fld>
            <a:endParaRPr lang="zh-CN" altLang="en-US" dirty="0">
              <a:solidFill>
                <a:prstClr val="black"/>
              </a:solidFill>
              <a:latin typeface="Century Gothic" panose="020B0502020202020204"/>
            </a:endParaRPr>
          </a:p>
        </p:txBody>
      </p:sp>
      <p:sp>
        <p:nvSpPr>
          <p:cNvPr id="5" name="TextBox 4"/>
          <p:cNvSpPr txBox="1"/>
          <p:nvPr/>
        </p:nvSpPr>
        <p:spPr>
          <a:xfrm>
            <a:off x="9957933" y="2820966"/>
            <a:ext cx="1041400" cy="584775"/>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Shenzhen Bay Port </a:t>
            </a:r>
            <a:endParaRPr lang="zh-CN" altLang="en-US" sz="1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884200" y="3407094"/>
            <a:ext cx="2253200" cy="338554"/>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The mainland location</a:t>
            </a:r>
          </a:p>
        </p:txBody>
      </p:sp>
      <p:sp>
        <p:nvSpPr>
          <p:cNvPr id="9" name="TextBox 8"/>
          <p:cNvSpPr txBox="1"/>
          <p:nvPr/>
        </p:nvSpPr>
        <p:spPr>
          <a:xfrm rot="21138833">
            <a:off x="6583101" y="3614833"/>
            <a:ext cx="2376719"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Shenzhen Bay Bridge</a:t>
            </a:r>
          </a:p>
        </p:txBody>
      </p:sp>
      <p:sp>
        <p:nvSpPr>
          <p:cNvPr id="11" name="TextBox 10"/>
          <p:cNvSpPr txBox="1"/>
          <p:nvPr/>
        </p:nvSpPr>
        <p:spPr>
          <a:xfrm>
            <a:off x="4688400" y="2348244"/>
            <a:ext cx="5702406"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Co-location </a:t>
            </a:r>
            <a:r>
              <a:rPr lang="en-US" altLang="zh-CN" b="1" dirty="0" smtClean="0">
                <a:latin typeface="Times New Roman" panose="02020603050405020304" pitchFamily="18" charset="0"/>
                <a:cs typeface="Times New Roman" panose="02020603050405020304" pitchFamily="18" charset="0"/>
              </a:rPr>
              <a:t>arrangement at Shenzhen </a:t>
            </a:r>
            <a:r>
              <a:rPr lang="en-US" altLang="zh-CN" b="1" dirty="0">
                <a:latin typeface="Times New Roman" panose="02020603050405020304" pitchFamily="18" charset="0"/>
                <a:cs typeface="Times New Roman" panose="02020603050405020304" pitchFamily="18" charset="0"/>
              </a:rPr>
              <a:t>Bay Port </a:t>
            </a:r>
          </a:p>
        </p:txBody>
      </p:sp>
      <p:sp>
        <p:nvSpPr>
          <p:cNvPr id="12" name="TextBox 11"/>
          <p:cNvSpPr txBox="1"/>
          <p:nvPr/>
        </p:nvSpPr>
        <p:spPr>
          <a:xfrm>
            <a:off x="6489700" y="5796975"/>
            <a:ext cx="4798394" cy="584775"/>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Certain </a:t>
            </a:r>
            <a:r>
              <a:rPr lang="en-US" altLang="zh-CN" sz="1600" b="1" dirty="0" smtClean="0">
                <a:latin typeface="Times New Roman" panose="02020603050405020304" pitchFamily="18" charset="0"/>
                <a:cs typeface="Times New Roman" panose="02020603050405020304" pitchFamily="18" charset="0"/>
              </a:rPr>
              <a:t>areas in </a:t>
            </a:r>
            <a:r>
              <a:rPr lang="en-US" altLang="zh-CN" sz="1600" b="1" dirty="0">
                <a:latin typeface="Times New Roman" panose="02020603050405020304" pitchFamily="18" charset="0"/>
                <a:cs typeface="Times New Roman" panose="02020603050405020304" pitchFamily="18" charset="0"/>
              </a:rPr>
              <a:t>the port building and on the bridge are defined as Hong Kong Port Area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p:nvPr/>
        </p:nvSpPr>
        <p:spPr>
          <a:xfrm>
            <a:off x="2044700" y="-203200"/>
            <a:ext cx="9782927" cy="4729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lgn="ctr">
              <a:buNone/>
            </a:pPr>
            <a:endParaRPr lang="en-US" altLang="zh-TW"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0" indent="0" algn="ctr">
              <a:buNone/>
            </a:pP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Implementation of</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constitutional order prescribed by the Constitution and the Basic Law</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
            </a:r>
            <a:b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br>
            <a:endParaRPr lang="zh-CN" altLang="en-US" sz="32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矩形 3"/>
          <p:cNvSpPr/>
          <p:nvPr/>
        </p:nvSpPr>
        <p:spPr>
          <a:xfrm>
            <a:off x="2434188" y="4525963"/>
            <a:ext cx="9247533" cy="523220"/>
          </a:xfrm>
          <a:prstGeom prst="rect">
            <a:avLst/>
          </a:prstGeom>
        </p:spPr>
        <p:txBody>
          <a:bodyPr wrap="square">
            <a:spAutoFit/>
          </a:bodyPr>
          <a:lstStyle/>
          <a:p>
            <a:pPr defTabSz="457200"/>
            <a:r>
              <a:rPr lang="en-US" altLang="zh-TW" sz="1400" b="1" dirty="0" smtClean="0">
                <a:latin typeface="Times New Roman" panose="02020603050405020304" pitchFamily="18" charset="0"/>
                <a:ea typeface="DFKai-SB" panose="03000509000000000000" pitchFamily="65" charset="-120"/>
                <a:cs typeface="Times New Roman" panose="02020603050405020304" pitchFamily="18" charset="0"/>
              </a:rPr>
              <a:t>Source: Excerpted and translated from </a:t>
            </a:r>
            <a:r>
              <a:rPr lang="en-US" altLang="zh-CN" sz="1400" b="1" dirty="0" smtClean="0">
                <a:latin typeface="Times New Roman" panose="02020603050405020304" pitchFamily="18" charset="0"/>
                <a:ea typeface="DFKai-SB" panose="03000509000000000000" pitchFamily="65" charset="-120"/>
                <a:cs typeface="Times New Roman" panose="02020603050405020304" pitchFamily="18" charset="0"/>
              </a:rPr>
              <a:t>http</a:t>
            </a:r>
            <a:r>
              <a:rPr lang="en-US" altLang="zh-CN" sz="1400" b="1" dirty="0">
                <a:latin typeface="Times New Roman" panose="02020603050405020304" pitchFamily="18" charset="0"/>
                <a:ea typeface="DFKai-SB" panose="03000509000000000000" pitchFamily="65" charset="-120"/>
                <a:cs typeface="Times New Roman" panose="02020603050405020304" pitchFamily="18" charset="0"/>
              </a:rPr>
              <a:t>://cpc.people.com.cn/BIG5/n1/2017/0701/c64094-29376639.html</a:t>
            </a:r>
          </a:p>
          <a:p>
            <a:pPr defTabSz="457200"/>
            <a:endParaRPr lang="zh-HK" altLang="en-US" sz="1400" dirty="0">
              <a:latin typeface="Times New Roman" panose="02020603050405020304" pitchFamily="18" charset="0"/>
              <a:ea typeface="Microsoft JhengHei" panose="020B0604030504040204" pitchFamily="34" charset="-120"/>
            </a:endParaRPr>
          </a:p>
        </p:txBody>
      </p:sp>
      <p:sp>
        <p:nvSpPr>
          <p:cNvPr id="9" name="矩形 5"/>
          <p:cNvSpPr/>
          <p:nvPr/>
        </p:nvSpPr>
        <p:spPr>
          <a:xfrm>
            <a:off x="2288282" y="4992466"/>
            <a:ext cx="9539345" cy="1200329"/>
          </a:xfrm>
          <a:prstGeom prst="rect">
            <a:avLst/>
          </a:prstGeom>
        </p:spPr>
        <p:txBody>
          <a:bodyPr wrap="square">
            <a:spAutoFit/>
          </a:bodyPr>
          <a:lstStyle/>
          <a:p>
            <a:pPr algn="just" defTabSz="457200">
              <a:lnSpc>
                <a:spcPct val="120000"/>
              </a:lnSpc>
            </a:pP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mn-ea"/>
              </a:rPr>
              <a:t>The Basic Law is an “</a:t>
            </a:r>
            <a:r>
              <a:rPr lang="en-US" altLang="zh-CN" sz="2000" dirty="0" err="1" smtClean="0">
                <a:latin typeface="Times New Roman" panose="02020603050405020304" pitchFamily="18" charset="0"/>
                <a:ea typeface="DFKai-SB" panose="03000509000000000000" pitchFamily="65" charset="-120"/>
                <a:cs typeface="Times New Roman" panose="02020603050405020304" pitchFamily="18" charset="0"/>
                <a:sym typeface="+mn-ea"/>
              </a:rPr>
              <a:t>authorisation</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mn-ea"/>
              </a:rPr>
              <a:t>law”. T</a:t>
            </a:r>
            <a:r>
              <a:rPr lang="en-US" altLang="zh-HK" sz="2000" dirty="0">
                <a:latin typeface="Times New Roman" panose="02020603050405020304" pitchFamily="18" charset="0"/>
                <a:ea typeface="DFKai-SB" panose="03000509000000000000" pitchFamily="65" charset="-120"/>
                <a:cs typeface="Times New Roman" panose="02020603050405020304" pitchFamily="18" charset="0"/>
              </a:rPr>
              <a:t>he high degree of autonomy enjoyed by the HKSAR is conferred by the Central Authorities.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Therefore, powers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mn-ea"/>
              </a:rPr>
              <a:t>that are </a:t>
            </a:r>
            <a:r>
              <a:rPr lang="en-US" altLang="zh-CN" sz="2000" dirty="0" err="1" smtClean="0">
                <a:latin typeface="Times New Roman" panose="02020603050405020304" pitchFamily="18" charset="0"/>
                <a:ea typeface="DFKai-SB" panose="03000509000000000000" pitchFamily="65" charset="-120"/>
                <a:cs typeface="Times New Roman" panose="02020603050405020304" pitchFamily="18" charset="0"/>
                <a:sym typeface="+mn-ea"/>
              </a:rPr>
              <a:t>unauthorised</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mn-ea"/>
              </a:rPr>
              <a:t>shall be vested in the Central People’s Government, not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sym typeface="+mn-ea"/>
              </a:rPr>
              <a:t>in the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sym typeface="+mn-ea"/>
              </a:rPr>
              <a:t>HKSAR.</a:t>
            </a:r>
          </a:p>
        </p:txBody>
      </p:sp>
      <p:sp>
        <p:nvSpPr>
          <p:cNvPr id="10"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42</a:t>
            </a:fld>
            <a:endParaRPr lang="zh-CN" altLang="en-US" dirty="0">
              <a:solidFill>
                <a:prstClr val="black"/>
              </a:solidFill>
              <a:latin typeface="Century Gothic" panose="020B0502020202020204"/>
            </a:endParaRPr>
          </a:p>
        </p:txBody>
      </p:sp>
      <p:sp>
        <p:nvSpPr>
          <p:cNvPr id="11" name="文本框 2">
            <a:extLst>
              <a:ext uri="{FF2B5EF4-FFF2-40B4-BE49-F238E27FC236}">
                <a16:creationId xmlns:a16="http://schemas.microsoft.com/office/drawing/2014/main" id="{30E14DF5-D7D9-424D-A3C8-B4D4D24B38EC}"/>
              </a:ext>
            </a:extLst>
          </p:cNvPr>
          <p:cNvSpPr txBox="1"/>
          <p:nvPr/>
        </p:nvSpPr>
        <p:spPr>
          <a:xfrm>
            <a:off x="2434187" y="1660720"/>
            <a:ext cx="8706659" cy="2505301"/>
          </a:xfrm>
          <a:prstGeom prst="rect">
            <a:avLst/>
          </a:prstGeom>
          <a:solidFill>
            <a:schemeClr val="bg1">
              <a:lumMod val="95000"/>
            </a:schemeClr>
          </a:solidFill>
          <a:ln w="28575">
            <a:solidFill>
              <a:srgbClr val="0070C0"/>
            </a:solidFill>
          </a:ln>
        </p:spPr>
        <p:txBody>
          <a:bodyPr wrap="square" rtlCol="0" anchor="t">
            <a:spAutoFit/>
          </a:bodyPr>
          <a:lstStyle/>
          <a:p>
            <a:pPr defTabSz="457200">
              <a:lnSpc>
                <a:spcPct val="140000"/>
              </a:lnSpc>
            </a:pPr>
            <a:r>
              <a:rPr lang="en-US" altLang="zh-CN" sz="2400" dirty="0">
                <a:latin typeface="DFKai-SB" panose="03000509000000000000" pitchFamily="65" charset="-120"/>
                <a:ea typeface="DFKai-SB" panose="03000509000000000000" pitchFamily="65" charset="-120"/>
                <a:cs typeface="华文仿宋" panose="02010600040101010101" charset="-122"/>
              </a:rPr>
              <a:t> </a:t>
            </a:r>
            <a:r>
              <a:rPr lang="zh-HK" altLang="en-US" sz="2400" dirty="0">
                <a:latin typeface="DFKai-SB" panose="03000509000000000000" pitchFamily="65" charset="-120"/>
                <a:ea typeface="DFKai-SB" panose="03000509000000000000" pitchFamily="65" charset="-120"/>
                <a:cs typeface="华文仿宋" panose="02010600040101010101" charset="-122"/>
                <a:sym typeface="+mn-ea"/>
              </a:rPr>
              <a:t>「</a:t>
            </a:r>
            <a:r>
              <a:rPr lang="zh-HK" altLang="en-US" sz="2400" dirty="0">
                <a:latin typeface="DFKai-SB" panose="03000509000000000000" pitchFamily="65" charset="-120"/>
                <a:ea typeface="DFKai-SB" panose="03000509000000000000" pitchFamily="65" charset="-120"/>
                <a:cs typeface="楷体" panose="02010609060101010101" pitchFamily="49" charset="-122"/>
                <a:sym typeface="+mn-ea"/>
              </a:rPr>
              <a:t>在落實憲法和基本法確定的憲制秩序時，要把中央依法行使權力和特別行政區履行主體責任有機結合</a:t>
            </a:r>
            <a:r>
              <a:rPr lang="zh-HK" altLang="en-US" sz="2400" dirty="0" smtClean="0">
                <a:latin typeface="DFKai-SB" panose="03000509000000000000" pitchFamily="65" charset="-120"/>
                <a:ea typeface="DFKai-SB" panose="03000509000000000000" pitchFamily="65" charset="-120"/>
                <a:cs typeface="楷体" panose="02010609060101010101" pitchFamily="49" charset="-122"/>
                <a:sym typeface="+mn-ea"/>
              </a:rPr>
              <a:t>起來</a:t>
            </a:r>
            <a:r>
              <a:rPr lang="zh-TW" altLang="en-US" sz="2400" dirty="0" smtClean="0">
                <a:latin typeface="DFKai-SB" panose="03000509000000000000" pitchFamily="65" charset="-120"/>
                <a:ea typeface="DFKai-SB" panose="03000509000000000000" pitchFamily="65" charset="-120"/>
                <a:cs typeface="楷体" panose="02010609060101010101" pitchFamily="49" charset="-122"/>
                <a:sym typeface="+mn-ea"/>
              </a:rPr>
              <a:t>。</a:t>
            </a:r>
            <a:r>
              <a:rPr lang="zh-HK" altLang="en-US" sz="2400" dirty="0" smtClean="0">
                <a:latin typeface="DFKai-SB" panose="03000509000000000000" pitchFamily="65" charset="-120"/>
                <a:ea typeface="DFKai-SB" panose="03000509000000000000" pitchFamily="65" charset="-120"/>
                <a:cs typeface="楷体" panose="02010609060101010101" pitchFamily="49" charset="-122"/>
                <a:sym typeface="+mn-ea"/>
              </a:rPr>
              <a:t>」</a:t>
            </a:r>
            <a:endParaRPr lang="zh-HK" altLang="en-US" sz="2400" dirty="0">
              <a:latin typeface="DFKai-SB" panose="03000509000000000000" pitchFamily="65" charset="-120"/>
              <a:ea typeface="DFKai-SB" panose="03000509000000000000" pitchFamily="65" charset="-120"/>
              <a:cs typeface="楷体" panose="02010609060101010101" pitchFamily="49" charset="-122"/>
              <a:sym typeface="+mn-ea"/>
            </a:endParaRPr>
          </a:p>
          <a:p>
            <a:pPr defTabSz="457200">
              <a:lnSpc>
                <a:spcPct val="140000"/>
              </a:lnSpc>
            </a:pPr>
            <a:endParaRPr lang="en-US" altLang="zh-HK" sz="1600" dirty="0" smtClean="0">
              <a:latin typeface="Times New Roman" panose="02020603050405020304" pitchFamily="18" charset="0"/>
              <a:ea typeface="DFKai-SB" panose="03000509000000000000" pitchFamily="65" charset="-120"/>
              <a:cs typeface="Times New Roman" panose="02020603050405020304" pitchFamily="18" charset="0"/>
              <a:sym typeface="+mn-ea"/>
            </a:endParaRPr>
          </a:p>
          <a:p>
            <a:pPr defTabSz="457200">
              <a:lnSpc>
                <a:spcPct val="140000"/>
              </a:lnSpc>
            </a:pPr>
            <a:r>
              <a:rPr lang="en-US" altLang="zh-HK"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Source</a:t>
            </a:r>
            <a:r>
              <a:rPr lang="en-US" altLang="zh-HK" sz="1600"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HK" sz="1600" i="1" dirty="0">
                <a:latin typeface="Times New Roman" panose="02020603050405020304" pitchFamily="18" charset="0"/>
                <a:ea typeface="DFKai-SB" panose="03000509000000000000" pitchFamily="65" charset="-120"/>
                <a:cs typeface="Times New Roman" panose="02020603050405020304" pitchFamily="18" charset="0"/>
                <a:sym typeface="+mn-ea"/>
              </a:rPr>
              <a:t>Xi Jinping’s speech at meeting marking the 20th anniversary of Hong Kong’s return to the motherland and the inaugural ceremony of the fifth-term government of the Hong Kong Special Administrative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sym typeface="+mn-ea"/>
              </a:rPr>
              <a:t>Region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sym typeface="+mn-ea"/>
              </a:rPr>
              <a:t>(1 July 2017</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sym typeface="+mn-ea"/>
              </a:rPr>
              <a:t>)</a:t>
            </a:r>
            <a:endParaRPr lang="zh-CN" altLang="en-US" sz="1600" dirty="0">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p:nvPr/>
        </p:nvSpPr>
        <p:spPr>
          <a:xfrm>
            <a:off x="813059" y="355903"/>
            <a:ext cx="10783995" cy="719428"/>
          </a:xfrm>
          <a:prstGeom prst="rect">
            <a:avLst/>
          </a:prstGeom>
        </p:spPr>
        <p:txBody>
          <a:bodyPr vert="horz" wrap="square" lIns="68580" tIns="34290" rIns="68580" bIns="34290" rtlCol="0">
            <a:spAutoFit/>
          </a:bodyPr>
          <a:lstStyle>
            <a:lvl1pPr indent="0" defTabSz="914400">
              <a:lnSpc>
                <a:spcPct val="150000"/>
              </a:lnSpc>
              <a:spcBef>
                <a:spcPts val="1000"/>
              </a:spcBef>
              <a:buFont typeface="Arial" panose="020B0604020202020204" pitchFamily="34" charset="0"/>
              <a:buNone/>
              <a:defRPr sz="2800">
                <a:latin typeface="DFKai-SB" panose="03000509000000000000" pitchFamily="65" charset="-120"/>
                <a:ea typeface="DFKai-SB" panose="03000509000000000000" pitchFamily="65" charset="-120"/>
                <a:cs typeface="楷体" panose="02010609060101010101"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ctr"/>
            <a:r>
              <a:rPr lang="en-US" altLang="zh-CN" sz="3200" b="1" dirty="0">
                <a:solidFill>
                  <a:prstClr val="black"/>
                </a:solidFill>
                <a:latin typeface="Times New Roman" panose="02020603050405020304" pitchFamily="18" charset="0"/>
                <a:cs typeface="Times New Roman" panose="02020603050405020304" pitchFamily="18" charset="0"/>
              </a:rPr>
              <a:t>Constitutional responsibility of the </a:t>
            </a:r>
            <a:r>
              <a:rPr lang="en-US" altLang="zh-CN" sz="3200" b="1" dirty="0" smtClean="0">
                <a:solidFill>
                  <a:prstClr val="black"/>
                </a:solidFill>
                <a:latin typeface="Times New Roman" panose="02020603050405020304" pitchFamily="18" charset="0"/>
                <a:cs typeface="Times New Roman" panose="02020603050405020304" pitchFamily="18" charset="0"/>
              </a:rPr>
              <a:t>HKSAR</a:t>
            </a:r>
            <a:endParaRPr lang="en-US" altLang="zh-CN" sz="3200" b="1" dirty="0">
              <a:solidFill>
                <a:prstClr val="black"/>
              </a:solidFill>
              <a:latin typeface="Times New Roman" panose="02020603050405020304" pitchFamily="18" charset="0"/>
              <a:cs typeface="Times New Roman" panose="02020603050405020304" pitchFamily="18" charset="0"/>
            </a:endParaRPr>
          </a:p>
        </p:txBody>
      </p:sp>
      <p:sp>
        <p:nvSpPr>
          <p:cNvPr id="12" name="Rectangle 7"/>
          <p:cNvSpPr/>
          <p:nvPr/>
        </p:nvSpPr>
        <p:spPr>
          <a:xfrm>
            <a:off x="2097675" y="2641753"/>
            <a:ext cx="1802346" cy="2790056"/>
          </a:xfrm>
          <a:prstGeom prst="rect">
            <a:avLst/>
          </a:prstGeom>
          <a:solidFill>
            <a:sysClr val="window" lastClr="FFFFFF">
              <a:lumMod val="95000"/>
            </a:sysClr>
          </a:solidFill>
          <a:ln w="12700" cap="flat" cmpd="sng" algn="ctr">
            <a:noFill/>
            <a:prstDash val="solid"/>
            <a:miter lim="800000"/>
          </a:ln>
          <a:effectLst/>
        </p:spPr>
        <p:txBody>
          <a:bodyPr rtlCol="0" anchor="t"/>
          <a:lstStyle/>
          <a:p>
            <a:pPr defTabSz="685800">
              <a:lnSpc>
                <a:spcPct val="150000"/>
              </a:lnSpc>
              <a:defRPr/>
            </a:pPr>
            <a:r>
              <a:rPr lang="en-US" kern="0" dirty="0">
                <a:solidFill>
                  <a:srgbClr val="3F3F3F"/>
                </a:solidFill>
                <a:latin typeface="Times New Roman" panose="02020603050405020304" pitchFamily="18" charset="0"/>
                <a:ea typeface="DFKai-SB" panose="03000509000000000000" pitchFamily="65" charset="-120"/>
                <a:cs typeface="Times New Roman" panose="02020603050405020304" pitchFamily="18" charset="0"/>
              </a:rPr>
              <a:t>Safeguard national sovereignty, security and development interests</a:t>
            </a:r>
          </a:p>
        </p:txBody>
      </p:sp>
      <p:sp>
        <p:nvSpPr>
          <p:cNvPr id="13" name="Chevron 8"/>
          <p:cNvSpPr/>
          <p:nvPr/>
        </p:nvSpPr>
        <p:spPr>
          <a:xfrm>
            <a:off x="8305028" y="1777318"/>
            <a:ext cx="1975283" cy="812783"/>
          </a:xfrm>
          <a:prstGeom prst="chevron">
            <a:avLst>
              <a:gd name="adj" fmla="val 20758"/>
            </a:avLst>
          </a:prstGeom>
          <a:solidFill>
            <a:srgbClr val="FFC000">
              <a:lumMod val="20000"/>
              <a:lumOff val="80000"/>
            </a:srgbClr>
          </a:solidFill>
          <a:ln w="6350" cap="flat" cmpd="sng" algn="ctr">
            <a:noFill/>
            <a:prstDash val="solid"/>
            <a:miter lim="800000"/>
          </a:ln>
          <a:effectLst/>
        </p:spPr>
        <p:txBody>
          <a:bodyPr vert="horz" lIns="0" tIns="0" rIns="0" bIns="0" rtlCol="0" anchor="ctr" anchorCtr="0"/>
          <a:lstStyle/>
          <a:p>
            <a:pPr algn="ctr" defTabSz="685800">
              <a:defRPr/>
            </a:pPr>
            <a:endParaRPr lang="en-US" kern="0" dirty="0">
              <a:solidFill>
                <a:srgbClr val="3F3F3F"/>
              </a:solidFill>
              <a:latin typeface="DFKai-SB" panose="03000509000000000000" pitchFamily="65" charset="-120"/>
              <a:ea typeface="DFKai-SB" panose="03000509000000000000" pitchFamily="65" charset="-120"/>
              <a:cs typeface="Bebas Neue" charset="0"/>
            </a:endParaRPr>
          </a:p>
        </p:txBody>
      </p:sp>
      <p:sp>
        <p:nvSpPr>
          <p:cNvPr id="14" name="Chevron 9"/>
          <p:cNvSpPr/>
          <p:nvPr/>
        </p:nvSpPr>
        <p:spPr>
          <a:xfrm>
            <a:off x="6215749" y="1757278"/>
            <a:ext cx="2089279" cy="812783"/>
          </a:xfrm>
          <a:prstGeom prst="chevron">
            <a:avLst>
              <a:gd name="adj" fmla="val 20758"/>
            </a:avLst>
          </a:prstGeom>
          <a:solidFill>
            <a:srgbClr val="FFC000">
              <a:lumMod val="40000"/>
              <a:lumOff val="60000"/>
            </a:srgbClr>
          </a:solidFill>
          <a:ln w="6350" cap="flat" cmpd="sng" algn="ctr">
            <a:noFill/>
            <a:prstDash val="solid"/>
            <a:miter lim="800000"/>
          </a:ln>
          <a:effectLst/>
        </p:spPr>
        <p:txBody>
          <a:bodyPr vert="horz" lIns="0" tIns="0" rIns="0" bIns="0" rtlCol="0" anchor="ctr" anchorCtr="0"/>
          <a:lstStyle/>
          <a:p>
            <a:pPr algn="ctr" defTabSz="685800">
              <a:defRPr/>
            </a:pPr>
            <a:endParaRPr lang="en-US" kern="0" dirty="0">
              <a:solidFill>
                <a:srgbClr val="3F3F3F"/>
              </a:solidFill>
              <a:latin typeface="DFKai-SB" panose="03000509000000000000" pitchFamily="65" charset="-120"/>
              <a:ea typeface="DFKai-SB" panose="03000509000000000000" pitchFamily="65" charset="-120"/>
              <a:cs typeface="Bebas Neue" charset="0"/>
            </a:endParaRPr>
          </a:p>
        </p:txBody>
      </p:sp>
      <p:sp>
        <p:nvSpPr>
          <p:cNvPr id="15" name="Chevron 10"/>
          <p:cNvSpPr/>
          <p:nvPr/>
        </p:nvSpPr>
        <p:spPr>
          <a:xfrm>
            <a:off x="4029998" y="1757278"/>
            <a:ext cx="2183548" cy="812783"/>
          </a:xfrm>
          <a:prstGeom prst="chevron">
            <a:avLst>
              <a:gd name="adj" fmla="val 20758"/>
            </a:avLst>
          </a:prstGeom>
          <a:solidFill>
            <a:srgbClr val="FFC000">
              <a:lumMod val="60000"/>
              <a:lumOff val="40000"/>
            </a:srgbClr>
          </a:solidFill>
          <a:ln w="6350" cap="flat" cmpd="sng" algn="ctr">
            <a:noFill/>
            <a:prstDash val="solid"/>
            <a:miter lim="800000"/>
          </a:ln>
          <a:effectLst/>
        </p:spPr>
        <p:txBody>
          <a:bodyPr vert="horz" lIns="0" tIns="0" rIns="0" bIns="0" rtlCol="0" anchor="ctr" anchorCtr="0"/>
          <a:lstStyle/>
          <a:p>
            <a:pPr algn="ctr" defTabSz="685800">
              <a:defRPr/>
            </a:pPr>
            <a:endParaRPr lang="en-US" kern="0" dirty="0">
              <a:solidFill>
                <a:srgbClr val="3F3F3F"/>
              </a:solidFill>
              <a:latin typeface="DFKai-SB" panose="03000509000000000000" pitchFamily="65" charset="-120"/>
              <a:ea typeface="DFKai-SB" panose="03000509000000000000" pitchFamily="65" charset="-120"/>
              <a:cs typeface="Bebas Neue" charset="0"/>
            </a:endParaRPr>
          </a:p>
        </p:txBody>
      </p:sp>
      <p:sp>
        <p:nvSpPr>
          <p:cNvPr id="16" name="Pentagon 11"/>
          <p:cNvSpPr/>
          <p:nvPr/>
        </p:nvSpPr>
        <p:spPr>
          <a:xfrm>
            <a:off x="2097675" y="1769621"/>
            <a:ext cx="1970202" cy="812783"/>
          </a:xfrm>
          <a:prstGeom prst="homePlate">
            <a:avLst>
              <a:gd name="adj" fmla="val 21147"/>
            </a:avLst>
          </a:prstGeom>
          <a:solidFill>
            <a:srgbClr val="FFC000"/>
          </a:solidFill>
          <a:ln w="6350" cap="flat" cmpd="sng" algn="ctr">
            <a:noFill/>
            <a:prstDash val="solid"/>
            <a:miter lim="800000"/>
          </a:ln>
          <a:effectLst/>
        </p:spPr>
        <p:txBody>
          <a:bodyPr vert="horz" lIns="0" tIns="0" rIns="0" bIns="0" rtlCol="0" anchor="ctr" anchorCtr="0"/>
          <a:lstStyle/>
          <a:p>
            <a:pPr algn="ctr" defTabSz="685800">
              <a:defRPr/>
            </a:pPr>
            <a:endParaRPr lang="en-US" kern="0" dirty="0">
              <a:solidFill>
                <a:srgbClr val="3F3F3F"/>
              </a:solidFill>
              <a:latin typeface="DFKai-SB" panose="03000509000000000000" pitchFamily="65" charset="-120"/>
              <a:ea typeface="DFKai-SB" panose="03000509000000000000" pitchFamily="65" charset="-120"/>
              <a:cs typeface="Bebas Neue" charset="0"/>
            </a:endParaRPr>
          </a:p>
        </p:txBody>
      </p:sp>
      <p:sp>
        <p:nvSpPr>
          <p:cNvPr id="17" name="Rectangle 12"/>
          <p:cNvSpPr/>
          <p:nvPr/>
        </p:nvSpPr>
        <p:spPr>
          <a:xfrm>
            <a:off x="4067877" y="2655623"/>
            <a:ext cx="2003468" cy="2776186"/>
          </a:xfrm>
          <a:prstGeom prst="rect">
            <a:avLst/>
          </a:prstGeom>
          <a:solidFill>
            <a:sysClr val="window" lastClr="FFFFFF">
              <a:lumMod val="95000"/>
            </a:sysClr>
          </a:solidFill>
          <a:ln w="12700" cap="flat" cmpd="sng" algn="ctr">
            <a:noFill/>
            <a:prstDash val="solid"/>
            <a:miter lim="800000"/>
          </a:ln>
          <a:effectLst/>
        </p:spPr>
        <p:txBody>
          <a:bodyPr rtlCol="0" anchor="t"/>
          <a:lstStyle/>
          <a:p>
            <a:pPr defTabSz="685800">
              <a:lnSpc>
                <a:spcPct val="150000"/>
              </a:lnSpc>
              <a:defRPr/>
            </a:pPr>
            <a:r>
              <a:rPr lang="en-US" kern="0" dirty="0">
                <a:solidFill>
                  <a:srgbClr val="3F3F3F"/>
                </a:solidFill>
                <a:latin typeface="Times New Roman" panose="02020603050405020304" pitchFamily="18" charset="0"/>
                <a:ea typeface="DFKai-SB" panose="03000509000000000000" pitchFamily="65" charset="-120"/>
                <a:cs typeface="Times New Roman" panose="02020603050405020304" pitchFamily="18" charset="0"/>
              </a:rPr>
              <a:t>Safeguard the constitutional order of the HKSAR as prescribed by the</a:t>
            </a:r>
            <a:r>
              <a:rPr lang="en-US" i="1" kern="0" dirty="0">
                <a:solidFill>
                  <a:srgbClr val="3F3F3F"/>
                </a:solidFill>
                <a:latin typeface="Times New Roman" panose="02020603050405020304" pitchFamily="18" charset="0"/>
                <a:ea typeface="DFKai-SB" panose="03000509000000000000" pitchFamily="65" charset="-120"/>
                <a:cs typeface="Times New Roman" panose="02020603050405020304" pitchFamily="18" charset="0"/>
              </a:rPr>
              <a:t> </a:t>
            </a:r>
            <a:r>
              <a:rPr lang="en-US" kern="0" dirty="0">
                <a:solidFill>
                  <a:srgbClr val="3F3F3F"/>
                </a:solidFill>
                <a:latin typeface="Times New Roman" panose="02020603050405020304" pitchFamily="18" charset="0"/>
                <a:ea typeface="DFKai-SB" panose="03000509000000000000" pitchFamily="65" charset="-120"/>
                <a:cs typeface="Times New Roman" panose="02020603050405020304" pitchFamily="18" charset="0"/>
              </a:rPr>
              <a:t>Constitution and the Basic Law</a:t>
            </a:r>
          </a:p>
        </p:txBody>
      </p:sp>
      <p:sp>
        <p:nvSpPr>
          <p:cNvPr id="18" name="Rectangle 13"/>
          <p:cNvSpPr/>
          <p:nvPr/>
        </p:nvSpPr>
        <p:spPr>
          <a:xfrm>
            <a:off x="6239202" y="2621201"/>
            <a:ext cx="1888902" cy="2810608"/>
          </a:xfrm>
          <a:prstGeom prst="rect">
            <a:avLst/>
          </a:prstGeom>
          <a:solidFill>
            <a:sysClr val="window" lastClr="FFFFFF">
              <a:lumMod val="95000"/>
            </a:sysClr>
          </a:solidFill>
          <a:ln w="12700" cap="flat" cmpd="sng" algn="ctr">
            <a:noFill/>
            <a:prstDash val="solid"/>
            <a:miter lim="800000"/>
          </a:ln>
          <a:effectLst/>
        </p:spPr>
        <p:txBody>
          <a:bodyPr rtlCol="0" anchor="t"/>
          <a:lstStyle/>
          <a:p>
            <a:pPr defTabSz="685800">
              <a:lnSpc>
                <a:spcPct val="150000"/>
              </a:lnSpc>
              <a:defRPr/>
            </a:pPr>
            <a:r>
              <a:rPr lang="en-US" altLang="zh-CN" kern="0" dirty="0">
                <a:latin typeface="Times New Roman" panose="02020603050405020304" pitchFamily="18" charset="0"/>
                <a:ea typeface="DFKai-SB" panose="03000509000000000000" pitchFamily="65" charset="-120"/>
                <a:cs typeface="Times New Roman" panose="02020603050405020304" pitchFamily="18" charset="0"/>
              </a:rPr>
              <a:t>Maintain </a:t>
            </a:r>
            <a:r>
              <a:rPr lang="en-US" altLang="zh-CN" kern="0" dirty="0" smtClean="0">
                <a:latin typeface="Times New Roman" panose="02020603050405020304" pitchFamily="18" charset="0"/>
                <a:ea typeface="DFKai-SB" panose="03000509000000000000" pitchFamily="65" charset="-120"/>
                <a:cs typeface="Times New Roman" panose="02020603050405020304" pitchFamily="18" charset="0"/>
              </a:rPr>
              <a:t>the prosperity </a:t>
            </a:r>
            <a:r>
              <a:rPr lang="en-US" altLang="zh-CN" kern="0" dirty="0">
                <a:solidFill>
                  <a:srgbClr val="3F3F3F"/>
                </a:solidFill>
                <a:latin typeface="Times New Roman" panose="02020603050405020304" pitchFamily="18" charset="0"/>
                <a:ea typeface="DFKai-SB" panose="03000509000000000000" pitchFamily="65" charset="-120"/>
                <a:cs typeface="Times New Roman" panose="02020603050405020304" pitchFamily="18" charset="0"/>
              </a:rPr>
              <a:t>and stability of the HKSAR</a:t>
            </a:r>
          </a:p>
        </p:txBody>
      </p:sp>
      <p:sp>
        <p:nvSpPr>
          <p:cNvPr id="19" name="Rectangle 14"/>
          <p:cNvSpPr/>
          <p:nvPr/>
        </p:nvSpPr>
        <p:spPr>
          <a:xfrm>
            <a:off x="8349292" y="2631733"/>
            <a:ext cx="1931019" cy="2800075"/>
          </a:xfrm>
          <a:prstGeom prst="rect">
            <a:avLst/>
          </a:prstGeom>
          <a:solidFill>
            <a:sysClr val="window" lastClr="FFFFFF">
              <a:lumMod val="95000"/>
            </a:sysClr>
          </a:solidFill>
          <a:ln w="12700" cap="flat" cmpd="sng" algn="ctr">
            <a:noFill/>
            <a:prstDash val="solid"/>
            <a:miter lim="800000"/>
          </a:ln>
          <a:effectLst/>
        </p:spPr>
        <p:txBody>
          <a:bodyPr rtlCol="0" anchor="t"/>
          <a:lstStyle/>
          <a:p>
            <a:pPr defTabSz="685800">
              <a:lnSpc>
                <a:spcPct val="150000"/>
              </a:lnSpc>
              <a:defRPr/>
            </a:pPr>
            <a:r>
              <a:rPr lang="en-US" altLang="zh-CN" kern="0" dirty="0">
                <a:solidFill>
                  <a:srgbClr val="3F3F3F"/>
                </a:solidFill>
                <a:latin typeface="Times New Roman" panose="02020603050405020304" pitchFamily="18" charset="0"/>
                <a:ea typeface="DFKai-SB" panose="03000509000000000000" pitchFamily="65" charset="-120"/>
                <a:cs typeface="Times New Roman" panose="02020603050405020304" pitchFamily="18" charset="0"/>
              </a:rPr>
              <a:t>Actively integrate into the </a:t>
            </a:r>
            <a:r>
              <a:rPr lang="en-US" altLang="zh-CN" kern="0" dirty="0" smtClean="0">
                <a:solidFill>
                  <a:srgbClr val="3F3F3F"/>
                </a:solidFill>
                <a:latin typeface="Times New Roman" panose="02020603050405020304" pitchFamily="18" charset="0"/>
                <a:ea typeface="DFKai-SB" panose="03000509000000000000" pitchFamily="65" charset="-120"/>
                <a:cs typeface="Times New Roman" panose="02020603050405020304" pitchFamily="18" charset="0"/>
              </a:rPr>
              <a:t>overall development </a:t>
            </a:r>
            <a:r>
              <a:rPr lang="en-US" altLang="zh-CN" kern="0" dirty="0">
                <a:solidFill>
                  <a:srgbClr val="3F3F3F"/>
                </a:solidFill>
                <a:latin typeface="Times New Roman" panose="02020603050405020304" pitchFamily="18" charset="0"/>
                <a:ea typeface="DFKai-SB" panose="03000509000000000000" pitchFamily="65" charset="-120"/>
                <a:cs typeface="Times New Roman" panose="02020603050405020304" pitchFamily="18" charset="0"/>
              </a:rPr>
              <a:t>of the country</a:t>
            </a:r>
          </a:p>
        </p:txBody>
      </p:sp>
      <p:sp>
        <p:nvSpPr>
          <p:cNvPr id="20" name="Oval 15"/>
          <p:cNvSpPr/>
          <p:nvPr/>
        </p:nvSpPr>
        <p:spPr>
          <a:xfrm>
            <a:off x="2673198" y="1474360"/>
            <a:ext cx="662166" cy="661500"/>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black"/>
              </a:solidFill>
              <a:latin typeface="Times New Roman" panose="02020603050405020304" pitchFamily="18" charset="0"/>
              <a:cs typeface="Times New Roman" panose="02020603050405020304" pitchFamily="18" charset="0"/>
            </a:endParaRPr>
          </a:p>
        </p:txBody>
      </p:sp>
      <p:sp>
        <p:nvSpPr>
          <p:cNvPr id="21" name="Oval 16"/>
          <p:cNvSpPr/>
          <p:nvPr/>
        </p:nvSpPr>
        <p:spPr>
          <a:xfrm>
            <a:off x="4739214" y="1510450"/>
            <a:ext cx="662166" cy="661500"/>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black"/>
              </a:solidFill>
              <a:latin typeface="Times New Roman" panose="02020603050405020304" pitchFamily="18" charset="0"/>
              <a:cs typeface="Times New Roman" panose="02020603050405020304" pitchFamily="18" charset="0"/>
            </a:endParaRPr>
          </a:p>
        </p:txBody>
      </p:sp>
      <p:sp>
        <p:nvSpPr>
          <p:cNvPr id="22" name="Oval 17"/>
          <p:cNvSpPr/>
          <p:nvPr/>
        </p:nvSpPr>
        <p:spPr>
          <a:xfrm>
            <a:off x="6789200" y="1491809"/>
            <a:ext cx="662166" cy="661500"/>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black"/>
              </a:solidFill>
              <a:latin typeface="Times New Roman" panose="02020603050405020304" pitchFamily="18" charset="0"/>
              <a:cs typeface="Times New Roman" panose="02020603050405020304" pitchFamily="18" charset="0"/>
            </a:endParaRPr>
          </a:p>
        </p:txBody>
      </p:sp>
      <p:sp>
        <p:nvSpPr>
          <p:cNvPr id="23" name="Oval 18"/>
          <p:cNvSpPr/>
          <p:nvPr/>
        </p:nvSpPr>
        <p:spPr>
          <a:xfrm>
            <a:off x="8885926" y="1479219"/>
            <a:ext cx="662166" cy="661500"/>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black"/>
              </a:solidFill>
              <a:latin typeface="Times New Roman" panose="02020603050405020304" pitchFamily="18" charset="0"/>
              <a:cs typeface="Times New Roman" panose="02020603050405020304" pitchFamily="18" charset="0"/>
            </a:endParaRPr>
          </a:p>
        </p:txBody>
      </p:sp>
      <p:sp>
        <p:nvSpPr>
          <p:cNvPr id="24" name="Freeform 19"/>
          <p:cNvSpPr/>
          <p:nvPr/>
        </p:nvSpPr>
        <p:spPr bwMode="auto">
          <a:xfrm>
            <a:off x="4746963" y="1522209"/>
            <a:ext cx="660698" cy="661500"/>
          </a:xfrm>
          <a:custGeom>
            <a:avLst/>
            <a:gdLst>
              <a:gd name="T0" fmla="*/ 109 w 450"/>
              <a:gd name="T1" fmla="*/ 32 h 451"/>
              <a:gd name="T2" fmla="*/ 225 w 450"/>
              <a:gd name="T3" fmla="*/ 0 h 451"/>
              <a:gd name="T4" fmla="*/ 450 w 450"/>
              <a:gd name="T5" fmla="*/ 226 h 451"/>
              <a:gd name="T6" fmla="*/ 225 w 450"/>
              <a:gd name="T7" fmla="*/ 451 h 451"/>
              <a:gd name="T8" fmla="*/ 0 w 450"/>
              <a:gd name="T9" fmla="*/ 226 h 451"/>
              <a:gd name="T10" fmla="*/ 26 w 450"/>
              <a:gd name="T11" fmla="*/ 119 h 451"/>
            </a:gdLst>
            <a:ahLst/>
            <a:cxnLst>
              <a:cxn ang="0">
                <a:pos x="T0" y="T1"/>
              </a:cxn>
              <a:cxn ang="0">
                <a:pos x="T2" y="T3"/>
              </a:cxn>
              <a:cxn ang="0">
                <a:pos x="T4" y="T5"/>
              </a:cxn>
              <a:cxn ang="0">
                <a:pos x="T6" y="T7"/>
              </a:cxn>
              <a:cxn ang="0">
                <a:pos x="T8" y="T9"/>
              </a:cxn>
              <a:cxn ang="0">
                <a:pos x="T10" y="T11"/>
              </a:cxn>
            </a:cxnLst>
            <a:rect l="0" t="0" r="r" b="b"/>
            <a:pathLst>
              <a:path w="450" h="451">
                <a:moveTo>
                  <a:pt x="109" y="32"/>
                </a:moveTo>
                <a:cubicBezTo>
                  <a:pt x="143" y="12"/>
                  <a:pt x="183" y="0"/>
                  <a:pt x="225" y="0"/>
                </a:cubicBezTo>
                <a:cubicBezTo>
                  <a:pt x="349" y="0"/>
                  <a:pt x="450" y="101"/>
                  <a:pt x="450" y="226"/>
                </a:cubicBezTo>
                <a:cubicBezTo>
                  <a:pt x="450" y="350"/>
                  <a:pt x="349" y="451"/>
                  <a:pt x="225" y="451"/>
                </a:cubicBezTo>
                <a:cubicBezTo>
                  <a:pt x="100" y="451"/>
                  <a:pt x="0" y="350"/>
                  <a:pt x="0" y="226"/>
                </a:cubicBezTo>
                <a:cubicBezTo>
                  <a:pt x="0" y="187"/>
                  <a:pt x="9" y="151"/>
                  <a:pt x="26" y="119"/>
                </a:cubicBezTo>
              </a:path>
            </a:pathLst>
          </a:custGeom>
          <a:noFill/>
          <a:ln w="31750" cap="rnd">
            <a:solidFill>
              <a:srgbClr val="ED7D3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457200"/>
            <a:endParaRPr lang="en-US" sz="1350">
              <a:solidFill>
                <a:prstClr val="black"/>
              </a:solidFill>
              <a:latin typeface="Times New Roman" panose="02020603050405020304" pitchFamily="18" charset="0"/>
              <a:cs typeface="Times New Roman" panose="02020603050405020304" pitchFamily="18" charset="0"/>
            </a:endParaRPr>
          </a:p>
        </p:txBody>
      </p:sp>
      <p:sp>
        <p:nvSpPr>
          <p:cNvPr id="25" name="Freeform 27"/>
          <p:cNvSpPr/>
          <p:nvPr/>
        </p:nvSpPr>
        <p:spPr bwMode="auto">
          <a:xfrm>
            <a:off x="8954966" y="1487767"/>
            <a:ext cx="662166" cy="661500"/>
          </a:xfrm>
          <a:custGeom>
            <a:avLst/>
            <a:gdLst>
              <a:gd name="T0" fmla="*/ 110 w 451"/>
              <a:gd name="T1" fmla="*/ 32 h 451"/>
              <a:gd name="T2" fmla="*/ 225 w 451"/>
              <a:gd name="T3" fmla="*/ 0 h 451"/>
              <a:gd name="T4" fmla="*/ 451 w 451"/>
              <a:gd name="T5" fmla="*/ 226 h 451"/>
              <a:gd name="T6" fmla="*/ 225 w 451"/>
              <a:gd name="T7" fmla="*/ 451 h 451"/>
              <a:gd name="T8" fmla="*/ 0 w 451"/>
              <a:gd name="T9" fmla="*/ 226 h 451"/>
              <a:gd name="T10" fmla="*/ 27 w 451"/>
              <a:gd name="T11" fmla="*/ 119 h 451"/>
            </a:gdLst>
            <a:ahLst/>
            <a:cxnLst>
              <a:cxn ang="0">
                <a:pos x="T0" y="T1"/>
              </a:cxn>
              <a:cxn ang="0">
                <a:pos x="T2" y="T3"/>
              </a:cxn>
              <a:cxn ang="0">
                <a:pos x="T4" y="T5"/>
              </a:cxn>
              <a:cxn ang="0">
                <a:pos x="T6" y="T7"/>
              </a:cxn>
              <a:cxn ang="0">
                <a:pos x="T8" y="T9"/>
              </a:cxn>
              <a:cxn ang="0">
                <a:pos x="T10" y="T11"/>
              </a:cxn>
            </a:cxnLst>
            <a:rect l="0" t="0" r="r" b="b"/>
            <a:pathLst>
              <a:path w="451" h="451">
                <a:moveTo>
                  <a:pt x="110" y="32"/>
                </a:moveTo>
                <a:cubicBezTo>
                  <a:pt x="144" y="12"/>
                  <a:pt x="183" y="0"/>
                  <a:pt x="225" y="0"/>
                </a:cubicBezTo>
                <a:cubicBezTo>
                  <a:pt x="350" y="0"/>
                  <a:pt x="451" y="101"/>
                  <a:pt x="451" y="226"/>
                </a:cubicBezTo>
                <a:cubicBezTo>
                  <a:pt x="451" y="350"/>
                  <a:pt x="350" y="451"/>
                  <a:pt x="225" y="451"/>
                </a:cubicBezTo>
                <a:cubicBezTo>
                  <a:pt x="101" y="451"/>
                  <a:pt x="0" y="350"/>
                  <a:pt x="0" y="226"/>
                </a:cubicBezTo>
                <a:cubicBezTo>
                  <a:pt x="0" y="187"/>
                  <a:pt x="10" y="151"/>
                  <a:pt x="27" y="119"/>
                </a:cubicBezTo>
              </a:path>
            </a:pathLst>
          </a:custGeom>
          <a:noFill/>
          <a:ln w="31750" cap="rnd">
            <a:solidFill>
              <a:srgbClr val="ED7D3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457200"/>
            <a:endParaRPr lang="en-US" sz="1350">
              <a:solidFill>
                <a:prstClr val="black"/>
              </a:solidFill>
              <a:latin typeface="Times New Roman" panose="02020603050405020304" pitchFamily="18" charset="0"/>
              <a:cs typeface="Times New Roman" panose="02020603050405020304" pitchFamily="18" charset="0"/>
            </a:endParaRPr>
          </a:p>
        </p:txBody>
      </p:sp>
      <p:sp>
        <p:nvSpPr>
          <p:cNvPr id="26" name="Freeform 57"/>
          <p:cNvSpPr/>
          <p:nvPr/>
        </p:nvSpPr>
        <p:spPr bwMode="auto">
          <a:xfrm>
            <a:off x="6791403" y="1489748"/>
            <a:ext cx="662166" cy="661500"/>
          </a:xfrm>
          <a:custGeom>
            <a:avLst/>
            <a:gdLst>
              <a:gd name="T0" fmla="*/ 110 w 451"/>
              <a:gd name="T1" fmla="*/ 32 h 451"/>
              <a:gd name="T2" fmla="*/ 225 w 451"/>
              <a:gd name="T3" fmla="*/ 0 h 451"/>
              <a:gd name="T4" fmla="*/ 451 w 451"/>
              <a:gd name="T5" fmla="*/ 226 h 451"/>
              <a:gd name="T6" fmla="*/ 225 w 451"/>
              <a:gd name="T7" fmla="*/ 451 h 451"/>
              <a:gd name="T8" fmla="*/ 0 w 451"/>
              <a:gd name="T9" fmla="*/ 226 h 451"/>
              <a:gd name="T10" fmla="*/ 27 w 451"/>
              <a:gd name="T11" fmla="*/ 119 h 451"/>
            </a:gdLst>
            <a:ahLst/>
            <a:cxnLst>
              <a:cxn ang="0">
                <a:pos x="T0" y="T1"/>
              </a:cxn>
              <a:cxn ang="0">
                <a:pos x="T2" y="T3"/>
              </a:cxn>
              <a:cxn ang="0">
                <a:pos x="T4" y="T5"/>
              </a:cxn>
              <a:cxn ang="0">
                <a:pos x="T6" y="T7"/>
              </a:cxn>
              <a:cxn ang="0">
                <a:pos x="T8" y="T9"/>
              </a:cxn>
              <a:cxn ang="0">
                <a:pos x="T10" y="T11"/>
              </a:cxn>
            </a:cxnLst>
            <a:rect l="0" t="0" r="r" b="b"/>
            <a:pathLst>
              <a:path w="451" h="451">
                <a:moveTo>
                  <a:pt x="110" y="32"/>
                </a:moveTo>
                <a:cubicBezTo>
                  <a:pt x="143" y="12"/>
                  <a:pt x="183" y="0"/>
                  <a:pt x="225" y="0"/>
                </a:cubicBezTo>
                <a:cubicBezTo>
                  <a:pt x="350" y="0"/>
                  <a:pt x="451" y="101"/>
                  <a:pt x="451" y="226"/>
                </a:cubicBezTo>
                <a:cubicBezTo>
                  <a:pt x="451" y="350"/>
                  <a:pt x="350" y="451"/>
                  <a:pt x="225" y="451"/>
                </a:cubicBezTo>
                <a:cubicBezTo>
                  <a:pt x="101" y="451"/>
                  <a:pt x="0" y="350"/>
                  <a:pt x="0" y="226"/>
                </a:cubicBezTo>
                <a:cubicBezTo>
                  <a:pt x="0" y="187"/>
                  <a:pt x="10" y="151"/>
                  <a:pt x="27" y="119"/>
                </a:cubicBezTo>
              </a:path>
            </a:pathLst>
          </a:custGeom>
          <a:noFill/>
          <a:ln w="31750" cap="rnd">
            <a:solidFill>
              <a:srgbClr val="ED7D3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457200"/>
            <a:endParaRPr lang="en-US" sz="1350">
              <a:solidFill>
                <a:prstClr val="black"/>
              </a:solidFill>
              <a:latin typeface="Times New Roman" panose="02020603050405020304" pitchFamily="18" charset="0"/>
              <a:cs typeface="Times New Roman" panose="02020603050405020304" pitchFamily="18" charset="0"/>
            </a:endParaRPr>
          </a:p>
        </p:txBody>
      </p:sp>
      <p:sp>
        <p:nvSpPr>
          <p:cNvPr id="27" name="Freeform 10"/>
          <p:cNvSpPr/>
          <p:nvPr/>
        </p:nvSpPr>
        <p:spPr bwMode="auto">
          <a:xfrm>
            <a:off x="2653908" y="1483564"/>
            <a:ext cx="660698" cy="661500"/>
          </a:xfrm>
          <a:custGeom>
            <a:avLst/>
            <a:gdLst>
              <a:gd name="T0" fmla="*/ 109 w 450"/>
              <a:gd name="T1" fmla="*/ 32 h 451"/>
              <a:gd name="T2" fmla="*/ 225 w 450"/>
              <a:gd name="T3" fmla="*/ 0 h 451"/>
              <a:gd name="T4" fmla="*/ 450 w 450"/>
              <a:gd name="T5" fmla="*/ 226 h 451"/>
              <a:gd name="T6" fmla="*/ 225 w 450"/>
              <a:gd name="T7" fmla="*/ 451 h 451"/>
              <a:gd name="T8" fmla="*/ 0 w 450"/>
              <a:gd name="T9" fmla="*/ 226 h 451"/>
              <a:gd name="T10" fmla="*/ 26 w 450"/>
              <a:gd name="T11" fmla="*/ 119 h 451"/>
            </a:gdLst>
            <a:ahLst/>
            <a:cxnLst>
              <a:cxn ang="0">
                <a:pos x="T0" y="T1"/>
              </a:cxn>
              <a:cxn ang="0">
                <a:pos x="T2" y="T3"/>
              </a:cxn>
              <a:cxn ang="0">
                <a:pos x="T4" y="T5"/>
              </a:cxn>
              <a:cxn ang="0">
                <a:pos x="T6" y="T7"/>
              </a:cxn>
              <a:cxn ang="0">
                <a:pos x="T8" y="T9"/>
              </a:cxn>
              <a:cxn ang="0">
                <a:pos x="T10" y="T11"/>
              </a:cxn>
            </a:cxnLst>
            <a:rect l="0" t="0" r="r" b="b"/>
            <a:pathLst>
              <a:path w="450" h="451">
                <a:moveTo>
                  <a:pt x="109" y="32"/>
                </a:moveTo>
                <a:cubicBezTo>
                  <a:pt x="143" y="12"/>
                  <a:pt x="183" y="0"/>
                  <a:pt x="225" y="0"/>
                </a:cubicBezTo>
                <a:cubicBezTo>
                  <a:pt x="349" y="0"/>
                  <a:pt x="450" y="101"/>
                  <a:pt x="450" y="226"/>
                </a:cubicBezTo>
                <a:cubicBezTo>
                  <a:pt x="450" y="350"/>
                  <a:pt x="349" y="451"/>
                  <a:pt x="225" y="451"/>
                </a:cubicBezTo>
                <a:cubicBezTo>
                  <a:pt x="100" y="451"/>
                  <a:pt x="0" y="350"/>
                  <a:pt x="0" y="226"/>
                </a:cubicBezTo>
                <a:cubicBezTo>
                  <a:pt x="0" y="187"/>
                  <a:pt x="9" y="151"/>
                  <a:pt x="26" y="119"/>
                </a:cubicBezTo>
              </a:path>
            </a:pathLst>
          </a:custGeom>
          <a:noFill/>
          <a:ln w="31750" cap="rnd">
            <a:solidFill>
              <a:srgbClr val="ED7D3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457200"/>
            <a:endParaRPr lang="en-US" sz="1350">
              <a:solidFill>
                <a:prstClr val="black"/>
              </a:solidFill>
              <a:latin typeface="Times New Roman" panose="02020603050405020304" pitchFamily="18" charset="0"/>
              <a:cs typeface="Times New Roman" panose="02020603050405020304" pitchFamily="18" charset="0"/>
            </a:endParaRPr>
          </a:p>
        </p:txBody>
      </p:sp>
      <p:sp>
        <p:nvSpPr>
          <p:cNvPr id="29" name="Rectangle 23"/>
          <p:cNvSpPr/>
          <p:nvPr/>
        </p:nvSpPr>
        <p:spPr>
          <a:xfrm>
            <a:off x="2758059" y="1579136"/>
            <a:ext cx="492443" cy="461665"/>
          </a:xfrm>
          <a:prstGeom prst="rect">
            <a:avLst/>
          </a:prstGeom>
          <a:noFill/>
        </p:spPr>
        <p:txBody>
          <a:bodyPr wrap="none">
            <a:spAutoFit/>
          </a:bodyPr>
          <a:lstStyle/>
          <a:p>
            <a:pPr defTabSz="457200"/>
            <a:r>
              <a:rPr lang="en-US" sz="2400" dirty="0">
                <a:solidFill>
                  <a:prstClr val="black"/>
                </a:solidFill>
                <a:latin typeface="Times New Roman" panose="02020603050405020304" pitchFamily="18" charset="0"/>
                <a:ea typeface="Bebas Neue" charset="0"/>
                <a:cs typeface="Times New Roman" panose="02020603050405020304" pitchFamily="18" charset="0"/>
              </a:rPr>
              <a:t>01</a:t>
            </a:r>
          </a:p>
        </p:txBody>
      </p:sp>
      <p:sp>
        <p:nvSpPr>
          <p:cNvPr id="30" name="Rectangle 24"/>
          <p:cNvSpPr/>
          <p:nvPr/>
        </p:nvSpPr>
        <p:spPr>
          <a:xfrm>
            <a:off x="4823320" y="1608656"/>
            <a:ext cx="492443" cy="461665"/>
          </a:xfrm>
          <a:prstGeom prst="rect">
            <a:avLst/>
          </a:prstGeom>
          <a:noFill/>
        </p:spPr>
        <p:txBody>
          <a:bodyPr wrap="none">
            <a:spAutoFit/>
          </a:bodyPr>
          <a:lstStyle/>
          <a:p>
            <a:pPr defTabSz="457200"/>
            <a:r>
              <a:rPr lang="pl-PL" sz="2400" dirty="0">
                <a:solidFill>
                  <a:prstClr val="black"/>
                </a:solidFill>
                <a:latin typeface="Times New Roman" panose="02020603050405020304" pitchFamily="18" charset="0"/>
                <a:ea typeface="Bebas Neue" charset="0"/>
                <a:cs typeface="Times New Roman" panose="02020603050405020304" pitchFamily="18" charset="0"/>
              </a:rPr>
              <a:t>02</a:t>
            </a:r>
            <a:endParaRPr lang="en-US" sz="2400" dirty="0">
              <a:solidFill>
                <a:prstClr val="black"/>
              </a:solidFill>
              <a:latin typeface="Times New Roman" panose="02020603050405020304" pitchFamily="18" charset="0"/>
              <a:ea typeface="Bebas Neue" charset="0"/>
              <a:cs typeface="Times New Roman" panose="02020603050405020304" pitchFamily="18" charset="0"/>
            </a:endParaRPr>
          </a:p>
        </p:txBody>
      </p:sp>
      <p:sp>
        <p:nvSpPr>
          <p:cNvPr id="31" name="Rectangle 25"/>
          <p:cNvSpPr/>
          <p:nvPr/>
        </p:nvSpPr>
        <p:spPr>
          <a:xfrm>
            <a:off x="6874061" y="1574277"/>
            <a:ext cx="492443" cy="461665"/>
          </a:xfrm>
          <a:prstGeom prst="rect">
            <a:avLst/>
          </a:prstGeom>
          <a:noFill/>
        </p:spPr>
        <p:txBody>
          <a:bodyPr wrap="none">
            <a:spAutoFit/>
          </a:bodyPr>
          <a:lstStyle/>
          <a:p>
            <a:pPr defTabSz="457200"/>
            <a:r>
              <a:rPr lang="pl-PL" sz="2400" dirty="0">
                <a:solidFill>
                  <a:prstClr val="black"/>
                </a:solidFill>
                <a:latin typeface="Times New Roman" panose="02020603050405020304" pitchFamily="18" charset="0"/>
                <a:ea typeface="Bebas Neue" charset="0"/>
                <a:cs typeface="Times New Roman" panose="02020603050405020304" pitchFamily="18" charset="0"/>
              </a:rPr>
              <a:t>03</a:t>
            </a:r>
            <a:endParaRPr lang="en-US" sz="2400" dirty="0">
              <a:solidFill>
                <a:prstClr val="black"/>
              </a:solidFill>
              <a:latin typeface="Times New Roman" panose="02020603050405020304" pitchFamily="18" charset="0"/>
              <a:ea typeface="Bebas Neue" charset="0"/>
              <a:cs typeface="Times New Roman" panose="02020603050405020304" pitchFamily="18" charset="0"/>
            </a:endParaRPr>
          </a:p>
        </p:txBody>
      </p:sp>
      <p:sp>
        <p:nvSpPr>
          <p:cNvPr id="32" name="Rectangle 26"/>
          <p:cNvSpPr/>
          <p:nvPr/>
        </p:nvSpPr>
        <p:spPr>
          <a:xfrm>
            <a:off x="9039828" y="1591726"/>
            <a:ext cx="492443" cy="461665"/>
          </a:xfrm>
          <a:prstGeom prst="rect">
            <a:avLst/>
          </a:prstGeom>
          <a:noFill/>
        </p:spPr>
        <p:txBody>
          <a:bodyPr wrap="none">
            <a:spAutoFit/>
          </a:bodyPr>
          <a:lstStyle/>
          <a:p>
            <a:pPr defTabSz="457200"/>
            <a:r>
              <a:rPr lang="pl-PL" sz="2400" dirty="0">
                <a:solidFill>
                  <a:prstClr val="black"/>
                </a:solidFill>
                <a:latin typeface="Times New Roman" panose="02020603050405020304" pitchFamily="18" charset="0"/>
                <a:ea typeface="Bebas Neue" charset="0"/>
                <a:cs typeface="Times New Roman" panose="02020603050405020304" pitchFamily="18" charset="0"/>
              </a:rPr>
              <a:t>04</a:t>
            </a:r>
            <a:endParaRPr lang="en-US" sz="2400" dirty="0">
              <a:solidFill>
                <a:prstClr val="black"/>
              </a:solidFill>
              <a:latin typeface="Times New Roman" panose="02020603050405020304" pitchFamily="18" charset="0"/>
              <a:ea typeface="Bebas Neue" charset="0"/>
              <a:cs typeface="Times New Roman" panose="02020603050405020304" pitchFamily="18" charset="0"/>
            </a:endParaRPr>
          </a:p>
        </p:txBody>
      </p:sp>
      <p:sp>
        <p:nvSpPr>
          <p:cNvPr id="33" name="Rectangle 27"/>
          <p:cNvSpPr/>
          <p:nvPr/>
        </p:nvSpPr>
        <p:spPr>
          <a:xfrm flipV="1">
            <a:off x="2097606" y="5270259"/>
            <a:ext cx="1800000" cy="45719"/>
          </a:xfrm>
          <a:prstGeom prst="rect">
            <a:avLst/>
          </a:prstGeom>
          <a:solidFill>
            <a:srgbClr val="262626">
              <a:lumMod val="75000"/>
              <a:lumOff val="25000"/>
            </a:srgbClr>
          </a:solidFill>
          <a:ln w="12700" cap="flat" cmpd="sng" algn="ctr">
            <a:noFill/>
            <a:prstDash val="solid"/>
            <a:miter lim="800000"/>
          </a:ln>
          <a:effectLst/>
        </p:spPr>
        <p:txBody>
          <a:bodyPr rtlCol="0" anchor="t"/>
          <a:lstStyle/>
          <a:p>
            <a:pPr defTabSz="685800">
              <a:lnSpc>
                <a:spcPct val="150000"/>
              </a:lnSpc>
              <a:defRPr/>
            </a:pPr>
            <a:endParaRPr lang="en-US" sz="825" kern="0" dirty="0">
              <a:solidFill>
                <a:srgbClr val="262626"/>
              </a:solidFill>
              <a:latin typeface="DFKai-SB" panose="03000509000000000000" pitchFamily="65" charset="-120"/>
              <a:ea typeface="DFKai-SB" panose="03000509000000000000" pitchFamily="65" charset="-120"/>
            </a:endParaRPr>
          </a:p>
        </p:txBody>
      </p:sp>
      <p:sp>
        <p:nvSpPr>
          <p:cNvPr id="34" name="Rectangle 28"/>
          <p:cNvSpPr/>
          <p:nvPr/>
        </p:nvSpPr>
        <p:spPr>
          <a:xfrm>
            <a:off x="4067808" y="5270260"/>
            <a:ext cx="2003468" cy="45719"/>
          </a:xfrm>
          <a:prstGeom prst="rect">
            <a:avLst/>
          </a:prstGeom>
          <a:solidFill>
            <a:srgbClr val="262626">
              <a:lumMod val="75000"/>
              <a:lumOff val="25000"/>
            </a:srgbClr>
          </a:solidFill>
          <a:ln w="12700" cap="flat" cmpd="sng" algn="ctr">
            <a:noFill/>
            <a:prstDash val="solid"/>
            <a:miter lim="800000"/>
          </a:ln>
          <a:effectLst/>
        </p:spPr>
        <p:txBody>
          <a:bodyPr rtlCol="0" anchor="t"/>
          <a:lstStyle/>
          <a:p>
            <a:pPr defTabSz="685800">
              <a:lnSpc>
                <a:spcPct val="150000"/>
              </a:lnSpc>
              <a:defRPr/>
            </a:pPr>
            <a:endParaRPr lang="en-US" sz="825" kern="0" dirty="0">
              <a:solidFill>
                <a:srgbClr val="262626"/>
              </a:solidFill>
              <a:latin typeface="DFKai-SB" panose="03000509000000000000" pitchFamily="65" charset="-120"/>
              <a:ea typeface="DFKai-SB" panose="03000509000000000000" pitchFamily="65" charset="-120"/>
            </a:endParaRPr>
          </a:p>
        </p:txBody>
      </p:sp>
      <p:sp>
        <p:nvSpPr>
          <p:cNvPr id="36" name="Rectangle 30"/>
          <p:cNvSpPr/>
          <p:nvPr/>
        </p:nvSpPr>
        <p:spPr>
          <a:xfrm>
            <a:off x="8340029" y="5270258"/>
            <a:ext cx="1908000" cy="45719"/>
          </a:xfrm>
          <a:prstGeom prst="rect">
            <a:avLst/>
          </a:prstGeom>
          <a:solidFill>
            <a:srgbClr val="262626">
              <a:lumMod val="75000"/>
              <a:lumOff val="25000"/>
            </a:srgbClr>
          </a:solidFill>
          <a:ln w="12700" cap="flat" cmpd="sng" algn="ctr">
            <a:noFill/>
            <a:prstDash val="solid"/>
            <a:miter lim="800000"/>
          </a:ln>
          <a:effectLst/>
        </p:spPr>
        <p:txBody>
          <a:bodyPr rtlCol="0" anchor="t"/>
          <a:lstStyle/>
          <a:p>
            <a:pPr defTabSz="685800">
              <a:lnSpc>
                <a:spcPct val="150000"/>
              </a:lnSpc>
              <a:defRPr/>
            </a:pPr>
            <a:endParaRPr lang="en-US" sz="825" kern="0" dirty="0">
              <a:solidFill>
                <a:srgbClr val="262626"/>
              </a:solidFill>
              <a:latin typeface="DFKai-SB" panose="03000509000000000000" pitchFamily="65" charset="-120"/>
              <a:ea typeface="DFKai-SB" panose="03000509000000000000" pitchFamily="65" charset="-120"/>
            </a:endParaRPr>
          </a:p>
        </p:txBody>
      </p:sp>
      <p:sp>
        <p:nvSpPr>
          <p:cNvPr id="37"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43</a:t>
            </a:fld>
            <a:endParaRPr lang="zh-CN" altLang="en-US" dirty="0">
              <a:solidFill>
                <a:prstClr val="black"/>
              </a:solidFill>
              <a:latin typeface="Century Gothic" panose="020B0502020202020204"/>
            </a:endParaRPr>
          </a:p>
        </p:txBody>
      </p:sp>
      <p:sp>
        <p:nvSpPr>
          <p:cNvPr id="39" name="Rectangle 27"/>
          <p:cNvSpPr/>
          <p:nvPr/>
        </p:nvSpPr>
        <p:spPr>
          <a:xfrm flipV="1">
            <a:off x="6280007" y="5274695"/>
            <a:ext cx="1836000" cy="45719"/>
          </a:xfrm>
          <a:prstGeom prst="rect">
            <a:avLst/>
          </a:prstGeom>
          <a:solidFill>
            <a:srgbClr val="262626">
              <a:lumMod val="75000"/>
              <a:lumOff val="25000"/>
            </a:srgbClr>
          </a:solidFill>
          <a:ln w="12700" cap="flat" cmpd="sng" algn="ctr">
            <a:noFill/>
            <a:prstDash val="solid"/>
            <a:miter lim="800000"/>
          </a:ln>
          <a:effectLst/>
        </p:spPr>
        <p:txBody>
          <a:bodyPr rtlCol="0" anchor="t"/>
          <a:lstStyle/>
          <a:p>
            <a:pPr defTabSz="685800">
              <a:lnSpc>
                <a:spcPct val="150000"/>
              </a:lnSpc>
              <a:defRPr/>
            </a:pPr>
            <a:endParaRPr lang="en-US" sz="825" kern="0" dirty="0">
              <a:solidFill>
                <a:srgbClr val="262626"/>
              </a:solidFill>
              <a:latin typeface="DFKai-SB" panose="03000509000000000000" pitchFamily="65" charset="-120"/>
              <a:ea typeface="DFKai-SB" panose="03000509000000000000"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9975" y="2227709"/>
            <a:ext cx="10699422" cy="3452227"/>
          </a:xfrm>
          <a:prstGeom prst="rect">
            <a:avLst/>
          </a:prstGeom>
          <a:noFill/>
        </p:spPr>
        <p:txBody>
          <a:bodyPr wrap="square" rtlCol="0" anchor="t">
            <a:spAutoFit/>
          </a:bodyPr>
          <a:lstStyle/>
          <a:p>
            <a:pPr marL="342900" indent="-342900" defTabSz="457200">
              <a:lnSpc>
                <a:spcPct val="150000"/>
              </a:lnSpc>
              <a:spcBef>
                <a:spcPts val="450"/>
              </a:spcBef>
              <a:buFont typeface="Arial" panose="020B0604020202020204" pitchFamily="34" charset="0"/>
              <a:buChar char="•"/>
            </a:pP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“One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country, two systems” is a holistic concept. </a:t>
            </a:r>
          </a:p>
          <a:p>
            <a:pPr marL="342900" indent="-342900" defTabSz="457200">
              <a:lnSpc>
                <a:spcPct val="150000"/>
              </a:lnSpc>
              <a:spcBef>
                <a:spcPts val="450"/>
              </a:spcBef>
              <a:buFont typeface="Arial" panose="020B0604020202020204" pitchFamily="34" charset="0"/>
              <a:buChar char="•"/>
            </a:pP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“One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country” means that within the PRC,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the HKSAR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is an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inalienable</a:t>
            </a:r>
            <a:r>
              <a:rPr lang="en-US" altLang="zh-CN" sz="20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part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of the country and a local administrative region directly under the Central People’s Government.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Two systems” means that,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within</a:t>
            </a:r>
            <a:r>
              <a:rPr lang="en-US" altLang="zh-CN" sz="2000" dirty="0" smtClean="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“one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ountry</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 the main body of the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country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practices socialism, while Hong Kong and some other regions practice capitalism. </a:t>
            </a:r>
          </a:p>
          <a:p>
            <a:pPr marL="342900" indent="-342900" defTabSz="457200">
              <a:lnSpc>
                <a:spcPct val="150000"/>
              </a:lnSpc>
              <a:spcBef>
                <a:spcPts val="450"/>
              </a:spcBef>
              <a:buFont typeface="Arial" panose="020B0604020202020204" pitchFamily="34" charset="0"/>
              <a:buChar char="•"/>
            </a:pP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“One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ountry</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 is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the premise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and basis of the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“two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s</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ystems</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 and the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“two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s</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ystems</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 is subordinate to and derived from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“one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ountry</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 and are unified within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“one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ountry”. </a:t>
            </a:r>
            <a:endParaRPr lang="en-US" altLang="zh-CN" sz="20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文本框 4"/>
          <p:cNvSpPr txBox="1"/>
          <p:nvPr/>
        </p:nvSpPr>
        <p:spPr>
          <a:xfrm>
            <a:off x="1159975" y="442399"/>
            <a:ext cx="9901050" cy="1033821"/>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spcCol="1270" anchor="ctr">
            <a:spAutoFit/>
          </a:bodyPr>
          <a:lstStyle>
            <a:defPPr>
              <a:defRPr lang="zh-CN"/>
            </a:defPPr>
            <a:lvl1pPr algn="ctr" defTabSz="977900" eaLnBrk="0" fontAlgn="base" hangingPunct="0">
              <a:lnSpc>
                <a:spcPct val="90000"/>
              </a:lnSpc>
              <a:spcBef>
                <a:spcPct val="0"/>
              </a:spcBef>
              <a:spcAft>
                <a:spcPct val="35000"/>
              </a:spcAft>
              <a:defRPr sz="2800" b="1">
                <a:solidFill>
                  <a:schemeClr val="lt1"/>
                </a:solidFill>
                <a:latin typeface="DFKai-SB" panose="03000509000000000000" pitchFamily="65" charset="-120"/>
                <a:ea typeface="DFKai-SB" panose="03000509000000000000" pitchFamily="65" charset="-120"/>
              </a:defRPr>
            </a:lvl1pPr>
            <a:lvl2pPr eaLnBrk="0" fontAlgn="base" hangingPunct="0">
              <a:spcBef>
                <a:spcPct val="0"/>
              </a:spcBef>
              <a:spcAft>
                <a:spcPct val="0"/>
              </a:spcAft>
              <a:defRPr>
                <a:solidFill>
                  <a:schemeClr val="lt1"/>
                </a:solidFill>
              </a:defRPr>
            </a:lvl2pPr>
            <a:lvl3pPr eaLnBrk="0" fontAlgn="base" hangingPunct="0">
              <a:spcBef>
                <a:spcPct val="0"/>
              </a:spcBef>
              <a:spcAft>
                <a:spcPct val="0"/>
              </a:spcAft>
              <a:defRPr>
                <a:solidFill>
                  <a:schemeClr val="lt1"/>
                </a:solidFill>
              </a:defRPr>
            </a:lvl3pPr>
            <a:lvl4pPr eaLnBrk="0" fontAlgn="base" hangingPunct="0">
              <a:spcBef>
                <a:spcPct val="0"/>
              </a:spcBef>
              <a:spcAft>
                <a:spcPct val="0"/>
              </a:spcAft>
              <a:defRPr>
                <a:solidFill>
                  <a:schemeClr val="lt1"/>
                </a:solidFill>
              </a:defRPr>
            </a:lvl4pPr>
            <a:lvl5pPr eaLnBrk="0" fontAlgn="base" hangingPunct="0">
              <a:spcBef>
                <a:spcPct val="0"/>
              </a:spcBef>
              <a:spcAft>
                <a:spcPct val="0"/>
              </a:spcAft>
              <a:defRPr>
                <a:solidFill>
                  <a:schemeClr val="lt1"/>
                </a:solidFill>
              </a:defRPr>
            </a:lvl5pPr>
            <a:lvl6pPr defTabSz="914400">
              <a:defRPr>
                <a:solidFill>
                  <a:schemeClr val="lt1"/>
                </a:solidFill>
              </a:defRPr>
            </a:lvl6pPr>
            <a:lvl7pPr defTabSz="914400">
              <a:defRPr>
                <a:solidFill>
                  <a:schemeClr val="lt1"/>
                </a:solidFill>
              </a:defRPr>
            </a:lvl7pPr>
            <a:lvl8pPr defTabSz="914400">
              <a:defRPr>
                <a:solidFill>
                  <a:schemeClr val="lt1"/>
                </a:solidFill>
              </a:defRPr>
            </a:lvl8pPr>
            <a:lvl9pPr defTabSz="914400">
              <a:defRPr>
                <a:solidFill>
                  <a:schemeClr val="lt1"/>
                </a:solidFill>
              </a:defRPr>
            </a:lvl9pPr>
          </a:lstStyle>
          <a:p>
            <a:r>
              <a:rPr lang="en-US" altLang="zh-TW" sz="3200" dirty="0">
                <a:solidFill>
                  <a:schemeClr val="bg1"/>
                </a:solidFill>
                <a:latin typeface="Times New Roman" panose="02020603050405020304" pitchFamily="18" charset="0"/>
                <a:cs typeface="Times New Roman" panose="02020603050405020304" pitchFamily="18" charset="0"/>
                <a:sym typeface="+mn-ea"/>
              </a:rPr>
              <a:t>The Constitution </a:t>
            </a:r>
            <a:r>
              <a:rPr lang="en-US" altLang="zh-TW" sz="3200" dirty="0" smtClean="0">
                <a:solidFill>
                  <a:schemeClr val="bg1"/>
                </a:solidFill>
                <a:latin typeface="Times New Roman" panose="02020603050405020304" pitchFamily="18" charset="0"/>
                <a:cs typeface="Times New Roman" panose="02020603050405020304" pitchFamily="18" charset="0"/>
                <a:sym typeface="+mn-ea"/>
              </a:rPr>
              <a:t>firmly upholds the </a:t>
            </a:r>
            <a:br>
              <a:rPr lang="en-US" altLang="zh-TW" sz="3200" dirty="0" smtClean="0">
                <a:solidFill>
                  <a:schemeClr val="bg1"/>
                </a:solidFill>
                <a:latin typeface="Times New Roman" panose="02020603050405020304" pitchFamily="18" charset="0"/>
                <a:cs typeface="Times New Roman" panose="02020603050405020304" pitchFamily="18" charset="0"/>
                <a:sym typeface="+mn-ea"/>
              </a:rPr>
            </a:br>
            <a:r>
              <a:rPr lang="en-US" altLang="zh-TW" sz="3200" dirty="0" smtClean="0">
                <a:solidFill>
                  <a:schemeClr val="bg1"/>
                </a:solidFill>
                <a:latin typeface="Times New Roman" panose="02020603050405020304" pitchFamily="18" charset="0"/>
                <a:cs typeface="Times New Roman" panose="02020603050405020304" pitchFamily="18" charset="0"/>
                <a:sym typeface="+mn-ea"/>
              </a:rPr>
              <a:t>“one </a:t>
            </a:r>
            <a:r>
              <a:rPr lang="en-US" altLang="zh-TW" sz="3200" dirty="0">
                <a:solidFill>
                  <a:schemeClr val="bg1"/>
                </a:solidFill>
                <a:latin typeface="Times New Roman" panose="02020603050405020304" pitchFamily="18" charset="0"/>
                <a:cs typeface="Times New Roman" panose="02020603050405020304" pitchFamily="18" charset="0"/>
                <a:sym typeface="+mn-ea"/>
              </a:rPr>
              <a:t>c</a:t>
            </a:r>
            <a:r>
              <a:rPr lang="en-US" altLang="zh-TW" sz="3200" dirty="0" smtClean="0">
                <a:solidFill>
                  <a:schemeClr val="bg1"/>
                </a:solidFill>
                <a:latin typeface="Times New Roman" panose="02020603050405020304" pitchFamily="18" charset="0"/>
                <a:cs typeface="Times New Roman" panose="02020603050405020304" pitchFamily="18" charset="0"/>
                <a:sym typeface="+mn-ea"/>
              </a:rPr>
              <a:t>ountry</a:t>
            </a:r>
            <a:r>
              <a:rPr lang="en-US" altLang="zh-TW" sz="3200" dirty="0">
                <a:solidFill>
                  <a:schemeClr val="bg1"/>
                </a:solidFill>
                <a:latin typeface="Times New Roman" panose="02020603050405020304" pitchFamily="18" charset="0"/>
                <a:cs typeface="Times New Roman" panose="02020603050405020304" pitchFamily="18" charset="0"/>
                <a:sym typeface="+mn-ea"/>
              </a:rPr>
              <a:t>, </a:t>
            </a:r>
            <a:r>
              <a:rPr lang="en-US" altLang="zh-TW" sz="3200" dirty="0" smtClean="0">
                <a:solidFill>
                  <a:schemeClr val="bg1"/>
                </a:solidFill>
                <a:latin typeface="Times New Roman" panose="02020603050405020304" pitchFamily="18" charset="0"/>
                <a:cs typeface="Times New Roman" panose="02020603050405020304" pitchFamily="18" charset="0"/>
                <a:sym typeface="+mn-ea"/>
              </a:rPr>
              <a:t>two systems</a:t>
            </a:r>
            <a:r>
              <a:rPr lang="en-US" altLang="zh-TW" sz="3200" dirty="0">
                <a:solidFill>
                  <a:schemeClr val="bg1"/>
                </a:solidFill>
                <a:latin typeface="Times New Roman" panose="02020603050405020304" pitchFamily="18" charset="0"/>
                <a:cs typeface="Times New Roman" panose="02020603050405020304" pitchFamily="18" charset="0"/>
                <a:sym typeface="+mn-ea"/>
              </a:rPr>
              <a:t>” policy</a:t>
            </a:r>
          </a:p>
        </p:txBody>
      </p:sp>
      <p:sp>
        <p:nvSpPr>
          <p:cNvPr id="7" name="文本框 6"/>
          <p:cNvSpPr txBox="1"/>
          <p:nvPr/>
        </p:nvSpPr>
        <p:spPr>
          <a:xfrm>
            <a:off x="1936882" y="1540110"/>
            <a:ext cx="8955635" cy="738664"/>
          </a:xfrm>
          <a:prstGeom prst="rect">
            <a:avLst/>
          </a:prstGeom>
          <a:noFill/>
        </p:spPr>
        <p:txBody>
          <a:bodyPr wrap="square">
            <a:spAutoFit/>
          </a:bodyPr>
          <a:lstStyle/>
          <a:p>
            <a:pPr algn="ctr" defTabSz="342900">
              <a:lnSpc>
                <a:spcPct val="150000"/>
              </a:lnSpc>
              <a:defRPr/>
            </a:pPr>
            <a:r>
              <a:rPr lang="en-US" altLang="zh-CN" sz="28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800" b="1" dirty="0" smtClean="0">
                <a:latin typeface="Times New Roman" panose="02020603050405020304" pitchFamily="18" charset="0"/>
                <a:ea typeface="DFKai-SB" panose="03000509000000000000" pitchFamily="65" charset="-120"/>
                <a:cs typeface="Times New Roman" panose="02020603050405020304" pitchFamily="18" charset="0"/>
              </a:rPr>
              <a:t>meaning</a:t>
            </a:r>
            <a:r>
              <a:rPr lang="en-US" altLang="zh-CN" sz="2800" b="1"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2800" b="1"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“one country</a:t>
            </a:r>
            <a:r>
              <a:rPr lang="en-US" altLang="zh-CN" sz="28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b="1"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two systems</a:t>
            </a:r>
            <a:r>
              <a:rPr lang="en-US" altLang="zh-CN" sz="28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a:t>
            </a:r>
          </a:p>
        </p:txBody>
      </p:sp>
      <p:sp>
        <p:nvSpPr>
          <p:cNvPr id="2" name="Rectangle 1"/>
          <p:cNvSpPr/>
          <p:nvPr/>
        </p:nvSpPr>
        <p:spPr>
          <a:xfrm>
            <a:off x="1159975" y="5762032"/>
            <a:ext cx="9732542" cy="683264"/>
          </a:xfrm>
          <a:prstGeom prst="rect">
            <a:avLst/>
          </a:prstGeom>
        </p:spPr>
        <p:txBody>
          <a:bodyPr wrap="square">
            <a:spAutoFit/>
          </a:bodyPr>
          <a:lstStyle/>
          <a:p>
            <a:pPr defTabSz="457200">
              <a:lnSpc>
                <a:spcPct val="120000"/>
              </a:lnSpc>
            </a:pP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Source: White paper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on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The Practice of the “One Country, Two Systems” Policy in the Hong Kong Special Administrative Region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10 June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2014)</a:t>
            </a:r>
            <a:endParaRPr lang="zh-CN" altLang="en-US" sz="16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44</a:t>
            </a:fld>
            <a:endParaRPr lang="zh-CN" altLang="en-US" dirty="0">
              <a:solidFill>
                <a:prstClr val="black"/>
              </a:solidFill>
              <a:latin typeface="Century Gothic" panose="020B0502020202020204"/>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1064302" y="1473662"/>
            <a:ext cx="10076545" cy="3911428"/>
          </a:xfrm>
          <a:noFill/>
          <a:ln>
            <a:solidFill>
              <a:srgbClr val="FF0000"/>
            </a:solidFill>
          </a:ln>
        </p:spPr>
        <p:txBody>
          <a:bodyPr wrap="square" lIns="216000" tIns="108000" rIns="216000" bIns="108000">
            <a:spAutoFit/>
          </a:bodyPr>
          <a:lstStyle/>
          <a:p>
            <a:pPr marL="531813" indent="-531813" algn="just" defTabSz="342900">
              <a:lnSpc>
                <a:spcPct val="150000"/>
              </a:lnSpc>
              <a:spcBef>
                <a:spcPts val="0"/>
              </a:spcBef>
            </a:pP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“One </a:t>
            </a:r>
            <a:r>
              <a:rPr lang="en-US" altLang="zh-CN" sz="20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country</a:t>
            </a:r>
            <a:r>
              <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is like the root of a tree.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Only deep roots can make the leaves flourish. </a:t>
            </a:r>
            <a:endPar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endParaRPr>
          </a:p>
          <a:p>
            <a:pPr marL="531813" indent="-531813" algn="just" defTabSz="342900">
              <a:lnSpc>
                <a:spcPct val="150000"/>
              </a:lnSpc>
              <a:spcBef>
                <a:spcPts val="0"/>
              </a:spcBef>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The Central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Government will firmly uphold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two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points in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implementing the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o</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ne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c</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ountry</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two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s</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ystems” principle. First,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unswervingly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implementing the policy without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change; second,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ensuring that the implementation of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the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“one country, two systems” policy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in Hong Kong is not distorted and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advancing towards the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right direction.</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endPar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endParaRPr>
          </a:p>
          <a:p>
            <a:pPr marL="0" indent="0" algn="just" defTabSz="342900">
              <a:lnSpc>
                <a:spcPct val="150000"/>
              </a:lnSpc>
              <a:spcBef>
                <a:spcPts val="0"/>
              </a:spcBef>
              <a:buNone/>
            </a:pPr>
            <a:endParaRPr lang="en-US" altLang="zh-CN"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endParaRPr>
          </a:p>
          <a:p>
            <a:pPr marL="0" indent="0" algn="just" defTabSz="342900">
              <a:lnSpc>
                <a:spcPct val="150000"/>
              </a:lnSpc>
              <a:spcBef>
                <a:spcPts val="0"/>
              </a:spcBef>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The above statements may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enhance our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understanding of the relationship between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“one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c</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ountry</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and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“two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s</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ystems</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Please share your thoughts on this. </a:t>
            </a:r>
            <a:endPar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endParaRPr>
          </a:p>
        </p:txBody>
      </p:sp>
      <p:sp>
        <p:nvSpPr>
          <p:cNvPr id="6" name="矩形 5"/>
          <p:cNvSpPr/>
          <p:nvPr/>
        </p:nvSpPr>
        <p:spPr>
          <a:xfrm>
            <a:off x="1064302" y="744944"/>
            <a:ext cx="272653" cy="2726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1350">
              <a:solidFill>
                <a:prstClr val="white"/>
              </a:solidFill>
              <a:latin typeface="Century Gothic" panose="020B0502020202020204"/>
            </a:endParaRPr>
          </a:p>
        </p:txBody>
      </p:sp>
      <p:sp>
        <p:nvSpPr>
          <p:cNvPr id="7" name="矩形 6"/>
          <p:cNvSpPr/>
          <p:nvPr/>
        </p:nvSpPr>
        <p:spPr>
          <a:xfrm>
            <a:off x="1175414" y="824624"/>
            <a:ext cx="227409" cy="217884"/>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1350">
              <a:solidFill>
                <a:prstClr val="white"/>
              </a:solidFill>
              <a:latin typeface="Century Gothic" panose="020B0502020202020204"/>
            </a:endParaRPr>
          </a:p>
        </p:txBody>
      </p:sp>
      <p:sp>
        <p:nvSpPr>
          <p:cNvPr id="8" name="文本框 6"/>
          <p:cNvSpPr txBox="1">
            <a:spLocks noChangeArrowheads="1"/>
          </p:cNvSpPr>
          <p:nvPr/>
        </p:nvSpPr>
        <p:spPr bwMode="auto">
          <a:xfrm>
            <a:off x="1402822" y="523366"/>
            <a:ext cx="48293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32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Questions</a:t>
            </a:r>
          </a:p>
        </p:txBody>
      </p:sp>
      <p:cxnSp>
        <p:nvCxnSpPr>
          <p:cNvPr id="9" name="直接连接符 8"/>
          <p:cNvCxnSpPr/>
          <p:nvPr/>
        </p:nvCxnSpPr>
        <p:spPr>
          <a:xfrm>
            <a:off x="1402823" y="1128340"/>
            <a:ext cx="143113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64302" y="5690468"/>
            <a:ext cx="8518977" cy="338554"/>
          </a:xfrm>
          <a:prstGeom prst="rect">
            <a:avLst/>
          </a:prstGeom>
        </p:spPr>
        <p:txBody>
          <a:bodyPr wrap="square">
            <a:spAutoFit/>
          </a:bodyPr>
          <a:lstStyle/>
          <a:p>
            <a:pPr defTabSz="457200"/>
            <a:r>
              <a:rPr lang="en-US" altLang="zh-TW" sz="1600" dirty="0" smtClean="0">
                <a:latin typeface="Times New Roman" panose="02020603050405020304" pitchFamily="18" charset="0"/>
                <a:ea typeface="DFKai-SB" panose="03000509000000000000" pitchFamily="65" charset="-120"/>
                <a:cs typeface="Times New Roman" panose="02020603050405020304" pitchFamily="18" charset="0"/>
              </a:rPr>
              <a:t>Source: </a:t>
            </a:r>
            <a:r>
              <a:rPr lang="en-GB" altLang="zh-HK" sz="1600" dirty="0">
                <a:latin typeface="Times New Roman" panose="02020603050405020304" pitchFamily="18" charset="0"/>
                <a:ea typeface="Microsoft JhengHei" panose="020B0604030504040204" pitchFamily="34" charset="-120"/>
                <a:cs typeface="Times New Roman" panose="02020603050405020304" pitchFamily="18" charset="0"/>
              </a:rPr>
              <a:t>https://www.news.gov.hk/en/categories/admin/html/2015/12/20151223_170439.shtml</a:t>
            </a:r>
            <a:endParaRPr lang="en-US" altLang="zh-HK" sz="1600" dirty="0">
              <a:latin typeface="Times New Roman" panose="02020603050405020304" pitchFamily="18" charset="0"/>
              <a:ea typeface="Microsoft JhengHei" panose="020B0604030504040204" pitchFamily="34" charset="-120"/>
              <a:cs typeface="Times New Roman" panose="02020603050405020304" pitchFamily="18" charset="0"/>
            </a:endParaRPr>
          </a:p>
        </p:txBody>
      </p:sp>
      <p:sp>
        <p:nvSpPr>
          <p:cNvPr id="10"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45</a:t>
            </a:fld>
            <a:endParaRPr lang="zh-CN" altLang="en-US" dirty="0">
              <a:solidFill>
                <a:prstClr val="black"/>
              </a:solidFill>
              <a:latin typeface="Century Gothic" panose="020B0502020202020204"/>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4836574" y="481868"/>
            <a:ext cx="2578811" cy="669131"/>
          </a:xfrm>
        </p:spPr>
        <p:txBody>
          <a:bodyPr>
            <a:noAutofit/>
          </a:bodyPr>
          <a:lstStyle/>
          <a:p>
            <a:pPr algn="ctr"/>
            <a:r>
              <a:rPr lang="en-US" altLang="zh-CN" sz="3200" b="1" kern="100" dirty="0">
                <a:latin typeface="Times New Roman" panose="02020603050405020304" pitchFamily="18" charset="0"/>
                <a:ea typeface="DFKai-SB" panose="03000509000000000000" pitchFamily="65" charset="-120"/>
                <a:cs typeface="Times New Roman" panose="02020603050405020304" pitchFamily="18" charset="0"/>
              </a:rPr>
              <a:t>Answers</a:t>
            </a:r>
          </a:p>
        </p:txBody>
      </p:sp>
      <p:sp>
        <p:nvSpPr>
          <p:cNvPr id="3" name="副标题 2"/>
          <p:cNvSpPr>
            <a:spLocks noGrp="1"/>
          </p:cNvSpPr>
          <p:nvPr>
            <p:ph type="subTitle" idx="4294967295"/>
          </p:nvPr>
        </p:nvSpPr>
        <p:spPr>
          <a:xfrm>
            <a:off x="818866" y="1264688"/>
            <a:ext cx="10577015" cy="4801314"/>
          </a:xfrm>
          <a:noFill/>
        </p:spPr>
        <p:txBody>
          <a:bodyPr wrap="square">
            <a:spAutoFit/>
          </a:bodyPr>
          <a:lstStyle/>
          <a:p>
            <a:pPr marL="531813" indent="-531813" algn="just" latinLnBrk="1" hangingPunct="0">
              <a:lnSpc>
                <a:spcPct val="150000"/>
              </a:lnSpc>
              <a:spcBef>
                <a:spcPct val="0"/>
              </a:spcBef>
              <a:spcAft>
                <a:spcPct val="15000"/>
              </a:spcAft>
            </a:pP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“One </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country</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two systems</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is a holistic </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concept and cannot </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be separated or </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opposed to one another</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b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b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“One country” refers to the People’s Republic of China (PRC). “One country” </a:t>
            </a:r>
            <a:r>
              <a:rPr lang="en-US" altLang="zh-CN"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is the prerequisite for </a:t>
            </a:r>
            <a:br>
              <a:rPr lang="en-US" altLang="zh-CN"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br>
            <a:r>
              <a:rPr lang="en-US" altLang="zh-CN"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and foundation of the “two systems”, while the “two systems” are subordinate to and derived from </a:t>
            </a:r>
            <a:br>
              <a:rPr lang="en-US" altLang="zh-CN"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br>
            <a:r>
              <a:rPr lang="en-US" altLang="zh-CN"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“one country”. </a:t>
            </a:r>
          </a:p>
          <a:p>
            <a:pPr marL="531813" indent="-531813" algn="just" latinLnBrk="1" hangingPunct="0">
              <a:lnSpc>
                <a:spcPct val="150000"/>
              </a:lnSpc>
              <a:spcBef>
                <a:spcPct val="0"/>
              </a:spcBef>
              <a:spcAft>
                <a:spcPct val="15000"/>
              </a:spcAft>
            </a:pPr>
            <a:endPar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a:p>
            <a:pPr marL="531813" indent="-531813" algn="just" latinLnBrk="1" hangingPunct="0">
              <a:lnSpc>
                <a:spcPct val="150000"/>
              </a:lnSpc>
              <a:spcBef>
                <a:spcPct val="0"/>
              </a:spcBef>
              <a:spcAft>
                <a:spcPct val="15000"/>
              </a:spcAft>
            </a:pP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Upholding the principle of </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ne country</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should be </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integrated with the respect for the </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diffe</a:t>
            </a:r>
            <a:r>
              <a:rPr lang="en-US" altLang="zh-CN"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r</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ences of the </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“two systems</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We should adhere to the foundation of </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ne </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ountry</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and </a:t>
            </a:r>
            <a:r>
              <a:rPr lang="en-US" sz="2000" kern="100" spc="-53"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realise</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the “two </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s</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ystems</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in </a:t>
            </a:r>
            <a:b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b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harmony </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and </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reinforce each </a:t>
            </a:r>
            <a:r>
              <a:rPr lang="en-US"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other</a:t>
            </a:r>
            <a:r>
              <a:rPr lang="en-US"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HK"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We should </a:t>
            </a:r>
            <a: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not only ensure </a:t>
            </a:r>
            <a:r>
              <a:rPr lang="en-US" altLang="zh-HK"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success of development on the </a:t>
            </a:r>
            <a: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r>
            <a:b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 where the </a:t>
            </a:r>
            <a:r>
              <a:rPr lang="en-US" altLang="zh-HK"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socialist </a:t>
            </a:r>
            <a: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system is </a:t>
            </a:r>
            <a:r>
              <a:rPr lang="en-US" altLang="zh-HK" sz="2000" kern="100" spc="-53"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practised</a:t>
            </a:r>
            <a: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but also the </a:t>
            </a:r>
            <a:r>
              <a:rPr lang="en-US" altLang="zh-HK"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success of development in Hong Kong </a:t>
            </a:r>
            <a: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r>
            <a:b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where </a:t>
            </a:r>
            <a:r>
              <a:rPr lang="en-US" altLang="zh-HK"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capitalist </a:t>
            </a:r>
            <a: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system</a:t>
            </a:r>
            <a:r>
              <a:rPr lang="en-US" altLang="zh-HK"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is </a:t>
            </a:r>
            <a:r>
              <a:rPr lang="en-US" altLang="zh-HK" sz="2000" kern="100" spc="-53"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practised</a:t>
            </a:r>
            <a:r>
              <a:rPr lang="en-US" altLang="zh-HK" sz="2000" kern="100" spc="-53"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x-none" sz="2000" kern="100" spc="-53"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5"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46</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Tree>
    <p:extLst>
      <p:ext uri="{BB962C8B-B14F-4D97-AF65-F5344CB8AC3E}">
        <p14:creationId xmlns:p14="http://schemas.microsoft.com/office/powerpoint/2010/main" val="4034156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955517" y="423425"/>
            <a:ext cx="10276417" cy="1077218"/>
          </a:xfrm>
          <a:noFill/>
        </p:spPr>
        <p:txBody>
          <a:bodyPr wrap="square">
            <a:spAutoFit/>
          </a:bodyPr>
          <a:lstStyle/>
          <a:p>
            <a:pPr algn="ctr" defTabSz="342900">
              <a:spcBef>
                <a:spcPts val="1000"/>
              </a:spcBef>
            </a:pP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The Constitution provides the legal basis for implementation of </a:t>
            </a:r>
            <a:r>
              <a:rPr lang="en-US" altLang="zh-CN" sz="3200" b="1"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one country, two systems</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CN" sz="32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Rectangle 7"/>
          <p:cNvSpPr>
            <a:spLocks noChangeArrowheads="1"/>
          </p:cNvSpPr>
          <p:nvPr/>
        </p:nvSpPr>
        <p:spPr bwMode="auto">
          <a:xfrm>
            <a:off x="1767384" y="1763687"/>
            <a:ext cx="8652681" cy="2145268"/>
          </a:xfrm>
          <a:prstGeom prst="round2DiagRect">
            <a:avLst/>
          </a:prstGeom>
          <a:solidFill>
            <a:schemeClr val="accent2">
              <a:lumMod val="20000"/>
              <a:lumOff val="80000"/>
            </a:schemeClr>
          </a:solidFill>
          <a:ln w="9525">
            <a:solidFill>
              <a:schemeClr val="bg1"/>
            </a:solidFill>
            <a:miter lim="800000"/>
          </a:ln>
          <a:effectLst/>
        </p:spPr>
        <p:txBody>
          <a:bodyPr wrap="square" anchor="ctr">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Article 31 of the Constitution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stipulates: “The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s</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tate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may establish special administrative regions when necessary. The systems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instituted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in special administrative regions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shall, in light of specific circumstances,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be prescribed by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laws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enacted by the National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People’s Congress.</a:t>
            </a:r>
            <a:r>
              <a:rPr kumimoji="0" lang="zh-CN" altLang="en-US"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0" lang="zh-CN" altLang="en-US"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文本框 6"/>
          <p:cNvSpPr txBox="1"/>
          <p:nvPr/>
        </p:nvSpPr>
        <p:spPr>
          <a:xfrm>
            <a:off x="2497541" y="3947720"/>
            <a:ext cx="7192370" cy="3485570"/>
          </a:xfrm>
          <a:prstGeom prst="rect">
            <a:avLst/>
          </a:prstGeom>
          <a:noFill/>
        </p:spPr>
        <p:txBody>
          <a:bodyPr wrap="square" rtlCol="0" anchor="t">
            <a:spAutoFit/>
          </a:bodyPr>
          <a:lstStyle/>
          <a:p>
            <a:pPr marL="0" marR="0" lvl="0" indent="0" algn="ctr" defTabSz="457200" rtl="0" eaLnBrk="1" fontAlgn="auto" latinLnBrk="0" hangingPunct="1">
              <a:lnSpc>
                <a:spcPct val="300000"/>
              </a:lnSpc>
              <a:spcBef>
                <a:spcPts val="900"/>
              </a:spcBef>
              <a:spcAft>
                <a:spcPts val="90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Article 31 is a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special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clause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in the Constitution</a:t>
            </a:r>
          </a:p>
          <a:p>
            <a:pPr marL="0" marR="0" lvl="0" indent="0" algn="ctr" defTabSz="457200" rtl="0" eaLnBrk="1" fontAlgn="auto" latinLnBrk="0" hangingPunct="1">
              <a:lnSpc>
                <a:spcPct val="100000"/>
              </a:lnSpc>
              <a:spcBef>
                <a:spcPts val="900"/>
              </a:spcBef>
              <a:spcAft>
                <a:spcPts val="90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ctr" defTabSz="457200" rtl="0" eaLnBrk="1" fontAlgn="auto" latinLnBrk="0" hangingPunct="1">
              <a:lnSpc>
                <a:spcPct val="100000"/>
              </a:lnSpc>
              <a:spcBef>
                <a:spcPts val="900"/>
              </a:spcBef>
              <a:spcAft>
                <a:spcPts val="900"/>
              </a:spcAft>
              <a:buClrTx/>
              <a:buSzTx/>
              <a:buFontTx/>
              <a:buNone/>
              <a:tabLst/>
              <a:defRPr/>
            </a:pP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It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states that the system </a:t>
            </a:r>
            <a:r>
              <a:rPr kumimoji="0" lang="en-US" altLang="zh-C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practi</a:t>
            </a:r>
            <a:r>
              <a:rPr kumimoji="0" lang="en-US" altLang="zh-CN" sz="2000" b="0" i="0" u="none" strike="noStrike" kern="1200" cap="none" spc="0" normalizeH="0" baseline="0" noProof="0" dirty="0" err="1"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se</a:t>
            </a:r>
            <a:r>
              <a:rPr kumimoji="0" lang="en-US" altLang="zh-C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d</a:t>
            </a: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in a special administrative region will be different from that of the mainland.</a:t>
            </a:r>
          </a:p>
          <a:p>
            <a:pPr marL="0" marR="0" lvl="0" indent="0" algn="ctr" defTabSz="457200" rtl="0" eaLnBrk="1" fontAlgn="auto" latinLnBrk="0" hangingPunct="1">
              <a:lnSpc>
                <a:spcPct val="300000"/>
              </a:lnSpc>
              <a:spcBef>
                <a:spcPts val="0"/>
              </a:spcBef>
              <a:spcAft>
                <a:spcPts val="0"/>
              </a:spcAft>
              <a:buClrTx/>
              <a:buSzTx/>
              <a:buFontTx/>
              <a:buNone/>
              <a:tabLst/>
              <a:defRPr/>
            </a:pPr>
            <a:endParaRPr kumimoji="0" lang="zh-CN" altLang="en-US" sz="21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任意多边形 28"/>
          <p:cNvSpPr/>
          <p:nvPr/>
        </p:nvSpPr>
        <p:spPr>
          <a:xfrm>
            <a:off x="5841752" y="4861656"/>
            <a:ext cx="508490" cy="599011"/>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rgbClr val="F17475"/>
          </a:solidFill>
          <a:ln w="22225"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9"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Tree>
    <p:extLst>
      <p:ext uri="{BB962C8B-B14F-4D97-AF65-F5344CB8AC3E}">
        <p14:creationId xmlns:p14="http://schemas.microsoft.com/office/powerpoint/2010/main" val="3483629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1692323" y="275769"/>
            <a:ext cx="9785445"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Supplementary </a:t>
            </a:r>
            <a:r>
              <a:rPr kumimoji="0" lang="en-US" altLang="zh-C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information</a:t>
            </a:r>
            <a:r>
              <a:rPr kumimoji="0" lang="en-US" altLang="zh-CN"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Report on the Draft Amendment to the Constitution of the PRC  </a:t>
            </a:r>
            <a:r>
              <a:rPr kumimoji="0" lang="en-US" altLang="zh-CN" sz="28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explains the intention of drafting Article </a:t>
            </a:r>
            <a:r>
              <a:rPr kumimoji="0" lang="en-US" altLang="zh-CN" sz="28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31</a:t>
            </a:r>
          </a:p>
        </p:txBody>
      </p:sp>
      <p:sp>
        <p:nvSpPr>
          <p:cNvPr id="23" name="文本框 22"/>
          <p:cNvSpPr txBox="1"/>
          <p:nvPr/>
        </p:nvSpPr>
        <p:spPr>
          <a:xfrm>
            <a:off x="668512" y="1814986"/>
            <a:ext cx="6851404" cy="4373093"/>
          </a:xfrm>
          <a:prstGeom prst="rect">
            <a:avLst/>
          </a:prstGeom>
          <a:solidFill>
            <a:schemeClr val="bg1">
              <a:lumMod val="95000"/>
            </a:schemeClr>
          </a:solidFill>
        </p:spPr>
        <p:txBody>
          <a:bodyPr wrap="square" lIns="108000" tIns="108000" rIns="108000" bIns="108000" rtlCol="0">
            <a:spAutoFit/>
          </a:bodyPr>
          <a:lstStyle/>
          <a:p>
            <a:pPr marL="0" marR="0" lvl="0" indent="0" algn="just" defTabSz="457200" rtl="0" eaLnBrk="1" fontAlgn="auto" latinLnBrk="0" hangingPunct="1">
              <a:lnSpc>
                <a:spcPts val="3580"/>
              </a:lnSpc>
              <a:spcBef>
                <a:spcPts val="0"/>
              </a:spcBef>
              <a:spcAft>
                <a:spcPts val="0"/>
              </a:spcAft>
              <a:buClrTx/>
              <a:buSzTx/>
              <a:buFontTx/>
              <a:buNone/>
              <a:tabLst/>
              <a:defRPr/>
            </a:pPr>
            <a:r>
              <a:rPr kumimoji="0" lang="en-US" altLang="zh-CN" sz="2000" b="0" i="1"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Report on the Draft Amendment to the Constitution of the PRC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clearly </a:t>
            </a: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states:</a:t>
            </a:r>
            <a:r>
              <a:rPr lang="zh-CN" altLang="en-US" sz="20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a:t>
            </a: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Taiwan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may become a special administrative region and enjoy a high degree of autonomy.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Such autonomy includes that Taiwan’s current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social and economic systems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as well as its way of life will remain unchanged. Taking into account the needs of this special situation, draft amendment to Article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31 of the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Constitution stipulates… this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is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our basic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position on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handling matters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as such.” This statement obviously applies to Hong Kong and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Macau as well.  </a:t>
            </a:r>
            <a:endParaRPr kumimoji="0" sz="20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7803214" y="1814986"/>
            <a:ext cx="3810000" cy="2583180"/>
          </a:xfrm>
          <a:prstGeom prst="rect">
            <a:avLst/>
          </a:prstGeom>
          <a:ln>
            <a:noFill/>
          </a:ln>
          <a:effectLst>
            <a:outerShdw blurRad="292100" dist="139700" dir="2700000" algn="tl" rotWithShape="0">
              <a:srgbClr val="333333">
                <a:alpha val="65000"/>
              </a:srgbClr>
            </a:outerShdw>
          </a:effectLst>
        </p:spPr>
      </p:pic>
      <p:sp>
        <p:nvSpPr>
          <p:cNvPr id="3" name="文本框 2"/>
          <p:cNvSpPr txBox="1"/>
          <p:nvPr/>
        </p:nvSpPr>
        <p:spPr>
          <a:xfrm>
            <a:off x="7803214" y="4647924"/>
            <a:ext cx="3891414" cy="1569660"/>
          </a:xfrm>
          <a:prstGeom prst="rect">
            <a:avLst/>
          </a:prstGeom>
          <a:noFill/>
        </p:spPr>
        <p:txBody>
          <a:bodyPr wrap="square" rtlCol="0" anchor="t">
            <a:spAutoFit/>
          </a:bodyPr>
          <a:lstStyle/>
          <a:p>
            <a:pPr lvl="0" algn="just" defTabSz="457200"/>
            <a:r>
              <a:rPr kumimoji="0" lang="en-US" altLang="zh-CN" sz="16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On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26 November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1982</a:t>
            </a:r>
            <a:r>
              <a:rPr kumimoji="0" lang="en-US" altLang="zh-CN" sz="16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 Peng Zhen, Deputy-Director of the Constitutional Amendment Committee, </a:t>
            </a:r>
            <a:r>
              <a:rPr kumimoji="0" lang="en-US" altLang="zh-CN" sz="16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presented </a:t>
            </a:r>
            <a:r>
              <a:rPr kumimoji="0" lang="en-US" altLang="zh-CN" sz="16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the </a:t>
            </a:r>
            <a:r>
              <a:rPr kumimoji="0" lang="en-US" altLang="zh-CN" sz="1600" b="0" i="1"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Report on the Draft Amendment to the Constitution of the PRC </a:t>
            </a:r>
            <a:r>
              <a:rPr kumimoji="0" lang="en-US" altLang="zh-CN" sz="16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to the Fifth Session of the Fifth National People’s Congress </a:t>
            </a:r>
            <a:endParaRPr kumimoji="0" lang="zh-CN" altLang="en-US" sz="16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灯片编号占位符 3"/>
          <p:cNvSpPr>
            <a:spLocks noGrp="1"/>
          </p:cNvSpPr>
          <p:nvPr>
            <p:ph type="sldNum" sz="quarter" idx="12"/>
          </p:nvPr>
        </p:nvSpPr>
        <p:spPr>
          <a:xfrm>
            <a:off x="9708214" y="6318372"/>
            <a:ext cx="58497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2000" b="0" i="0" u="none" strike="noStrike" kern="1200" cap="none" spc="0" normalizeH="0" baseline="0" noProof="0">
                <a:ln>
                  <a:noFill/>
                </a:ln>
                <a:solidFill>
                  <a:prstClr val="black"/>
                </a:solidFill>
                <a:effectLst/>
                <a:uLnTx/>
                <a:uFillTx/>
                <a:latin typeface="Century Gothic" panose="020B0502020202020204"/>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zh-CN" altLang="en-US" sz="2000" b="0" i="0" u="none" strike="noStrike" kern="1200" cap="none" spc="0" normalizeH="0" baseline="0" noProof="0" dirty="0">
              <a:ln>
                <a:noFill/>
              </a:ln>
              <a:solidFill>
                <a:prstClr val="black"/>
              </a:solidFill>
              <a:effectLst/>
              <a:uLnTx/>
              <a:uFillTx/>
              <a:latin typeface="Century Gothic" panose="020B0502020202020204"/>
              <a:cs typeface="+mn-cs"/>
            </a:endParaRPr>
          </a:p>
        </p:txBody>
      </p:sp>
      <p:pic>
        <p:nvPicPr>
          <p:cNvPr id="8" name="圖形 7" descr="說故事 以實心填滿"/>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512" y="504513"/>
            <a:ext cx="804714" cy="804714"/>
          </a:xfrm>
          <a:prstGeom prst="rect">
            <a:avLst/>
          </a:prstGeom>
        </p:spPr>
      </p:pic>
    </p:spTree>
    <p:extLst>
      <p:ext uri="{BB962C8B-B14F-4D97-AF65-F5344CB8AC3E}">
        <p14:creationId xmlns:p14="http://schemas.microsoft.com/office/powerpoint/2010/main" val="3109262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76631" y="347018"/>
            <a:ext cx="10103616" cy="807913"/>
          </a:xfrm>
          <a:prstGeom prst="rect">
            <a:avLst/>
          </a:prstGeom>
          <a:noFill/>
        </p:spPr>
        <p:txBody>
          <a:bodyPr vert="horz" wrap="square" lIns="68580" tIns="34290" rIns="68580" bIns="34290" rtlCol="0" anchor="ctr">
            <a:spAutoFit/>
          </a:bodyPr>
          <a:lstStyle>
            <a:lvl1pPr algn="ctr">
              <a:lnSpc>
                <a:spcPct val="150000"/>
              </a:lnSpc>
              <a:spcBef>
                <a:spcPts val="0"/>
              </a:spcBef>
              <a:buNone/>
              <a:defRPr sz="2800" b="1">
                <a:solidFill>
                  <a:prstClr val="black"/>
                </a:solidFill>
                <a:latin typeface="DFKai-SB" panose="03000509000000000000" pitchFamily="65" charset="-120"/>
                <a:ea typeface="DFKai-SB" panose="03000509000000000000" pitchFamily="65" charset="-120"/>
                <a:cs typeface="Times New Roman" panose="02020603050405020304" pitchFamily="18" charset="0"/>
              </a:defRPr>
            </a:lvl1p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The Constitution </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establishes “one country</a:t>
            </a: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 </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two systems</a:t>
            </a:r>
            <a:r>
              <a:rPr kumimoji="0" lang="en-US" altLang="zh-C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a:t>
            </a:r>
            <a:endPar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mn-ea"/>
            </a:endParaRPr>
          </a:p>
        </p:txBody>
      </p:sp>
      <p:grpSp>
        <p:nvGrpSpPr>
          <p:cNvPr id="16" name="Group 12"/>
          <p:cNvGrpSpPr/>
          <p:nvPr/>
        </p:nvGrpSpPr>
        <p:grpSpPr>
          <a:xfrm>
            <a:off x="5294878" y="2106904"/>
            <a:ext cx="3111067" cy="736593"/>
            <a:chOff x="1208088" y="2171700"/>
            <a:chExt cx="9775824" cy="2314576"/>
          </a:xfrm>
        </p:grpSpPr>
        <p:sp>
          <p:nvSpPr>
            <p:cNvPr id="17" name="Oval 6"/>
            <p:cNvSpPr>
              <a:spLocks noChangeArrowheads="1"/>
            </p:cNvSpPr>
            <p:nvPr/>
          </p:nvSpPr>
          <p:spPr bwMode="auto">
            <a:xfrm>
              <a:off x="1321823" y="2635617"/>
              <a:ext cx="1732956" cy="13902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53010"/>
                  </a:solidFill>
                  <a:effectLst/>
                  <a:uLnTx/>
                  <a:uFillTx/>
                  <a:latin typeface="Times New Roman" panose="02020603050405020304" pitchFamily="18" charset="0"/>
                  <a:ea typeface="+mn-ea"/>
                  <a:cs typeface="Times New Roman" panose="02020603050405020304" pitchFamily="18" charset="0"/>
                </a:rPr>
                <a:t>01</a:t>
              </a:r>
            </a:p>
          </p:txBody>
        </p:sp>
        <p:sp>
          <p:nvSpPr>
            <p:cNvPr id="18" name="Freeform 8"/>
            <p:cNvSpPr>
              <a:spLocks noEditPoints="1"/>
            </p:cNvSpPr>
            <p:nvPr/>
          </p:nvSpPr>
          <p:spPr bwMode="auto">
            <a:xfrm>
              <a:off x="1208088" y="2171700"/>
              <a:ext cx="2305050" cy="2314575"/>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chemeClr val="accent1"/>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Freeform 9"/>
            <p:cNvSpPr/>
            <p:nvPr/>
          </p:nvSpPr>
          <p:spPr bwMode="auto">
            <a:xfrm>
              <a:off x="2960688" y="3340100"/>
              <a:ext cx="323850" cy="792163"/>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Freeform 11"/>
            <p:cNvSpPr/>
            <p:nvPr/>
          </p:nvSpPr>
          <p:spPr bwMode="auto">
            <a:xfrm>
              <a:off x="3054350" y="3328988"/>
              <a:ext cx="7929562" cy="1157288"/>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chemeClr val="accent1"/>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Freeform 12"/>
            <p:cNvSpPr/>
            <p:nvPr/>
          </p:nvSpPr>
          <p:spPr bwMode="auto">
            <a:xfrm>
              <a:off x="3513138" y="3332163"/>
              <a:ext cx="0" cy="34925"/>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2" name="Group 58"/>
          <p:cNvGrpSpPr/>
          <p:nvPr/>
        </p:nvGrpSpPr>
        <p:grpSpPr>
          <a:xfrm flipH="1">
            <a:off x="2917371" y="2922223"/>
            <a:ext cx="3111068" cy="736593"/>
            <a:chOff x="1208088" y="2171700"/>
            <a:chExt cx="9775827" cy="2314576"/>
          </a:xfrm>
        </p:grpSpPr>
        <p:sp>
          <p:nvSpPr>
            <p:cNvPr id="23" name="Oval 6"/>
            <p:cNvSpPr>
              <a:spLocks noChangeArrowheads="1"/>
            </p:cNvSpPr>
            <p:nvPr/>
          </p:nvSpPr>
          <p:spPr bwMode="auto">
            <a:xfrm>
              <a:off x="1666019" y="2635617"/>
              <a:ext cx="1732956" cy="13902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E7E18"/>
                  </a:solidFill>
                  <a:effectLst/>
                  <a:uLnTx/>
                  <a:uFillTx/>
                  <a:latin typeface="Times New Roman" panose="02020603050405020304" pitchFamily="18" charset="0"/>
                  <a:ea typeface="+mn-ea"/>
                  <a:cs typeface="Times New Roman" panose="02020603050405020304" pitchFamily="18" charset="0"/>
                </a:rPr>
                <a:t>02</a:t>
              </a:r>
            </a:p>
          </p:txBody>
        </p:sp>
        <p:sp>
          <p:nvSpPr>
            <p:cNvPr id="24" name="Freeform 8"/>
            <p:cNvSpPr>
              <a:spLocks noEditPoints="1"/>
            </p:cNvSpPr>
            <p:nvPr/>
          </p:nvSpPr>
          <p:spPr bwMode="auto">
            <a:xfrm>
              <a:off x="1208088" y="2171700"/>
              <a:ext cx="2305050" cy="2314575"/>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chemeClr val="accent2"/>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Freeform 9"/>
            <p:cNvSpPr/>
            <p:nvPr/>
          </p:nvSpPr>
          <p:spPr bwMode="auto">
            <a:xfrm>
              <a:off x="2960688" y="3340100"/>
              <a:ext cx="323850" cy="792163"/>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Freeform 11"/>
            <p:cNvSpPr/>
            <p:nvPr/>
          </p:nvSpPr>
          <p:spPr bwMode="auto">
            <a:xfrm>
              <a:off x="3054350" y="3328988"/>
              <a:ext cx="7929565" cy="1157288"/>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chemeClr val="accent2"/>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Freeform 12"/>
            <p:cNvSpPr/>
            <p:nvPr/>
          </p:nvSpPr>
          <p:spPr bwMode="auto">
            <a:xfrm>
              <a:off x="3513138" y="3332163"/>
              <a:ext cx="0" cy="34925"/>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8" name="Group 98"/>
          <p:cNvGrpSpPr/>
          <p:nvPr/>
        </p:nvGrpSpPr>
        <p:grpSpPr>
          <a:xfrm>
            <a:off x="5319746" y="4103930"/>
            <a:ext cx="3142298" cy="805809"/>
            <a:chOff x="1515197" y="2171700"/>
            <a:chExt cx="9468717" cy="2314576"/>
          </a:xfrm>
        </p:grpSpPr>
        <p:sp>
          <p:nvSpPr>
            <p:cNvPr id="29" name="Oval 6"/>
            <p:cNvSpPr>
              <a:spLocks noChangeArrowheads="1"/>
            </p:cNvSpPr>
            <p:nvPr/>
          </p:nvSpPr>
          <p:spPr bwMode="auto">
            <a:xfrm>
              <a:off x="1665881" y="2635513"/>
              <a:ext cx="1714931" cy="137797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F8351"/>
                  </a:solidFill>
                  <a:effectLst/>
                  <a:uLnTx/>
                  <a:uFillTx/>
                  <a:latin typeface="Times New Roman" panose="02020603050405020304" pitchFamily="18" charset="0"/>
                  <a:ea typeface="+mn-ea"/>
                  <a:cs typeface="Times New Roman" panose="02020603050405020304" pitchFamily="18" charset="0"/>
                </a:rPr>
                <a:t>03</a:t>
              </a:r>
            </a:p>
          </p:txBody>
        </p:sp>
        <p:sp>
          <p:nvSpPr>
            <p:cNvPr id="30" name="Freeform 8"/>
            <p:cNvSpPr>
              <a:spLocks noEditPoints="1"/>
            </p:cNvSpPr>
            <p:nvPr/>
          </p:nvSpPr>
          <p:spPr bwMode="auto">
            <a:xfrm>
              <a:off x="1515197" y="2171700"/>
              <a:ext cx="2305050" cy="2314575"/>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Freeform 9"/>
            <p:cNvSpPr/>
            <p:nvPr/>
          </p:nvSpPr>
          <p:spPr bwMode="auto">
            <a:xfrm>
              <a:off x="2960688" y="3340099"/>
              <a:ext cx="323850" cy="792164"/>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Freeform 11"/>
            <p:cNvSpPr/>
            <p:nvPr/>
          </p:nvSpPr>
          <p:spPr bwMode="auto">
            <a:xfrm>
              <a:off x="3054351" y="3328988"/>
              <a:ext cx="7929563" cy="1157288"/>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chemeClr val="accent3"/>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Freeform 12"/>
            <p:cNvSpPr/>
            <p:nvPr/>
          </p:nvSpPr>
          <p:spPr bwMode="auto">
            <a:xfrm>
              <a:off x="3513138" y="3332163"/>
              <a:ext cx="0" cy="34925"/>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4" name="Group 125"/>
          <p:cNvGrpSpPr/>
          <p:nvPr/>
        </p:nvGrpSpPr>
        <p:grpSpPr>
          <a:xfrm flipH="1">
            <a:off x="2917362" y="5056260"/>
            <a:ext cx="3203936" cy="738022"/>
            <a:chOff x="916269" y="2167210"/>
            <a:chExt cx="10067645" cy="2319066"/>
          </a:xfrm>
        </p:grpSpPr>
        <p:sp>
          <p:nvSpPr>
            <p:cNvPr id="35" name="Oval 6"/>
            <p:cNvSpPr>
              <a:spLocks noChangeArrowheads="1"/>
            </p:cNvSpPr>
            <p:nvPr/>
          </p:nvSpPr>
          <p:spPr bwMode="auto">
            <a:xfrm>
              <a:off x="1437054" y="2635617"/>
              <a:ext cx="1617725" cy="13902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28653"/>
                  </a:solidFill>
                  <a:effectLst/>
                  <a:uLnTx/>
                  <a:uFillTx/>
                  <a:latin typeface="Times New Roman" panose="02020603050405020304" pitchFamily="18" charset="0"/>
                  <a:ea typeface="+mn-ea"/>
                  <a:cs typeface="Times New Roman" panose="02020603050405020304" pitchFamily="18" charset="0"/>
                </a:rPr>
                <a:t>04</a:t>
              </a:r>
            </a:p>
          </p:txBody>
        </p:sp>
        <p:sp>
          <p:nvSpPr>
            <p:cNvPr id="37" name="Freeform 8"/>
            <p:cNvSpPr>
              <a:spLocks noEditPoints="1"/>
            </p:cNvSpPr>
            <p:nvPr/>
          </p:nvSpPr>
          <p:spPr bwMode="auto">
            <a:xfrm>
              <a:off x="916269" y="2167210"/>
              <a:ext cx="2600931" cy="2315097"/>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chemeClr val="accent4"/>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Freeform 9"/>
            <p:cNvSpPr/>
            <p:nvPr/>
          </p:nvSpPr>
          <p:spPr bwMode="auto">
            <a:xfrm>
              <a:off x="2960688" y="3340100"/>
              <a:ext cx="323850" cy="792163"/>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Freeform 11"/>
            <p:cNvSpPr/>
            <p:nvPr/>
          </p:nvSpPr>
          <p:spPr bwMode="auto">
            <a:xfrm>
              <a:off x="3054351" y="3328988"/>
              <a:ext cx="7929563" cy="1157288"/>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chemeClr val="accent4"/>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1" name="Freeform 12"/>
            <p:cNvSpPr/>
            <p:nvPr/>
          </p:nvSpPr>
          <p:spPr bwMode="auto">
            <a:xfrm>
              <a:off x="3513138" y="3332163"/>
              <a:ext cx="0" cy="34925"/>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42" name="矩形 41"/>
          <p:cNvSpPr/>
          <p:nvPr/>
        </p:nvSpPr>
        <p:spPr>
          <a:xfrm>
            <a:off x="6243904" y="1387769"/>
            <a:ext cx="5630374" cy="1220847"/>
          </a:xfrm>
          <a:prstGeom prst="rect">
            <a:avLst/>
          </a:prstGeom>
          <a:noFill/>
        </p:spPr>
        <p:txBody>
          <a:bodyPr wrap="square">
            <a:spAutoFit/>
          </a:bodyPr>
          <a:lstStyle/>
          <a:p>
            <a:pPr marL="0" marR="0" lvl="0" indent="0" algn="just" defTabSz="457200" rtl="0" eaLnBrk="1" fontAlgn="auto" latinLnBrk="0" hangingPunct="1">
              <a:lnSpc>
                <a:spcPts val="2200"/>
              </a:lnSpc>
              <a:spcBef>
                <a:spcPts val="0"/>
              </a:spcBef>
              <a:spcAft>
                <a:spcPts val="0"/>
              </a:spcAft>
              <a:buClrTx/>
              <a:buSzTx/>
              <a:buFontTx/>
              <a:buNone/>
              <a:tabLst/>
              <a:defRPr/>
            </a:pP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The Constitution provides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the constitutional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basis for the </a:t>
            </a:r>
            <a:r>
              <a:rPr kumimoji="0" lang="en-US" altLang="zh-CN" sz="2000" b="0" i="0" u="none" strike="noStrike" kern="1200" cap="none" spc="0" normalizeH="0" baseline="0" noProof="0" dirty="0" err="1"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legalisation</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and </a:t>
            </a:r>
            <a:r>
              <a:rPr kumimoji="0" lang="en-US" altLang="zh-CN" sz="2000" b="0" i="0" u="none" strike="noStrike" kern="1200" cap="none" spc="0" normalizeH="0" baseline="0" noProof="0" dirty="0" err="1"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institutionalisation</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 of “one country, two systems” principle and makes it the most authoritative provision.</a:t>
            </a:r>
            <a:endParaRPr kumimoji="0" lang="en-US" altLang="zh-CN" sz="20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43" name="矩形 42"/>
          <p:cNvSpPr/>
          <p:nvPr/>
        </p:nvSpPr>
        <p:spPr>
          <a:xfrm>
            <a:off x="327046" y="2209823"/>
            <a:ext cx="4834710" cy="1220847"/>
          </a:xfrm>
          <a:prstGeom prst="rect">
            <a:avLst/>
          </a:prstGeom>
          <a:noFill/>
        </p:spPr>
        <p:txBody>
          <a:bodyPr wrap="square">
            <a:spAutoFit/>
          </a:bodyPr>
          <a:lstStyle/>
          <a:p>
            <a:pPr marL="0" marR="0" lvl="0" indent="0" algn="just" defTabSz="457200" rtl="0" eaLnBrk="1" fontAlgn="auto" latinLnBrk="0" hangingPunct="1">
              <a:lnSpc>
                <a:spcPts val="22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The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Constitution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safeguards that the principle of “one country, two systems” would not be changed or shaken, and ensures its implementation without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being distorted.</a:t>
            </a:r>
            <a:endParaRPr kumimoji="0" lang="zh-CN" altLang="en-US" sz="20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4" name="矩形 43"/>
          <p:cNvSpPr/>
          <p:nvPr/>
        </p:nvSpPr>
        <p:spPr>
          <a:xfrm>
            <a:off x="6243904" y="3057389"/>
            <a:ext cx="5602353" cy="1502976"/>
          </a:xfrm>
          <a:prstGeom prst="rect">
            <a:avLst/>
          </a:prstGeom>
          <a:noFill/>
        </p:spPr>
        <p:txBody>
          <a:bodyPr wrap="square">
            <a:spAutoFit/>
          </a:bodyPr>
          <a:lstStyle/>
          <a:p>
            <a:pPr marL="0" marR="0" lvl="0" indent="0" algn="just" defTabSz="457200" rtl="0" eaLnBrk="1" fontAlgn="auto" latinLnBrk="0" hangingPunct="1">
              <a:lnSpc>
                <a:spcPts val="22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“One country, two systems” not only is the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best solution to the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questions of Hong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Kong and Macau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left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over from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history,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but also the best institutional arrangement for their long-term prosperity and stability after their return to the motherland. </a:t>
            </a:r>
          </a:p>
        </p:txBody>
      </p:sp>
      <p:sp>
        <p:nvSpPr>
          <p:cNvPr id="45" name="矩形 44"/>
          <p:cNvSpPr/>
          <p:nvPr/>
        </p:nvSpPr>
        <p:spPr>
          <a:xfrm>
            <a:off x="339985" y="3956799"/>
            <a:ext cx="4814919" cy="1502976"/>
          </a:xfrm>
          <a:prstGeom prst="rect">
            <a:avLst/>
          </a:prstGeom>
          <a:noFill/>
        </p:spPr>
        <p:txBody>
          <a:bodyPr wrap="square">
            <a:spAutoFit/>
          </a:bodyPr>
          <a:lstStyle/>
          <a:p>
            <a:pPr marL="0" marR="0" lvl="0" indent="0" algn="just" defTabSz="457200" rtl="0" eaLnBrk="1" fontAlgn="auto" latinLnBrk="0" hangingPunct="1">
              <a:lnSpc>
                <a:spcPts val="22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“One country, two systems”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offers a new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proposal for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the international community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to resolve similar issues, which is the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contribution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of China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to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world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peace and development.</a:t>
            </a:r>
          </a:p>
        </p:txBody>
      </p:sp>
      <p:sp>
        <p:nvSpPr>
          <p:cNvPr id="46" name="Freeform 11"/>
          <p:cNvSpPr/>
          <p:nvPr/>
        </p:nvSpPr>
        <p:spPr bwMode="auto">
          <a:xfrm flipH="1">
            <a:off x="6294683" y="2696914"/>
            <a:ext cx="2964005" cy="145800"/>
          </a:xfrm>
          <a:prstGeom prst="round2DiagRect">
            <a:avLst>
              <a:gd name="adj1" fmla="val 16667"/>
              <a:gd name="adj2" fmla="val 50000"/>
            </a:avLst>
          </a:prstGeom>
          <a:solidFill>
            <a:schemeClr val="accent1"/>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7" name="Freeform 11"/>
          <p:cNvSpPr/>
          <p:nvPr/>
        </p:nvSpPr>
        <p:spPr bwMode="auto">
          <a:xfrm flipH="1">
            <a:off x="6243904" y="4635387"/>
            <a:ext cx="2964005" cy="145800"/>
          </a:xfrm>
          <a:prstGeom prst="round2DiagRect">
            <a:avLst>
              <a:gd name="adj1" fmla="val 16667"/>
              <a:gd name="adj2" fmla="val 50000"/>
            </a:avLst>
          </a:prstGeom>
          <a:solidFill>
            <a:srgbClr val="A5A5A5"/>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8" name="Freeform 11"/>
          <p:cNvSpPr/>
          <p:nvPr/>
        </p:nvSpPr>
        <p:spPr bwMode="auto">
          <a:xfrm>
            <a:off x="2005814" y="3513015"/>
            <a:ext cx="2964005" cy="145800"/>
          </a:xfrm>
          <a:prstGeom prst="round2DiagRect">
            <a:avLst>
              <a:gd name="adj1" fmla="val 16667"/>
              <a:gd name="adj2" fmla="val 50000"/>
            </a:avLst>
          </a:prstGeom>
          <a:solidFill>
            <a:srgbClr val="ED7D31"/>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9" name="Freeform 11"/>
          <p:cNvSpPr/>
          <p:nvPr/>
        </p:nvSpPr>
        <p:spPr bwMode="auto">
          <a:xfrm>
            <a:off x="1962042" y="5514603"/>
            <a:ext cx="2964005" cy="145800"/>
          </a:xfrm>
          <a:prstGeom prst="round2DiagRect">
            <a:avLst>
              <a:gd name="adj1" fmla="val 16667"/>
              <a:gd name="adj2" fmla="val 50000"/>
            </a:avLst>
          </a:prstGeom>
          <a:solidFill>
            <a:srgbClr val="FFC000"/>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08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627046" y="764705"/>
            <a:ext cx="584978" cy="365125"/>
          </a:xfrm>
        </p:spPr>
        <p:txBody>
          <a:bodyPr/>
          <a:lstStyle/>
          <a:p>
            <a:pPr defTabSz="457200"/>
            <a:fld id="{0C913308-F349-4B6D-A68A-DD1791B4A57B}" type="slidenum">
              <a:rPr lang="zh-CN" altLang="en-US">
                <a:latin typeface="Times New Roman" panose="02020603050405020304" pitchFamily="18" charset="0"/>
                <a:cs typeface="Times New Roman" panose="02020603050405020304" pitchFamily="18" charset="0"/>
              </a:rPr>
              <a:t>5</a:t>
            </a:fld>
            <a:endParaRPr lang="zh-CN" altLang="en-US" dirty="0">
              <a:latin typeface="Times New Roman" panose="02020603050405020304" pitchFamily="18" charset="0"/>
              <a:cs typeface="Times New Roman" panose="02020603050405020304" pitchFamily="18" charset="0"/>
            </a:endParaRPr>
          </a:p>
        </p:txBody>
      </p:sp>
      <p:grpSp>
        <p:nvGrpSpPr>
          <p:cNvPr id="5" name="群組 4"/>
          <p:cNvGrpSpPr/>
          <p:nvPr/>
        </p:nvGrpSpPr>
        <p:grpSpPr>
          <a:xfrm>
            <a:off x="1882971" y="619145"/>
            <a:ext cx="8348473" cy="892698"/>
            <a:chOff x="444394" y="394901"/>
            <a:chExt cx="7471104" cy="892698"/>
          </a:xfrm>
        </p:grpSpPr>
        <p:sp>
          <p:nvSpPr>
            <p:cNvPr id="6" name="矩形 5"/>
            <p:cNvSpPr/>
            <p:nvPr/>
          </p:nvSpPr>
          <p:spPr>
            <a:xfrm>
              <a:off x="616177" y="394901"/>
              <a:ext cx="7299321" cy="89269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文字方塊 6"/>
            <p:cNvSpPr txBox="1"/>
            <p:nvPr/>
          </p:nvSpPr>
          <p:spPr>
            <a:xfrm>
              <a:off x="444394" y="394901"/>
              <a:ext cx="7299321" cy="8926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7916" tIns="45720" rIns="45720" bIns="45720" numCol="1" spcCol="1270" anchor="ctr" anchorCtr="0">
              <a:noAutofit/>
            </a:bodyPr>
            <a:lstStyle/>
            <a:p>
              <a:pPr defTabSz="800100">
                <a:lnSpc>
                  <a:spcPct val="90000"/>
                </a:lnSpc>
                <a:spcBef>
                  <a:spcPct val="0"/>
                </a:spcBef>
                <a:spcAft>
                  <a:spcPct val="35000"/>
                </a:spcAft>
              </a:pP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Only</a:t>
              </a:r>
              <a:r>
                <a:rPr lang="zh-CN"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constitution</a:t>
              </a:r>
              <a:r>
                <a:rPr lang="zh-CN" altLang="en-US" sz="2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2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administrative </a:t>
              </a: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system in the country</a:t>
              </a:r>
              <a:endPar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grpSp>
      <p:graphicFrame>
        <p:nvGraphicFramePr>
          <p:cNvPr id="11" name="資料庫圖表 10"/>
          <p:cNvGraphicFramePr/>
          <p:nvPr>
            <p:extLst>
              <p:ext uri="{D42A27DB-BD31-4B8C-83A1-F6EECF244321}">
                <p14:modId xmlns:p14="http://schemas.microsoft.com/office/powerpoint/2010/main" val="3032654377"/>
              </p:ext>
            </p:extLst>
          </p:nvPr>
        </p:nvGraphicFramePr>
        <p:xfrm>
          <a:off x="4999044" y="188063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灯片编号占位符 2"/>
          <p:cNvSpPr txBox="1"/>
          <p:nvPr/>
        </p:nvSpPr>
        <p:spPr bwMode="gray">
          <a:xfrm>
            <a:off x="9840417" y="6318372"/>
            <a:ext cx="496659" cy="377911"/>
          </a:xfrm>
          <a:prstGeom prst="rect">
            <a:avLst/>
          </a:prstGeom>
        </p:spPr>
        <p:txBody>
          <a:bodyPr vert="horz" lIns="91440" tIns="45720" rIns="91440" bIns="45720" rtlCol="0" anchor="ctr"/>
          <a:lstStyle>
            <a:defPPr>
              <a:defRPr lang="zh-TW"/>
            </a:defPPr>
            <a:lvl1pPr marL="0" algn="r" defTabSz="914400" rtl="0" eaLnBrk="1" latinLnBrk="0" hangingPunct="1">
              <a:defRPr sz="2000" kern="1200">
                <a:solidFill>
                  <a:srgbClr val="FE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5</a:t>
            </a:fld>
            <a:endParaRPr lang="zh-CN" altLang="en-US" dirty="0">
              <a:solidFill>
                <a:prstClr val="black"/>
              </a:solidFill>
              <a:latin typeface="Century Gothic" panose="020B0502020202020204"/>
            </a:endParaRPr>
          </a:p>
        </p:txBody>
      </p:sp>
      <p:pic>
        <p:nvPicPr>
          <p:cNvPr id="13" name="圖片 12" descr="一張含有 撞球 的圖片&#10;&#10;自動產生的描述"/>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5021" y="2129722"/>
            <a:ext cx="2709523" cy="1808312"/>
          </a:xfrm>
          <a:prstGeom prst="rect">
            <a:avLst/>
          </a:prstGeom>
        </p:spPr>
      </p:pic>
      <p:sp>
        <p:nvSpPr>
          <p:cNvPr id="14" name="文字方塊 13"/>
          <p:cNvSpPr txBox="1"/>
          <p:nvPr/>
        </p:nvSpPr>
        <p:spPr>
          <a:xfrm>
            <a:off x="1851726" y="4139033"/>
            <a:ext cx="3009207" cy="2062103"/>
          </a:xfrm>
          <a:prstGeom prst="rect">
            <a:avLst/>
          </a:prstGeom>
          <a:noFill/>
        </p:spPr>
        <p:txBody>
          <a:bodyPr wrap="square" rtlCol="0">
            <a:spAutoFit/>
          </a:bodyPr>
          <a:lstStyle/>
          <a:p>
            <a:pPr defTabSz="457200"/>
            <a:r>
              <a:rPr lang="en-US" altLang="zh-CN" sz="16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For</a:t>
            </a:r>
            <a:r>
              <a:rPr lang="zh-CN" altLang="en-US" sz="16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contents</a:t>
            </a:r>
            <a:r>
              <a:rPr lang="zh-CN" altLang="en-US" sz="16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the Constitution and the Basic Law (Junior Secondary</a:t>
            </a:r>
            <a:r>
              <a:rPr lang="en-US" altLang="zh-CN" sz="1600" i="1"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a:t>
            </a:r>
            <a:r>
              <a:rPr lang="zh-CN" altLang="en-US" sz="16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please</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refer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to:</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endParaRPr lang="en-US" altLang="zh-TW" sz="1600" dirty="0">
              <a:latin typeface="Times New Roman" panose="02020603050405020304" pitchFamily="18" charset="0"/>
              <a:ea typeface="DFKai-SB" panose="03000509000000000000" pitchFamily="65" charset="-120"/>
              <a:cs typeface="Times New Roman" panose="02020603050405020304" pitchFamily="18" charset="0"/>
              <a:hlinkClick r:id="rId8"/>
            </a:endParaRPr>
          </a:p>
          <a:p>
            <a:pPr defTabSz="457200"/>
            <a:r>
              <a:rPr lang="en-US" altLang="zh-TW" sz="1600" dirty="0">
                <a:solidFill>
                  <a:prstClr val="black"/>
                </a:solidFill>
                <a:latin typeface="Times New Roman" panose="02020603050405020304" pitchFamily="18" charset="0"/>
                <a:ea typeface="Microsoft JhengHei" panose="020B0604030504040204" pitchFamily="34" charset="-120"/>
                <a:cs typeface="Times New Roman" panose="02020603050405020304" pitchFamily="18" charset="0"/>
                <a:hlinkClick r:id="rId8"/>
              </a:rPr>
              <a:t>https://www.edb.gov.hk/tc/curriculum-development/kla/pshe/basic-law-education/constitution-basiclaw/index.html</a:t>
            </a:r>
            <a:endParaRPr lang="en-US" altLang="zh-TW" sz="1600" dirty="0">
              <a:solidFill>
                <a:prstClr val="black"/>
              </a:solidFill>
              <a:latin typeface="Times New Roman" panose="02020603050405020304" pitchFamily="18" charset="0"/>
              <a:ea typeface="Microsoft JhengHei" panose="020B0604030504040204" pitchFamily="34" charset="-120"/>
              <a:cs typeface="Times New Roman" panose="02020603050405020304" pitchFamily="18" charset="0"/>
            </a:endParaRPr>
          </a:p>
          <a:p>
            <a:pPr defTabSz="457200"/>
            <a:endParaRPr lang="zh-TW" altLang="en-US" sz="1600" dirty="0">
              <a:solidFill>
                <a:prstClr val="black"/>
              </a:solidFill>
              <a:latin typeface="Times New Roman" panose="02020603050405020304" pitchFamily="18" charset="0"/>
              <a:ea typeface="Microsoft JhengHei" panose="020B0604030504040204" pitchFamily="34" charset="-120"/>
              <a:cs typeface="Times New Roman" panose="02020603050405020304" pitchFamily="18" charset="0"/>
            </a:endParaRPr>
          </a:p>
        </p:txBody>
      </p:sp>
      <p:sp>
        <p:nvSpPr>
          <p:cNvPr id="15" name="文本框 8"/>
          <p:cNvSpPr txBox="1"/>
          <p:nvPr/>
        </p:nvSpPr>
        <p:spPr>
          <a:xfrm>
            <a:off x="4859344" y="5949662"/>
            <a:ext cx="6837356" cy="584775"/>
          </a:xfrm>
          <a:prstGeom prst="rect">
            <a:avLst/>
          </a:prstGeom>
          <a:noFill/>
        </p:spPr>
        <p:txBody>
          <a:bodyPr wrap="square" rtlCol="0">
            <a:spAutoFit/>
          </a:bodyPr>
          <a:lstStyle/>
          <a:p>
            <a:pPr defTabSz="457200"/>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Excerpted</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from</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Constitution</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Republic</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China</a:t>
            </a:r>
            <a:endParaRPr lang="zh-TW"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endParaRPr>
          </a:p>
          <a:p>
            <a:pPr defTabSz="457200"/>
            <a:endPar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文字方塊 1"/>
          <p:cNvSpPr>
            <a:spLocks noChangeArrowheads="1"/>
          </p:cNvSpPr>
          <p:nvPr/>
        </p:nvSpPr>
        <p:spPr bwMode="auto">
          <a:xfrm>
            <a:off x="1536700" y="12700"/>
            <a:ext cx="1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06090"/>
              </a:solidFill>
              <a:effectLst/>
              <a:uLnTx/>
              <a:uFillTx/>
              <a:latin typeface="Calibri" panose="020F0502020204030204" charset="0"/>
              <a:ea typeface="宋体" panose="02010600030101010101" pitchFamily="2" charset="-122"/>
              <a:cs typeface="+mn-cs"/>
              <a:sym typeface="Calibri" panose="020F0502020204030204" charset="0"/>
            </a:endParaRPr>
          </a:p>
        </p:txBody>
      </p:sp>
      <p:sp>
        <p:nvSpPr>
          <p:cNvPr id="67603" name="Freeform 37"/>
          <p:cNvSpPr>
            <a:spLocks noChangeArrowheads="1"/>
          </p:cNvSpPr>
          <p:nvPr/>
        </p:nvSpPr>
        <p:spPr bwMode="auto">
          <a:xfrm>
            <a:off x="6280151" y="2173289"/>
            <a:ext cx="811213" cy="1444625"/>
          </a:xfrm>
          <a:custGeom>
            <a:avLst/>
            <a:gdLst>
              <a:gd name="T0" fmla="*/ 0 w 376"/>
              <a:gd name="T1" fmla="*/ 0 h 670"/>
              <a:gd name="T2" fmla="*/ 376 w 376"/>
              <a:gd name="T3" fmla="*/ 670 h 670"/>
              <a:gd name="T4" fmla="*/ 0 w 376"/>
              <a:gd name="T5" fmla="*/ 0 h 670"/>
            </a:gdLst>
            <a:ahLst/>
            <a:cxnLst>
              <a:cxn ang="0">
                <a:pos x="T0" y="T1"/>
              </a:cxn>
              <a:cxn ang="0">
                <a:pos x="T2" y="T3"/>
              </a:cxn>
              <a:cxn ang="0">
                <a:pos x="T4" y="T5"/>
              </a:cxn>
            </a:cxnLst>
            <a:rect l="0" t="0" r="r" b="b"/>
            <a:pathLst>
              <a:path w="376" h="670">
                <a:moveTo>
                  <a:pt x="0" y="0"/>
                </a:moveTo>
                <a:cubicBezTo>
                  <a:pt x="0" y="0"/>
                  <a:pt x="265" y="205"/>
                  <a:pt x="376" y="670"/>
                </a:cubicBezTo>
                <a:cubicBezTo>
                  <a:pt x="350" y="522"/>
                  <a:pt x="283" y="26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7604" name="Freeform 38"/>
          <p:cNvSpPr>
            <a:spLocks noChangeArrowheads="1"/>
          </p:cNvSpPr>
          <p:nvPr/>
        </p:nvSpPr>
        <p:spPr bwMode="auto">
          <a:xfrm>
            <a:off x="5335589" y="3949701"/>
            <a:ext cx="1500187" cy="271463"/>
          </a:xfrm>
          <a:custGeom>
            <a:avLst/>
            <a:gdLst>
              <a:gd name="T0" fmla="*/ 696 w 696"/>
              <a:gd name="T1" fmla="*/ 12 h 125"/>
              <a:gd name="T2" fmla="*/ 0 w 696"/>
              <a:gd name="T3" fmla="*/ 0 h 125"/>
              <a:gd name="T4" fmla="*/ 696 w 696"/>
              <a:gd name="T5" fmla="*/ 12 h 125"/>
            </a:gdLst>
            <a:ahLst/>
            <a:cxnLst>
              <a:cxn ang="0">
                <a:pos x="T0" y="T1"/>
              </a:cxn>
              <a:cxn ang="0">
                <a:pos x="T2" y="T3"/>
              </a:cxn>
              <a:cxn ang="0">
                <a:pos x="T4" y="T5"/>
              </a:cxn>
            </a:cxnLst>
            <a:rect l="0" t="0" r="r" b="b"/>
            <a:pathLst>
              <a:path w="696" h="125">
                <a:moveTo>
                  <a:pt x="696" y="12"/>
                </a:moveTo>
                <a:cubicBezTo>
                  <a:pt x="696" y="12"/>
                  <a:pt x="415" y="125"/>
                  <a:pt x="0" y="0"/>
                </a:cubicBezTo>
                <a:cubicBezTo>
                  <a:pt x="127" y="47"/>
                  <a:pt x="393" y="120"/>
                  <a:pt x="69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Rectangle 2"/>
          <p:cNvSpPr txBox="1"/>
          <p:nvPr/>
        </p:nvSpPr>
        <p:spPr>
          <a:xfrm>
            <a:off x="2511188" y="691865"/>
            <a:ext cx="8629658" cy="857250"/>
          </a:xfrm>
          <a:prstGeom prst="rect">
            <a:avLst/>
          </a:prstGeom>
        </p:spPr>
        <p:txBody>
          <a:bodyPr vert="horz" wrap="square"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57175" marR="0" lvl="0" indent="-257175" algn="ctr" defTabSz="914400" rtl="0" eaLnBrk="1" fontAlgn="auto" latinLnBrk="0" hangingPunct="1">
              <a:spcBef>
                <a:spcPts val="100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Constitution </a:t>
            </a:r>
            <a:r>
              <a:rPr kumimoji="0" lang="en-US" altLang="zh-CN" sz="32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provides legislative backing </a:t>
            </a:r>
            <a:r>
              <a:rPr kumimoji="0" lang="en-US" altLang="zh-CN" sz="32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for</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the Basic Law</a:t>
            </a:r>
          </a:p>
        </p:txBody>
      </p:sp>
      <p:sp>
        <p:nvSpPr>
          <p:cNvPr id="2" name="文本框 1"/>
          <p:cNvSpPr txBox="1"/>
          <p:nvPr/>
        </p:nvSpPr>
        <p:spPr>
          <a:xfrm>
            <a:off x="2511188" y="2241541"/>
            <a:ext cx="8629658" cy="1708160"/>
          </a:xfrm>
          <a:prstGeom prst="rect">
            <a:avLst/>
          </a:prstGeom>
          <a:noFill/>
        </p:spPr>
        <p:txBody>
          <a:bodyPr wrap="square" rtlCol="0" anchor="t">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altLang="zh-CN" sz="2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The </a:t>
            </a:r>
            <a:r>
              <a:rPr kumimoji="0" lang="en-US" altLang="zh-CN" sz="2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Constitution is </a:t>
            </a:r>
            <a:r>
              <a:rPr kumimoji="0" lang="en-US" altLang="zh-CN" sz="2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the fundamental law of the </a:t>
            </a:r>
            <a:r>
              <a:rPr kumimoji="0" lang="en-US" altLang="zh-CN" sz="2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State and it has the </a:t>
            </a:r>
            <a:r>
              <a:rPr kumimoji="0" lang="en-US" altLang="zh-CN" sz="2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highest legal </a:t>
            </a:r>
            <a:r>
              <a:rPr kumimoji="0" lang="en-US" altLang="zh-CN" sz="2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effect. It </a:t>
            </a:r>
            <a:r>
              <a:rPr kumimoji="0" lang="en-US" altLang="zh-CN" sz="2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provides the legislative </a:t>
            </a:r>
            <a:r>
              <a:rPr kumimoji="0" lang="en-US" altLang="zh-CN" sz="2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backing </a:t>
            </a:r>
            <a:r>
              <a:rPr kumimoji="0" lang="en-US" altLang="zh-CN" sz="2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for the enactment of </a:t>
            </a:r>
            <a:r>
              <a:rPr kumimoji="0" lang="en-US" altLang="zh-CN" sz="2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all the laws.</a:t>
            </a:r>
            <a:endParaRPr kumimoji="0" lang="en-US" altLang="zh-CN" sz="2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8"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Tree>
    <p:extLst>
      <p:ext uri="{BB962C8B-B14F-4D97-AF65-F5344CB8AC3E}">
        <p14:creationId xmlns:p14="http://schemas.microsoft.com/office/powerpoint/2010/main" val="269883794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54567" y="1682900"/>
            <a:ext cx="9438802" cy="1603104"/>
          </a:xfrm>
          <a:prstGeom prst="rect">
            <a:avLst/>
          </a:prstGeom>
        </p:spPr>
        <p:style>
          <a:lnRef idx="2">
            <a:schemeClr val="accent1"/>
          </a:lnRef>
          <a:fillRef idx="1">
            <a:schemeClr val="lt1"/>
          </a:fillRef>
          <a:effectRef idx="0">
            <a:schemeClr val="accent1"/>
          </a:effectRef>
          <a:fontRef idx="minor">
            <a:schemeClr val="dk1"/>
          </a:fontRef>
        </p:style>
        <p:txBody>
          <a:bodyPr wrap="square" lIns="216000" tIns="108000" rIns="216000" bIns="10800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Article 31 of the Constitution of the PRC</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endParaRPr kumimoji="0" lang="zh-TW"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state may establish special administrative regions when </a:t>
            </a:r>
            <a:r>
              <a:rPr kumimoji="0" lang="en-US" altLang="zh-TW"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necessary</a:t>
            </a:r>
            <a:r>
              <a:rPr kumimoji="0" lang="en-US" altLang="zh-TW" sz="1800" b="0" i="0" u="none" strike="noStrike" kern="1200" cap="none" spc="0" normalizeH="0" baseline="0" noProof="0" dirty="0" smtClean="0">
                <a:ln>
                  <a:noFill/>
                </a:ln>
                <a:solidFill>
                  <a:srgbClr val="0000FF"/>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en-US" altLang="zh-TW"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systems </a:t>
            </a:r>
            <a:r>
              <a:rPr kumimoji="0" lang="en-US" altLang="zh-TW"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instituted </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in special administrative regions </a:t>
            </a:r>
            <a:r>
              <a:rPr kumimoji="0" lang="en-US" altLang="zh-TW"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shall, in light of special circumstances, </a:t>
            </a:r>
            <a:r>
              <a:rPr kumimoji="0" lang="en-US" altLang="zh-TW" sz="18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be prescribed </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by </a:t>
            </a:r>
            <a:r>
              <a:rPr kumimoji="0" lang="en-US" altLang="zh-TW"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law</a:t>
            </a:r>
            <a:r>
              <a:rPr kumimoji="0" lang="en-US" altLang="zh-TW" sz="1800" b="0" i="0" u="none" strike="noStrike" kern="1200" cap="none" spc="0" normalizeH="0" baseline="0" noProof="0" dirty="0" smtClean="0">
                <a:ln>
                  <a:noFill/>
                </a:ln>
                <a:solidFill>
                  <a:srgbClr val="0000FF"/>
                </a:solidFill>
                <a:effectLst/>
                <a:uLnTx/>
                <a:uFillTx/>
                <a:latin typeface="Times New Roman" panose="02020603050405020304" pitchFamily="18" charset="0"/>
                <a:ea typeface="DFKai-SB" panose="03000509000000000000" pitchFamily="65" charset="-120"/>
                <a:cs typeface="Times New Roman" panose="02020603050405020304" pitchFamily="18" charset="0"/>
              </a:rPr>
              <a:t>s </a:t>
            </a: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enacted by the National </a:t>
            </a:r>
            <a:r>
              <a:rPr kumimoji="0" lang="en-US" altLang="zh-TW"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People’s Congress.” </a:t>
            </a:r>
            <a:endParaRPr kumimoji="0" lang="zh-TW"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矩形 6"/>
          <p:cNvSpPr/>
          <p:nvPr/>
        </p:nvSpPr>
        <p:spPr>
          <a:xfrm>
            <a:off x="2334651" y="3460453"/>
            <a:ext cx="9458718" cy="1326105"/>
          </a:xfrm>
          <a:prstGeom prst="rect">
            <a:avLst/>
          </a:prstGeom>
        </p:spPr>
        <p:style>
          <a:lnRef idx="2">
            <a:schemeClr val="accent2"/>
          </a:lnRef>
          <a:fillRef idx="1">
            <a:schemeClr val="lt1"/>
          </a:fillRef>
          <a:effectRef idx="0">
            <a:schemeClr val="accent2"/>
          </a:effectRef>
          <a:fontRef idx="minor">
            <a:schemeClr val="dk1"/>
          </a:fontRef>
        </p:style>
        <p:txBody>
          <a:bodyPr wrap="square" lIns="216000" tIns="108000" rIns="216000" bIns="108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Article 57 of the Constitution of the PRC</a:t>
            </a:r>
            <a:endParaRPr kumimoji="0" lang="zh-TW"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endParaRPr kumimoji="0" lang="zh-TW"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National People’s Congress of the People’s Republic of China is the </a:t>
            </a:r>
            <a:r>
              <a:rPr kumimoji="0" lang="en-US" altLang="zh-TW" sz="18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highest </a:t>
            </a:r>
            <a:r>
              <a:rPr kumimoji="0" lang="en-US" altLang="zh-TW"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state organ </a:t>
            </a:r>
            <a:r>
              <a:rPr kumimoji="0" lang="en-US" altLang="zh-TW" sz="18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of </a:t>
            </a:r>
            <a:r>
              <a:rPr kumimoji="0" lang="en-US" altLang="zh-TW"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power</a:t>
            </a:r>
            <a:r>
              <a:rPr kumimoji="0" lang="en-US" altLang="zh-TW" sz="18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 Its permanent organ is the </a:t>
            </a:r>
            <a:r>
              <a:rPr kumimoji="0" lang="en-US" altLang="zh-TW"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National </a:t>
            </a:r>
            <a:r>
              <a:rPr kumimoji="0" lang="en-US" altLang="zh-TW" sz="18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People’s </a:t>
            </a:r>
            <a:r>
              <a:rPr kumimoji="0" lang="en-US" altLang="zh-TW"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Congress Standing Committee.”</a:t>
            </a:r>
            <a:endParaRPr kumimoji="0" lang="zh-TW" altLang="zh-HK" sz="18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 name="矩形 8"/>
          <p:cNvSpPr/>
          <p:nvPr/>
        </p:nvSpPr>
        <p:spPr>
          <a:xfrm>
            <a:off x="2334651" y="4961008"/>
            <a:ext cx="9458718" cy="1326105"/>
          </a:xfrm>
          <a:prstGeom prst="rect">
            <a:avLst/>
          </a:prstGeom>
        </p:spPr>
        <p:style>
          <a:lnRef idx="2">
            <a:schemeClr val="accent5"/>
          </a:lnRef>
          <a:fillRef idx="1">
            <a:schemeClr val="lt1"/>
          </a:fillRef>
          <a:effectRef idx="0">
            <a:schemeClr val="accent5"/>
          </a:effectRef>
          <a:fontRef idx="minor">
            <a:schemeClr val="dk1"/>
          </a:fontRef>
        </p:style>
        <p:txBody>
          <a:bodyPr wrap="square" lIns="216000" tIns="108000" rIns="216000" bIns="108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Article 58 of the Constitution of the PRC</a:t>
            </a:r>
            <a:endParaRPr kumimoji="0" lang="zh-TW"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endParaRPr kumimoji="0" lang="zh-TW"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National People’s Congress and </a:t>
            </a:r>
            <a:r>
              <a:rPr kumimoji="0" lang="en-US" altLang="zh-TW"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a:t>
            </a:r>
            <a:r>
              <a:rPr kumimoji="0" lang="en-US" altLang="zh-TW" sz="18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National People’s Congress </a:t>
            </a:r>
            <a:r>
              <a:rPr kumimoji="0" lang="en-US" altLang="zh-TW"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Standing </a:t>
            </a:r>
            <a:r>
              <a:rPr kumimoji="0" lang="en-US" altLang="zh-TW" sz="18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Committee exercise the legislative power of the state.” </a:t>
            </a:r>
            <a:endParaRPr kumimoji="0" lang="zh-TW" altLang="zh-HK" sz="18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 name="文本框 4"/>
          <p:cNvSpPr txBox="1"/>
          <p:nvPr/>
        </p:nvSpPr>
        <p:spPr>
          <a:xfrm>
            <a:off x="2354567" y="466454"/>
            <a:ext cx="9438802"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Learning </a:t>
            </a:r>
            <a:r>
              <a:rPr kumimoji="0" lang="en-US" altLang="zh-TW"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Activity: </a:t>
            </a:r>
            <a:r>
              <a:rPr kumimoji="0" lang="en-US" altLang="zh-TW" sz="20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To understand the </a:t>
            </a:r>
            <a:r>
              <a:rPr kumimoji="0" lang="en-US" altLang="zh-CN" sz="20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relationship among </a:t>
            </a:r>
            <a:r>
              <a:rPr kumimoji="0" lang="en-US" altLang="zh-CN" sz="20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the Constitution, the Basic </a:t>
            </a:r>
            <a:r>
              <a:rPr kumimoji="0" lang="en-US" altLang="zh-CN" sz="20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Law </a:t>
            </a:r>
            <a:r>
              <a:rPr kumimoji="0" lang="en-US" altLang="zh-CN" sz="20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and the </a:t>
            </a:r>
            <a:r>
              <a:rPr kumimoji="0" lang="en-US" altLang="zh-CN" sz="20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principle </a:t>
            </a:r>
            <a:r>
              <a:rPr kumimoji="0" lang="en-US" altLang="zh-CN" sz="20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of </a:t>
            </a:r>
            <a:r>
              <a:rPr kumimoji="0" lang="en-US" altLang="zh-CN" sz="20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“one country</a:t>
            </a:r>
            <a:r>
              <a:rPr kumimoji="0" lang="en-US" altLang="zh-CN" sz="20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20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two systems”, </a:t>
            </a:r>
            <a:r>
              <a:rPr kumimoji="0" lang="en-US" altLang="zh-CN" sz="20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p</a:t>
            </a:r>
            <a:r>
              <a:rPr kumimoji="0" lang="en-US" altLang="zh-CN" sz="20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lease </a:t>
            </a:r>
            <a:r>
              <a:rPr kumimoji="0" lang="en-US" altLang="zh-CN" sz="20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fill in the blanks based on the information below and </a:t>
            </a:r>
            <a:r>
              <a:rPr kumimoji="0" lang="en-US" altLang="zh-CN" sz="20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your own knowledge. </a:t>
            </a:r>
            <a:endParaRPr kumimoji="0" lang="en-US" altLang="zh-TW" sz="20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1" name="圖形 10" descr="棒球 以實心填滿"/>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587" y="576845"/>
            <a:ext cx="576064" cy="576064"/>
          </a:xfrm>
          <a:prstGeom prst="rect">
            <a:avLst/>
          </a:prstGeom>
        </p:spPr>
      </p:pic>
      <p:sp>
        <p:nvSpPr>
          <p:cNvPr id="12" name="灯片编号占位符 2"/>
          <p:cNvSpPr txBox="1"/>
          <p:nvPr/>
        </p:nvSpPr>
        <p:spPr>
          <a:xfrm>
            <a:off x="11296710" y="6287113"/>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Tree>
    <p:extLst>
      <p:ext uri="{BB962C8B-B14F-4D97-AF65-F5344CB8AC3E}">
        <p14:creationId xmlns:p14="http://schemas.microsoft.com/office/powerpoint/2010/main" val="1246627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631504" y="764705"/>
            <a:ext cx="58497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2000" b="0" i="0" u="none" strike="noStrike" kern="1200" cap="none" spc="0" normalizeH="0" baseline="0" noProof="0">
                <a:ln>
                  <a:noFill/>
                </a:ln>
                <a:solidFill>
                  <a:srgbClr val="FEFFFF"/>
                </a:solidFill>
                <a:effectLst/>
                <a:uLnTx/>
                <a:uFillTx/>
                <a:latin typeface="Times New Roman" panose="02020603050405020304" pitchFamily="18" charset="0"/>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zh-CN" altLang="en-US" sz="2000" b="0" i="0" u="none" strike="noStrike" kern="1200" cap="none" spc="0" normalizeH="0" baseline="0" noProof="0" dirty="0">
              <a:ln>
                <a:noFill/>
              </a:ln>
              <a:solidFill>
                <a:srgbClr val="FEFFFF"/>
              </a:solidFill>
              <a:effectLst/>
              <a:uLnTx/>
              <a:uFillTx/>
              <a:latin typeface="Times New Roman" panose="02020603050405020304" pitchFamily="18" charset="0"/>
              <a:cs typeface="Times New Roman" panose="02020603050405020304" pitchFamily="18" charset="0"/>
            </a:endParaRPr>
          </a:p>
        </p:txBody>
      </p:sp>
      <p:sp>
        <p:nvSpPr>
          <p:cNvPr id="7" name="矩形 6"/>
          <p:cNvSpPr/>
          <p:nvPr/>
        </p:nvSpPr>
        <p:spPr>
          <a:xfrm>
            <a:off x="2489936" y="587578"/>
            <a:ext cx="9381635" cy="2157102"/>
          </a:xfrm>
          <a:prstGeom prst="rect">
            <a:avLst/>
          </a:prstGeom>
        </p:spPr>
        <p:style>
          <a:lnRef idx="2">
            <a:schemeClr val="accent2"/>
          </a:lnRef>
          <a:fillRef idx="1">
            <a:schemeClr val="lt1"/>
          </a:fillRef>
          <a:effectRef idx="0">
            <a:schemeClr val="accent2"/>
          </a:effectRef>
          <a:fontRef idx="minor">
            <a:schemeClr val="dk1"/>
          </a:fontRef>
        </p:style>
        <p:txBody>
          <a:bodyPr wrap="square" lIns="216000" tIns="108000" rIns="216000" bIns="108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Preamble, Paragraph 3, of the Basic </a:t>
            </a: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Law</a:t>
            </a:r>
            <a:endParaRPr kumimoji="0" lang="zh-TW" altLang="zh-HK"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endParaRPr kumimoji="0" lang="zh-TW" altLang="zh-HK"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TW"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“In accordance with the Constitution of People’s Republic of China, </a:t>
            </a: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National People’s Congress hereby enacts the Basic Law of the Hong Kong Special Administrative Region of the People’s Republic of China, prescribing the systems to be </a:t>
            </a:r>
            <a:r>
              <a:rPr kumimoji="0" lang="en-US" altLang="zh-CN" b="0" i="0" u="none" strike="noStrike" kern="1200" cap="none" spc="0" normalizeH="0" baseline="0" noProof="0" dirty="0" err="1"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practi</a:t>
            </a:r>
            <a:r>
              <a:rPr kumimoji="0" lang="en-US" altLang="zh-CN"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DFKai-SB" panose="03000509000000000000" pitchFamily="65" charset="-120"/>
                <a:cs typeface="Times New Roman" panose="02020603050405020304" pitchFamily="18" charset="0"/>
              </a:rPr>
              <a:t>s</a:t>
            </a:r>
            <a:r>
              <a:rPr kumimoji="0" lang="en-US" altLang="zh-CN" b="0" i="0" u="none" strike="noStrike" kern="1200" cap="none" spc="0" normalizeH="0" baseline="0" noProof="0" dirty="0" err="1"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ed</a:t>
            </a:r>
            <a:r>
              <a:rPr kumimoji="0" lang="en-US" altLang="zh-CN"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in the Hong Kong Special Administrative Region, in order to ensure the implementation of the basic policies of the People’s Republic of China regarding Hong Kong.” </a:t>
            </a:r>
            <a:endParaRPr kumimoji="0" lang="zh-TW" altLang="zh-HK"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矩形 7"/>
          <p:cNvSpPr/>
          <p:nvPr/>
        </p:nvSpPr>
        <p:spPr>
          <a:xfrm>
            <a:off x="2489936" y="2979382"/>
            <a:ext cx="9381635" cy="2988098"/>
          </a:xfrm>
          <a:prstGeom prst="rect">
            <a:avLst/>
          </a:prstGeom>
        </p:spPr>
        <p:style>
          <a:lnRef idx="2">
            <a:schemeClr val="accent1"/>
          </a:lnRef>
          <a:fillRef idx="1">
            <a:schemeClr val="lt1"/>
          </a:fillRef>
          <a:effectRef idx="0">
            <a:schemeClr val="accent1"/>
          </a:effectRef>
          <a:fontRef idx="minor">
            <a:schemeClr val="dk1"/>
          </a:fontRef>
        </p:style>
        <p:txBody>
          <a:bodyPr wrap="square" lIns="216000" tIns="108000" rIns="216000" bIns="10800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Article 11 of the Basic Law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zh-TW"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TW"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“In accordance with Article 31 of the Constitution of the People’s Republic of China, the systems and policies </a:t>
            </a:r>
            <a:r>
              <a:rPr kumimoji="0" lang="en-US" altLang="zh-TW" b="0" i="0" u="none" strike="noStrike" kern="1200" cap="none" spc="0" normalizeH="0" baseline="0" noProof="0" dirty="0" err="1">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practised</a:t>
            </a:r>
            <a:r>
              <a:rPr kumimoji="0" lang="en-US" altLang="zh-TW"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 in the Hong Kong Special Administrative Region, including the social and economic systems, the system for safeguarding the fundamental rights and freedoms of its residents, the executive, legislative and judicial systems, and the relevant policies, shall be based on the provisions of this Law</a:t>
            </a:r>
            <a:r>
              <a:rPr kumimoji="0" lang="en-US" altLang="zh-TW"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zh-TW"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HK" b="0" i="0" u="none" strike="noStrike" kern="1200" cap="none" spc="0" normalizeH="0" baseline="0" noProof="0" dirty="0">
                <a:ln>
                  <a:noFill/>
                </a:ln>
                <a:solidFill>
                  <a:schemeClr val="tx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No law enacted by the legislature of the Hong Kong Special Administrative Region shall contravene this Law</a:t>
            </a:r>
            <a:r>
              <a:rPr kumimoji="0" lang="en-US" altLang="zh-HK" b="0" i="0" u="none" strike="noStrike" kern="1200" cap="none" spc="0" normalizeH="0" baseline="0" noProof="0" dirty="0" smtClean="0">
                <a:ln>
                  <a:noFill/>
                </a:ln>
                <a:solidFill>
                  <a:schemeClr val="tx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en-US" altLang="zh-TW"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Tree>
    <p:extLst>
      <p:ext uri="{BB962C8B-B14F-4D97-AF65-F5344CB8AC3E}">
        <p14:creationId xmlns:p14="http://schemas.microsoft.com/office/powerpoint/2010/main" val="130388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057426" y="2578886"/>
            <a:ext cx="5110508" cy="956773"/>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TW" sz="24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National People’s </a:t>
            </a:r>
            <a:r>
              <a:rPr kumimoji="1" lang="en-US" altLang="zh-TW"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Congress</a:t>
            </a:r>
            <a:r>
              <a:rPr kumimoji="1" lang="en-US" altLang="zh-HK"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br>
              <a:rPr kumimoji="1" lang="en-US" altLang="zh-HK"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br>
            <a:r>
              <a:rPr kumimoji="1" lang="en-US" altLang="zh-HK"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a:t>
            </a:r>
            <a:r>
              <a:rPr kumimoji="1" lang="en-US" altLang="zh-HK" sz="24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highest </a:t>
            </a:r>
            <a:r>
              <a:rPr kumimoji="1" lang="en-US" altLang="zh-HK"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__________________</a:t>
            </a:r>
            <a:endParaRPr kumimoji="1" lang="en-US" altLang="zh-HK" sz="24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文字方塊 5"/>
          <p:cNvSpPr txBox="1"/>
          <p:nvPr/>
        </p:nvSpPr>
        <p:spPr>
          <a:xfrm>
            <a:off x="4560863" y="1487093"/>
            <a:ext cx="7006697" cy="587441"/>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108000" tIns="108000" rIns="108000" bIns="108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HK"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__________</a:t>
            </a:r>
            <a:r>
              <a:rPr kumimoji="1" lang="en-US" altLang="zh-HK"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of the People’s Republic of China</a:t>
            </a:r>
          </a:p>
        </p:txBody>
      </p:sp>
      <p:sp>
        <p:nvSpPr>
          <p:cNvPr id="7" name="文字方塊 6"/>
          <p:cNvSpPr txBox="1"/>
          <p:nvPr/>
        </p:nvSpPr>
        <p:spPr>
          <a:xfrm>
            <a:off x="6908237" y="4229521"/>
            <a:ext cx="2218657" cy="587441"/>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none" lIns="108000" tIns="108000" rIns="108000" bIns="10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400" b="0" i="0" u="none" strike="noStrike" kern="1200" cap="none" spc="0" normalizeH="0" baseline="0" noProof="0" dirty="0">
                <a:ln>
                  <a:noFill/>
                </a:ln>
                <a:solidFill>
                  <a:prstClr val="black"/>
                </a:solidFill>
                <a:effectLst/>
                <a:uLnTx/>
                <a:uFillTx/>
                <a:latin typeface="Times New Roman" panose="02020603050405020304" pitchFamily="18" charset="0"/>
                <a:ea typeface="Microsoft JhengHei" panose="020B0604030504040204" pitchFamily="34" charset="-120"/>
                <a:cs typeface="Times New Roman" panose="02020603050405020304" pitchFamily="18" charset="0"/>
              </a:rPr>
              <a:t>_____________</a:t>
            </a:r>
          </a:p>
        </p:txBody>
      </p:sp>
      <p:sp>
        <p:nvSpPr>
          <p:cNvPr id="8" name="文字方塊 7"/>
          <p:cNvSpPr txBox="1"/>
          <p:nvPr/>
        </p:nvSpPr>
        <p:spPr>
          <a:xfrm>
            <a:off x="4927601" y="5462730"/>
            <a:ext cx="6926548" cy="587441"/>
          </a:xfrm>
          <a:prstGeom prst="rect">
            <a:avLst/>
          </a:prstGeom>
        </p:spPr>
        <p:style>
          <a:lnRef idx="2">
            <a:schemeClr val="accent2"/>
          </a:lnRef>
          <a:fillRef idx="1">
            <a:schemeClr val="lt1"/>
          </a:fillRef>
          <a:effectRef idx="0">
            <a:schemeClr val="accent2"/>
          </a:effectRef>
          <a:fontRef idx="minor">
            <a:schemeClr val="dk1"/>
          </a:fontRef>
        </p:style>
        <p:txBody>
          <a:bodyPr wrap="square" lIns="108000" tIns="108000" rIns="108000" bIns="108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HK"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a:t>
            </a:r>
            <a:r>
              <a:rPr kumimoji="1" lang="en-US" altLang="zh-HK"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______,_______, _______ systems in </a:t>
            </a:r>
            <a:r>
              <a:rPr kumimoji="1" lang="en-US" altLang="zh-HK"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Hong Kong</a:t>
            </a:r>
            <a:endParaRPr kumimoji="1" lang="zh-HK"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 name="文字方塊 8"/>
          <p:cNvSpPr txBox="1"/>
          <p:nvPr/>
        </p:nvSpPr>
        <p:spPr>
          <a:xfrm>
            <a:off x="10199999" y="2117338"/>
            <a:ext cx="88837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grants</a:t>
            </a:r>
          </a:p>
        </p:txBody>
      </p:sp>
      <p:sp>
        <p:nvSpPr>
          <p:cNvPr id="10" name="文字方塊 9"/>
          <p:cNvSpPr txBox="1"/>
          <p:nvPr/>
        </p:nvSpPr>
        <p:spPr>
          <a:xfrm>
            <a:off x="9537578" y="3649882"/>
            <a:ext cx="243047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formulates and </a:t>
            </a:r>
            <a:r>
              <a:rPr kumimoji="1"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passes</a:t>
            </a:r>
            <a:endParaRPr kumimoji="1"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 name="文字方塊 10"/>
          <p:cNvSpPr txBox="1"/>
          <p:nvPr/>
        </p:nvSpPr>
        <p:spPr>
          <a:xfrm>
            <a:off x="10167934" y="4717288"/>
            <a:ext cx="95250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decides</a:t>
            </a:r>
          </a:p>
        </p:txBody>
      </p:sp>
      <p:sp>
        <p:nvSpPr>
          <p:cNvPr id="12" name="文字方塊 11"/>
          <p:cNvSpPr txBox="1"/>
          <p:nvPr/>
        </p:nvSpPr>
        <p:spPr>
          <a:xfrm>
            <a:off x="1162522" y="3512561"/>
            <a:ext cx="95410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400" b="0" i="0" u="none" strike="noStrike" kern="1200" cap="none" spc="0" normalizeH="0" baseline="0" noProof="0" dirty="0">
                <a:ln>
                  <a:noFill/>
                </a:ln>
                <a:solidFill>
                  <a:srgbClr val="FF0000"/>
                </a:solidFill>
                <a:effectLst/>
                <a:uLnTx/>
                <a:uFillTx/>
                <a:latin typeface="Times New Roman" panose="02020603050405020304" pitchFamily="18" charset="0"/>
                <a:ea typeface="Microsoft JhengHei" panose="020B0604030504040204" pitchFamily="34" charset="-120"/>
                <a:cs typeface="Times New Roman" panose="02020603050405020304" pitchFamily="18" charset="0"/>
              </a:rPr>
              <a:t>_____</a:t>
            </a:r>
          </a:p>
        </p:txBody>
      </p:sp>
      <p:sp>
        <p:nvSpPr>
          <p:cNvPr id="13" name="文字方塊 12"/>
          <p:cNvSpPr txBox="1"/>
          <p:nvPr/>
        </p:nvSpPr>
        <p:spPr>
          <a:xfrm>
            <a:off x="2357808" y="2882357"/>
            <a:ext cx="2589530" cy="4603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4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icrosoft JhengHei" panose="020B0604030504040204" pitchFamily="34" charset="-120"/>
                <a:cs typeface="Times New Roman" panose="02020603050405020304" pitchFamily="18" charset="0"/>
              </a:rPr>
              <a:t>_________ </a:t>
            </a:r>
            <a:r>
              <a:rPr kumimoji="1" lang="en-US" altLang="zh-HK" sz="24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system</a:t>
            </a:r>
            <a:endParaRPr kumimoji="1" lang="zh-HK" altLang="en-US" sz="24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4" name="文字方塊 13"/>
          <p:cNvSpPr txBox="1"/>
          <p:nvPr/>
        </p:nvSpPr>
        <p:spPr>
          <a:xfrm>
            <a:off x="2363389" y="5462730"/>
            <a:ext cx="249299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400" b="0" i="0" u="none" strike="noStrike" kern="1200" cap="none" spc="0" normalizeH="0" baseline="0" noProof="0" dirty="0">
                <a:ln>
                  <a:noFill/>
                </a:ln>
                <a:solidFill>
                  <a:srgbClr val="766F54">
                    <a:lumMod val="75000"/>
                  </a:srgbClr>
                </a:solidFill>
                <a:effectLst/>
                <a:uLnTx/>
                <a:uFillTx/>
                <a:latin typeface="Times New Roman" panose="02020603050405020304" pitchFamily="18" charset="0"/>
                <a:ea typeface="Microsoft JhengHei" panose="020B0604030504040204" pitchFamily="34" charset="-120"/>
                <a:cs typeface="Times New Roman" panose="02020603050405020304" pitchFamily="18" charset="0"/>
              </a:rPr>
              <a:t>_________</a:t>
            </a:r>
            <a:r>
              <a:rPr kumimoji="1" lang="en-US" altLang="zh-HK" sz="2400" b="0" i="0" u="none" strike="noStrike" kern="1200" cap="none" spc="0" normalizeH="0" baseline="0" noProof="0" dirty="0">
                <a:ln>
                  <a:noFill/>
                </a:ln>
                <a:solidFill>
                  <a:srgbClr val="766F54">
                    <a:lumMod val="75000"/>
                  </a:srgb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system</a:t>
            </a:r>
            <a:endParaRPr kumimoji="1" lang="zh-HK" altLang="en-US" sz="2400" b="0" i="0" u="none" strike="noStrike" kern="1200" cap="none" spc="0" normalizeH="0" baseline="0" noProof="0" dirty="0">
              <a:ln>
                <a:noFill/>
              </a:ln>
              <a:solidFill>
                <a:srgbClr val="766F54">
                  <a:lumMod val="75000"/>
                </a:srgbClr>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cxnSp>
        <p:nvCxnSpPr>
          <p:cNvPr id="17" name="直線箭頭接點 16"/>
          <p:cNvCxnSpPr/>
          <p:nvPr/>
        </p:nvCxnSpPr>
        <p:spPr>
          <a:xfrm>
            <a:off x="6908237" y="2069514"/>
            <a:ext cx="504000" cy="504000"/>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cxnSp>
        <p:nvCxnSpPr>
          <p:cNvPr id="18" name="直線箭頭接點 17"/>
          <p:cNvCxnSpPr/>
          <p:nvPr/>
        </p:nvCxnSpPr>
        <p:spPr>
          <a:xfrm>
            <a:off x="8038523" y="3521877"/>
            <a:ext cx="0" cy="697394"/>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cxnSp>
        <p:nvCxnSpPr>
          <p:cNvPr id="20" name="直線箭頭接點 19"/>
          <p:cNvCxnSpPr/>
          <p:nvPr/>
        </p:nvCxnSpPr>
        <p:spPr>
          <a:xfrm>
            <a:off x="8038523" y="4768088"/>
            <a:ext cx="0" cy="697394"/>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sp>
        <p:nvSpPr>
          <p:cNvPr id="21" name="左大括弧 20"/>
          <p:cNvSpPr/>
          <p:nvPr/>
        </p:nvSpPr>
        <p:spPr>
          <a:xfrm>
            <a:off x="2152895" y="1358862"/>
            <a:ext cx="94825" cy="46913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HK" altLang="en-US" sz="1800" b="0" i="0" u="none" strike="noStrike" kern="1200" cap="none" spc="0" normalizeH="0" baseline="0" noProof="0">
              <a:ln>
                <a:noFill/>
              </a:ln>
              <a:solidFill>
                <a:prstClr val="black"/>
              </a:solidFill>
              <a:effectLst/>
              <a:uLnTx/>
              <a:uFillTx/>
              <a:latin typeface="Times New Roman" panose="02020603050405020304" pitchFamily="18" charset="0"/>
              <a:ea typeface="Microsoft JhengHei" panose="020B0604030504040204" pitchFamily="34" charset="-120"/>
              <a:cs typeface="Times New Roman" panose="02020603050405020304" pitchFamily="18" charset="0"/>
            </a:endParaRPr>
          </a:p>
        </p:txBody>
      </p:sp>
      <p:sp>
        <p:nvSpPr>
          <p:cNvPr id="19" name="文本框 4"/>
          <p:cNvSpPr txBox="1"/>
          <p:nvPr/>
        </p:nvSpPr>
        <p:spPr>
          <a:xfrm>
            <a:off x="2953589" y="239068"/>
            <a:ext cx="890056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C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Learning </a:t>
            </a:r>
            <a:r>
              <a:rPr kumimoji="0" lang="en-US" altLang="zh-CN" sz="2000" b="1" i="0" u="none" strike="noStrike" kern="1200" cap="none" spc="0" normalizeH="0" baseline="0" noProof="0" dirty="0" smtClean="0">
                <a:ln>
                  <a:noFill/>
                </a:ln>
                <a:solidFill>
                  <a:srgbClr val="C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Activity: </a:t>
            </a:r>
            <a:r>
              <a:rPr kumimoji="0" lang="en-US" altLang="zh-TW" sz="2000" b="1" i="0" u="none" strike="noStrike" kern="1200" cap="none" spc="0" normalizeH="0" baseline="0" noProof="0" dirty="0" smtClean="0">
                <a:ln>
                  <a:noFill/>
                </a:ln>
                <a:solidFill>
                  <a:srgbClr val="C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To </a:t>
            </a:r>
            <a:r>
              <a:rPr kumimoji="0" lang="en-US" altLang="zh-TW" sz="2000" b="1" i="0" u="none" strike="noStrike" kern="1200" cap="none" spc="0" normalizeH="0" baseline="0" noProof="0" dirty="0">
                <a:ln>
                  <a:noFill/>
                </a:ln>
                <a:solidFill>
                  <a:srgbClr val="C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understand the </a:t>
            </a:r>
            <a:r>
              <a:rPr kumimoji="0" lang="en-US" altLang="zh-CN" sz="2000" b="1" i="0" u="none" strike="noStrike" kern="1200" cap="none" spc="0" normalizeH="0" baseline="0" noProof="0" dirty="0">
                <a:ln>
                  <a:noFill/>
                </a:ln>
                <a:solidFill>
                  <a:srgbClr val="C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relationship among the Constitution, the Basic Law and the principle of “one country, two systems”, please fill in the blanks based on the information below and your own knowledge. </a:t>
            </a:r>
            <a:endParaRPr kumimoji="0" lang="en-US" altLang="zh-TW" sz="2000" b="1" i="0" u="none" strike="noStrike" kern="1200" cap="none" spc="0" normalizeH="0" baseline="0" noProof="0" dirty="0">
              <a:ln>
                <a:noFill/>
              </a:ln>
              <a:solidFill>
                <a:srgbClr val="C000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cxnSp>
        <p:nvCxnSpPr>
          <p:cNvPr id="22" name="直線箭頭接點 21"/>
          <p:cNvCxnSpPr/>
          <p:nvPr/>
        </p:nvCxnSpPr>
        <p:spPr>
          <a:xfrm flipH="1">
            <a:off x="3229705" y="2029462"/>
            <a:ext cx="1127215" cy="0"/>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sp>
        <p:nvSpPr>
          <p:cNvPr id="23" name="文字方塊 22"/>
          <p:cNvSpPr txBox="1"/>
          <p:nvPr/>
        </p:nvSpPr>
        <p:spPr>
          <a:xfrm>
            <a:off x="3142798" y="1478712"/>
            <a:ext cx="127951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guarantees</a:t>
            </a:r>
          </a:p>
        </p:txBody>
      </p:sp>
      <p:pic>
        <p:nvPicPr>
          <p:cNvPr id="24" name="圖形 23" descr="棒球 以實心填滿"/>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2895" y="189806"/>
            <a:ext cx="576064" cy="576064"/>
          </a:xfrm>
          <a:prstGeom prst="rect">
            <a:avLst/>
          </a:prstGeom>
        </p:spPr>
      </p:pic>
      <p:sp>
        <p:nvSpPr>
          <p:cNvPr id="25"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53</a:t>
            </a:fld>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579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群組 28"/>
          <p:cNvGrpSpPr/>
          <p:nvPr/>
        </p:nvGrpSpPr>
        <p:grpSpPr>
          <a:xfrm>
            <a:off x="1065994" y="1625538"/>
            <a:ext cx="10315151" cy="4726406"/>
            <a:chOff x="-272567" y="873623"/>
            <a:chExt cx="10315151" cy="4726406"/>
          </a:xfrm>
        </p:grpSpPr>
        <p:grpSp>
          <p:nvGrpSpPr>
            <p:cNvPr id="22" name="群組 21"/>
            <p:cNvGrpSpPr/>
            <p:nvPr/>
          </p:nvGrpSpPr>
          <p:grpSpPr>
            <a:xfrm>
              <a:off x="-272567" y="908720"/>
              <a:ext cx="10315151" cy="4691309"/>
              <a:chOff x="-151055" y="585922"/>
              <a:chExt cx="10315151" cy="4691309"/>
            </a:xfrm>
          </p:grpSpPr>
          <p:sp>
            <p:nvSpPr>
              <p:cNvPr id="5" name="文字方塊 4"/>
              <p:cNvSpPr txBox="1"/>
              <p:nvPr/>
            </p:nvSpPr>
            <p:spPr>
              <a:xfrm>
                <a:off x="4195210" y="1680161"/>
                <a:ext cx="4669001" cy="833663"/>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lIns="216000" tIns="108000" rIns="216000" bIns="108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TW" sz="20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National People’s </a:t>
                </a:r>
                <a:r>
                  <a:rPr kumimoji="1" lang="en-US" altLang="zh-TW"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Congress</a:t>
                </a:r>
                <a:r>
                  <a:rPr kumimoji="1" lang="en-US" altLang="zh-HK"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br>
                  <a:rPr kumimoji="1" lang="en-US" altLang="zh-HK"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br>
                <a:r>
                  <a:rPr kumimoji="1" lang="en-US" altLang="zh-HK"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a:t>
                </a:r>
                <a:r>
                  <a:rPr kumimoji="1"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highest state organ </a:t>
                </a:r>
                <a:r>
                  <a:rPr kumimoji="1"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of </a:t>
                </a:r>
                <a:r>
                  <a:rPr kumimoji="1"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power</a:t>
                </a:r>
                <a:endParaRPr kumimoji="1" lang="zh-HK"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文字方塊 5"/>
              <p:cNvSpPr txBox="1"/>
              <p:nvPr/>
            </p:nvSpPr>
            <p:spPr>
              <a:xfrm>
                <a:off x="2863840" y="585922"/>
                <a:ext cx="6000371" cy="525886"/>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wrap="none" lIns="216000" tIns="108000" rIns="216000" bIns="108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HK" sz="20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Constitution of the People’s Republic of China</a:t>
                </a:r>
                <a:endParaRPr kumimoji="1" lang="en-US" altLang="zh-HK" sz="20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文字方塊 6"/>
              <p:cNvSpPr txBox="1"/>
              <p:nvPr/>
            </p:nvSpPr>
            <p:spPr>
              <a:xfrm>
                <a:off x="5004437" y="3230327"/>
                <a:ext cx="1989529" cy="52588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none" lIns="216000" tIns="108000" rIns="216000" bIns="10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Basic Law</a:t>
                </a:r>
              </a:p>
            </p:txBody>
          </p:sp>
          <p:sp>
            <p:nvSpPr>
              <p:cNvPr id="8" name="文字方塊 7"/>
              <p:cNvSpPr txBox="1"/>
              <p:nvPr/>
            </p:nvSpPr>
            <p:spPr>
              <a:xfrm>
                <a:off x="3149153" y="4506135"/>
                <a:ext cx="7014943" cy="525886"/>
              </a:xfrm>
              <a:prstGeom prst="rect">
                <a:avLst/>
              </a:prstGeom>
            </p:spPr>
            <p:style>
              <a:lnRef idx="2">
                <a:schemeClr val="accent2"/>
              </a:lnRef>
              <a:fillRef idx="1">
                <a:schemeClr val="lt1"/>
              </a:fillRef>
              <a:effectRef idx="0">
                <a:schemeClr val="accent2"/>
              </a:effectRef>
              <a:fontRef idx="minor">
                <a:schemeClr val="dk1"/>
              </a:fontRef>
            </p:style>
            <p:txBody>
              <a:bodyPr wrap="none" lIns="216000" tIns="108000" rIns="216000" bIns="10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0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a:t>
                </a:r>
                <a:r>
                  <a:rPr kumimoji="1" lang="en-US" altLang="zh-HK" sz="2000" b="1" i="0" u="none" strike="noStrike" kern="1200" cap="none" spc="0" normalizeH="0" baseline="0" noProof="0" dirty="0">
                    <a:ln>
                      <a:noFill/>
                    </a:ln>
                    <a:solidFill>
                      <a:srgbClr val="00B050"/>
                    </a:solidFill>
                    <a:effectLst/>
                    <a:uLnTx/>
                    <a:uFillTx/>
                    <a:latin typeface="Times New Roman" panose="02020603050405020304" pitchFamily="18" charset="0"/>
                    <a:ea typeface="DFKai-SB" panose="03000509000000000000" pitchFamily="65" charset="-120"/>
                    <a:cs typeface="Times New Roman" panose="02020603050405020304" pitchFamily="18" charset="0"/>
                  </a:rPr>
                  <a:t>executive, legislative and judicial </a:t>
                </a:r>
                <a:r>
                  <a:rPr kumimoji="1" lang="en-US" altLang="zh-HK" sz="20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systems in Hong Kong</a:t>
                </a:r>
                <a:endParaRPr kumimoji="1" lang="zh-HK"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 name="文字方塊 8"/>
              <p:cNvSpPr txBox="1"/>
              <p:nvPr/>
            </p:nvSpPr>
            <p:spPr>
              <a:xfrm>
                <a:off x="7619999" y="1127485"/>
                <a:ext cx="80983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grants</a:t>
                </a:r>
              </a:p>
            </p:txBody>
          </p:sp>
          <p:sp>
            <p:nvSpPr>
              <p:cNvPr id="10" name="文字方塊 9"/>
              <p:cNvSpPr txBox="1"/>
              <p:nvPr/>
            </p:nvSpPr>
            <p:spPr>
              <a:xfrm>
                <a:off x="6867553" y="2604715"/>
                <a:ext cx="243047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formulates </a:t>
                </a:r>
                <a:r>
                  <a:rPr kumimoji="1" lang="en-US" altLang="zh-HK"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and </a:t>
                </a:r>
                <a:r>
                  <a:rPr kumimoji="1" lang="en-US" altLang="zh-HK"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passes</a:t>
                </a:r>
                <a:endParaRPr kumimoji="1" lang="en-US" altLang="zh-HK"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 name="文字方塊 10"/>
              <p:cNvSpPr txBox="1"/>
              <p:nvPr/>
            </p:nvSpPr>
            <p:spPr>
              <a:xfrm>
                <a:off x="7548664" y="3771596"/>
                <a:ext cx="95250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decides</a:t>
                </a:r>
              </a:p>
            </p:txBody>
          </p:sp>
          <p:sp>
            <p:nvSpPr>
              <p:cNvPr id="12" name="文字方塊 11"/>
              <p:cNvSpPr txBox="1"/>
              <p:nvPr/>
            </p:nvSpPr>
            <p:spPr>
              <a:xfrm>
                <a:off x="-151055" y="2516077"/>
                <a:ext cx="142933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400" b="1" i="0" u="none" strike="noStrike" kern="1200" cap="none" spc="0" normalizeH="0" baseline="0" noProof="0" dirty="0">
                    <a:ln>
                      <a:noFill/>
                    </a:ln>
                    <a:solidFill>
                      <a:srgbClr val="FF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“One Country”</a:t>
                </a:r>
              </a:p>
            </p:txBody>
          </p:sp>
          <p:sp>
            <p:nvSpPr>
              <p:cNvPr id="13" name="文字方塊 12"/>
              <p:cNvSpPr txBox="1"/>
              <p:nvPr/>
            </p:nvSpPr>
            <p:spPr>
              <a:xfrm>
                <a:off x="1533499" y="1861730"/>
                <a:ext cx="143839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HK" sz="24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Socialist system</a:t>
                </a:r>
              </a:p>
            </p:txBody>
          </p:sp>
          <p:sp>
            <p:nvSpPr>
              <p:cNvPr id="14" name="文字方塊 13"/>
              <p:cNvSpPr txBox="1"/>
              <p:nvPr/>
            </p:nvSpPr>
            <p:spPr>
              <a:xfrm>
                <a:off x="1489050" y="4287085"/>
                <a:ext cx="152729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HK" sz="24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Capitalist system</a:t>
                </a:r>
              </a:p>
            </p:txBody>
          </p:sp>
          <p:cxnSp>
            <p:nvCxnSpPr>
              <p:cNvPr id="17" name="直線箭頭接點 16"/>
              <p:cNvCxnSpPr/>
              <p:nvPr/>
            </p:nvCxnSpPr>
            <p:spPr>
              <a:xfrm>
                <a:off x="5110225" y="1159293"/>
                <a:ext cx="504000" cy="504000"/>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cxnSp>
            <p:nvCxnSpPr>
              <p:cNvPr id="18" name="直線箭頭接點 17"/>
              <p:cNvCxnSpPr/>
              <p:nvPr/>
            </p:nvCxnSpPr>
            <p:spPr>
              <a:xfrm>
                <a:off x="5999202" y="2563659"/>
                <a:ext cx="0" cy="658221"/>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cxnSp>
            <p:nvCxnSpPr>
              <p:cNvPr id="20" name="直線箭頭接點 19"/>
              <p:cNvCxnSpPr/>
              <p:nvPr/>
            </p:nvCxnSpPr>
            <p:spPr>
              <a:xfrm>
                <a:off x="5999201" y="3811218"/>
                <a:ext cx="0" cy="697394"/>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sp>
            <p:nvSpPr>
              <p:cNvPr id="21" name="左大括弧 20"/>
              <p:cNvSpPr/>
              <p:nvPr/>
            </p:nvSpPr>
            <p:spPr>
              <a:xfrm>
                <a:off x="1286459" y="585922"/>
                <a:ext cx="94825" cy="46913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HK" altLang="en-US" sz="1800" b="0" i="0" u="none" strike="noStrike" kern="1200" cap="none" spc="0" normalizeH="0" baseline="0" noProof="0">
                  <a:ln>
                    <a:noFill/>
                  </a:ln>
                  <a:solidFill>
                    <a:prstClr val="black"/>
                  </a:solidFill>
                  <a:effectLst/>
                  <a:uLnTx/>
                  <a:uFillTx/>
                  <a:latin typeface="Times New Roman" panose="02020603050405020304" pitchFamily="18" charset="0"/>
                  <a:ea typeface="Microsoft JhengHei" panose="020B0604030504040204" pitchFamily="34" charset="-120"/>
                  <a:cs typeface="Times New Roman" panose="02020603050405020304" pitchFamily="18" charset="0"/>
                </a:endParaRPr>
              </a:p>
            </p:txBody>
          </p:sp>
        </p:grpSp>
        <p:cxnSp>
          <p:nvCxnSpPr>
            <p:cNvPr id="23" name="直線箭頭接點 22"/>
            <p:cNvCxnSpPr/>
            <p:nvPr/>
          </p:nvCxnSpPr>
          <p:spPr>
            <a:xfrm flipH="1">
              <a:off x="1461585" y="1434606"/>
              <a:ext cx="1127215" cy="0"/>
            </a:xfrm>
            <a:prstGeom prst="straightConnector1">
              <a:avLst/>
            </a:prstGeom>
            <a:ln w="73025">
              <a:tailEnd type="triangle"/>
            </a:ln>
          </p:spPr>
          <p:style>
            <a:lnRef idx="1">
              <a:schemeClr val="accent2"/>
            </a:lnRef>
            <a:fillRef idx="0">
              <a:schemeClr val="accent2"/>
            </a:fillRef>
            <a:effectRef idx="0">
              <a:schemeClr val="accent2"/>
            </a:effectRef>
            <a:fontRef idx="minor">
              <a:schemeClr val="tx1"/>
            </a:fontRef>
          </p:style>
        </p:cxnSp>
        <p:sp>
          <p:nvSpPr>
            <p:cNvPr id="26" name="文字方塊 25"/>
            <p:cNvSpPr txBox="1"/>
            <p:nvPr/>
          </p:nvSpPr>
          <p:spPr>
            <a:xfrm>
              <a:off x="1409587" y="873623"/>
              <a:ext cx="127951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HK"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guarantees</a:t>
              </a:r>
            </a:p>
          </p:txBody>
        </p:sp>
      </p:grpSp>
      <p:sp>
        <p:nvSpPr>
          <p:cNvPr id="30" name="文本框 4"/>
          <p:cNvSpPr txBox="1"/>
          <p:nvPr/>
        </p:nvSpPr>
        <p:spPr>
          <a:xfrm>
            <a:off x="3872811" y="618886"/>
            <a:ext cx="1965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Answers</a:t>
            </a:r>
          </a:p>
        </p:txBody>
      </p:sp>
      <p:grpSp>
        <p:nvGrpSpPr>
          <p:cNvPr id="31" name="组合 3"/>
          <p:cNvGrpSpPr/>
          <p:nvPr/>
        </p:nvGrpSpPr>
        <p:grpSpPr>
          <a:xfrm>
            <a:off x="2833543" y="608189"/>
            <a:ext cx="897158" cy="685729"/>
            <a:chOff x="7492541" y="1979510"/>
            <a:chExt cx="3225113" cy="3025742"/>
          </a:xfrm>
        </p:grpSpPr>
        <p:grpSp>
          <p:nvGrpSpPr>
            <p:cNvPr id="32" name="Group 55"/>
            <p:cNvGrpSpPr/>
            <p:nvPr/>
          </p:nvGrpSpPr>
          <p:grpSpPr>
            <a:xfrm rot="473564">
              <a:off x="8127085" y="1979510"/>
              <a:ext cx="2590569" cy="2552112"/>
              <a:chOff x="0" y="0"/>
              <a:chExt cx="1149595" cy="1132530"/>
            </a:xfrm>
          </p:grpSpPr>
          <p:sp>
            <p:nvSpPr>
              <p:cNvPr id="36"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grpSp>
            <p:nvGrpSpPr>
              <p:cNvPr id="37" name="Group 54"/>
              <p:cNvGrpSpPr/>
              <p:nvPr/>
            </p:nvGrpSpPr>
            <p:grpSpPr>
              <a:xfrm>
                <a:off x="-1" y="0"/>
                <a:ext cx="1149597" cy="1132531"/>
                <a:chOff x="0" y="0"/>
                <a:chExt cx="1149595" cy="1132530"/>
              </a:xfrm>
            </p:grpSpPr>
            <p:sp>
              <p:nvSpPr>
                <p:cNvPr id="3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sp>
              <p:nvSpPr>
                <p:cNvPr id="3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sp>
              <p:nvSpPr>
                <p:cNvPr id="4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grpSp>
        </p:grpSp>
        <p:grpSp>
          <p:nvGrpSpPr>
            <p:cNvPr id="33" name="Group 58"/>
            <p:cNvGrpSpPr/>
            <p:nvPr/>
          </p:nvGrpSpPr>
          <p:grpSpPr>
            <a:xfrm rot="473564">
              <a:off x="7492541" y="3132908"/>
              <a:ext cx="1809843" cy="1872344"/>
              <a:chOff x="0" y="0"/>
              <a:chExt cx="803139" cy="830875"/>
            </a:xfrm>
          </p:grpSpPr>
          <p:sp>
            <p:nvSpPr>
              <p:cNvPr id="34"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sp>
            <p:nvSpPr>
              <p:cNvPr id="35"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grpSp>
      </p:grpSp>
      <p:sp>
        <p:nvSpPr>
          <p:cNvPr id="41" name="文字方塊 40"/>
          <p:cNvSpPr txBox="1"/>
          <p:nvPr/>
        </p:nvSpPr>
        <p:spPr>
          <a:xfrm>
            <a:off x="2108201" y="482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HK"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icrosoft JhengHei" panose="020B0604030504040204" pitchFamily="34" charset="-120"/>
              <a:cs typeface="Times New Roman" panose="02020603050405020304" pitchFamily="18" charset="0"/>
            </a:endParaRPr>
          </a:p>
        </p:txBody>
      </p:sp>
      <p:sp>
        <p:nvSpPr>
          <p:cNvPr id="42"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54</a:t>
            </a:fld>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117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31856" y="1598541"/>
            <a:ext cx="74958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1.</a:t>
            </a:r>
          </a:p>
        </p:txBody>
      </p:sp>
      <p:sp>
        <p:nvSpPr>
          <p:cNvPr id="6" name="矩形 5"/>
          <p:cNvSpPr/>
          <p:nvPr/>
        </p:nvSpPr>
        <p:spPr>
          <a:xfrm>
            <a:off x="2558315" y="1535736"/>
            <a:ext cx="357020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Legislative </a:t>
            </a:r>
            <a:r>
              <a:rPr kumimoji="0" lang="en-US" altLang="zh-CN" sz="3200" b="1" i="0" u="none" strike="noStrike" kern="1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backing</a:t>
            </a:r>
            <a:endParaRPr kumimoji="0" lang="en-US" altLang="zh-CN" sz="3200" b="1" i="0" u="none" strike="noStrike" kern="1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Rectangle 6"/>
          <p:cNvSpPr>
            <a:spLocks noChangeArrowheads="1"/>
          </p:cNvSpPr>
          <p:nvPr/>
        </p:nvSpPr>
        <p:spPr bwMode="auto">
          <a:xfrm>
            <a:off x="2681441" y="2612242"/>
            <a:ext cx="4806754" cy="2539157"/>
          </a:xfrm>
          <a:prstGeom prst="rect">
            <a:avLst/>
          </a:prstGeom>
          <a:noFill/>
          <a:ln>
            <a:noFill/>
          </a:ln>
        </p:spPr>
        <p:txBody>
          <a:bodyPr wrap="square" lIns="0" tIns="0" rIns="0" bIns="0">
            <a:spAutoFit/>
          </a:bodyPr>
          <a:lstStyle/>
          <a:p>
            <a:pPr marL="0" marR="0" lvl="0" indent="0" algn="just" defTabSz="914400" rtl="0" eaLnBrk="1" fontAlgn="auto" latinLnBrk="0" hangingPunct="1">
              <a:lnSpc>
                <a:spcPts val="33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Some people think that the legislative </a:t>
            </a:r>
            <a:r>
              <a:rPr kumimoji="0" lang="en-US" altLang="zh-CN" sz="2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backing </a:t>
            </a:r>
            <a:r>
              <a:rPr kumimoji="0" lang="en-US" altLang="zh-CN" sz="2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for the Basic Law is </a:t>
            </a:r>
            <a:r>
              <a:rPr kumimoji="0" lang="en-US" altLang="zh-CN" sz="2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merely Article </a:t>
            </a:r>
            <a:r>
              <a:rPr kumimoji="0" lang="en-US" altLang="zh-CN" sz="2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31 of the Constitution, </a:t>
            </a:r>
            <a:r>
              <a:rPr kumimoji="0" lang="en-US" altLang="zh-CN" sz="2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but not </a:t>
            </a:r>
            <a:r>
              <a:rPr kumimoji="0" lang="en-US" altLang="zh-CN" sz="2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the </a:t>
            </a:r>
            <a:r>
              <a:rPr kumimoji="0" lang="en-US" altLang="zh-CN" sz="2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entire </a:t>
            </a:r>
            <a:r>
              <a:rPr kumimoji="0" lang="en-US" altLang="zh-CN" sz="2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Constitution. Is </a:t>
            </a:r>
            <a:r>
              <a:rPr kumimoji="0" lang="en-US" altLang="zh-CN" sz="2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this statement correct</a:t>
            </a:r>
            <a:r>
              <a:rPr lang="en-US" altLang="zh-CN" sz="2800" dirty="0">
                <a:latin typeface="Times New Roman" panose="02020603050405020304" pitchFamily="18" charset="0"/>
                <a:ea typeface="DFKai-SB" panose="03000509000000000000" pitchFamily="65" charset="-120"/>
                <a:cs typeface="Times New Roman" panose="02020603050405020304" pitchFamily="18" charset="0"/>
              </a:rPr>
              <a:t>?</a:t>
            </a:r>
            <a:endParaRPr kumimoji="0" lang="zh-CN" altLang="en-US" sz="2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2" name="文本框 4"/>
          <p:cNvSpPr txBox="1"/>
          <p:nvPr/>
        </p:nvSpPr>
        <p:spPr>
          <a:xfrm>
            <a:off x="2038966" y="683154"/>
            <a:ext cx="460890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Learning activity</a:t>
            </a:r>
          </a:p>
        </p:txBody>
      </p:sp>
      <p:pic>
        <p:nvPicPr>
          <p:cNvPr id="13" name="圖形 12" descr="棒球 以實心填滿"/>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6794" y="374977"/>
            <a:ext cx="914400" cy="914400"/>
          </a:xfrm>
          <a:prstGeom prst="rect">
            <a:avLst/>
          </a:prstGeom>
        </p:spPr>
      </p:pic>
      <p:pic>
        <p:nvPicPr>
          <p:cNvPr id="4" name="圖片 3"/>
          <p:cNvPicPr>
            <a:picLocks noChangeAspect="1"/>
          </p:cNvPicPr>
          <p:nvPr/>
        </p:nvPicPr>
        <p:blipFill>
          <a:blip r:embed="rId3"/>
          <a:stretch>
            <a:fillRect/>
          </a:stretch>
        </p:blipFill>
        <p:spPr>
          <a:xfrm>
            <a:off x="7847650" y="2306825"/>
            <a:ext cx="3921842" cy="3149990"/>
          </a:xfrm>
          <a:prstGeom prst="rect">
            <a:avLst/>
          </a:prstGeom>
        </p:spPr>
      </p:pic>
      <p:sp>
        <p:nvSpPr>
          <p:cNvPr id="9"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55</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Tree>
    <p:extLst>
      <p:ext uri="{BB962C8B-B14F-4D97-AF65-F5344CB8AC3E}">
        <p14:creationId xmlns:p14="http://schemas.microsoft.com/office/powerpoint/2010/main" val="151970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903598" y="1584939"/>
            <a:ext cx="8625255" cy="1756992"/>
          </a:xfrm>
          <a:prstGeom prst="rect">
            <a:avLst/>
          </a:prstGeom>
          <a:solidFill>
            <a:schemeClr val="bg1">
              <a:lumMod val="95000"/>
            </a:schemeClr>
          </a:solidFill>
        </p:spPr>
        <p:txBody>
          <a:bodyPr wrap="square" lIns="216000" tIns="108000" rIns="216000" bIns="108000">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Basic Law </a:t>
            </a: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is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 basic </a:t>
            </a:r>
            <a:r>
              <a:rPr kumimoji="0" lang="en-US" altLang="zh-C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law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of the country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that embodies the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principle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of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“one country</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two systems</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 In addition to Article 31 of the Constitution, other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provisions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as prescribed in the Constitution also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set out guidelines and stipulations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for the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implementation of “one country</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two systems” policy</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 </a:t>
            </a:r>
          </a:p>
        </p:txBody>
      </p:sp>
      <p:sp>
        <p:nvSpPr>
          <p:cNvPr id="13" name="矩形 12"/>
          <p:cNvSpPr/>
          <p:nvPr/>
        </p:nvSpPr>
        <p:spPr>
          <a:xfrm>
            <a:off x="2045882" y="2411693"/>
            <a:ext cx="650316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500" b="1" i="0" u="none" strike="noStrike" kern="1200" cap="none" spc="0" normalizeH="0" baseline="0" noProof="0" dirty="0">
              <a:ln>
                <a:noFill/>
              </a:ln>
              <a:solidFill>
                <a:srgbClr val="4F81B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p:cNvSpPr/>
          <p:nvPr/>
        </p:nvSpPr>
        <p:spPr>
          <a:xfrm>
            <a:off x="2903599" y="3708384"/>
            <a:ext cx="8625254" cy="2141713"/>
          </a:xfrm>
          <a:prstGeom prst="rect">
            <a:avLst/>
          </a:prstGeom>
          <a:solidFill>
            <a:schemeClr val="bg1">
              <a:lumMod val="95000"/>
            </a:schemeClr>
          </a:solidFill>
        </p:spPr>
        <p:txBody>
          <a:bodyPr wrap="square" lIns="216000" tIns="108000" rIns="216000" bIns="108000">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According to the Preamble of the Basic Law, the Basic Law is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enacted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in accordance with the Constitution.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Decision on the Basic Law of Hong Kong passed by the National People’s Congress stated that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the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Basic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Law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was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enacted in accordance with the Constitution and with regards to the specific conditions in Hong Kong. It is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in compliance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with the Constitution. </a:t>
            </a:r>
          </a:p>
        </p:txBody>
      </p:sp>
      <p:sp>
        <p:nvSpPr>
          <p:cNvPr id="11" name="文本框 4"/>
          <p:cNvSpPr txBox="1"/>
          <p:nvPr/>
        </p:nvSpPr>
        <p:spPr>
          <a:xfrm>
            <a:off x="2903599" y="728432"/>
            <a:ext cx="1965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Answers</a:t>
            </a:r>
          </a:p>
        </p:txBody>
      </p:sp>
      <p:grpSp>
        <p:nvGrpSpPr>
          <p:cNvPr id="15" name="组合 3"/>
          <p:cNvGrpSpPr/>
          <p:nvPr/>
        </p:nvGrpSpPr>
        <p:grpSpPr>
          <a:xfrm>
            <a:off x="4754060" y="620382"/>
            <a:ext cx="1086807" cy="769567"/>
            <a:chOff x="7492541" y="1979510"/>
            <a:chExt cx="3225113" cy="3025742"/>
          </a:xfrm>
        </p:grpSpPr>
        <p:grpSp>
          <p:nvGrpSpPr>
            <p:cNvPr id="17" name="Group 55"/>
            <p:cNvGrpSpPr/>
            <p:nvPr/>
          </p:nvGrpSpPr>
          <p:grpSpPr>
            <a:xfrm rot="473564">
              <a:off x="8127085" y="1979510"/>
              <a:ext cx="2590569" cy="2552112"/>
              <a:chOff x="0" y="0"/>
              <a:chExt cx="1149595" cy="1132530"/>
            </a:xfrm>
          </p:grpSpPr>
          <p:sp>
            <p:nvSpPr>
              <p:cNvPr id="22"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grpSp>
            <p:nvGrpSpPr>
              <p:cNvPr id="23" name="Group 54"/>
              <p:cNvGrpSpPr/>
              <p:nvPr/>
            </p:nvGrpSpPr>
            <p:grpSpPr>
              <a:xfrm>
                <a:off x="-1" y="0"/>
                <a:ext cx="1149597" cy="1132531"/>
                <a:chOff x="0" y="0"/>
                <a:chExt cx="1149595" cy="1132530"/>
              </a:xfrm>
            </p:grpSpPr>
            <p:sp>
              <p:nvSpPr>
                <p:cNvPr id="24"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sp>
              <p:nvSpPr>
                <p:cNvPr id="25"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sp>
              <p:nvSpPr>
                <p:cNvPr id="26"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grpSp>
        </p:grpSp>
        <p:grpSp>
          <p:nvGrpSpPr>
            <p:cNvPr id="18" name="Group 58"/>
            <p:cNvGrpSpPr/>
            <p:nvPr/>
          </p:nvGrpSpPr>
          <p:grpSpPr>
            <a:xfrm rot="473564">
              <a:off x="7492541" y="3132908"/>
              <a:ext cx="1809843" cy="1872344"/>
              <a:chOff x="0" y="0"/>
              <a:chExt cx="803139" cy="830875"/>
            </a:xfrm>
          </p:grpSpPr>
          <p:sp>
            <p:nvSpPr>
              <p:cNvPr id="20"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sp>
            <p:nvSpPr>
              <p:cNvPr id="21"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grpSp>
      </p:grpSp>
      <p:sp>
        <p:nvSpPr>
          <p:cNvPr id="19"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56</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Tree>
    <p:extLst>
      <p:ext uri="{BB962C8B-B14F-4D97-AF65-F5344CB8AC3E}">
        <p14:creationId xmlns:p14="http://schemas.microsoft.com/office/powerpoint/2010/main" val="1684666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031668" y="1554124"/>
            <a:ext cx="10406151" cy="953135"/>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The Basic law is a national </a:t>
            </a:r>
            <a:r>
              <a:rPr kumimoji="0" lang="en-US" altLang="zh-TW"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law</a:t>
            </a:r>
            <a:r>
              <a:rPr kumimoji="0" lang="en-US" altLang="zh-TW" sz="28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as well as </a:t>
            </a:r>
            <a:r>
              <a:rPr kumimoji="0" lang="en-US" altLang="zh-TW" sz="28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the constitutional law </a:t>
            </a:r>
            <a:r>
              <a:rPr kumimoji="0" lang="en-US" altLang="zh-CN" sz="28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of</a:t>
            </a:r>
            <a:r>
              <a:rPr kumimoji="0" lang="en-US" altLang="zh-TW" sz="28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the </a:t>
            </a:r>
            <a:r>
              <a:rPr kumimoji="0" lang="en-US" altLang="zh-TW" sz="28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Hong Kong Special Administrative Region (HKSAR). </a:t>
            </a:r>
            <a:endParaRPr kumimoji="0" lang="zh-TW" altLang="en-US" sz="28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endParaRPr>
          </a:p>
        </p:txBody>
      </p:sp>
      <p:sp>
        <p:nvSpPr>
          <p:cNvPr id="26" name="Rounded Rectangle 9"/>
          <p:cNvSpPr/>
          <p:nvPr/>
        </p:nvSpPr>
        <p:spPr>
          <a:xfrm flipV="1">
            <a:off x="2463915" y="2947067"/>
            <a:ext cx="7706303" cy="2201700"/>
          </a:xfrm>
          <a:prstGeom prst="roundRect">
            <a:avLst>
              <a:gd name="adj" fmla="val 4681"/>
            </a:avLst>
          </a:prstGeom>
          <a:solidFill>
            <a:srgbClr val="FF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p:nvSpPr>
        <p:spPr>
          <a:xfrm>
            <a:off x="2472736" y="3072713"/>
            <a:ext cx="7623981" cy="2012859"/>
          </a:xfrm>
          <a:prstGeom prst="rect">
            <a:avLst/>
          </a:prstGeom>
          <a:noFill/>
        </p:spPr>
        <p:txBody>
          <a:bodyPr wrap="square">
            <a:spAutoFit/>
          </a:bodyPr>
          <a:lstStyle/>
          <a:p>
            <a:pPr marL="257175" marR="0" lvl="0" indent="-257175" algn="just" defTabSz="0" rtl="0" eaLnBrk="1" fontAlgn="auto" latinLnBrk="0" hangingPunct="1">
              <a:lnSpc>
                <a:spcPct val="130000"/>
              </a:lnSpc>
              <a:spcBef>
                <a:spcPts val="45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All the systems and policies</a:t>
            </a:r>
            <a:r>
              <a:rPr kumimoji="0" lang="en-US" altLang="zh-CN" sz="2400" b="1" i="0" u="none" strike="noStrike" kern="1200" cap="none" spc="0" normalizeH="0" baseline="0" noProof="0" dirty="0">
                <a:ln>
                  <a:noFill/>
                </a:ln>
                <a:solidFill>
                  <a:srgbClr val="0000FF"/>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kumimoji="0" lang="en-US" altLang="zh-CN" sz="2400" b="1" i="0" u="none" strike="noStrike" kern="1200" cap="none" spc="0" normalizeH="0" baseline="0" noProof="0" dirty="0" err="1"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practised</a:t>
            </a:r>
            <a:r>
              <a:rPr kumimoji="0" lang="en-US" altLang="zh-CN" sz="24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in </a:t>
            </a:r>
            <a:r>
              <a:rPr kumimoji="0" lang="en-US" altLang="zh-CN" sz="24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the </a:t>
            </a:r>
            <a:r>
              <a:rPr kumimoji="0" lang="en-US" altLang="zh-CN" sz="2400" b="1"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special administrative region shall </a:t>
            </a:r>
            <a:r>
              <a:rPr kumimoji="0" lang="en-US" altLang="zh-CN" sz="24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be based on the provisions of the Basic Law. No law enacted by the legislature of the HKSAR shall contravene the Basic Law. </a:t>
            </a:r>
          </a:p>
        </p:txBody>
      </p:sp>
      <p:sp>
        <p:nvSpPr>
          <p:cNvPr id="29" name="Isosceles Triangle 11"/>
          <p:cNvSpPr/>
          <p:nvPr/>
        </p:nvSpPr>
        <p:spPr>
          <a:xfrm rot="10800000" flipV="1">
            <a:off x="2463916" y="3441337"/>
            <a:ext cx="478833" cy="251291"/>
          </a:xfrm>
          <a:prstGeom prst="triangle">
            <a:avLst>
              <a:gd name="adj" fmla="val 49650"/>
            </a:avLst>
          </a:prstGeom>
          <a:solidFill>
            <a:srgbClr val="FF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57</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
        <p:nvSpPr>
          <p:cNvPr id="3" name="Rectangle 2"/>
          <p:cNvSpPr/>
          <p:nvPr/>
        </p:nvSpPr>
        <p:spPr>
          <a:xfrm>
            <a:off x="3759479" y="685246"/>
            <a:ext cx="4715329"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Features of </a:t>
            </a: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the Basic Law</a:t>
            </a:r>
          </a:p>
        </p:txBody>
      </p:sp>
    </p:spTree>
    <p:extLst>
      <p:ext uri="{BB962C8B-B14F-4D97-AF65-F5344CB8AC3E}">
        <p14:creationId xmlns:p14="http://schemas.microsoft.com/office/powerpoint/2010/main" val="96625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23468" y="688564"/>
            <a:ext cx="983602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Watch the video from the Constitutional and Mainland Affairs Bureau</a:t>
            </a:r>
          </a:p>
        </p:txBody>
      </p:sp>
      <p:sp>
        <p:nvSpPr>
          <p:cNvPr id="7" name="矩形 6"/>
          <p:cNvSpPr/>
          <p:nvPr/>
        </p:nvSpPr>
        <p:spPr>
          <a:xfrm>
            <a:off x="3734402" y="1461708"/>
            <a:ext cx="2983230" cy="64516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HK"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icrosoft JhengHei" panose="020B0604030504040204" pitchFamily="34" charset="-120"/>
                <a:cs typeface="Times New Roman" panose="02020603050405020304" pitchFamily="18" charset="0"/>
              </a:rPr>
              <a:t>https://youtu.be/R9p4buqcLdk</a:t>
            </a:r>
            <a:endParaRPr kumimoji="0" lang="en-US" altLang="zh-HK" sz="1800" b="0" i="0" u="none" strike="noStrike" kern="1200" cap="none" spc="0" normalizeH="0" baseline="0" noProof="0" dirty="0">
              <a:ln>
                <a:noFill/>
              </a:ln>
              <a:solidFill>
                <a:prstClr val="black"/>
              </a:solidFill>
              <a:effectLst/>
              <a:uLnTx/>
              <a:uFillTx/>
              <a:latin typeface="Times New Roman" panose="02020603050405020304" pitchFamily="18" charset="0"/>
              <a:ea typeface="Microsoft JhengHei" panose="020B0604030504040204" pitchFamily="34" charset="-12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dirty="0">
              <a:ln>
                <a:noFill/>
              </a:ln>
              <a:solidFill>
                <a:prstClr val="black"/>
              </a:solidFill>
              <a:effectLst/>
              <a:uLnTx/>
              <a:uFillTx/>
              <a:latin typeface="Century Gothic" panose="020B0502020202020204"/>
              <a:ea typeface="Microsoft JhengHei" panose="020B0604030504040204" pitchFamily="34" charset="-120"/>
              <a:cs typeface="+mn-cs"/>
            </a:endParaRPr>
          </a:p>
        </p:txBody>
      </p:sp>
      <p:pic>
        <p:nvPicPr>
          <p:cNvPr id="10" name="圖形 9" descr="網頁設計 以實心填滿"/>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817" y="1263464"/>
            <a:ext cx="749585" cy="749585"/>
          </a:xfrm>
          <a:prstGeom prst="rect">
            <a:avLst/>
          </a:prstGeom>
        </p:spPr>
      </p:pic>
      <p:sp>
        <p:nvSpPr>
          <p:cNvPr id="8"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58</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pic>
        <p:nvPicPr>
          <p:cNvPr id="11" name="圖片 10" descr="一張含有 文字, 個人 的圖片&#10;&#10;自動產生的描述">
            <a:extLst>
              <a:ext uri="{FF2B5EF4-FFF2-40B4-BE49-F238E27FC236}">
                <a16:creationId xmlns:a16="http://schemas.microsoft.com/office/drawing/2014/main" id="{B35B662C-0107-4740-A389-FAE011110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4817" y="1995657"/>
            <a:ext cx="6247975" cy="3601954"/>
          </a:xfrm>
          <a:prstGeom prst="rect">
            <a:avLst/>
          </a:prstGeom>
        </p:spPr>
      </p:pic>
      <p:sp>
        <p:nvSpPr>
          <p:cNvPr id="2" name="TextBox 1"/>
          <p:cNvSpPr txBox="1"/>
          <p:nvPr/>
        </p:nvSpPr>
        <p:spPr>
          <a:xfrm>
            <a:off x="9416188" y="4120283"/>
            <a:ext cx="2455999" cy="1477328"/>
          </a:xfrm>
          <a:prstGeom prst="rect">
            <a:avLst/>
          </a:prstGeom>
          <a:noFill/>
        </p:spPr>
        <p:txBody>
          <a:bodyPr wrap="square" rtlCol="0">
            <a:spAutoFit/>
          </a:bodyPr>
          <a:lstStyle/>
          <a:p>
            <a:pPr lvl="0"/>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On </a:t>
            </a:r>
            <a:r>
              <a:rPr lang="en-US" altLang="zh-CN" dirty="0" smtClean="0">
                <a:solidFill>
                  <a:prstClr val="black"/>
                </a:solidFill>
                <a:latin typeface="Times New Roman" panose="02020603050405020304" pitchFamily="18" charset="0"/>
                <a:cs typeface="Times New Roman" panose="02020603050405020304" pitchFamily="18" charset="0"/>
              </a:rPr>
              <a:t>19 December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1984, after 22 rounds of talks, the Sino-British Joint </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Declaration was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formally signed.</a:t>
            </a:r>
          </a:p>
        </p:txBody>
      </p:sp>
    </p:spTree>
    <p:extLst>
      <p:ext uri="{BB962C8B-B14F-4D97-AF65-F5344CB8AC3E}">
        <p14:creationId xmlns:p14="http://schemas.microsoft.com/office/powerpoint/2010/main" val="1410790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p:nvPr/>
        </p:nvSpPr>
        <p:spPr>
          <a:xfrm>
            <a:off x="7233887" y="1650777"/>
            <a:ext cx="4649238" cy="2677656"/>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fundamental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aims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of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“one country</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two systems</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are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to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safeguard the country’s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sovereignty, security and development interests, as well as </a:t>
            </a:r>
            <a:r>
              <a:rPr kumimoji="0" lang="en-US" altLang="zh-CN" sz="20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maintain the </a:t>
            </a:r>
            <a:r>
              <a:rPr kumimoji="0" lang="en-US" altLang="zh-CN" sz="2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long-term stability and prosperity of Hong Kong. These two aspects are consistent, interactive and closely related.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副标题 2"/>
          <p:cNvSpPr txBox="1"/>
          <p:nvPr/>
        </p:nvSpPr>
        <p:spPr>
          <a:xfrm>
            <a:off x="7233887" y="3542665"/>
            <a:ext cx="4649238" cy="226092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panose="05040102010807070707" charset="2"/>
              <a:buNone/>
              <a:tabLst/>
              <a:defRPr/>
            </a:pPr>
            <a:r>
              <a:rPr kumimoji="0" lang="zh-CN" altLang="en-US" sz="2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endParaRPr kumimoji="0" lang="en-US" altLang="zh-CN" sz="2800" b="0" i="0" u="none" strike="noStrike" kern="1200" cap="none" spc="0" normalizeH="0" baseline="0" noProof="0" dirty="0">
              <a:ln>
                <a:noFill/>
              </a:ln>
              <a:solidFill>
                <a:srgbClr val="C00000"/>
              </a:solidFill>
              <a:effectLst/>
              <a:uLnTx/>
              <a:uFillTx/>
              <a:latin typeface="Times New Roman" panose="02020603050405020304" pitchFamily="18" charset="0"/>
              <a:ea typeface="仿宋" panose="02010609060101010101" pitchFamily="49" charset="-122"/>
              <a:cs typeface="Times New Roman" panose="02020603050405020304" pitchFamily="18" charset="0"/>
            </a:endParaRPr>
          </a:p>
          <a:p>
            <a:pPr marL="0" marR="0" lvl="0" indent="0" algn="just" defTabSz="457200" rtl="0" eaLnBrk="1" fontAlgn="auto" latinLnBrk="0" hangingPunct="1">
              <a:lnSpc>
                <a:spcPct val="100000"/>
              </a:lnSpc>
              <a:spcBef>
                <a:spcPts val="1000"/>
              </a:spcBef>
              <a:spcAft>
                <a:spcPts val="0"/>
              </a:spcAft>
              <a:buClr>
                <a:srgbClr val="A53010"/>
              </a:buClr>
              <a:buSzTx/>
              <a:buFont typeface="Wingdings 3" panose="05040102010807070707" charset="2"/>
              <a:buNone/>
              <a:tabLst/>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core </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requirement </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of implementing the Basic Law is to develop </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a sense of national awareness </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and adhere to the principle of </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“one country</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 Nothing would be possible without this basic </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premise. </a:t>
            </a:r>
            <a:endPar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6" name="圖片 8"/>
          <p:cNvPicPr>
            <a:picLocks noChangeAspect="1"/>
          </p:cNvPicPr>
          <p:nvPr/>
        </p:nvPicPr>
        <p:blipFill>
          <a:blip r:embed="rId3"/>
          <a:stretch>
            <a:fillRect/>
          </a:stretch>
        </p:blipFill>
        <p:spPr>
          <a:xfrm>
            <a:off x="2091166" y="2070908"/>
            <a:ext cx="4993494" cy="3328996"/>
          </a:xfrm>
          <a:prstGeom prst="rect">
            <a:avLst/>
          </a:prstGeom>
        </p:spPr>
      </p:pic>
      <p:sp>
        <p:nvSpPr>
          <p:cNvPr id="7" name="标题 1"/>
          <p:cNvSpPr txBox="1"/>
          <p:nvPr/>
        </p:nvSpPr>
        <p:spPr>
          <a:xfrm>
            <a:off x="2091166" y="715497"/>
            <a:ext cx="8801351" cy="820632"/>
          </a:xfrm>
          <a:prstGeom prst="rect">
            <a:avLst/>
          </a:prstGeom>
        </p:spPr>
        <p:txBody>
          <a:bodyPr>
            <a:normAutofit fontScale="85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CN" sz="47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a:t>
            </a:r>
            <a:r>
              <a:rPr kumimoji="0" lang="en-US" altLang="zh-CN" sz="4700" b="1"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aims </a:t>
            </a:r>
            <a:r>
              <a:rPr kumimoji="0" lang="en-US" altLang="zh-CN" sz="4700" b="1"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of </a:t>
            </a:r>
            <a:r>
              <a:rPr kumimoji="0" lang="en-US" altLang="zh-CN" sz="4700" b="1"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“one country</a:t>
            </a:r>
            <a:r>
              <a:rPr kumimoji="0" lang="en-US" altLang="zh-CN" sz="4700" b="1"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CN" sz="4700" b="1" i="0" u="none" strike="noStrike" kern="1200" cap="none" spc="0" normalizeH="0" baseline="0" noProof="0" dirty="0" smtClean="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two systems</a:t>
            </a:r>
            <a:r>
              <a:rPr kumimoji="0" lang="en-US" altLang="zh-CN" sz="47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p>
        </p:txBody>
      </p:sp>
      <p:sp>
        <p:nvSpPr>
          <p:cNvPr id="8"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59</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Tree>
    <p:extLst>
      <p:ext uri="{BB962C8B-B14F-4D97-AF65-F5344CB8AC3E}">
        <p14:creationId xmlns:p14="http://schemas.microsoft.com/office/powerpoint/2010/main" val="5582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8"/>
          <p:cNvSpPr txBox="1"/>
          <p:nvPr/>
        </p:nvSpPr>
        <p:spPr>
          <a:xfrm>
            <a:off x="4859344" y="5949662"/>
            <a:ext cx="6837356" cy="584775"/>
          </a:xfrm>
          <a:prstGeom prst="rect">
            <a:avLst/>
          </a:prstGeom>
          <a:noFill/>
        </p:spPr>
        <p:txBody>
          <a:bodyPr wrap="square" rtlCol="0">
            <a:spAutoFit/>
          </a:bodyPr>
          <a:lstStyle/>
          <a:p>
            <a:pPr defTabSz="457200"/>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Excerpted</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from</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Constitution</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Republic</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rPr>
              <a:t>China</a:t>
            </a:r>
            <a:endParaRPr lang="zh-TW"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endParaRPr>
          </a:p>
          <a:p>
            <a:pPr defTabSz="457200"/>
            <a:endParaRPr lang="zh-CN" altLang="en-US" sz="16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1703512" y="764704"/>
            <a:ext cx="584978" cy="388204"/>
          </a:xfrm>
        </p:spPr>
        <p:txBody>
          <a:bodyPr/>
          <a:lstStyle/>
          <a:p>
            <a:pPr defTabSz="457200"/>
            <a:fld id="{0C913308-F349-4B6D-A68A-DD1791B4A57B}" type="slidenum">
              <a:rPr lang="zh-CN" altLang="en-US">
                <a:latin typeface="Times New Roman" panose="02020603050405020304" pitchFamily="18" charset="0"/>
                <a:cs typeface="Times New Roman" panose="02020603050405020304" pitchFamily="18" charset="0"/>
              </a:rPr>
              <a:t>6</a:t>
            </a:fld>
            <a:endParaRPr lang="zh-CN" altLang="en-US" dirty="0">
              <a:latin typeface="Times New Roman" panose="02020603050405020304" pitchFamily="18" charset="0"/>
              <a:cs typeface="Times New Roman" panose="02020603050405020304" pitchFamily="18" charset="0"/>
            </a:endParaRPr>
          </a:p>
        </p:txBody>
      </p:sp>
      <p:grpSp>
        <p:nvGrpSpPr>
          <p:cNvPr id="5" name="群組 4"/>
          <p:cNvGrpSpPr/>
          <p:nvPr/>
        </p:nvGrpSpPr>
        <p:grpSpPr>
          <a:xfrm>
            <a:off x="647906" y="402520"/>
            <a:ext cx="11099593" cy="1667498"/>
            <a:chOff x="877427" y="1510748"/>
            <a:chExt cx="7038071" cy="1279135"/>
          </a:xfrm>
        </p:grpSpPr>
        <p:sp>
          <p:nvSpPr>
            <p:cNvPr id="6" name="矩形 5"/>
            <p:cNvSpPr/>
            <p:nvPr/>
          </p:nvSpPr>
          <p:spPr>
            <a:xfrm>
              <a:off x="1098611" y="1510748"/>
              <a:ext cx="6816887" cy="1185849"/>
            </a:xfrm>
            <a:prstGeom prst="rect">
              <a:avLst/>
            </a:prstGeom>
          </p:spPr>
          <p:style>
            <a:lnRef idx="2">
              <a:schemeClr val="lt1">
                <a:hueOff val="0"/>
                <a:satOff val="0"/>
                <a:lumOff val="0"/>
                <a:alphaOff val="0"/>
              </a:schemeClr>
            </a:lnRef>
            <a:fillRef idx="1">
              <a:schemeClr val="accent2">
                <a:hueOff val="1560506"/>
                <a:satOff val="-1944"/>
                <a:lumOff val="458"/>
                <a:alphaOff val="0"/>
              </a:schemeClr>
            </a:fillRef>
            <a:effectRef idx="0">
              <a:schemeClr val="accent2">
                <a:hueOff val="1560506"/>
                <a:satOff val="-1944"/>
                <a:lumOff val="458"/>
                <a:alphaOff val="0"/>
              </a:schemeClr>
            </a:effectRef>
            <a:fontRef idx="minor">
              <a:schemeClr val="lt1"/>
            </a:fontRef>
          </p:style>
        </p:sp>
        <p:sp>
          <p:nvSpPr>
            <p:cNvPr id="7" name="文字方塊 6"/>
            <p:cNvSpPr txBox="1"/>
            <p:nvPr/>
          </p:nvSpPr>
          <p:spPr>
            <a:xfrm>
              <a:off x="877427" y="1788579"/>
              <a:ext cx="6947151" cy="1001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7916" tIns="45720" rIns="45720" bIns="45720" numCol="1" spcCol="1270" anchor="ctr" anchorCtr="0">
              <a:noAutofit/>
            </a:bodyPr>
            <a:lstStyle/>
            <a:p>
              <a:pPr lvl="0"/>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All</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administrative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or</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self-governing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organs</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subject</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unified</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leadership</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the local authorities are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delegated</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local</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governments</a:t>
              </a:r>
              <a:r>
                <a:rPr lang="zh-CN" altLang="en-US"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shall</a:t>
              </a:r>
              <a:r>
                <a:rPr lang="zh-CN" altLang="en-US"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abide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by</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leadership</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subject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the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supervision of the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local authorities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do</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not</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have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power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independent</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zh-TW" altLang="en-US" dirty="0">
                <a:solidFill>
                  <a:schemeClr val="tx1"/>
                </a:solidFill>
                <a:latin typeface="Times New Roman" panose="02020603050405020304" pitchFamily="18" charset="0"/>
                <a:cs typeface="Times New Roman" panose="02020603050405020304" pitchFamily="18" charset="0"/>
              </a:endParaRPr>
            </a:p>
            <a:p>
              <a:pPr>
                <a:spcBef>
                  <a:spcPct val="0"/>
                </a:spcBef>
                <a:defRPr/>
              </a:pPr>
              <a:endParaRPr lang="zh-TW"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defTabSz="666750">
                <a:lnSpc>
                  <a:spcPct val="90000"/>
                </a:lnSpc>
                <a:spcBef>
                  <a:spcPct val="0"/>
                </a:spcBef>
                <a:spcAft>
                  <a:spcPct val="35000"/>
                </a:spcAft>
              </a:pPr>
              <a:endParaRPr lang="zh-TW" altLang="en-US" dirty="0">
                <a:solidFill>
                  <a:schemeClr val="tx1"/>
                </a:solidFill>
                <a:latin typeface="Times New Roman" panose="02020603050405020304" pitchFamily="18" charset="0"/>
                <a:ea typeface="Microsoft JhengHei" panose="020B0604030504040204" pitchFamily="34" charset="-120"/>
                <a:cs typeface="Times New Roman" panose="02020603050405020304" pitchFamily="18" charset="0"/>
              </a:endParaRPr>
            </a:p>
          </p:txBody>
        </p:sp>
      </p:grpSp>
      <p:graphicFrame>
        <p:nvGraphicFramePr>
          <p:cNvPr id="9" name="資料庫圖表 8"/>
          <p:cNvGraphicFramePr/>
          <p:nvPr>
            <p:extLst>
              <p:ext uri="{D42A27DB-BD31-4B8C-83A1-F6EECF244321}">
                <p14:modId xmlns:p14="http://schemas.microsoft.com/office/powerpoint/2010/main" val="2611878923"/>
              </p:ext>
            </p:extLst>
          </p:nvPr>
        </p:nvGraphicFramePr>
        <p:xfrm>
          <a:off x="4859344" y="1741518"/>
          <a:ext cx="6578026" cy="4300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灯片编号占位符 2"/>
          <p:cNvSpPr txBox="1"/>
          <p:nvPr/>
        </p:nvSpPr>
        <p:spPr bwMode="gray">
          <a:xfrm>
            <a:off x="9840417" y="6318372"/>
            <a:ext cx="496659" cy="377911"/>
          </a:xfrm>
          <a:prstGeom prst="rect">
            <a:avLst/>
          </a:prstGeom>
        </p:spPr>
        <p:txBody>
          <a:bodyPr vert="horz" lIns="91440" tIns="45720" rIns="91440" bIns="45720" rtlCol="0" anchor="ctr"/>
          <a:lstStyle>
            <a:defPPr>
              <a:defRPr lang="zh-TW"/>
            </a:defPPr>
            <a:lvl1pPr marL="0" algn="r" defTabSz="914400" rtl="0" eaLnBrk="1" latinLnBrk="0" hangingPunct="1">
              <a:defRPr sz="2000" kern="1200">
                <a:solidFill>
                  <a:srgbClr val="FE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Times New Roman" panose="02020603050405020304" pitchFamily="18" charset="0"/>
                <a:cs typeface="Times New Roman" panose="02020603050405020304" pitchFamily="18" charset="0"/>
              </a:rPr>
              <a:t>6</a:t>
            </a:fld>
            <a:endParaRPr lang="zh-CN" altLang="en-US" dirty="0">
              <a:solidFill>
                <a:prstClr val="black"/>
              </a:solidFill>
              <a:latin typeface="Times New Roman" panose="02020603050405020304" pitchFamily="18" charset="0"/>
              <a:cs typeface="Times New Roman" panose="02020603050405020304" pitchFamily="18" charset="0"/>
            </a:endParaRPr>
          </a:p>
        </p:txBody>
      </p:sp>
      <p:pic>
        <p:nvPicPr>
          <p:cNvPr id="14" name="圖片 13" descr="一張含有 撞球 的圖片&#10;&#10;自動產生的描述"/>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5021" y="2129722"/>
            <a:ext cx="2709523" cy="1808312"/>
          </a:xfrm>
          <a:prstGeom prst="rect">
            <a:avLst/>
          </a:prstGeom>
        </p:spPr>
      </p:pic>
      <p:sp>
        <p:nvSpPr>
          <p:cNvPr id="15" name="文字方塊 14"/>
          <p:cNvSpPr txBox="1"/>
          <p:nvPr/>
        </p:nvSpPr>
        <p:spPr>
          <a:xfrm>
            <a:off x="1851726" y="4139033"/>
            <a:ext cx="3009207" cy="2062103"/>
          </a:xfrm>
          <a:prstGeom prst="rect">
            <a:avLst/>
          </a:prstGeom>
          <a:noFill/>
        </p:spPr>
        <p:txBody>
          <a:bodyPr wrap="square" rtlCol="0">
            <a:spAutoFit/>
          </a:bodyPr>
          <a:lstStyle/>
          <a:p>
            <a:pPr defTabSz="457200"/>
            <a:r>
              <a:rPr lang="en-US" altLang="zh-CN" sz="16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For</a:t>
            </a:r>
            <a:r>
              <a:rPr lang="zh-CN" altLang="en-US" sz="16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contents</a:t>
            </a:r>
            <a:r>
              <a:rPr lang="zh-CN" altLang="en-US" sz="16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the Constitution and the Basic Law (Junior Secondary</a:t>
            </a:r>
            <a:r>
              <a:rPr lang="en-US" altLang="zh-CN" sz="1600" i="1"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a:t>
            </a:r>
            <a:r>
              <a:rPr lang="zh-CN" altLang="en-US" sz="16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please</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refer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to:</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endParaRPr lang="en-US" altLang="zh-TW" sz="1600" dirty="0">
              <a:latin typeface="Times New Roman" panose="02020603050405020304" pitchFamily="18" charset="0"/>
              <a:ea typeface="DFKai-SB" panose="03000509000000000000" pitchFamily="65" charset="-120"/>
              <a:cs typeface="Times New Roman" panose="02020603050405020304" pitchFamily="18" charset="0"/>
              <a:hlinkClick r:id="rId8"/>
            </a:endParaRPr>
          </a:p>
          <a:p>
            <a:pPr defTabSz="457200"/>
            <a:r>
              <a:rPr lang="en-US" altLang="zh-TW" sz="1600" dirty="0">
                <a:solidFill>
                  <a:prstClr val="black"/>
                </a:solidFill>
                <a:latin typeface="Times New Roman" panose="02020603050405020304" pitchFamily="18" charset="0"/>
                <a:ea typeface="Microsoft JhengHei" panose="020B0604030504040204" pitchFamily="34" charset="-120"/>
                <a:cs typeface="Times New Roman" panose="02020603050405020304" pitchFamily="18" charset="0"/>
                <a:hlinkClick r:id="rId8"/>
              </a:rPr>
              <a:t>https://www.edb.gov.hk/tc/curriculum-development/kla/pshe/basic-law-education/constitution-basiclaw/index.html</a:t>
            </a:r>
            <a:endParaRPr lang="en-US" altLang="zh-TW" sz="1600" dirty="0">
              <a:solidFill>
                <a:prstClr val="black"/>
              </a:solidFill>
              <a:latin typeface="Times New Roman" panose="02020603050405020304" pitchFamily="18" charset="0"/>
              <a:ea typeface="Microsoft JhengHei" panose="020B0604030504040204" pitchFamily="34" charset="-120"/>
              <a:cs typeface="Times New Roman" panose="02020603050405020304" pitchFamily="18" charset="0"/>
            </a:endParaRPr>
          </a:p>
          <a:p>
            <a:pPr defTabSz="457200"/>
            <a:endParaRPr lang="zh-TW" altLang="en-US" sz="1600" dirty="0">
              <a:solidFill>
                <a:prstClr val="black"/>
              </a:solidFill>
              <a:latin typeface="Times New Roman" panose="02020603050405020304" pitchFamily="18" charset="0"/>
              <a:ea typeface="Microsoft JhengHei" panose="020B0604030504040204" pitchFamily="34"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8"/>
          <p:cNvSpPr txBox="1">
            <a:spLocks noChangeArrowheads="1"/>
          </p:cNvSpPr>
          <p:nvPr/>
        </p:nvSpPr>
        <p:spPr bwMode="auto">
          <a:xfrm>
            <a:off x="1512601" y="1060064"/>
            <a:ext cx="9131587" cy="19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42925" marR="0" lvl="0" indent="-542925" algn="just" defTabSz="4572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The Constitution establishes the policy of </a:t>
            </a:r>
            <a:r>
              <a:rPr kumimoji="0" lang="en-US" altLang="zh-TW"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“one country</a:t>
            </a:r>
            <a:r>
              <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 </a:t>
            </a:r>
            <a:r>
              <a:rPr kumimoji="0" lang="en-US" altLang="zh-TW"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two systems”</a:t>
            </a:r>
            <a:r>
              <a:rPr kumimoji="0" lang="en-US" altLang="zh-CN"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The Basic Law is </a:t>
            </a:r>
            <a:r>
              <a:rPr kumimoji="0" lang="en-US" altLang="zh-CN"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enacted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in accordance with the Constitution to </a:t>
            </a:r>
            <a:r>
              <a:rPr kumimoji="0" lang="en-US" altLang="zh-CN" sz="2400" b="0" i="0" u="none" strike="noStrike" kern="1200" cap="none" spc="0" normalizeH="0" baseline="0" noProof="0" dirty="0" err="1"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realise</a:t>
            </a:r>
            <a:r>
              <a:rPr kumimoji="0" lang="en-US" altLang="zh-CN"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the </a:t>
            </a:r>
            <a:r>
              <a:rPr kumimoji="0" lang="en-US" altLang="zh-TW" sz="2400" b="0" i="0" u="none" strike="noStrike" kern="1200" cap="none" spc="0" normalizeH="0" baseline="0" noProof="0" dirty="0" err="1">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institutionalisation</a:t>
            </a:r>
            <a:r>
              <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 and </a:t>
            </a:r>
            <a:r>
              <a:rPr kumimoji="0" lang="en-US" altLang="zh-TW" sz="2400" b="0" i="0" u="none" strike="noStrike" kern="1200" cap="none" spc="0" normalizeH="0" baseline="0" noProof="0" dirty="0" err="1">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legalisation</a:t>
            </a:r>
            <a:r>
              <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 of the policy.</a:t>
            </a:r>
            <a:endParaRPr kumimoji="0" lang="zh-TW" altLang="en-US"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17" name="文本框 20"/>
          <p:cNvSpPr txBox="1">
            <a:spLocks noChangeArrowheads="1"/>
          </p:cNvSpPr>
          <p:nvPr/>
        </p:nvSpPr>
        <p:spPr bwMode="auto">
          <a:xfrm>
            <a:off x="1565111" y="3141862"/>
            <a:ext cx="9026565"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42925" marR="0" lvl="0" indent="-542925" algn="just" defTabSz="4572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 steadfast and successful implementation </a:t>
            </a:r>
            <a:r>
              <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of </a:t>
            </a:r>
            <a:r>
              <a:rPr kumimoji="0" lang="en-US" altLang="zh-TW"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“one </a:t>
            </a:r>
            <a:r>
              <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country, two </a:t>
            </a:r>
            <a:r>
              <a:rPr kumimoji="0" lang="en-US" altLang="zh-TW"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systems” can </a:t>
            </a:r>
            <a:r>
              <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only be achieved by safeguarding the constitutional order comprised by the Constitution and the Basic Law. </a:t>
            </a:r>
          </a:p>
        </p:txBody>
      </p:sp>
      <p:sp>
        <p:nvSpPr>
          <p:cNvPr id="5"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60</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Tree>
    <p:extLst>
      <p:ext uri="{BB962C8B-B14F-4D97-AF65-F5344CB8AC3E}">
        <p14:creationId xmlns:p14="http://schemas.microsoft.com/office/powerpoint/2010/main" val="2282960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2508422" y="513382"/>
            <a:ext cx="8632426" cy="1383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Education Bureau’s </a:t>
            </a:r>
            <a:r>
              <a:rPr kumimoji="0" lang="en-US" altLang="zh-TW" sz="2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learning and teaching resources </a:t>
            </a: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on </a:t>
            </a:r>
            <a:b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br>
            <a:r>
              <a:rPr kumimoji="0" lang="en-US" altLang="zh-TW"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a:t>
            </a:r>
            <a:r>
              <a:rPr kumimoji="0" lang="en-US" altLang="zh-TW"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Constitution and the Basic Law</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zh-TW"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 name="文字方塊 10"/>
          <p:cNvSpPr txBox="1"/>
          <p:nvPr/>
        </p:nvSpPr>
        <p:spPr>
          <a:xfrm>
            <a:off x="2508422" y="1334076"/>
            <a:ext cx="8632425"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TW" sz="2400" b="0" i="0" u="sng"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Teaching resources on the </a:t>
            </a:r>
            <a:r>
              <a:rPr kumimoji="0" lang="en-US" altLang="zh-TW" sz="2400" b="0" i="1"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Constitution of the People’s Republic of </a:t>
            </a:r>
            <a:r>
              <a:rPr kumimoji="0" lang="en-US" altLang="zh-TW"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China </a:t>
            </a:r>
            <a:r>
              <a:rPr kumimoji="0" lang="en-US" altLang="zh-TW"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【Junior Secondary Curriculum of </a:t>
            </a:r>
            <a:r>
              <a:rPr kumimoji="0" lang="en-US" altLang="zh-TW"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the Personal, Social and Humanities Education Key Learning Area】</a:t>
            </a:r>
            <a:endPar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The Constitution and the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Basic Law Education Wall-chart Resources</a:t>
            </a:r>
            <a:endPar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Basic Law Online Courses for Secondary School  Students</a:t>
            </a:r>
            <a:r>
              <a:rPr kumimoji="0" lang="en-US" altLang="zh-TW"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 Self-directed </a:t>
            </a:r>
            <a:r>
              <a:rPr kumimoji="0" lang="en-US" altLang="zh-CN"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Learning</a:t>
            </a:r>
            <a:endPar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Learning and Teaching Resources </a:t>
            </a:r>
            <a:r>
              <a:rPr kumimoji="0" lang="en-US" altLang="zh-TW" sz="24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on “The Constitution </a:t>
            </a:r>
            <a:r>
              <a:rPr kumimoji="0" lang="en-US" altLang="zh-TW" sz="24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and the Basic Law”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Website:</a:t>
            </a:r>
            <a:r>
              <a:rPr kumimoji="0" lang="zh-TW" altLang="en-US" sz="1800" b="0" i="0" u="none" strike="noStrike" kern="1200" cap="none" spc="0" normalizeH="0" baseline="0" noProof="0" dirty="0" smtClean="0">
                <a:ln>
                  <a:noFill/>
                </a:ln>
                <a:effectLst/>
                <a:uLnTx/>
                <a:uFillTx/>
                <a:latin typeface="Times New Roman" panose="02020603050405020304" pitchFamily="18" charset="0"/>
                <a:ea typeface="DFKai-SB" panose="03000509000000000000" pitchFamily="65" charset="-120"/>
                <a:cs typeface="Times New Roman" panose="02020603050405020304" pitchFamily="18" charset="0"/>
                <a:hlinkClick r:id="rId3"/>
              </a:rPr>
              <a:t> </a:t>
            </a:r>
            <a:endParaRPr kumimoji="0" lang="en-US" altLang="zh-TW" sz="18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hlinkClick r:id="rId3"/>
            </a:endParaRPr>
          </a:p>
          <a:p>
            <a:pPr lvl="0" defTabSz="457200">
              <a:defRPr/>
            </a:pPr>
            <a:r>
              <a:rPr lang="en-US" altLang="zh-TW" dirty="0">
                <a:solidFill>
                  <a:prstClr val="black"/>
                </a:solidFill>
                <a:latin typeface="Times New Roman" panose="02020603050405020304" pitchFamily="18" charset="0"/>
                <a:ea typeface="Microsoft JhengHei" panose="020B0604030504040204" pitchFamily="34" charset="-120"/>
                <a:cs typeface="Times New Roman" panose="02020603050405020304" pitchFamily="18" charset="0"/>
              </a:rPr>
              <a:t>https://www.edb.gov.hk/en/curriculum-development/kla/pshe/basic-law-education.html</a:t>
            </a:r>
            <a:endParaRPr kumimoji="0" lang="en-US" altLang="zh-TW" sz="1800" b="0" i="0" u="none" strike="noStrike" kern="1200" cap="none" spc="0" normalizeH="0" baseline="0" noProof="0" dirty="0">
              <a:ln>
                <a:noFill/>
              </a:ln>
              <a:solidFill>
                <a:prstClr val="black"/>
              </a:solidFill>
              <a:effectLst/>
              <a:uLnTx/>
              <a:uFillTx/>
              <a:latin typeface="Times New Roman" panose="02020603050405020304" pitchFamily="18" charset="0"/>
              <a:ea typeface="Microsoft JhengHei" panose="020B0604030504040204" pitchFamily="34" charset="-12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5"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61</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Tree>
    <p:extLst>
      <p:ext uri="{BB962C8B-B14F-4D97-AF65-F5344CB8AC3E}">
        <p14:creationId xmlns:p14="http://schemas.microsoft.com/office/powerpoint/2010/main" val="2348446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1352" y="2298357"/>
            <a:ext cx="7241060" cy="3538050"/>
          </a:xfrm>
        </p:spPr>
        <p:txBody>
          <a:bodyPr>
            <a:normAutofit/>
          </a:bodyPr>
          <a:lstStyle/>
          <a:p>
            <a:pPr marL="0" indent="0" algn="ctr">
              <a:buNone/>
            </a:pPr>
            <a:r>
              <a:rPr lang="en-US" sz="8800" dirty="0">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8800" dirty="0">
                <a:latin typeface="Times New Roman" panose="02020603050405020304" pitchFamily="18" charset="0"/>
                <a:ea typeface="DFKai-SB" panose="03000509000000000000" pitchFamily="65" charset="-120"/>
                <a:cs typeface="Times New Roman" panose="02020603050405020304" pitchFamily="18" charset="0"/>
              </a:rPr>
              <a:t>E</a:t>
            </a:r>
            <a:r>
              <a:rPr lang="en-US" altLang="zh-CN" sz="8800" dirty="0" smtClean="0">
                <a:latin typeface="Times New Roman" panose="02020603050405020304" pitchFamily="18" charset="0"/>
                <a:ea typeface="DFKai-SB" panose="03000509000000000000" pitchFamily="65" charset="-120"/>
                <a:cs typeface="Times New Roman" panose="02020603050405020304" pitchFamily="18" charset="0"/>
              </a:rPr>
              <a:t>nd</a:t>
            </a:r>
            <a:endParaRPr lang="en-US" sz="88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entury Gothic" panose="020B0502020202020204"/>
                <a:cs typeface="+mn-cs"/>
              </a:rPr>
              <a:pPr marL="0" marR="0" lvl="0" indent="0" algn="l" defTabSz="457200" rtl="0" eaLnBrk="1" fontAlgn="auto" latinLnBrk="0" hangingPunct="1">
                <a:lnSpc>
                  <a:spcPct val="100000"/>
                </a:lnSpc>
                <a:spcBef>
                  <a:spcPts val="0"/>
                </a:spcBef>
                <a:spcAft>
                  <a:spcPts val="0"/>
                </a:spcAft>
                <a:buClrTx/>
                <a:buSzTx/>
                <a:buFontTx/>
                <a:buNone/>
                <a:tabLst/>
                <a:defRPr/>
              </a:pPr>
              <a:t>62</a:t>
            </a:fld>
            <a:endParaRPr kumimoji="0" lang="zh-CN" altLang="en-US" sz="1800" b="0" i="0" u="none" strike="noStrike" kern="1200" cap="none" spc="0" normalizeH="0" baseline="0" noProof="0" dirty="0">
              <a:ln>
                <a:noFill/>
              </a:ln>
              <a:solidFill>
                <a:prstClr val="black"/>
              </a:solidFill>
              <a:effectLst/>
              <a:uLnTx/>
              <a:uFillTx/>
              <a:latin typeface="Century Gothic" panose="020B0502020202020204"/>
              <a:cs typeface="+mn-cs"/>
            </a:endParaRPr>
          </a:p>
        </p:txBody>
      </p:sp>
    </p:spTree>
    <p:extLst>
      <p:ext uri="{BB962C8B-B14F-4D97-AF65-F5344CB8AC3E}">
        <p14:creationId xmlns:p14="http://schemas.microsoft.com/office/powerpoint/2010/main" val="4276538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p:cNvSpPr txBox="1"/>
          <p:nvPr/>
        </p:nvSpPr>
        <p:spPr>
          <a:xfrm>
            <a:off x="3957204" y="257695"/>
            <a:ext cx="400205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6AAC91">
                    <a:lumMod val="50000"/>
                  </a:srgbClr>
                </a:solidFill>
                <a:effectLst/>
                <a:uLnTx/>
                <a:uFillTx/>
                <a:latin typeface="Times New Roman" panose="02020603050405020304" pitchFamily="18" charset="0"/>
                <a:ea typeface="DFKai-SB" panose="03000509000000000000" pitchFamily="65" charset="-120"/>
                <a:cs typeface="Times New Roman" panose="02020603050405020304" pitchFamily="18" charset="0"/>
              </a:rPr>
              <a:t>User guide</a:t>
            </a:r>
          </a:p>
        </p:txBody>
      </p:sp>
      <p:sp>
        <p:nvSpPr>
          <p:cNvPr id="13" name="文本框 10"/>
          <p:cNvSpPr txBox="1"/>
          <p:nvPr/>
        </p:nvSpPr>
        <p:spPr>
          <a:xfrm>
            <a:off x="1637071" y="904026"/>
            <a:ext cx="10097729" cy="5478423"/>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rPr>
              <a:t>The primary users of this </a:t>
            </a:r>
            <a:r>
              <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rPr>
              <a:t>resource are </a:t>
            </a:r>
            <a:r>
              <a:rPr kumimoji="0" lang="en-US" altLang="zh-CN" sz="1600" b="1" i="0" u="none" strike="noStrike" kern="1200" cap="none" spc="0" normalizeH="0" baseline="0" noProof="0" dirty="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rPr>
              <a:t>teachers. It aims to provide </a:t>
            </a:r>
            <a:r>
              <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rPr>
              <a:t>teachers with content knowledge relevant </a:t>
            </a:r>
            <a:r>
              <a:rPr kumimoji="0" lang="en-US" altLang="zh-CN" sz="1600" b="1" i="0" u="none" strike="noStrike" kern="1200" cap="none" spc="0" normalizeH="0" baseline="0" noProof="0" dirty="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rPr>
              <a:t>to the </a:t>
            </a:r>
            <a:r>
              <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rPr>
              <a:t>topic to enable teachers to have a deeper understanding </a:t>
            </a:r>
            <a:r>
              <a:rPr kumimoji="0" lang="en-US" altLang="zh-CN" sz="1600" b="1" i="0" u="none" strike="noStrike" kern="1200" cap="none" spc="0" normalizeH="0" baseline="0" noProof="0" dirty="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rPr>
              <a:t>of teaching </a:t>
            </a:r>
            <a:r>
              <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rPr>
              <a:t>content when </a:t>
            </a:r>
            <a:r>
              <a:rPr kumimoji="0" lang="en-US" altLang="zh-CN" sz="1600" b="1" i="0" u="none" strike="noStrike" kern="1200" cap="none" spc="0" normalizeH="0" baseline="0" noProof="0" dirty="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rPr>
              <a:t>preparing </a:t>
            </a:r>
            <a:r>
              <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rPr>
              <a:t>for their </a:t>
            </a:r>
            <a:r>
              <a:rPr kumimoji="0" lang="en-US" altLang="zh-CN" sz="1600" b="1" i="0" u="none" strike="noStrike" kern="1200" cap="none" spc="0" normalizeH="0" baseline="0" noProof="0" dirty="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rPr>
              <a:t>lessons. </a:t>
            </a:r>
            <a:endPar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457200" marR="0" lvl="0" indent="-4572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TW"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All </a:t>
            </a:r>
            <a:r>
              <a:rPr kumimoji="0" lang="en-US" altLang="zh-TW"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data, videos, photos, pictures, questions and suggested answers can be used for multiple purposes, such as teachers’ teaching materials, references for curriculum planning and learning and teaching, and student assignments, etc. To align with Citizenship and Social Development Curriculum and Assessment Guide (Secondary 4-6) (2021) (C&amp;A Guide), this resource should be adapted to cater for students’ learning diversity and the needs of classroom teaching, etc.  </a:t>
            </a:r>
            <a:endParaRPr kumimoji="0" lang="en-US" altLang="zh-TW"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457200" marR="0" lvl="0" indent="-4572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Teachers </a:t>
            </a:r>
            <a:r>
              <a:rPr kumimoji="0" lang="en-US" altLang="zh-CN"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may provide appropriate supplementary notes/ explanations to enrich this resource </a:t>
            </a:r>
            <a:r>
              <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in </a:t>
            </a:r>
            <a:r>
              <a:rPr kumimoji="0" lang="en-US" altLang="zh-CN"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order to enhance students’ understanding of the topic and information provided. </a:t>
            </a:r>
            <a:endPar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457200" marR="0" lvl="0" indent="-4572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TW"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In </a:t>
            </a:r>
            <a:r>
              <a:rPr kumimoji="0" lang="en-US" altLang="zh-TW"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accordance with the </a:t>
            </a:r>
            <a:r>
              <a:rPr kumimoji="0" lang="en-US" altLang="zh-TW"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curriculum rationale and aims, </a:t>
            </a:r>
            <a:r>
              <a:rPr kumimoji="0" lang="en-US" altLang="zh-TW"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teachers may select other </a:t>
            </a:r>
            <a:r>
              <a:rPr kumimoji="0" lang="en-US" altLang="zh-TW"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learning </a:t>
            </a:r>
            <a:r>
              <a:rPr kumimoji="0" lang="en-US" altLang="zh-TW"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and teaching resources which are correct, reliable, objective and impartial to help students build up a solid knowledge base, develop positive values and attitudes as well as enhance critical thinking and problem solving skills, and various generic skills. </a:t>
            </a:r>
            <a:endParaRPr kumimoji="0" lang="en-US" altLang="zh-TW"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457200" marR="0" lvl="0" indent="-4572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If </a:t>
            </a:r>
            <a:r>
              <a:rPr kumimoji="0" lang="en-US" altLang="zh-CN"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some information cannot be provided in this resource due to copyright issue, teachers may visit relevant websites </a:t>
            </a:r>
            <a:r>
              <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provided</a:t>
            </a:r>
            <a:r>
              <a:rPr kumimoji="0" lang="en-US" altLang="zh-CN"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457200" marR="0" lvl="0" indent="-4572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Some </a:t>
            </a:r>
            <a:r>
              <a:rPr kumimoji="0" lang="en-US" altLang="zh-CN"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information may have been updated when being used by teachers, teachers may visit the corresponding websites to obtain the up-to-date </a:t>
            </a:r>
            <a:r>
              <a:rPr kumimoji="0" lang="en-US" altLang="zh-CN"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information.</a:t>
            </a:r>
          </a:p>
          <a:p>
            <a:pPr marL="457200" marR="0" lvl="0" indent="-4572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TW"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Please </a:t>
            </a:r>
            <a:r>
              <a:rPr kumimoji="0" lang="en-US" altLang="zh-TW"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also refer to the C&amp;A Guide to understand the requirements and arrangements of the learning and teaching of the </a:t>
            </a:r>
            <a:r>
              <a:rPr kumimoji="0" lang="en-US" altLang="zh-TW" sz="1600" b="1" i="0" u="none" strike="noStrike" kern="1200" cap="none" spc="0" normalizeH="0" baseline="0" noProof="0" dirty="0" smtClean="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curriculum</a:t>
            </a:r>
            <a:r>
              <a:rPr kumimoji="0" lang="en-US" altLang="zh-TW"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600" b="1" i="0" u="none" strike="noStrike" kern="1200" cap="none" spc="0" normalizeH="0" baseline="0" noProof="0" dirty="0">
              <a:ln>
                <a:noFill/>
              </a:ln>
              <a:solidFill>
                <a:srgbClr val="4B866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3092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3804061" y="513144"/>
            <a:ext cx="7819082" cy="583565"/>
          </a:xfrm>
          <a:noFill/>
          <a:ln>
            <a:noFill/>
          </a:ln>
        </p:spPr>
        <p:txBody>
          <a:bodyPr vert="horz" wrap="square" lIns="68580" tIns="34290" rIns="68580" bIns="34290" numCol="1" rtlCol="0" anchor="t" anchorCtr="0" compatLnSpc="1">
            <a:normAutofit fontScale="90000"/>
          </a:bodyPr>
          <a:lstStyle/>
          <a:p>
            <a:r>
              <a:rPr lang="en-US" altLang="zh-CN" b="1" dirty="0">
                <a:latin typeface="Times New Roman" panose="02020603050405020304" pitchFamily="18" charset="0"/>
                <a:ea typeface="DFKai-SB" panose="03000509000000000000" pitchFamily="65" charset="-120"/>
                <a:cs typeface="Times New Roman" panose="02020603050405020304" pitchFamily="18" charset="0"/>
              </a:rPr>
              <a:t>Reference:</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sovereignty</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b="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b="1" dirty="0">
                <a:latin typeface="Times New Roman" panose="02020603050405020304" pitchFamily="18" charset="0"/>
                <a:ea typeface="DFKai-SB" panose="03000509000000000000" pitchFamily="65" charset="-120"/>
                <a:cs typeface="Times New Roman" panose="02020603050405020304" pitchFamily="18" charset="0"/>
              </a:rPr>
              <a:t>jurisdiction</a:t>
            </a:r>
            <a:endPar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内容占位符 2"/>
          <p:cNvSpPr>
            <a:spLocks noGrp="1"/>
          </p:cNvSpPr>
          <p:nvPr>
            <p:ph idx="1"/>
          </p:nvPr>
        </p:nvSpPr>
        <p:spPr>
          <a:xfrm>
            <a:off x="1905239" y="1568458"/>
            <a:ext cx="9157701" cy="4608512"/>
          </a:xfrm>
          <a:prstGeom prst="foldedCorner">
            <a:avLst/>
          </a:prstGeom>
          <a:solidFill>
            <a:schemeClr val="bg1">
              <a:lumMod val="95000"/>
            </a:schemeClr>
          </a:solidFill>
        </p:spPr>
        <p:txBody>
          <a:bodyPr>
            <a:noAutofit/>
          </a:bodyPr>
          <a:lstStyle/>
          <a:p>
            <a:pPr marL="533400" indent="-533400" algn="just">
              <a:lnSpc>
                <a:spcPct val="150000"/>
              </a:lnSpc>
              <a:spcBef>
                <a:spcPts val="0"/>
              </a:spcBef>
              <a:buFont typeface="Wingdings" panose="05000000000000000000" pitchFamily="2" charset="2"/>
              <a:buChar char="l"/>
            </a:pPr>
            <a:r>
              <a:rPr lang="en-US" altLang="zh-CN"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Sovereignty</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is</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unified,</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persistent</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and</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inseparable </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highest</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power</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of a</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country</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for</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independently</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and</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autonomously</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handling</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its</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internal</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and</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external</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affairs.</a:t>
            </a:r>
          </a:p>
          <a:p>
            <a:pPr marL="533400" indent="-533400" algn="just">
              <a:lnSpc>
                <a:spcPct val="150000"/>
              </a:lnSpc>
              <a:spcBef>
                <a:spcPts val="0"/>
              </a:spcBef>
              <a:buFont typeface="Wingdings" panose="05000000000000000000" pitchFamily="2" charset="2"/>
              <a:buChar char="l"/>
            </a:pPr>
            <a:r>
              <a:rPr lang="en-US" altLang="zh-CN"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Jurisdiction</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is</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the</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exercise</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of</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sovereignty,</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the</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specific</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powers</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to</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govern</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a</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country,</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and</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an</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kumimoji="0" lang="en-US" altLang="zh-CN" sz="2800" b="0" i="0" u="non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mn-ea"/>
              </a:rPr>
              <a:t>inseparable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part</a:t>
            </a: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of</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sovereignty.</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charset="0"/>
              </a:rPr>
              <a:t> </a:t>
            </a:r>
          </a:p>
        </p:txBody>
      </p:sp>
      <p:pic>
        <p:nvPicPr>
          <p:cNvPr id="8" name="圖形 7" descr="說故事 以實心填滿"/>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9661" y="347727"/>
            <a:ext cx="914400" cy="914400"/>
          </a:xfrm>
          <a:prstGeom prst="rect">
            <a:avLst/>
          </a:prstGeom>
        </p:spPr>
      </p:pic>
      <p:sp>
        <p:nvSpPr>
          <p:cNvPr id="9" name="灯片编号占位符 2"/>
          <p:cNvSpPr txBox="1"/>
          <p:nvPr/>
        </p:nvSpPr>
        <p:spPr bwMode="gray">
          <a:xfrm>
            <a:off x="10566281" y="6176970"/>
            <a:ext cx="496659" cy="377911"/>
          </a:xfrm>
          <a:prstGeom prst="rect">
            <a:avLst/>
          </a:prstGeom>
        </p:spPr>
        <p:txBody>
          <a:bodyPr vert="horz" lIns="91440" tIns="45720" rIns="91440" bIns="45720" rtlCol="0" anchor="ctr"/>
          <a:lstStyle>
            <a:defPPr>
              <a:defRPr lang="zh-TW"/>
            </a:defPPr>
            <a:lvl1pPr marL="0" algn="r" defTabSz="914400" rtl="0" eaLnBrk="1" latinLnBrk="0" hangingPunct="1">
              <a:defRPr sz="2000" kern="1200">
                <a:solidFill>
                  <a:srgbClr val="FE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7</a:t>
            </a:fld>
            <a:endParaRPr lang="zh-CN" altLang="en-US" dirty="0">
              <a:solidFill>
                <a:prstClr val="black"/>
              </a:solidFill>
              <a:latin typeface="Century Gothic" panose="020B0502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256711" y="633304"/>
            <a:ext cx="9510765" cy="1077218"/>
          </a:xfrm>
        </p:spPr>
        <p:txBody>
          <a:bodyPr wrap="square">
            <a:spAutoFit/>
          </a:bodyPr>
          <a:lstStyle/>
          <a:p>
            <a:pPr marL="0" indent="0" algn="ctr" defTabSz="342900">
              <a:buNone/>
            </a:pPr>
            <a:r>
              <a:rPr lang="en-US" altLang="zh-CN" sz="32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 relationship between the central and local </a:t>
            </a:r>
            <a:r>
              <a:rPr lang="en-US" altLang="zh-CN" sz="3200" b="1"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authorities </a:t>
            </a:r>
            <a:r>
              <a:rPr lang="en-US" altLang="zh-CN" sz="32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defined by the </a:t>
            </a:r>
            <a:r>
              <a:rPr lang="en-US" altLang="zh-CN" sz="3200" b="1"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Constitution </a:t>
            </a:r>
            <a:r>
              <a:rPr lang="en-US" altLang="zh-CN" sz="32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of </a:t>
            </a:r>
            <a:r>
              <a:rPr lang="en-US" altLang="zh-CN" sz="3200" b="1" kern="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the PRC</a:t>
            </a:r>
            <a:endParaRPr lang="en-US" altLang="zh-CN" sz="3200" b="1" kern="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75" name="文本框 74"/>
          <p:cNvSpPr txBox="1"/>
          <p:nvPr>
            <p:custDataLst>
              <p:tags r:id="rId1"/>
            </p:custDataLst>
          </p:nvPr>
        </p:nvSpPr>
        <p:spPr>
          <a:xfrm>
            <a:off x="3267702" y="2214278"/>
            <a:ext cx="6692561" cy="1660907"/>
          </a:xfrm>
          <a:prstGeom prst="rect">
            <a:avLst/>
          </a:prstGeom>
          <a:noFill/>
        </p:spPr>
        <p:txBody>
          <a:bodyPr wrap="square" rtlCol="0" anchor="ctr">
            <a:noAutofit/>
          </a:bodyPr>
          <a:lstStyle/>
          <a:p>
            <a:pPr defTabSz="457200">
              <a:lnSpc>
                <a:spcPct val="120000"/>
              </a:lnSpc>
            </a:pPr>
            <a:r>
              <a:rPr lang="en-US" altLang="zh-CN" sz="3200" spc="113" dirty="0">
                <a:latin typeface="Times New Roman" panose="02020603050405020304" pitchFamily="18" charset="0"/>
                <a:ea typeface="DFKai-SB" panose="03000509000000000000" pitchFamily="65" charset="-120"/>
                <a:cs typeface="Times New Roman" panose="02020603050405020304" pitchFamily="18" charset="0"/>
                <a:sym typeface="+mn-ea"/>
              </a:rPr>
              <a:t>The</a:t>
            </a:r>
            <a:r>
              <a:rPr lang="zh-CN" altLang="en-US" sz="3200" spc="113"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spc="113" dirty="0">
                <a:latin typeface="Times New Roman" panose="02020603050405020304" pitchFamily="18" charset="0"/>
                <a:ea typeface="DFKai-SB" panose="03000509000000000000" pitchFamily="65" charset="-120"/>
                <a:cs typeface="Times New Roman" panose="02020603050405020304" pitchFamily="18" charset="0"/>
                <a:sym typeface="+mn-ea"/>
              </a:rPr>
              <a:t>relationship between the central and local </a:t>
            </a:r>
            <a:r>
              <a:rPr lang="en-US" altLang="zh-CN" sz="3200" spc="113" dirty="0" smtClean="0">
                <a:latin typeface="Times New Roman" panose="02020603050405020304" pitchFamily="18" charset="0"/>
                <a:ea typeface="DFKai-SB" panose="03000509000000000000" pitchFamily="65" charset="-120"/>
                <a:cs typeface="Times New Roman" panose="02020603050405020304" pitchFamily="18" charset="0"/>
                <a:sym typeface="+mn-ea"/>
              </a:rPr>
              <a:t>authorities</a:t>
            </a:r>
            <a:r>
              <a:rPr lang="zh-CN" altLang="en-US" sz="3200" spc="113"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spc="113" dirty="0">
                <a:latin typeface="Times New Roman" panose="02020603050405020304" pitchFamily="18" charset="0"/>
                <a:ea typeface="DFKai-SB" panose="03000509000000000000" pitchFamily="65" charset="-120"/>
                <a:cs typeface="Times New Roman" panose="02020603050405020304" pitchFamily="18" charset="0"/>
                <a:sym typeface="+mn-ea"/>
              </a:rPr>
              <a:t>is</a:t>
            </a:r>
            <a:r>
              <a:rPr lang="zh-CN" altLang="en-US" sz="3200" spc="113" dirty="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spc="113" dirty="0" err="1" smtClean="0">
                <a:latin typeface="Times New Roman" panose="02020603050405020304" pitchFamily="18" charset="0"/>
                <a:ea typeface="DFKai-SB" panose="03000509000000000000" pitchFamily="65" charset="-120"/>
                <a:cs typeface="Times New Roman" panose="02020603050405020304" pitchFamily="18" charset="0"/>
                <a:sym typeface="+mn-ea"/>
              </a:rPr>
              <a:t>authorising</a:t>
            </a:r>
            <a:r>
              <a:rPr lang="en-US" altLang="zh-CN" sz="3200" spc="113"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spc="113" dirty="0">
                <a:latin typeface="Times New Roman" panose="02020603050405020304" pitchFamily="18" charset="0"/>
                <a:ea typeface="DFKai-SB" panose="03000509000000000000" pitchFamily="65" charset="-120"/>
                <a:cs typeface="Times New Roman" panose="02020603050405020304" pitchFamily="18" charset="0"/>
                <a:sym typeface="+mn-ea"/>
              </a:rPr>
              <a:t>and being </a:t>
            </a:r>
            <a:r>
              <a:rPr lang="en-US" altLang="zh-CN" sz="3200" spc="113" dirty="0" err="1" smtClean="0">
                <a:latin typeface="Times New Roman" panose="02020603050405020304" pitchFamily="18" charset="0"/>
                <a:ea typeface="DFKai-SB" panose="03000509000000000000" pitchFamily="65" charset="-120"/>
                <a:cs typeface="Times New Roman" panose="02020603050405020304" pitchFamily="18" charset="0"/>
                <a:sym typeface="+mn-ea"/>
              </a:rPr>
              <a:t>authorised</a:t>
            </a:r>
            <a:r>
              <a:rPr lang="en-US" altLang="zh-CN" sz="3200" spc="113" dirty="0">
                <a:latin typeface="Times New Roman" panose="02020603050405020304" pitchFamily="18" charset="0"/>
                <a:ea typeface="DFKai-SB" panose="03000509000000000000" pitchFamily="65" charset="-120"/>
                <a:cs typeface="Times New Roman" panose="02020603050405020304" pitchFamily="18" charset="0"/>
                <a:sym typeface="+mn-ea"/>
              </a:rPr>
              <a:t>.</a:t>
            </a:r>
            <a:r>
              <a:rPr lang="zh-CN" altLang="en-US" sz="3200" spc="113" dirty="0">
                <a:latin typeface="Times New Roman" panose="02020603050405020304" pitchFamily="18" charset="0"/>
                <a:ea typeface="DFKai-SB" panose="03000509000000000000" pitchFamily="65" charset="-120"/>
                <a:cs typeface="Times New Roman" panose="02020603050405020304" pitchFamily="18" charset="0"/>
                <a:sym typeface="+mn-ea"/>
              </a:rPr>
              <a:t>  </a:t>
            </a:r>
            <a:endParaRPr lang="zh-CN" altLang="en-US" sz="3200" spc="113" dirty="0">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
        <p:nvSpPr>
          <p:cNvPr id="76" name="文本框 75"/>
          <p:cNvSpPr txBox="1"/>
          <p:nvPr>
            <p:custDataLst>
              <p:tags r:id="rId2"/>
            </p:custDataLst>
          </p:nvPr>
        </p:nvSpPr>
        <p:spPr>
          <a:xfrm>
            <a:off x="3267702" y="4219014"/>
            <a:ext cx="6711970" cy="1250674"/>
          </a:xfrm>
          <a:prstGeom prst="rect">
            <a:avLst/>
          </a:prstGeom>
          <a:noFill/>
        </p:spPr>
        <p:txBody>
          <a:bodyPr wrap="square" rtlCol="0" anchor="ctr">
            <a:noAutofit/>
          </a:bodyPr>
          <a:lstStyle/>
          <a:p>
            <a:pPr defTabSz="457200">
              <a:lnSpc>
                <a:spcPct val="120000"/>
              </a:lnSpc>
            </a:pPr>
            <a:r>
              <a:rPr lang="en-US" altLang="zh-CN" sz="3200" dirty="0">
                <a:latin typeface="Times New Roman" panose="02020603050405020304" pitchFamily="18" charset="0"/>
                <a:ea typeface="DFKai-SB" panose="03000509000000000000" pitchFamily="65" charset="-120"/>
                <a:cs typeface="Times New Roman" panose="02020603050405020304" pitchFamily="18" charset="0"/>
                <a:sym typeface="+mn-ea"/>
              </a:rPr>
              <a:t>Powers of local </a:t>
            </a:r>
            <a:r>
              <a:rPr lang="en-US" altLang="zh-CN" sz="3200" dirty="0" smtClean="0">
                <a:latin typeface="Times New Roman" panose="02020603050405020304" pitchFamily="18" charset="0"/>
                <a:ea typeface="DFKai-SB" panose="03000509000000000000" pitchFamily="65" charset="-120"/>
                <a:cs typeface="Times New Roman" panose="02020603050405020304" pitchFamily="18" charset="0"/>
                <a:sym typeface="+mn-ea"/>
              </a:rPr>
              <a:t>authorities </a:t>
            </a:r>
            <a:r>
              <a:rPr lang="en-US" altLang="zh-CN" sz="3200" dirty="0">
                <a:latin typeface="Times New Roman" panose="02020603050405020304" pitchFamily="18" charset="0"/>
                <a:ea typeface="DFKai-SB" panose="03000509000000000000" pitchFamily="65" charset="-120"/>
                <a:cs typeface="Times New Roman" panose="02020603050405020304" pitchFamily="18" charset="0"/>
                <a:sym typeface="+mn-ea"/>
              </a:rPr>
              <a:t>are </a:t>
            </a:r>
            <a:r>
              <a:rPr lang="en-US" altLang="zh-CN" sz="3200" dirty="0" err="1" smtClean="0">
                <a:latin typeface="Times New Roman" panose="02020603050405020304" pitchFamily="18" charset="0"/>
                <a:ea typeface="DFKai-SB" panose="03000509000000000000" pitchFamily="65" charset="-120"/>
                <a:cs typeface="Times New Roman" panose="02020603050405020304" pitchFamily="18" charset="0"/>
                <a:sym typeface="+mn-ea"/>
              </a:rPr>
              <a:t>authorised</a:t>
            </a:r>
            <a:r>
              <a:rPr lang="en-US" altLang="zh-CN" sz="3200" dirty="0" smtClean="0">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3200" dirty="0">
                <a:latin typeface="Times New Roman" panose="02020603050405020304" pitchFamily="18" charset="0"/>
                <a:ea typeface="DFKai-SB" panose="03000509000000000000" pitchFamily="65" charset="-120"/>
                <a:cs typeface="Times New Roman" panose="02020603050405020304" pitchFamily="18" charset="0"/>
                <a:sym typeface="+mn-ea"/>
              </a:rPr>
              <a:t>by the Central </a:t>
            </a:r>
            <a:r>
              <a:rPr lang="en-US" altLang="zh-CN" sz="3200" dirty="0" smtClean="0">
                <a:latin typeface="Times New Roman" panose="02020603050405020304" pitchFamily="18" charset="0"/>
                <a:ea typeface="DFKai-SB" panose="03000509000000000000" pitchFamily="65" charset="-120"/>
                <a:cs typeface="Times New Roman" panose="02020603050405020304" pitchFamily="18" charset="0"/>
                <a:sym typeface="+mn-ea"/>
              </a:rPr>
              <a:t>Authorities</a:t>
            </a:r>
            <a:r>
              <a:rPr lang="en-US" altLang="zh-CN" sz="3200" dirty="0">
                <a:latin typeface="Times New Roman" panose="02020603050405020304" pitchFamily="18" charset="0"/>
                <a:ea typeface="DFKai-SB" panose="03000509000000000000" pitchFamily="65" charset="-120"/>
                <a:cs typeface="Times New Roman" panose="02020603050405020304" pitchFamily="18" charset="0"/>
                <a:sym typeface="+mn-ea"/>
              </a:rPr>
              <a:t>.</a:t>
            </a:r>
            <a:endParaRPr lang="zh-CN" altLang="en-US" sz="3200" spc="113" dirty="0">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17" name="Freeform 6"/>
          <p:cNvSpPr/>
          <p:nvPr/>
        </p:nvSpPr>
        <p:spPr bwMode="auto">
          <a:xfrm>
            <a:off x="2517650" y="2354899"/>
            <a:ext cx="457815" cy="330197"/>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F17475"/>
          </a:solidFill>
          <a:ln w="19050">
            <a:solidFill>
              <a:srgbClr val="FFFFFF"/>
            </a:solidFill>
            <a:round/>
          </a:ln>
        </p:spPr>
        <p:txBody>
          <a:bodyPr vert="horz" wrap="square" lIns="62811" tIns="31406" rIns="62811" bIns="31406" numCol="1" anchor="t" anchorCtr="0" compatLnSpc="1"/>
          <a:lstStyle/>
          <a:p>
            <a:pPr algn="just" defTabSz="685800">
              <a:lnSpc>
                <a:spcPct val="120000"/>
              </a:lnSpc>
              <a:defRPr/>
            </a:pPr>
            <a:endParaRPr lang="en-US" sz="2400" kern="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gency FB" panose="020B0503020202020204" pitchFamily="34" charset="0"/>
            </a:endParaRPr>
          </a:p>
        </p:txBody>
      </p:sp>
      <p:sp>
        <p:nvSpPr>
          <p:cNvPr id="18" name="Freeform 7"/>
          <p:cNvSpPr/>
          <p:nvPr/>
        </p:nvSpPr>
        <p:spPr bwMode="auto">
          <a:xfrm>
            <a:off x="2517650" y="4406691"/>
            <a:ext cx="457327" cy="330197"/>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01B3C5"/>
          </a:solidFill>
          <a:ln w="19050">
            <a:solidFill>
              <a:srgbClr val="FFFFFF"/>
            </a:solidFill>
            <a:round/>
          </a:ln>
        </p:spPr>
        <p:txBody>
          <a:bodyPr vert="horz" wrap="square" lIns="62811" tIns="31406" rIns="62811" bIns="31406" numCol="1" anchor="t" anchorCtr="0" compatLnSpc="1"/>
          <a:lstStyle/>
          <a:p>
            <a:pPr algn="just" defTabSz="685800">
              <a:lnSpc>
                <a:spcPct val="120000"/>
              </a:lnSpc>
              <a:defRPr/>
            </a:pPr>
            <a:endParaRPr lang="en-US" sz="2400" ker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Agency FB" panose="020B0503020202020204" pitchFamily="34" charset="0"/>
            </a:endParaRPr>
          </a:p>
        </p:txBody>
      </p:sp>
      <p:sp>
        <p:nvSpPr>
          <p:cNvPr id="2" name="灯片编号占位符 1"/>
          <p:cNvSpPr>
            <a:spLocks noGrp="1"/>
          </p:cNvSpPr>
          <p:nvPr>
            <p:ph type="sldNum" sz="quarter" idx="4294967295"/>
          </p:nvPr>
        </p:nvSpPr>
        <p:spPr>
          <a:xfrm>
            <a:off x="10644188" y="638175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C39F1E-6A31-493C-9487-6B2C2D0B44A4}" type="slidenum">
              <a:rPr lang="en-US" altLang="en-US">
                <a:solidFill>
                  <a:prstClr val="black">
                    <a:tint val="75000"/>
                  </a:prstClr>
                </a:solidFill>
                <a:latin typeface="Century Gothic" panose="020B0502020202020204"/>
              </a:rPr>
              <a:t>8</a:t>
            </a:fld>
            <a:endParaRPr lang="en-US" altLang="en-US" dirty="0">
              <a:solidFill>
                <a:prstClr val="black">
                  <a:tint val="75000"/>
                </a:prstClr>
              </a:solidFill>
              <a:latin typeface="Century Gothic" panose="020B0502020202020204"/>
            </a:endParaRPr>
          </a:p>
        </p:txBody>
      </p:sp>
      <p:sp>
        <p:nvSpPr>
          <p:cNvPr id="10" name="灯片编号占位符 2"/>
          <p:cNvSpPr txBox="1"/>
          <p:nvPr/>
        </p:nvSpPr>
        <p:spPr>
          <a:xfrm>
            <a:off x="10519147" y="6252194"/>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8</a:t>
            </a:fld>
            <a:endParaRPr lang="zh-CN" altLang="en-US" dirty="0">
              <a:solidFill>
                <a:prstClr val="black"/>
              </a:solidFill>
              <a:latin typeface="Century Gothic" panose="020B0502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5000" y="961649"/>
            <a:ext cx="11201399" cy="6254020"/>
          </a:xfrm>
          <a:prstGeom prst="rect">
            <a:avLst/>
          </a:prstGeom>
          <a:noFill/>
        </p:spPr>
        <p:txBody>
          <a:bodyPr wrap="square" rtlCol="0" anchor="t">
            <a:spAutoFit/>
          </a:bodyPr>
          <a:lstStyle/>
          <a:p>
            <a:pPr algn="just" defTabSz="457200">
              <a:lnSpc>
                <a:spcPct val="130000"/>
              </a:lnSpc>
            </a:pP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China</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is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country</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with</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unitary</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institution:</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its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sovereignty</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is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vested in its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1.3</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billion</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people,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exercised</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by</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National</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People’s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Congress,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organ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of the highest state power.</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Local authorities</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do</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not</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have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steady</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their</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are </a:t>
            </a:r>
            <a:r>
              <a:rPr lang="en-US" altLang="zh-CN" sz="2000" dirty="0" err="1" smtClean="0">
                <a:latin typeface="Times New Roman" panose="02020603050405020304" pitchFamily="18" charset="0"/>
                <a:ea typeface="DFKai-SB" panose="03000509000000000000" pitchFamily="65" charset="-120"/>
                <a:cs typeface="Times New Roman" panose="02020603050405020304" pitchFamily="18" charset="0"/>
              </a:rPr>
              <a:t>authorised</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by the Central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Under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 law</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err="1" smtClean="0">
                <a:latin typeface="Times New Roman" panose="02020603050405020304" pitchFamily="18" charset="0"/>
                <a:ea typeface="DFKai-SB" panose="03000509000000000000" pitchFamily="65" charset="-120"/>
                <a:cs typeface="Times New Roman" panose="02020603050405020304" pitchFamily="18" charset="0"/>
              </a:rPr>
              <a:t>authorisation</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 prerequisite for </a:t>
            </a:r>
            <a:r>
              <a:rPr lang="en-US" altLang="zh-CN" sz="2000" dirty="0" err="1" smtClean="0">
                <a:latin typeface="Times New Roman" panose="02020603050405020304" pitchFamily="18" charset="0"/>
                <a:ea typeface="DFKai-SB" panose="03000509000000000000" pitchFamily="65" charset="-120"/>
                <a:cs typeface="Times New Roman" panose="02020603050405020304" pitchFamily="18" charset="0"/>
              </a:rPr>
              <a:t>authorisation</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is that the Central</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Authorities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must have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overall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jurisdiction;</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and</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once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err="1" smtClean="0">
                <a:latin typeface="Times New Roman" panose="02020603050405020304" pitchFamily="18" charset="0"/>
                <a:ea typeface="DFKai-SB" panose="03000509000000000000" pitchFamily="65" charset="-120"/>
                <a:cs typeface="Times New Roman" panose="02020603050405020304" pitchFamily="18" charset="0"/>
              </a:rPr>
              <a:t>authorisation</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has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been made,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err="1" smtClean="0">
                <a:latin typeface="Times New Roman" panose="02020603050405020304" pitchFamily="18" charset="0"/>
                <a:ea typeface="DFKai-SB" panose="03000509000000000000" pitchFamily="65" charset="-120"/>
                <a:cs typeface="Times New Roman" panose="02020603050405020304" pitchFamily="18" charset="0"/>
              </a:rPr>
              <a:t>authorising</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organ</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has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power</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supervision over 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one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being</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err="1" smtClean="0">
                <a:latin typeface="Times New Roman" panose="02020603050405020304" pitchFamily="18" charset="0"/>
                <a:ea typeface="DFKai-SB" panose="03000509000000000000" pitchFamily="65" charset="-120"/>
                <a:cs typeface="Times New Roman" panose="02020603050405020304" pitchFamily="18" charset="0"/>
              </a:rPr>
              <a:t>authorised</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If</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err="1" smtClean="0">
                <a:latin typeface="Times New Roman" panose="02020603050405020304" pitchFamily="18" charset="0"/>
                <a:ea typeface="DFKai-SB" panose="03000509000000000000" pitchFamily="65" charset="-120"/>
                <a:cs typeface="Times New Roman" panose="02020603050405020304" pitchFamily="18" charset="0"/>
              </a:rPr>
              <a:t>authorised</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does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not</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acknowledge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power</a:t>
            </a:r>
            <a:r>
              <a:rPr lang="en-US" altLang="zh-CN" sz="2000" strike="sngStrike" dirty="0">
                <a:latin typeface="Times New Roman" panose="02020603050405020304" pitchFamily="18" charset="0"/>
                <a:ea typeface="DFKai-SB" panose="03000509000000000000" pitchFamily="65" charset="-120"/>
                <a:cs typeface="Times New Roman" panose="02020603050405020304" pitchFamily="18" charset="0"/>
              </a:rPr>
              <a:t>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err="1" smtClean="0">
                <a:latin typeface="Times New Roman" panose="02020603050405020304" pitchFamily="18" charset="0"/>
                <a:ea typeface="DFKai-SB" panose="03000509000000000000" pitchFamily="65" charset="-120"/>
                <a:cs typeface="Times New Roman" panose="02020603050405020304" pitchFamily="18" charset="0"/>
              </a:rPr>
              <a:t>authorising</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 organ,</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it</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cannot</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get</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err="1" smtClean="0">
                <a:latin typeface="Times New Roman" panose="02020603050405020304" pitchFamily="18" charset="0"/>
                <a:ea typeface="DFKai-SB" panose="03000509000000000000" pitchFamily="65" charset="-120"/>
                <a:cs typeface="Times New Roman" panose="02020603050405020304" pitchFamily="18" charset="0"/>
              </a:rPr>
              <a:t>authorised</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power.</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Since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Hong</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Kong</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has never</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had its own</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sovereignty,</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it</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has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no</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residual</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powers.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high</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degree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autonomy of the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special administrative region</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is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entirely granted by the Central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special administrative region has</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no</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power</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on</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its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own.</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Therefore,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in the provisions of 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Law,</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some</a:t>
            </a:r>
            <a:r>
              <a:rPr lang="zh-CN" altLang="en-US"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articles contain several general</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principles</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for</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national</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governance as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 embodiment of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powers of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Central</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Authorities</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2000" dirty="0">
                <a:latin typeface="Times New Roman" panose="02020603050405020304" pitchFamily="18" charset="0"/>
                <a:ea typeface="DFKai-SB" panose="03000509000000000000" pitchFamily="65" charset="-120"/>
                <a:cs typeface="Times New Roman" panose="02020603050405020304" pitchFamily="18" charset="0"/>
              </a:rPr>
              <a:t> </a:t>
            </a:r>
            <a:endPar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endParaRPr>
          </a:p>
          <a:p>
            <a:pPr defTabSz="457200">
              <a:lnSpc>
                <a:spcPct val="130000"/>
              </a:lnSpc>
            </a:pPr>
            <a:endParaRPr lang="en-US" altLang="zh-CN" sz="1600" dirty="0">
              <a:latin typeface="Times New Roman" panose="02020603050405020304" pitchFamily="18" charset="0"/>
              <a:ea typeface="DFKai-SB" panose="03000509000000000000" pitchFamily="65" charset="-120"/>
              <a:cs typeface="Times New Roman" panose="02020603050405020304" pitchFamily="18" charset="0"/>
            </a:endParaRPr>
          </a:p>
          <a:p>
            <a:pPr algn="r" defTabSz="457200">
              <a:lnSpc>
                <a:spcPct val="130000"/>
              </a:lnSpc>
            </a:pP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Source:</a:t>
            </a:r>
            <a:r>
              <a:rPr lang="zh-CN" altLang="en-US" sz="16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Footsteps</a:t>
            </a:r>
            <a:r>
              <a:rPr lang="zh-CN" altLang="en-US" sz="1600" i="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in</a:t>
            </a:r>
            <a:r>
              <a:rPr lang="zh-CN" altLang="en-US" sz="1600" i="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Time:</a:t>
            </a:r>
            <a:r>
              <a:rPr lang="zh-CN" altLang="en-US" sz="1600" i="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Twenty</a:t>
            </a:r>
            <a:r>
              <a:rPr lang="zh-CN" altLang="en-US" sz="1600" i="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Years</a:t>
            </a:r>
            <a:r>
              <a:rPr lang="zh-CN" altLang="en-US" sz="1600" i="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600" i="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Basic</a:t>
            </a:r>
            <a:r>
              <a:rPr lang="zh-CN" altLang="en-US" sz="1600" i="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Law</a:t>
            </a:r>
            <a:r>
              <a:rPr lang="zh-CN" altLang="en-US" sz="1600" i="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in</a:t>
            </a:r>
            <a:r>
              <a:rPr lang="zh-CN" altLang="en-US" sz="1600" i="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Hong</a:t>
            </a:r>
            <a:r>
              <a:rPr lang="zh-CN" altLang="en-US" sz="1600" i="1"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i="1" dirty="0">
                <a:latin typeface="Times New Roman" panose="02020603050405020304" pitchFamily="18" charset="0"/>
                <a:ea typeface="DFKai-SB" panose="03000509000000000000" pitchFamily="65" charset="-120"/>
                <a:cs typeface="Times New Roman" panose="02020603050405020304" pitchFamily="18" charset="0"/>
              </a:rPr>
              <a:t>Kong</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by</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Elsie</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Leung</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err="1">
                <a:latin typeface="Times New Roman" panose="02020603050405020304" pitchFamily="18" charset="0"/>
                <a:ea typeface="DFKai-SB" panose="03000509000000000000" pitchFamily="65" charset="-120"/>
                <a:cs typeface="Times New Roman" panose="02020603050405020304" pitchFamily="18" charset="0"/>
              </a:rPr>
              <a:t>Oisie</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City</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University</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of</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Hong</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Kong</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Press,</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2017,</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pp.</a:t>
            </a:r>
            <a:r>
              <a:rPr lang="zh-CN" altLang="en-US" sz="16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6-7.</a:t>
            </a:r>
          </a:p>
          <a:p>
            <a:pPr defTabSz="457200">
              <a:lnSpc>
                <a:spcPct val="130000"/>
              </a:lnSpc>
            </a:pPr>
            <a:endParaRPr lang="zh-CN" altLang="en-US" sz="1600" dirty="0">
              <a:latin typeface="Times New Roman" panose="02020603050405020304" pitchFamily="18" charset="0"/>
              <a:ea typeface="DFKai-SB" panose="03000509000000000000" pitchFamily="65" charset="-120"/>
              <a:cs typeface="Times New Roman" panose="02020603050405020304" pitchFamily="18" charset="0"/>
            </a:endParaRPr>
          </a:p>
          <a:p>
            <a:pPr algn="r" defTabSz="457200">
              <a:lnSpc>
                <a:spcPct val="130000"/>
              </a:lnSpc>
            </a:pPr>
            <a:r>
              <a:rPr lang="en-US" altLang="zh-CN" sz="2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zh-CN" altLang="en-US" sz="16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t>
            </a:r>
          </a:p>
        </p:txBody>
      </p:sp>
      <p:sp>
        <p:nvSpPr>
          <p:cNvPr id="4" name="灯片编号占位符 2"/>
          <p:cNvSpPr txBox="1"/>
          <p:nvPr/>
        </p:nvSpPr>
        <p:spPr>
          <a:xfrm>
            <a:off x="10644188" y="6192795"/>
            <a:ext cx="496659" cy="377911"/>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C913308-F349-4B6D-A68A-DD1791B4A57B}" type="slidenum">
              <a:rPr lang="zh-CN" altLang="en-US" smtClean="0">
                <a:solidFill>
                  <a:prstClr val="black"/>
                </a:solidFill>
                <a:latin typeface="Century Gothic" panose="020B0502020202020204"/>
              </a:rPr>
              <a:t>9</a:t>
            </a:fld>
            <a:endParaRPr lang="zh-CN" altLang="en-US" dirty="0">
              <a:solidFill>
                <a:prstClr val="black"/>
              </a:solidFill>
              <a:latin typeface="Century Gothic" panose="020B0502020202020204"/>
            </a:endParaRPr>
          </a:p>
        </p:txBody>
      </p:sp>
      <p:sp>
        <p:nvSpPr>
          <p:cNvPr id="5" name="标题 1"/>
          <p:cNvSpPr txBox="1"/>
          <p:nvPr/>
        </p:nvSpPr>
        <p:spPr>
          <a:xfrm>
            <a:off x="635001" y="378084"/>
            <a:ext cx="2544386" cy="583565"/>
          </a:xfrm>
          <a:prstGeom prst="rect">
            <a:avLst/>
          </a:prstGeom>
          <a:noFill/>
          <a:ln>
            <a:noFill/>
          </a:ln>
        </p:spPr>
        <p:txBody>
          <a:bodyPr vert="horz" wrap="square" lIns="68580" tIns="34290" rIns="68580" bIns="34290" numCol="1" rtlCol="0" anchor="t" anchorCtr="0" compatLnSpc="1">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404_2*m_h_f*1_2_1"/>
  <p:tag name="KSO_WM_TEMPLATE_CATEGORY" val="diagram"/>
  <p:tag name="KSO_WM_TEMPLATE_INDEX" val="160404"/>
  <p:tag name="KSO_WM_UNIT_LAYERLEVEL" val="1_1_1"/>
  <p:tag name="KSO_WM_TAG_VERSION" val="1.0"/>
  <p:tag name="KSO_WM_BEAUTIFY_FLAG" val="#wm#"/>
  <p:tag name="KSO_WM_UNIT_TEXT_FILL_FORE_SCHEMECOLOR_INDEX" val="6"/>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404_2*m_h_f*1_3_1"/>
  <p:tag name="KSO_WM_TEMPLATE_CATEGORY" val="diagram"/>
  <p:tag name="KSO_WM_TEMPLATE_INDEX" val="160404"/>
  <p:tag name="KSO_WM_UNIT_LAYERLEVEL" val="1_1_1"/>
  <p:tag name="KSO_WM_TAG_VERSION" val="1.0"/>
  <p:tag name="KSO_WM_BEAUTIFY_FLAG" val="#wm#"/>
  <p:tag name="KSO_WM_UNIT_TEXT_FILL_FORE_SCHEMECOLOR_INDEX" val="7"/>
  <p:tag name="KSO_WM_UNIT_TEXT_FILL_TYPE"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6466</Words>
  <Application>Microsoft Office PowerPoint</Application>
  <PresentationFormat>寬螢幕</PresentationFormat>
  <Paragraphs>448</Paragraphs>
  <Slides>63</Slides>
  <Notes>34</Notes>
  <HiddenSlides>0</HiddenSlides>
  <MMClips>0</MMClips>
  <ScaleCrop>false</ScaleCrop>
  <HeadingPairs>
    <vt:vector size="6" baseType="variant">
      <vt:variant>
        <vt:lpstr>使用字型</vt:lpstr>
      </vt:variant>
      <vt:variant>
        <vt:i4>22</vt:i4>
      </vt:variant>
      <vt:variant>
        <vt:lpstr>佈景主題</vt:lpstr>
      </vt:variant>
      <vt:variant>
        <vt:i4>1</vt:i4>
      </vt:variant>
      <vt:variant>
        <vt:lpstr>投影片標題</vt:lpstr>
      </vt:variant>
      <vt:variant>
        <vt:i4>63</vt:i4>
      </vt:variant>
    </vt:vector>
  </HeadingPairs>
  <TitlesOfParts>
    <vt:vector size="86" baseType="lpstr">
      <vt:lpstr>Bebas Neue</vt:lpstr>
      <vt:lpstr>等线</vt:lpstr>
      <vt:lpstr>楷体_GB2312</vt:lpstr>
      <vt:lpstr>微软雅黑</vt:lpstr>
      <vt:lpstr>MS PGothic</vt:lpstr>
      <vt:lpstr>宋体</vt:lpstr>
      <vt:lpstr>华文仿宋</vt:lpstr>
      <vt:lpstr>幼圆</vt:lpstr>
      <vt:lpstr>仿宋</vt:lpstr>
      <vt:lpstr>微軟正黑體</vt:lpstr>
      <vt:lpstr>微軟正黑體</vt:lpstr>
      <vt:lpstr>新細明體</vt:lpstr>
      <vt:lpstr>楷体</vt:lpstr>
      <vt:lpstr>DFKai-SB</vt:lpstr>
      <vt:lpstr>DFKai-SB</vt:lpstr>
      <vt:lpstr>Agency FB</vt:lpstr>
      <vt:lpstr>Arial</vt:lpstr>
      <vt:lpstr>Calibri</vt:lpstr>
      <vt:lpstr>Century Gothic</vt:lpstr>
      <vt:lpstr>Times New Roman</vt:lpstr>
      <vt:lpstr>Wingdings</vt:lpstr>
      <vt:lpstr>Wingdings 3</vt:lpstr>
      <vt:lpstr>Wisp</vt:lpstr>
      <vt:lpstr>Constitutional relationship between the country and the Hong Kong Special Administrative Region (HKSAR) (China has indisputable sovereignty and jurisdiction over Hong Kong), legal basis of “one country, two systems” and the Basic Law</vt:lpstr>
      <vt:lpstr>Constitutional relationship between the country and the HKSAR</vt:lpstr>
      <vt:lpstr>PowerPoint 簡報</vt:lpstr>
      <vt:lpstr>PowerPoint 簡報</vt:lpstr>
      <vt:lpstr>PowerPoint 簡報</vt:lpstr>
      <vt:lpstr>PowerPoint 簡報</vt:lpstr>
      <vt:lpstr>Reference: sovereignty and jurisdiction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vt:lpstr>
      <vt:lpstr>PowerPoint 簡報</vt:lpstr>
      <vt:lpstr>PowerPoint 簡報</vt:lpstr>
      <vt:lpstr>PowerPoint 簡報</vt:lpstr>
      <vt:lpstr>Supplementary information:  The Chief Executive Sworn in</vt:lpstr>
      <vt:lpstr>PowerPoint 簡報</vt:lpstr>
      <vt:lpstr>PowerPoint 簡報</vt:lpstr>
      <vt:lpstr>PowerPoint 簡報</vt:lpstr>
      <vt:lpstr>PowerPoint 簡報</vt:lpstr>
      <vt:lpstr>PowerPoint 簡報</vt:lpstr>
      <vt:lpstr>PowerPoint 簡報</vt:lpstr>
      <vt:lpstr>PowerPoint 簡報</vt:lpstr>
      <vt:lpstr>PowerPoint 簡報</vt:lpstr>
      <vt:lpstr>What powers are authorised to the Hong Kong Special Administrative Region by the Central Authorities ?</vt:lpstr>
      <vt:lpstr>PowerPoint 簡報</vt:lpstr>
      <vt:lpstr>PowerPoint 簡報</vt:lpstr>
      <vt:lpstr>PowerPoint 簡報</vt:lpstr>
      <vt:lpstr>PowerPoint 簡報</vt:lpstr>
      <vt:lpstr>Independent judicial power and power of final adjudication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Answers</vt:lpstr>
      <vt:lpstr>The Constitution provides the legal basis for implementation of “one country, two systems”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2021-08-31T08:37:40Z</dcterms:created>
  <dcterms:modified xsi:type="dcterms:W3CDTF">2021-08-31T08:40:38Z</dcterms:modified>
</cp:coreProperties>
</file>