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5" r:id="rId1"/>
  </p:sldMasterIdLst>
  <p:notesMasterIdLst>
    <p:notesMasterId r:id="rId53"/>
  </p:notesMasterIdLst>
  <p:handoutMasterIdLst>
    <p:handoutMasterId r:id="rId54"/>
  </p:handoutMasterIdLst>
  <p:sldIdLst>
    <p:sldId id="441" r:id="rId2"/>
    <p:sldId id="447" r:id="rId3"/>
    <p:sldId id="289" r:id="rId4"/>
    <p:sldId id="1240" r:id="rId5"/>
    <p:sldId id="1284" r:id="rId6"/>
    <p:sldId id="292" r:id="rId7"/>
    <p:sldId id="1342" r:id="rId8"/>
    <p:sldId id="305" r:id="rId9"/>
    <p:sldId id="1346" r:id="rId10"/>
    <p:sldId id="259" r:id="rId11"/>
    <p:sldId id="1273" r:id="rId12"/>
    <p:sldId id="299" r:id="rId13"/>
    <p:sldId id="1317" r:id="rId14"/>
    <p:sldId id="1245" r:id="rId15"/>
    <p:sldId id="1275" r:id="rId16"/>
    <p:sldId id="310" r:id="rId17"/>
    <p:sldId id="1334" r:id="rId18"/>
    <p:sldId id="298" r:id="rId19"/>
    <p:sldId id="1277" r:id="rId20"/>
    <p:sldId id="1294" r:id="rId21"/>
    <p:sldId id="1298" r:id="rId22"/>
    <p:sldId id="1328" r:id="rId23"/>
    <p:sldId id="1343" r:id="rId24"/>
    <p:sldId id="400" r:id="rId25"/>
    <p:sldId id="1344" r:id="rId26"/>
    <p:sldId id="1345" r:id="rId27"/>
    <p:sldId id="1312" r:id="rId28"/>
    <p:sldId id="1248" r:id="rId29"/>
    <p:sldId id="1288" r:id="rId30"/>
    <p:sldId id="1251" r:id="rId31"/>
    <p:sldId id="422" r:id="rId32"/>
    <p:sldId id="1335" r:id="rId33"/>
    <p:sldId id="1336" r:id="rId34"/>
    <p:sldId id="425" r:id="rId35"/>
    <p:sldId id="1340" r:id="rId36"/>
    <p:sldId id="314" r:id="rId37"/>
    <p:sldId id="1253" r:id="rId38"/>
    <p:sldId id="1319" r:id="rId39"/>
    <p:sldId id="428" r:id="rId40"/>
    <p:sldId id="430" r:id="rId41"/>
    <p:sldId id="433" r:id="rId42"/>
    <p:sldId id="1341" r:id="rId43"/>
    <p:sldId id="1256" r:id="rId44"/>
    <p:sldId id="1333" r:id="rId45"/>
    <p:sldId id="1337" r:id="rId46"/>
    <p:sldId id="1330" r:id="rId47"/>
    <p:sldId id="1326" r:id="rId48"/>
    <p:sldId id="370" r:id="rId49"/>
    <p:sldId id="1332" r:id="rId50"/>
    <p:sldId id="1339" r:id="rId51"/>
    <p:sldId id="304" r:id="rId52"/>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9" name="作者" initials="A" lastIdx="0" clrIdx="8"/>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475D"/>
    <a:srgbClr val="0000CC"/>
    <a:srgbClr val="FF3399"/>
    <a:srgbClr val="FF6600"/>
    <a:srgbClr val="7833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73" autoAdjust="0"/>
    <p:restoredTop sz="88215" autoAdjust="0"/>
  </p:normalViewPr>
  <p:slideViewPr>
    <p:cSldViewPr>
      <p:cViewPr varScale="1">
        <p:scale>
          <a:sx n="64" d="100"/>
          <a:sy n="64" d="100"/>
        </p:scale>
        <p:origin x="1104" y="78"/>
      </p:cViewPr>
      <p:guideLst>
        <p:guide orient="horz" pos="2160"/>
        <p:guide pos="3840"/>
      </p:guideLst>
    </p:cSldViewPr>
  </p:slideViewPr>
  <p:notesTextViewPr>
    <p:cViewPr>
      <p:scale>
        <a:sx n="100" d="100"/>
        <a:sy n="100" d="100"/>
      </p:scale>
      <p:origin x="0" y="0"/>
    </p:cViewPr>
  </p:notesTextViewPr>
  <p:sorterViewPr>
    <p:cViewPr>
      <p:scale>
        <a:sx n="80" d="100"/>
        <a:sy n="80" d="100"/>
      </p:scale>
      <p:origin x="0" y="-1238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Place</a:t>
            </a:r>
            <a:r>
              <a:rPr lang="zh-CN" altLang="en-US" baseline="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baseline="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of</a:t>
            </a:r>
            <a:r>
              <a:rPr lang="zh-CN" altLang="en-US" baseline="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baseline="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birth</a:t>
            </a:r>
            <a:r>
              <a:rPr lang="zh-CN" altLang="en-US"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of overall population</a:t>
            </a:r>
            <a:r>
              <a:rPr lang="en-US" altLang="zh-CN" baseline="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in Hong Kong</a:t>
            </a:r>
            <a:r>
              <a:rPr lang="en-US"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baseline="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baseline="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2016</a:t>
            </a:r>
            <a:endParaRPr lang="zh-TW" altLang="en-US"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zh-HK"/>
        </a:p>
      </c:txPr>
    </c:title>
    <c:autoTitleDeleted val="0"/>
    <c:plotArea>
      <c:layout>
        <c:manualLayout>
          <c:layoutTarget val="inner"/>
          <c:xMode val="edge"/>
          <c:yMode val="edge"/>
          <c:x val="0.22951295931758531"/>
          <c:y val="0.12878125000000001"/>
          <c:w val="0.49930741469816275"/>
          <c:h val="0.74896112204724408"/>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2-5781-4676-9347-15194F52512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54B-45F5-9764-156AC51EA1A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54B-45F5-9764-156AC51EA1A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zh-HK"/>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Sheet1!$B$2:$B$4</c:f>
              <c:numCache>
                <c:formatCode>General</c:formatCode>
                <c:ptCount val="3"/>
                <c:pt idx="0">
                  <c:v>4451493</c:v>
                </c:pt>
                <c:pt idx="1">
                  <c:v>2272293</c:v>
                </c:pt>
                <c:pt idx="2">
                  <c:v>612799</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2016年香港居民的出生地點</c:v>
                      </c:pt>
                    </c:strCache>
                  </c:strRef>
                </c15:tx>
              </c15:filteredSeriesTitle>
            </c:ext>
            <c:ext xmlns:c15="http://schemas.microsoft.com/office/drawing/2012/chart" uri="{02D57815-91ED-43cb-92C2-25804820EDAC}">
              <c15:filteredCategoryTitle>
                <c15:cat>
                  <c:strRef>
                    <c:extLst>
                      <c:ext uri="{02D57815-91ED-43cb-92C2-25804820EDAC}">
                        <c15:formulaRef>
                          <c15:sqref>Sheet1!$A$2:$A$4</c15:sqref>
                        </c15:formulaRef>
                      </c:ext>
                    </c:extLst>
                    <c:strCache>
                      <c:ptCount val="3"/>
                      <c:pt idx="0">
                        <c:v>Hong Kong</c:v>
                      </c:pt>
                      <c:pt idx="1">
                        <c:v>The Mainland / Macao / Taiwan</c:v>
                      </c:pt>
                      <c:pt idx="2">
                        <c:v>Elsewhere</c:v>
                      </c:pt>
                    </c:strCache>
                  </c:strRef>
                </c15:cat>
              </c15:filteredCategoryTitle>
            </c:ext>
            <c:ext xmlns:c16="http://schemas.microsoft.com/office/drawing/2014/chart" uri="{C3380CC4-5D6E-409C-BE32-E72D297353CC}">
              <c16:uniqueId val="{00000000-5781-4676-9347-15194F525127}"/>
            </c:ext>
          </c:extLst>
        </c:ser>
        <c:dLbls>
          <c:dLblPos val="inEnd"/>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1400" b="0" i="0" u="none" strike="noStrike" kern="1200" baseline="0">
              <a:solidFill>
                <a:schemeClr val="tx1">
                  <a:lumMod val="65000"/>
                  <a:lumOff val="35000"/>
                </a:schemeClr>
              </a:solidFill>
              <a:latin typeface="+mn-lt"/>
              <a:ea typeface="+mn-ea"/>
              <a:cs typeface="+mn-cs"/>
            </a:defRPr>
          </a:pPr>
          <a:endParaRPr lang="zh-H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H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r>
              <a:rPr lang="en-GB" altLang="zh-HK"/>
              <a:t>Confidential</a:t>
            </a:r>
            <a:endParaRPr lang="zh-HK" altLang="en-US"/>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1BC3DD88-F571-400E-9104-30C253C7EF5E}" type="datetimeFigureOut">
              <a:rPr lang="zh-HK" altLang="en-US" smtClean="0"/>
              <a:t>2/3/2022</a:t>
            </a:fld>
            <a:endParaRPr lang="zh-HK" altLang="en-US"/>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zh-HK" altLang="en-US"/>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2FBB5A5F-C2CC-4C16-9681-FDCA578C4176}" type="slidenum">
              <a:rPr lang="zh-HK" altLang="en-US" smtClean="0"/>
              <a:t>‹#›</a:t>
            </a:fld>
            <a:endParaRPr lang="zh-HK" altLang="en-US"/>
          </a:p>
        </p:txBody>
      </p:sp>
    </p:spTree>
    <p:extLst>
      <p:ext uri="{BB962C8B-B14F-4D97-AF65-F5344CB8AC3E}">
        <p14:creationId xmlns:p14="http://schemas.microsoft.com/office/powerpoint/2010/main" val="3079795391"/>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r>
              <a:rPr lang="en-GB" altLang="zh-CN"/>
              <a:t>Confidential</a:t>
            </a:r>
            <a:endParaRPr lang="zh-CN" altLang="en-US"/>
          </a:p>
        </p:txBody>
      </p:sp>
      <p:sp>
        <p:nvSpPr>
          <p:cNvPr id="3" name="日期占位符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C4F375D4-2AF7-4E93-944D-FA9FDFB966F6}" type="datetimeFigureOut">
              <a:rPr lang="zh-CN" altLang="en-US" smtClean="0"/>
              <a:t>2022/3/2</a:t>
            </a:fld>
            <a:endParaRPr lang="zh-CN" altLang="en-US"/>
          </a:p>
        </p:txBody>
      </p:sp>
      <p:sp>
        <p:nvSpPr>
          <p:cNvPr id="4" name="幻灯片图像占位符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2E10C150-9A8B-471B-921A-75DEE9265871}" type="slidenum">
              <a:rPr lang="zh-CN" altLang="en-US" smtClean="0"/>
              <a:t>‹#›</a:t>
            </a:fld>
            <a:endParaRPr lang="zh-CN" altLang="en-US"/>
          </a:p>
        </p:txBody>
      </p:sp>
    </p:spTree>
    <p:extLst>
      <p:ext uri="{BB962C8B-B14F-4D97-AF65-F5344CB8AC3E}">
        <p14:creationId xmlns:p14="http://schemas.microsoft.com/office/powerpoint/2010/main" val="448409373"/>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E10C150-9A8B-471B-921A-75DEE9265871}" type="slidenum">
              <a:rPr lang="zh-CN" altLang="en-US" smtClean="0"/>
              <a:t>3</a:t>
            </a:fld>
            <a:endParaRPr lang="zh-CN" altLang="en-US" dirty="0"/>
          </a:p>
        </p:txBody>
      </p:sp>
      <p:sp>
        <p:nvSpPr>
          <p:cNvPr id="5" name="Header Placeholder 4"/>
          <p:cNvSpPr>
            <a:spLocks noGrp="1"/>
          </p:cNvSpPr>
          <p:nvPr>
            <p:ph type="hdr" sz="quarter" idx="10"/>
          </p:nvPr>
        </p:nvSpPr>
        <p:spPr/>
        <p:txBody>
          <a:bodyPr/>
          <a:lstStyle/>
          <a:p>
            <a:r>
              <a:rPr lang="en-GB" altLang="zh-CN"/>
              <a:t>Confidential</a:t>
            </a:r>
            <a:endParaRPr lang="zh-CN" altLang="en-US"/>
          </a:p>
        </p:txBody>
      </p:sp>
    </p:spTree>
    <p:extLst>
      <p:ext uri="{BB962C8B-B14F-4D97-AF65-F5344CB8AC3E}">
        <p14:creationId xmlns:p14="http://schemas.microsoft.com/office/powerpoint/2010/main" val="2100684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422275" y="1241425"/>
            <a:ext cx="5953125" cy="3349625"/>
          </a:xfrm>
        </p:spPr>
      </p:sp>
      <p:sp>
        <p:nvSpPr>
          <p:cNvPr id="3" name="備忘稿版面配置區 2"/>
          <p:cNvSpPr>
            <a:spLocks noGrp="1"/>
          </p:cNvSpPr>
          <p:nvPr>
            <p:ph type="body" idx="1"/>
          </p:nvPr>
        </p:nvSpPr>
        <p:spPr/>
        <p:txBody>
          <a:bodyPr/>
          <a:lstStyle/>
          <a:p>
            <a:endParaRPr lang="en-US" dirty="0"/>
          </a:p>
        </p:txBody>
      </p:sp>
      <p:sp>
        <p:nvSpPr>
          <p:cNvPr id="4" name="頁首版面配置區 3"/>
          <p:cNvSpPr>
            <a:spLocks noGrp="1"/>
          </p:cNvSpPr>
          <p:nvPr>
            <p:ph type="hdr" sz="quarter" idx="10"/>
          </p:nvPr>
        </p:nvSpPr>
        <p:spPr/>
        <p:txBody>
          <a:bodyPr/>
          <a:lstStyle/>
          <a:p>
            <a:r>
              <a:rPr lang="en-GB" altLang="zh-CN"/>
              <a:t>Confidential</a:t>
            </a:r>
            <a:endParaRPr lang="zh-CN" altLang="en-US"/>
          </a:p>
        </p:txBody>
      </p:sp>
      <p:sp>
        <p:nvSpPr>
          <p:cNvPr id="5" name="投影片編號版面配置區 4"/>
          <p:cNvSpPr>
            <a:spLocks noGrp="1"/>
          </p:cNvSpPr>
          <p:nvPr>
            <p:ph type="sldNum" sz="quarter" idx="11"/>
          </p:nvPr>
        </p:nvSpPr>
        <p:spPr/>
        <p:txBody>
          <a:bodyPr/>
          <a:lstStyle/>
          <a:p>
            <a:fld id="{2E10C150-9A8B-471B-921A-75DEE9265871}" type="slidenum">
              <a:rPr lang="zh-CN" altLang="en-US" smtClean="0"/>
              <a:t>34</a:t>
            </a:fld>
            <a:endParaRPr lang="zh-CN" altLang="en-US"/>
          </a:p>
        </p:txBody>
      </p:sp>
    </p:spTree>
    <p:extLst>
      <p:ext uri="{BB962C8B-B14F-4D97-AF65-F5344CB8AC3E}">
        <p14:creationId xmlns:p14="http://schemas.microsoft.com/office/powerpoint/2010/main" val="2383460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E10C150-9A8B-471B-921A-75DEE9265871}" type="slidenum">
              <a:rPr lang="zh-CN" altLang="en-US" smtClean="0"/>
              <a:t>40</a:t>
            </a:fld>
            <a:endParaRPr lang="zh-CN" altLang="en-US" dirty="0"/>
          </a:p>
        </p:txBody>
      </p:sp>
      <p:sp>
        <p:nvSpPr>
          <p:cNvPr id="5" name="Header Placeholder 4"/>
          <p:cNvSpPr>
            <a:spLocks noGrp="1"/>
          </p:cNvSpPr>
          <p:nvPr>
            <p:ph type="hdr" sz="quarter" idx="10"/>
          </p:nvPr>
        </p:nvSpPr>
        <p:spPr/>
        <p:txBody>
          <a:bodyPr/>
          <a:lstStyle/>
          <a:p>
            <a:r>
              <a:rPr lang="en-GB" altLang="zh-CN"/>
              <a:t>Confidential</a:t>
            </a:r>
            <a:endParaRPr lang="zh-CN" altLang="en-US"/>
          </a:p>
        </p:txBody>
      </p:sp>
    </p:spTree>
    <p:extLst>
      <p:ext uri="{BB962C8B-B14F-4D97-AF65-F5344CB8AC3E}">
        <p14:creationId xmlns:p14="http://schemas.microsoft.com/office/powerpoint/2010/main" val="2483885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422275" y="1241425"/>
            <a:ext cx="5953125" cy="3349625"/>
          </a:xfrm>
        </p:spPr>
      </p:sp>
      <p:sp>
        <p:nvSpPr>
          <p:cNvPr id="3" name="備忘稿版面配置區 2"/>
          <p:cNvSpPr>
            <a:spLocks noGrp="1"/>
          </p:cNvSpPr>
          <p:nvPr>
            <p:ph type="body" idx="1"/>
          </p:nvPr>
        </p:nvSpPr>
        <p:spPr/>
        <p:txBody>
          <a:bodyPr/>
          <a:lstStyle/>
          <a:p>
            <a:endParaRPr lang="en-US" dirty="0"/>
          </a:p>
        </p:txBody>
      </p:sp>
      <p:sp>
        <p:nvSpPr>
          <p:cNvPr id="4" name="頁首版面配置區 3"/>
          <p:cNvSpPr>
            <a:spLocks noGrp="1"/>
          </p:cNvSpPr>
          <p:nvPr>
            <p:ph type="hdr" sz="quarter" idx="10"/>
          </p:nvPr>
        </p:nvSpPr>
        <p:spPr/>
        <p:txBody>
          <a:bodyPr/>
          <a:lstStyle/>
          <a:p>
            <a:r>
              <a:rPr lang="en-GB" altLang="zh-CN"/>
              <a:t>Confidential</a:t>
            </a:r>
            <a:endParaRPr lang="zh-CN" altLang="en-US"/>
          </a:p>
        </p:txBody>
      </p:sp>
      <p:sp>
        <p:nvSpPr>
          <p:cNvPr id="5" name="投影片編號版面配置區 4"/>
          <p:cNvSpPr>
            <a:spLocks noGrp="1"/>
          </p:cNvSpPr>
          <p:nvPr>
            <p:ph type="sldNum" sz="quarter" idx="11"/>
          </p:nvPr>
        </p:nvSpPr>
        <p:spPr/>
        <p:txBody>
          <a:bodyPr/>
          <a:lstStyle/>
          <a:p>
            <a:fld id="{2E10C150-9A8B-471B-921A-75DEE9265871}" type="slidenum">
              <a:rPr lang="zh-CN" altLang="en-US" smtClean="0"/>
              <a:t>41</a:t>
            </a:fld>
            <a:endParaRPr lang="zh-CN" altLang="en-US"/>
          </a:p>
        </p:txBody>
      </p:sp>
    </p:spTree>
    <p:extLst>
      <p:ext uri="{BB962C8B-B14F-4D97-AF65-F5344CB8AC3E}">
        <p14:creationId xmlns:p14="http://schemas.microsoft.com/office/powerpoint/2010/main" val="1764220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幻灯片图像占位符 1">
            <a:extLst>
              <a:ext uri="{FF2B5EF4-FFF2-40B4-BE49-F238E27FC236}">
                <a16:creationId xmlns:a16="http://schemas.microsoft.com/office/drawing/2014/main" id="{FE67951C-BAA4-4A78-9B2E-6F2279244ECE}"/>
              </a:ext>
            </a:extLst>
          </p:cNvPr>
          <p:cNvSpPr>
            <a:spLocks noGrp="1" noRot="1" noChangeAspect="1" noChangeArrowheads="1" noTextEdit="1"/>
          </p:cNvSpPr>
          <p:nvPr>
            <p:ph type="sldImg"/>
          </p:nvPr>
        </p:nvSpPr>
        <p:spPr>
          <a:xfrm>
            <a:off x="422275" y="1241425"/>
            <a:ext cx="5953125" cy="3349625"/>
          </a:xfrm>
          <a:ln>
            <a:solidFill>
              <a:srgbClr val="000000"/>
            </a:solidFill>
            <a:miter lim="800000"/>
            <a:headEnd/>
            <a:tailEnd/>
          </a:ln>
        </p:spPr>
      </p:sp>
      <p:sp>
        <p:nvSpPr>
          <p:cNvPr id="151555" name="备注占位符 2">
            <a:extLst>
              <a:ext uri="{FF2B5EF4-FFF2-40B4-BE49-F238E27FC236}">
                <a16:creationId xmlns:a16="http://schemas.microsoft.com/office/drawing/2014/main" id="{C406C2FB-E353-4E4D-9A42-F5670A6AAE2C}"/>
              </a:ext>
            </a:extLst>
          </p:cNvPr>
          <p:cNvSpPr>
            <a:spLocks noGrp="1" noChangeArrowheads="1"/>
          </p:cNvSpPr>
          <p:nvPr>
            <p:ph type="body" idx="1"/>
          </p:nvPr>
        </p:nvSpPr>
        <p:spPr bwMode="auto">
          <a:xfrm>
            <a:off x="-2128593746"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
        <p:nvSpPr>
          <p:cNvPr id="151556" name="灯片编号占位符 3">
            <a:extLst>
              <a:ext uri="{FF2B5EF4-FFF2-40B4-BE49-F238E27FC236}">
                <a16:creationId xmlns:a16="http://schemas.microsoft.com/office/drawing/2014/main" id="{DD72C217-0EA4-4F7C-BB39-86128CE784AA}"/>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8A6BDE35-505E-4D30-9952-BDDE88820C78}" type="slidenum">
              <a:rPr lang="zh-CN" altLang="en-US" sz="1200" smtClean="0">
                <a:latin typeface="等线" panose="02010600030101010101" pitchFamily="2" charset="-122"/>
              </a:rPr>
              <a:pPr/>
              <a:t>43</a:t>
            </a:fld>
            <a:endParaRPr lang="zh-CN" altLang="en-US" sz="1200" dirty="0">
              <a:latin typeface="等线" panose="02010600030101010101" pitchFamily="2" charset="-122"/>
            </a:endParaRPr>
          </a:p>
        </p:txBody>
      </p:sp>
      <p:sp>
        <p:nvSpPr>
          <p:cNvPr id="2" name="Header Placeholder 1"/>
          <p:cNvSpPr>
            <a:spLocks noGrp="1"/>
          </p:cNvSpPr>
          <p:nvPr>
            <p:ph type="hdr" sz="quarter" idx="10"/>
          </p:nvPr>
        </p:nvSpPr>
        <p:spPr/>
        <p:txBody>
          <a:bodyPr/>
          <a:lstStyle/>
          <a:p>
            <a:r>
              <a:rPr lang="en-GB" altLang="zh-CN"/>
              <a:t>Confidential</a:t>
            </a:r>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E10C150-9A8B-471B-921A-75DEE9265871}" type="slidenum">
              <a:rPr lang="zh-CN" altLang="en-US" smtClean="0"/>
              <a:t>46</a:t>
            </a:fld>
            <a:endParaRPr lang="zh-CN" altLang="en-US"/>
          </a:p>
        </p:txBody>
      </p:sp>
    </p:spTree>
    <p:extLst>
      <p:ext uri="{BB962C8B-B14F-4D97-AF65-F5344CB8AC3E}">
        <p14:creationId xmlns:p14="http://schemas.microsoft.com/office/powerpoint/2010/main" val="3819875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lstStyle/>
          <a:p>
            <a:pPr defTabSz="685800">
              <a:spcBef>
                <a:spcPct val="0"/>
              </a:spcBef>
              <a:buNone/>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0C150-9A8B-471B-921A-75DEE926587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5" name="Header Placeholder 4"/>
          <p:cNvSpPr>
            <a:spLocks noGrp="1"/>
          </p:cNvSpPr>
          <p:nvPr>
            <p:ph type="hdr" sz="quarter" idx="10"/>
          </p:nvPr>
        </p:nvSpPr>
        <p:spPr/>
        <p:txBody>
          <a:bodyPr/>
          <a:lstStyle/>
          <a:p>
            <a:r>
              <a:rPr lang="en-GB" altLang="zh-CN"/>
              <a:t>Confidential</a:t>
            </a:r>
            <a:endParaRPr lang="zh-CN" altLang="en-US"/>
          </a:p>
        </p:txBody>
      </p:sp>
    </p:spTree>
    <p:extLst>
      <p:ext uri="{BB962C8B-B14F-4D97-AF65-F5344CB8AC3E}">
        <p14:creationId xmlns:p14="http://schemas.microsoft.com/office/powerpoint/2010/main" val="3657568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0C150-9A8B-471B-921A-75DEE926587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5" name="Header Placeholder 4"/>
          <p:cNvSpPr>
            <a:spLocks noGrp="1"/>
          </p:cNvSpPr>
          <p:nvPr>
            <p:ph type="hdr" sz="quarter" idx="10"/>
          </p:nvPr>
        </p:nvSpPr>
        <p:spPr/>
        <p:txBody>
          <a:bodyPr/>
          <a:lstStyle/>
          <a:p>
            <a:r>
              <a:rPr lang="en-GB" altLang="zh-CN"/>
              <a:t>Confidential</a:t>
            </a:r>
            <a:endParaRPr lang="zh-CN" altLang="en-US"/>
          </a:p>
        </p:txBody>
      </p:sp>
    </p:spTree>
    <p:extLst>
      <p:ext uri="{BB962C8B-B14F-4D97-AF65-F5344CB8AC3E}">
        <p14:creationId xmlns:p14="http://schemas.microsoft.com/office/powerpoint/2010/main" val="3593303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0C150-9A8B-471B-921A-75DEE926587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5" name="Header Placeholder 4"/>
          <p:cNvSpPr>
            <a:spLocks noGrp="1"/>
          </p:cNvSpPr>
          <p:nvPr>
            <p:ph type="hdr" sz="quarter" idx="10"/>
          </p:nvPr>
        </p:nvSpPr>
        <p:spPr/>
        <p:txBody>
          <a:bodyPr/>
          <a:lstStyle/>
          <a:p>
            <a:r>
              <a:rPr lang="en-GB" altLang="zh-CN"/>
              <a:t>Confidential</a:t>
            </a:r>
            <a:endParaRPr lang="zh-CN" altLang="en-US"/>
          </a:p>
        </p:txBody>
      </p:sp>
    </p:spTree>
    <p:extLst>
      <p:ext uri="{BB962C8B-B14F-4D97-AF65-F5344CB8AC3E}">
        <p14:creationId xmlns:p14="http://schemas.microsoft.com/office/powerpoint/2010/main" val="1712735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0C150-9A8B-471B-921A-75DEE926587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5" name="Header Placeholder 4"/>
          <p:cNvSpPr>
            <a:spLocks noGrp="1"/>
          </p:cNvSpPr>
          <p:nvPr>
            <p:ph type="hdr" sz="quarter" idx="10"/>
          </p:nvPr>
        </p:nvSpPr>
        <p:spPr/>
        <p:txBody>
          <a:bodyPr/>
          <a:lstStyle/>
          <a:p>
            <a:r>
              <a:rPr lang="en-GB" altLang="zh-CN"/>
              <a:t>Confidential</a:t>
            </a:r>
            <a:endParaRPr lang="zh-CN" altLang="en-US"/>
          </a:p>
        </p:txBody>
      </p:sp>
    </p:spTree>
    <p:extLst>
      <p:ext uri="{BB962C8B-B14F-4D97-AF65-F5344CB8AC3E}">
        <p14:creationId xmlns:p14="http://schemas.microsoft.com/office/powerpoint/2010/main" val="1593395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E10C150-9A8B-471B-921A-75DEE9265871}" type="slidenum">
              <a:rPr lang="zh-CN" altLang="en-US" smtClean="0"/>
              <a:t>20</a:t>
            </a:fld>
            <a:endParaRPr lang="zh-CN" altLang="en-US" dirty="0"/>
          </a:p>
        </p:txBody>
      </p:sp>
      <p:sp>
        <p:nvSpPr>
          <p:cNvPr id="5" name="Header Placeholder 4"/>
          <p:cNvSpPr>
            <a:spLocks noGrp="1"/>
          </p:cNvSpPr>
          <p:nvPr>
            <p:ph type="hdr" sz="quarter" idx="10"/>
          </p:nvPr>
        </p:nvSpPr>
        <p:spPr/>
        <p:txBody>
          <a:bodyPr/>
          <a:lstStyle/>
          <a:p>
            <a:r>
              <a:rPr lang="en-GB" altLang="zh-CN"/>
              <a:t>Confidential</a:t>
            </a:r>
            <a:endParaRPr lang="zh-CN" altLang="en-US"/>
          </a:p>
        </p:txBody>
      </p:sp>
    </p:spTree>
    <p:extLst>
      <p:ext uri="{BB962C8B-B14F-4D97-AF65-F5344CB8AC3E}">
        <p14:creationId xmlns:p14="http://schemas.microsoft.com/office/powerpoint/2010/main" val="24957119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E10C150-9A8B-471B-921A-75DEE9265871}" type="slidenum">
              <a:rPr lang="zh-CN" altLang="en-US" smtClean="0"/>
              <a:t>22</a:t>
            </a:fld>
            <a:endParaRPr lang="zh-CN" altLang="en-US"/>
          </a:p>
        </p:txBody>
      </p:sp>
    </p:spTree>
    <p:extLst>
      <p:ext uri="{BB962C8B-B14F-4D97-AF65-F5344CB8AC3E}">
        <p14:creationId xmlns:p14="http://schemas.microsoft.com/office/powerpoint/2010/main" val="4024345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422275" y="1241425"/>
            <a:ext cx="5953125" cy="3349625"/>
          </a:xfrm>
        </p:spPr>
      </p:sp>
      <p:sp>
        <p:nvSpPr>
          <p:cNvPr id="3" name="備忘稿版面配置區 2"/>
          <p:cNvSpPr>
            <a:spLocks noGrp="1"/>
          </p:cNvSpPr>
          <p:nvPr>
            <p:ph type="body" idx="1"/>
          </p:nvPr>
        </p:nvSpPr>
        <p:spPr/>
        <p:txBody>
          <a:bodyPr/>
          <a:lstStyle/>
          <a:p>
            <a:endParaRPr lang="en-US" dirty="0"/>
          </a:p>
        </p:txBody>
      </p:sp>
      <p:sp>
        <p:nvSpPr>
          <p:cNvPr id="4" name="頁首版面配置區 3"/>
          <p:cNvSpPr>
            <a:spLocks noGrp="1"/>
          </p:cNvSpPr>
          <p:nvPr>
            <p:ph type="hdr" sz="quarter" idx="10"/>
          </p:nvPr>
        </p:nvSpPr>
        <p:spPr/>
        <p:txBody>
          <a:bodyPr/>
          <a:lstStyle/>
          <a:p>
            <a:r>
              <a:rPr lang="en-GB" altLang="zh-CN"/>
              <a:t>Confidential</a:t>
            </a:r>
            <a:endParaRPr lang="zh-CN" altLang="en-US"/>
          </a:p>
        </p:txBody>
      </p:sp>
      <p:sp>
        <p:nvSpPr>
          <p:cNvPr id="5" name="投影片編號版面配置區 4"/>
          <p:cNvSpPr>
            <a:spLocks noGrp="1"/>
          </p:cNvSpPr>
          <p:nvPr>
            <p:ph type="sldNum" sz="quarter" idx="11"/>
          </p:nvPr>
        </p:nvSpPr>
        <p:spPr/>
        <p:txBody>
          <a:bodyPr/>
          <a:lstStyle/>
          <a:p>
            <a:fld id="{2E10C150-9A8B-471B-921A-75DEE9265871}" type="slidenum">
              <a:rPr lang="zh-CN" altLang="en-US" smtClean="0"/>
              <a:t>29</a:t>
            </a:fld>
            <a:endParaRPr lang="zh-CN" altLang="en-US"/>
          </a:p>
        </p:txBody>
      </p:sp>
    </p:spTree>
    <p:extLst>
      <p:ext uri="{BB962C8B-B14F-4D97-AF65-F5344CB8AC3E}">
        <p14:creationId xmlns:p14="http://schemas.microsoft.com/office/powerpoint/2010/main" val="1917243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lstStyle/>
          <a:p>
            <a:endParaRPr lang="zh-CN" altLang="en-US" dirty="0"/>
          </a:p>
        </p:txBody>
      </p:sp>
      <p:sp>
        <p:nvSpPr>
          <p:cNvPr id="4" name="页眉占位符 3"/>
          <p:cNvSpPr>
            <a:spLocks noGrp="1"/>
          </p:cNvSpPr>
          <p:nvPr>
            <p:ph type="hdr" sz="quarter"/>
          </p:nvPr>
        </p:nvSpPr>
        <p:spPr/>
        <p:txBody>
          <a:bodyPr/>
          <a:lstStyle/>
          <a:p>
            <a:r>
              <a:rPr lang="en-GB" altLang="zh-CN"/>
              <a:t>Confidential</a:t>
            </a:r>
            <a:endParaRPr lang="zh-CN" altLang="en-US"/>
          </a:p>
        </p:txBody>
      </p:sp>
      <p:sp>
        <p:nvSpPr>
          <p:cNvPr id="5" name="灯片编号占位符 4"/>
          <p:cNvSpPr>
            <a:spLocks noGrp="1"/>
          </p:cNvSpPr>
          <p:nvPr>
            <p:ph type="sldNum" sz="quarter" idx="5"/>
          </p:nvPr>
        </p:nvSpPr>
        <p:spPr/>
        <p:txBody>
          <a:bodyPr/>
          <a:lstStyle/>
          <a:p>
            <a:fld id="{2E10C150-9A8B-471B-921A-75DEE9265871}" type="slidenum">
              <a:rPr lang="zh-CN" altLang="en-US" smtClean="0"/>
              <a:t>33</a:t>
            </a:fld>
            <a:endParaRPr lang="zh-CN" altLang="en-US"/>
          </a:p>
        </p:txBody>
      </p:sp>
    </p:spTree>
    <p:extLst>
      <p:ext uri="{BB962C8B-B14F-4D97-AF65-F5344CB8AC3E}">
        <p14:creationId xmlns:p14="http://schemas.microsoft.com/office/powerpoint/2010/main" val="3640644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2AEE31A-9A4A-4B27-80FD-C89A301B2999}" type="datetime1">
              <a:rPr lang="zh-CN" altLang="en-US" smtClean="0"/>
              <a:t>2022/3/2</a:t>
            </a:fld>
            <a:endParaRPr lang="zh-CN" altLang="en-US"/>
          </a:p>
        </p:txBody>
      </p:sp>
      <p:sp>
        <p:nvSpPr>
          <p:cNvPr id="5" name="Footer Placeholder 4"/>
          <p:cNvSpPr>
            <a:spLocks noGrp="1"/>
          </p:cNvSpPr>
          <p:nvPr>
            <p:ph type="ftr" sz="quarter" idx="11"/>
          </p:nvPr>
        </p:nvSpPr>
        <p:spPr/>
        <p:txBody>
          <a:bodyPr/>
          <a:lstStyle/>
          <a:p>
            <a:r>
              <a:rPr lang="en-GB" altLang="zh-CN"/>
              <a:t>Confidential</a:t>
            </a:r>
            <a:endParaRPr lang="zh-CN" altLang="en-US"/>
          </a:p>
        </p:txBody>
      </p:sp>
      <p:sp>
        <p:nvSpPr>
          <p:cNvPr id="6" name="Slide Number Placeholder 5"/>
          <p:cNvSpPr>
            <a:spLocks noGrp="1"/>
          </p:cNvSpPr>
          <p:nvPr>
            <p:ph type="sldNum" sz="quarter" idx="12"/>
          </p:nvPr>
        </p:nvSpPr>
        <p:spPr/>
        <p:txBody>
          <a:bodyPr/>
          <a:lstStyle/>
          <a:p>
            <a:fld id="{0C913308-F349-4B6D-A68A-DD1791B4A57B}" type="slidenum">
              <a:rPr lang="zh-CN" altLang="en-US" smtClean="0"/>
              <a:t>‹#›</a:t>
            </a:fld>
            <a:endParaRPr lang="zh-CN" alt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4939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07196C-9595-456D-B91D-36E48F7B33E0}" type="datetime1">
              <a:rPr lang="zh-CN" altLang="en-US" smtClean="0"/>
              <a:t>2022/3/2</a:t>
            </a:fld>
            <a:endParaRPr lang="zh-CN" altLang="en-US"/>
          </a:p>
        </p:txBody>
      </p:sp>
      <p:sp>
        <p:nvSpPr>
          <p:cNvPr id="5" name="Footer Placeholder 4"/>
          <p:cNvSpPr>
            <a:spLocks noGrp="1"/>
          </p:cNvSpPr>
          <p:nvPr>
            <p:ph type="ftr" sz="quarter" idx="11"/>
          </p:nvPr>
        </p:nvSpPr>
        <p:spPr/>
        <p:txBody>
          <a:bodyPr/>
          <a:lstStyle/>
          <a:p>
            <a:r>
              <a:rPr lang="en-GB" altLang="zh-CN"/>
              <a:t>Confidential</a:t>
            </a:r>
            <a:endParaRPr lang="zh-CN" altLang="en-US"/>
          </a:p>
        </p:txBody>
      </p:sp>
      <p:sp>
        <p:nvSpPr>
          <p:cNvPr id="6" name="Slide Number Placeholder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56792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BC4616-B907-458A-9106-B15BE55134CB}" type="datetime1">
              <a:rPr lang="zh-CN" altLang="en-US" smtClean="0"/>
              <a:t>2022/3/2</a:t>
            </a:fld>
            <a:endParaRPr lang="zh-CN" altLang="en-US"/>
          </a:p>
        </p:txBody>
      </p:sp>
      <p:sp>
        <p:nvSpPr>
          <p:cNvPr id="5" name="Footer Placeholder 4"/>
          <p:cNvSpPr>
            <a:spLocks noGrp="1"/>
          </p:cNvSpPr>
          <p:nvPr>
            <p:ph type="ftr" sz="quarter" idx="11"/>
          </p:nvPr>
        </p:nvSpPr>
        <p:spPr/>
        <p:txBody>
          <a:bodyPr/>
          <a:lstStyle/>
          <a:p>
            <a:r>
              <a:rPr lang="en-GB" altLang="zh-CN"/>
              <a:t>Confidential</a:t>
            </a:r>
            <a:endParaRPr lang="zh-CN" altLang="en-US"/>
          </a:p>
        </p:txBody>
      </p:sp>
      <p:sp>
        <p:nvSpPr>
          <p:cNvPr id="6" name="Slide Number Placeholder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293916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标题和内容">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360B8107-EC76-49BC-AA50-31CFB95F294E}"/>
              </a:ext>
            </a:extLst>
          </p:cNvPr>
          <p:cNvSpPr/>
          <p:nvPr userDrawn="1"/>
        </p:nvSpPr>
        <p:spPr>
          <a:xfrm>
            <a:off x="0" y="0"/>
            <a:ext cx="12192000" cy="6858000"/>
          </a:xfrm>
          <a:prstGeom prst="rect">
            <a:avLst/>
          </a:prstGeom>
          <a:solidFill>
            <a:srgbClr val="FFC000">
              <a:lumMod val="20000"/>
              <a:lumOff val="80000"/>
              <a:alpha val="50000"/>
            </a:srgbClr>
          </a:solidFill>
          <a:ln w="12700" cap="flat" cmpd="sng" algn="ctr">
            <a:noFill/>
            <a:prstDash val="solid"/>
            <a:miter lim="800000"/>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灯片编号占位符 3">
            <a:extLst>
              <a:ext uri="{FF2B5EF4-FFF2-40B4-BE49-F238E27FC236}">
                <a16:creationId xmlns:a16="http://schemas.microsoft.com/office/drawing/2014/main" id="{D811B544-E6D5-47FF-9C82-704B09B88F4D}"/>
              </a:ext>
            </a:extLst>
          </p:cNvPr>
          <p:cNvSpPr txBox="1">
            <a:spLocks/>
          </p:cNvSpPr>
          <p:nvPr userDrawn="1"/>
        </p:nvSpPr>
        <p:spPr>
          <a:xfrm>
            <a:off x="9120188" y="6381752"/>
            <a:ext cx="2743200" cy="365125"/>
          </a:xfrm>
          <a:prstGeom prst="rect">
            <a:avLst/>
          </a:prstGeom>
        </p:spPr>
        <p:txBody>
          <a:bodyPr vert="horz" lIns="68580" tIns="34290" rIns="68580" bIns="34290" rtlCol="0" anchor="ctr"/>
          <a:lstStyle>
            <a:defPPr>
              <a:defRPr lang="zh-HK"/>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altLang="en-US"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27507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CFEA5D-6994-44BE-91E0-1F23FBA1FD5F}" type="datetime1">
              <a:rPr lang="zh-CN" altLang="en-US" smtClean="0"/>
              <a:t>2022/3/2</a:t>
            </a:fld>
            <a:endParaRPr lang="zh-CN" altLang="en-US"/>
          </a:p>
        </p:txBody>
      </p:sp>
      <p:sp>
        <p:nvSpPr>
          <p:cNvPr id="5" name="Footer Placeholder 4"/>
          <p:cNvSpPr>
            <a:spLocks noGrp="1"/>
          </p:cNvSpPr>
          <p:nvPr>
            <p:ph type="ftr" sz="quarter" idx="11"/>
          </p:nvPr>
        </p:nvSpPr>
        <p:spPr/>
        <p:txBody>
          <a:bodyPr/>
          <a:lstStyle/>
          <a:p>
            <a:r>
              <a:rPr lang="en-GB" altLang="zh-CN"/>
              <a:t>Confidential</a:t>
            </a:r>
            <a:endParaRPr lang="zh-CN" altLang="en-US"/>
          </a:p>
        </p:txBody>
      </p:sp>
      <p:sp>
        <p:nvSpPr>
          <p:cNvPr id="6" name="Slide Number Placeholder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05867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FEDBA3D-0B40-418D-B138-8AF6CACA2671}" type="datetime1">
              <a:rPr lang="zh-CN" altLang="en-US" smtClean="0"/>
              <a:t>2022/3/2</a:t>
            </a:fld>
            <a:endParaRPr lang="zh-CN" altLang="en-US"/>
          </a:p>
        </p:txBody>
      </p:sp>
      <p:sp>
        <p:nvSpPr>
          <p:cNvPr id="5" name="Footer Placeholder 4"/>
          <p:cNvSpPr>
            <a:spLocks noGrp="1"/>
          </p:cNvSpPr>
          <p:nvPr>
            <p:ph type="ftr" sz="quarter" idx="11"/>
          </p:nvPr>
        </p:nvSpPr>
        <p:spPr/>
        <p:txBody>
          <a:bodyPr/>
          <a:lstStyle/>
          <a:p>
            <a:r>
              <a:rPr lang="en-GB" altLang="zh-CN"/>
              <a:t>Confidential</a:t>
            </a:r>
            <a:endParaRPr lang="zh-CN" altLang="en-US"/>
          </a:p>
        </p:txBody>
      </p:sp>
      <p:sp>
        <p:nvSpPr>
          <p:cNvPr id="6" name="Slide Number Placeholder 5"/>
          <p:cNvSpPr>
            <a:spLocks noGrp="1"/>
          </p:cNvSpPr>
          <p:nvPr>
            <p:ph type="sldNum" sz="quarter" idx="12"/>
          </p:nvPr>
        </p:nvSpPr>
        <p:spPr/>
        <p:txBody>
          <a:bodyPr/>
          <a:lstStyle/>
          <a:p>
            <a:fld id="{0C913308-F349-4B6D-A68A-DD1791B4A57B}" type="slidenum">
              <a:rPr lang="zh-CN" altLang="en-US" smtClean="0"/>
              <a:t>‹#›</a:t>
            </a:fld>
            <a:endParaRPr lang="zh-CN" alt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9715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C0E92CF-306C-4446-B9EB-DA010D238733}" type="datetime1">
              <a:rPr lang="zh-CN" altLang="en-US" smtClean="0"/>
              <a:t>2022/3/2</a:t>
            </a:fld>
            <a:endParaRPr lang="zh-CN" altLang="en-US"/>
          </a:p>
        </p:txBody>
      </p:sp>
      <p:sp>
        <p:nvSpPr>
          <p:cNvPr id="6" name="Footer Placeholder 5"/>
          <p:cNvSpPr>
            <a:spLocks noGrp="1"/>
          </p:cNvSpPr>
          <p:nvPr>
            <p:ph type="ftr" sz="quarter" idx="11"/>
          </p:nvPr>
        </p:nvSpPr>
        <p:spPr/>
        <p:txBody>
          <a:bodyPr/>
          <a:lstStyle/>
          <a:p>
            <a:r>
              <a:rPr lang="en-GB" altLang="zh-CN"/>
              <a:t>Confidential</a:t>
            </a:r>
            <a:endParaRPr lang="zh-CN" altLang="en-US"/>
          </a:p>
        </p:txBody>
      </p:sp>
      <p:sp>
        <p:nvSpPr>
          <p:cNvPr id="7" name="Slide Number Placeholder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826421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5816EDC-F524-435E-BD20-02AF6AEC7FE9}" type="datetime1">
              <a:rPr lang="zh-CN" altLang="en-US" smtClean="0"/>
              <a:t>2022/3/2</a:t>
            </a:fld>
            <a:endParaRPr lang="zh-CN" altLang="en-US"/>
          </a:p>
        </p:txBody>
      </p:sp>
      <p:sp>
        <p:nvSpPr>
          <p:cNvPr id="8" name="Footer Placeholder 7"/>
          <p:cNvSpPr>
            <a:spLocks noGrp="1"/>
          </p:cNvSpPr>
          <p:nvPr>
            <p:ph type="ftr" sz="quarter" idx="11"/>
          </p:nvPr>
        </p:nvSpPr>
        <p:spPr/>
        <p:txBody>
          <a:bodyPr/>
          <a:lstStyle/>
          <a:p>
            <a:r>
              <a:rPr lang="en-GB" altLang="zh-CN"/>
              <a:t>Confidential</a:t>
            </a:r>
            <a:endParaRPr lang="zh-CN" altLang="en-US"/>
          </a:p>
        </p:txBody>
      </p:sp>
      <p:sp>
        <p:nvSpPr>
          <p:cNvPr id="9" name="Slide Number Placeholder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137664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6A8B84A-82B3-4DA4-8FFC-6D1D66815D6D}" type="datetime1">
              <a:rPr lang="zh-CN" altLang="en-US" smtClean="0"/>
              <a:t>2022/3/2</a:t>
            </a:fld>
            <a:endParaRPr lang="zh-CN" altLang="en-US"/>
          </a:p>
        </p:txBody>
      </p:sp>
      <p:sp>
        <p:nvSpPr>
          <p:cNvPr id="4" name="Footer Placeholder 3"/>
          <p:cNvSpPr>
            <a:spLocks noGrp="1"/>
          </p:cNvSpPr>
          <p:nvPr>
            <p:ph type="ftr" sz="quarter" idx="11"/>
          </p:nvPr>
        </p:nvSpPr>
        <p:spPr/>
        <p:txBody>
          <a:bodyPr/>
          <a:lstStyle/>
          <a:p>
            <a:r>
              <a:rPr lang="en-GB" altLang="zh-CN"/>
              <a:t>Confidential</a:t>
            </a:r>
            <a:endParaRPr lang="zh-CN" altLang="en-US"/>
          </a:p>
        </p:txBody>
      </p:sp>
      <p:sp>
        <p:nvSpPr>
          <p:cNvPr id="5" name="Slide Number Placeholder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946850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E5932D1-3B78-4D6E-A1BC-E37E28F654E8}" type="datetime1">
              <a:rPr lang="zh-CN" altLang="en-US" smtClean="0"/>
              <a:t>2022/3/2</a:t>
            </a:fld>
            <a:endParaRPr lang="zh-CN" alt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GB" altLang="zh-CN"/>
              <a:t>Confidential</a:t>
            </a:r>
            <a:endParaRPr lang="zh-CN" altLang="en-US"/>
          </a:p>
        </p:txBody>
      </p:sp>
      <p:sp>
        <p:nvSpPr>
          <p:cNvPr id="9" name="Slide Number Placeholder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743113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00C40FB-339F-4BB1-934A-41EB18A2F269}" type="datetime1">
              <a:rPr lang="zh-CN" altLang="en-US" smtClean="0"/>
              <a:t>2022/3/2</a:t>
            </a:fld>
            <a:endParaRPr lang="zh-CN" alt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GB" altLang="zh-CN"/>
              <a:t>Confidential</a:t>
            </a:r>
            <a:endParaRPr lang="zh-CN"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069430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DEE4928-B2E7-43FC-8420-BAA45A19CD7B}" type="datetime1">
              <a:rPr lang="zh-CN" altLang="en-US" smtClean="0"/>
              <a:t>2022/3/2</a:t>
            </a:fld>
            <a:endParaRPr lang="zh-CN" altLang="en-US"/>
          </a:p>
        </p:txBody>
      </p:sp>
      <p:sp>
        <p:nvSpPr>
          <p:cNvPr id="6" name="Footer Placeholder 5"/>
          <p:cNvSpPr>
            <a:spLocks noGrp="1"/>
          </p:cNvSpPr>
          <p:nvPr>
            <p:ph type="ftr" sz="quarter" idx="11"/>
          </p:nvPr>
        </p:nvSpPr>
        <p:spPr/>
        <p:txBody>
          <a:bodyPr/>
          <a:lstStyle/>
          <a:p>
            <a:r>
              <a:rPr lang="en-GB" altLang="zh-CN"/>
              <a:t>Confidential</a:t>
            </a:r>
            <a:endParaRPr lang="zh-CN" altLang="en-US"/>
          </a:p>
        </p:txBody>
      </p:sp>
      <p:sp>
        <p:nvSpPr>
          <p:cNvPr id="7" name="Slide Number Placeholder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2101398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A9755C26-266A-40D9-A116-EA8239EC7126}" type="datetime1">
              <a:rPr lang="zh-CN" altLang="en-US" smtClean="0"/>
              <a:t>2022/3/2</a:t>
            </a:fld>
            <a:endParaRPr lang="zh-CN" alt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GB" altLang="zh-CN"/>
              <a:t>Confidential</a:t>
            </a:r>
            <a:endParaRPr lang="zh-CN" alt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0C913308-F349-4B6D-A68A-DD1791B4A57B}" type="slidenum">
              <a:rPr lang="zh-CN" altLang="en-US" smtClean="0"/>
              <a:t>‹#›</a:t>
            </a:fld>
            <a:endParaRPr lang="zh-CN" alt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012378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hf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www.news.gov.hk/tc/record/html/2017/09/20170924_110617.s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9.xml"/><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hkichdb.gov.hk/zht/item.html?b704f065-a1c4-48cd-adb9-51270740397c"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hyperlink" Target="https://www.filmarchive.gov.hk/en_US/web/hkfa/pe-event-2021-ths-fs-film22.html" TargetMode="External"/><Relationship Id="rId1" Type="http://schemas.openxmlformats.org/officeDocument/2006/relationships/slideLayout" Target="../slideLayouts/slideLayout2.xml"/><Relationship Id="rId6" Type="http://schemas.openxmlformats.org/officeDocument/2006/relationships/hyperlink" Target="https://www.iatc.com.hk/theatre2015/?a=doc&amp;id=95547" TargetMode="External"/><Relationship Id="rId5" Type="http://schemas.openxmlformats.org/officeDocument/2006/relationships/image" Target="../media/image39.png"/><Relationship Id="rId4" Type="http://schemas.openxmlformats.org/officeDocument/2006/relationships/hyperlink" Target="https://www.frenchmay.com/en/events/the-butterfly-lover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news.gov.hk/chi/2019/04/20190404/20190404_130833_659.html"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www.policyaddress.gov.hk/2020/eng/p146.html"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english.www.gov.cn/archive/chinaabc/"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hyperlink" Target="https://www.news.gov.hk/eng/2021/08/20210801/20210801_143531_869.html" TargetMode="External"/><Relationship Id="rId7" Type="http://schemas.openxmlformats.org/officeDocument/2006/relationships/hyperlink" Target="https://www.had.gov.hk/rru/english/programmes/support_service_centres.htm"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hyperlink" Target="https://hkcscheer.net/hk/" TargetMode="External"/><Relationship Id="rId10" Type="http://schemas.openxmlformats.org/officeDocument/2006/relationships/image" Target="../media/image53.png"/><Relationship Id="rId4" Type="http://schemas.openxmlformats.org/officeDocument/2006/relationships/image" Target="../media/image50.png"/><Relationship Id="rId9" Type="http://schemas.openxmlformats.org/officeDocument/2006/relationships/hyperlink" Target="https://www.edb.gov.hk/en/student-parents/ncs-students/about-ncs-students/index.html"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had.gov.hk/rru/english/programmes/district_based_programmes.htm"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hyperlink" Target="https://www.info.gov.hk/gia/general/202106/18/P2021061800373.htm" TargetMode="External"/><Relationship Id="rId5" Type="http://schemas.openxmlformats.org/officeDocument/2006/relationships/image" Target="../media/image61.png"/><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5.png"/><Relationship Id="rId2" Type="http://schemas.openxmlformats.org/officeDocument/2006/relationships/hyperlink" Target="http://www.phoenix-exhibitions.com/zh/portfolio-item/%E3%80%8A%E6%B8%85%E6%98%8E%E4%B8%8A%E6%B2%B3%E5%9C%963-0%E3%80%8B%E6%95%B8%E7%A2%BC%E8%97%9D%E8%A1%93%E9%A6%99%E6%B8%AF%E5%B1%95/" TargetMode="External"/><Relationship Id="rId1" Type="http://schemas.openxmlformats.org/officeDocument/2006/relationships/slideLayout" Target="../slideLayouts/slideLayout2.xml"/><Relationship Id="rId6" Type="http://schemas.openxmlformats.org/officeDocument/2006/relationships/hyperlink" Target="https://www.heritagemuseum.gov.hk/en_US/web/hm/exhibitions/data/exid252.html" TargetMode="External"/><Relationship Id="rId5" Type="http://schemas.openxmlformats.org/officeDocument/2006/relationships/image" Target="../media/image64.png"/><Relationship Id="rId4" Type="http://schemas.openxmlformats.org/officeDocument/2006/relationships/hyperlink" Target="https://www.e-dunhuang.com/"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hyperlink" Target="https://www.youtube.com/watch?v=pV3gk8A_vgg&amp;t=14s" TargetMode="External"/><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hyperlink" Target="https://www.hk.artsfestival.org/en" TargetMode="External"/><Relationship Id="rId1" Type="http://schemas.openxmlformats.org/officeDocument/2006/relationships/slideLayout" Target="../slideLayouts/slideLayout2.xml"/><Relationship Id="rId6" Type="http://schemas.openxmlformats.org/officeDocument/2006/relationships/hyperlink" Target="https://www.frenchmay.com/en/home/" TargetMode="External"/><Relationship Id="rId5" Type="http://schemas.openxmlformats.org/officeDocument/2006/relationships/image" Target="../media/image12.png"/><Relationship Id="rId4" Type="http://schemas.openxmlformats.org/officeDocument/2006/relationships/hyperlink" Target="https://www.hkiac.gov.hk/2021/en/index.html" TargetMode="External"/><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heritagemuseum.gov.hk/en_US/web/hm/exhibitions/data/exid262.html" TargetMode="Externa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hyperlink" Target="https://www.heritagemuseum.gov.hk/documents/2199315/20766848/ExhibitionBooklet.pdf"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discoverhongkong.com/eng/explore/dining.html" TargetMode="Externa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hyperlink" Target="https://event.hktdc.com/fair/hkfoodexpo-en/HKTDC-Food-Expo/"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标题 1">
            <a:extLst>
              <a:ext uri="{FF2B5EF4-FFF2-40B4-BE49-F238E27FC236}">
                <a16:creationId xmlns:a16="http://schemas.microsoft.com/office/drawing/2014/main" id="{582C6C78-8A52-4BBC-B587-7EA602DF0A82}"/>
              </a:ext>
            </a:extLst>
          </p:cNvPr>
          <p:cNvSpPr>
            <a:spLocks noGrp="1" noChangeArrowheads="1"/>
          </p:cNvSpPr>
          <p:nvPr>
            <p:ph type="ctrTitle" idx="4294967295"/>
          </p:nvPr>
        </p:nvSpPr>
        <p:spPr>
          <a:xfrm>
            <a:off x="407368" y="1628800"/>
            <a:ext cx="11233248" cy="4536504"/>
          </a:xfrm>
        </p:spPr>
        <p:txBody>
          <a:bodyPr>
            <a:noAutofit/>
          </a:bodyPr>
          <a:lstStyle/>
          <a:p>
            <a:pPr>
              <a:lnSpc>
                <a:spcPct val="100000"/>
              </a:lnSpc>
            </a:pPr>
            <a:b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br>
            <a:r>
              <a:rPr lang="en-US" altLang="zh-CN"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Positive significance of the characteristics of cultural diversity to Hong Kong society: </a:t>
            </a:r>
            <a:br>
              <a:rPr lang="en-US" altLang="zh-CN"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br>
            <a:r>
              <a:rPr lang="en-US" altLang="zh-CN"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promoting inclusion of cultures; </a:t>
            </a:r>
            <a:br>
              <a:rPr lang="en-US" altLang="zh-CN"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br>
            <a:r>
              <a:rPr lang="en-US" altLang="zh-CN"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facilitating cultural innovations and reflections; </a:t>
            </a:r>
            <a:br>
              <a:rPr lang="en-US" altLang="zh-CN"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br>
            <a:r>
              <a:rPr lang="en-US" altLang="zh-CN"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promoting harmony among different ethnic groups; </a:t>
            </a:r>
            <a:br>
              <a:rPr lang="en-US" altLang="zh-CN"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br>
            <a:r>
              <a:rPr lang="en-US" altLang="zh-CN"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nurturing citizenship rooted in Chinese culture with a global perspective</a:t>
            </a:r>
            <a:b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br>
            <a:b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br>
            <a:endParaRPr lang="zh-CN" altLang="zh-CN" sz="2800" strike="sngStrike"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矩形 1"/>
          <p:cNvSpPr>
            <a:spLocks noChangeArrowheads="1"/>
          </p:cNvSpPr>
          <p:nvPr/>
        </p:nvSpPr>
        <p:spPr bwMode="auto">
          <a:xfrm>
            <a:off x="263352" y="44624"/>
            <a:ext cx="1159328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幼圆"/>
                <a:cs typeface="幼圆"/>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幼圆"/>
                <a:cs typeface="幼圆"/>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幼圆"/>
                <a:cs typeface="幼圆"/>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幼圆"/>
                <a:cs typeface="幼圆"/>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幼圆"/>
                <a:cs typeface="幼圆"/>
              </a:defRPr>
            </a:lvl5pPr>
            <a:lvl6pPr marL="25146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幼圆"/>
                <a:cs typeface="幼圆"/>
              </a:defRPr>
            </a:lvl6pPr>
            <a:lvl7pPr marL="29718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幼圆"/>
                <a:cs typeface="幼圆"/>
              </a:defRPr>
            </a:lvl7pPr>
            <a:lvl8pPr marL="34290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幼圆"/>
                <a:cs typeface="幼圆"/>
              </a:defRPr>
            </a:lvl8pPr>
            <a:lvl9pPr marL="38862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幼圆"/>
                <a:cs typeface="幼圆"/>
              </a:defRPr>
            </a:lvl9pPr>
          </a:lstStyle>
          <a:p>
            <a:pPr>
              <a:spcBef>
                <a:spcPct val="0"/>
              </a:spcBef>
              <a:buClrTx/>
              <a:buFontTx/>
              <a:buNone/>
            </a:pPr>
            <a:endParaRPr lang="zh-TW" altLang="en-US" sz="1200" dirty="0">
              <a:solidFill>
                <a:schemeClr val="tx1"/>
              </a:solidFill>
              <a:latin typeface="標楷體" panose="03000509000000000000" pitchFamily="65" charset="-120"/>
              <a:ea typeface="標楷體" panose="03000509000000000000" pitchFamily="65" charset="-120"/>
            </a:endParaRPr>
          </a:p>
          <a:p>
            <a:pPr>
              <a:spcBef>
                <a:spcPct val="0"/>
              </a:spcBef>
              <a:buClrTx/>
              <a:buSzTx/>
              <a:buNone/>
            </a:pPr>
            <a:r>
              <a:rPr lang="en-US" altLang="zh-TW" sz="2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Citizenship and Social Development</a:t>
            </a:r>
          </a:p>
          <a:p>
            <a:pPr>
              <a:spcBef>
                <a:spcPct val="0"/>
              </a:spcBef>
              <a:buClrTx/>
              <a:buSzTx/>
              <a:buNone/>
            </a:pPr>
            <a:r>
              <a:rPr lang="en-US" altLang="zh-TW"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Theme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1</a:t>
            </a:r>
            <a:r>
              <a:rPr lang="en-US" altLang="zh-TW"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Hong Kong under “One Country, Two Systems”</a:t>
            </a:r>
          </a:p>
          <a:p>
            <a:pPr>
              <a:spcBef>
                <a:spcPct val="0"/>
              </a:spcBef>
              <a:buClrTx/>
              <a:buNone/>
            </a:pPr>
            <a:r>
              <a:rPr lang="en-US" altLang="zh-TW"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Topic: Characteristics of cultural diversity of Hong Kong society</a:t>
            </a:r>
            <a:endParaRPr lang="en-US" altLang="zh-TW" sz="2400" strike="sngStrike"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 name="Rectangle 5"/>
          <p:cNvSpPr/>
          <p:nvPr/>
        </p:nvSpPr>
        <p:spPr>
          <a:xfrm>
            <a:off x="4835034" y="5949280"/>
            <a:ext cx="2557110" cy="646331"/>
          </a:xfrm>
          <a:prstGeom prst="rect">
            <a:avLst/>
          </a:prstGeom>
        </p:spPr>
        <p:txBody>
          <a:bodyPr wrap="none">
            <a:spAutoFit/>
          </a:bodyPr>
          <a:lstStyle/>
          <a:p>
            <a:pPr algn="ctr"/>
            <a:r>
              <a:rPr lang="en-US" altLang="zh-CN" sz="3600" dirty="0">
                <a:latin typeface="Times New Roman" panose="02020603050405020304" pitchFamily="18" charset="0"/>
                <a:ea typeface="DFKai-SB" panose="03000509000000000000" pitchFamily="65" charset="-120"/>
                <a:cs typeface="Times New Roman" panose="02020603050405020304" pitchFamily="18" charset="0"/>
              </a:rPr>
              <a:t>August</a:t>
            </a:r>
            <a:r>
              <a:rPr lang="zh-CN" altLang="en-US" sz="3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600" dirty="0">
                <a:latin typeface="Times New Roman" panose="02020603050405020304" pitchFamily="18" charset="0"/>
                <a:ea typeface="DFKai-SB" panose="03000509000000000000" pitchFamily="65" charset="-120"/>
                <a:cs typeface="Times New Roman" panose="02020603050405020304" pitchFamily="18" charset="0"/>
              </a:rPr>
              <a:t>2021</a:t>
            </a:r>
            <a:endParaRPr lang="en-US" sz="36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 name="Rectangle 1"/>
          <p:cNvSpPr/>
          <p:nvPr/>
        </p:nvSpPr>
        <p:spPr>
          <a:xfrm>
            <a:off x="407368" y="1596440"/>
            <a:ext cx="7596844" cy="902811"/>
          </a:xfrm>
          <a:prstGeom prst="rect">
            <a:avLst/>
          </a:prstGeom>
        </p:spPr>
        <p:txBody>
          <a:bodyPr wrap="square">
            <a:spAutoFit/>
          </a:bodyPr>
          <a:lstStyle/>
          <a:p>
            <a:pPr>
              <a:lnSpc>
                <a:spcPct val="130000"/>
              </a:lnSpc>
              <a:spcBef>
                <a:spcPct val="0"/>
              </a:spcBef>
              <a:spcAft>
                <a:spcPts val="1000"/>
              </a:spcAft>
            </a:pPr>
            <a:r>
              <a:rPr lang="en-GB" altLang="zh-TW" sz="4500" b="1" dirty="0">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Learning focus:</a:t>
            </a:r>
            <a:endParaRPr lang="en-US" altLang="zh-CN" sz="4500" b="1" dirty="0">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endParaRPr>
          </a:p>
        </p:txBody>
      </p:sp>
      <p:sp>
        <p:nvSpPr>
          <p:cNvPr id="3" name="TextBox 2"/>
          <p:cNvSpPr txBox="1"/>
          <p:nvPr/>
        </p:nvSpPr>
        <p:spPr>
          <a:xfrm>
            <a:off x="4403812" y="5487615"/>
            <a:ext cx="3312368" cy="461665"/>
          </a:xfrm>
          <a:prstGeom prst="rect">
            <a:avLst/>
          </a:prstGeom>
          <a:noFill/>
        </p:spPr>
        <p:txBody>
          <a:bodyPr wrap="square" rtlCol="0">
            <a:spAutoFit/>
          </a:bodyPr>
          <a:lstStyle/>
          <a:p>
            <a:pPr algn="ctr"/>
            <a:r>
              <a:rPr lang="en-US" altLang="zh-HK" sz="2400" dirty="0">
                <a:solidFill>
                  <a:srgbClr val="FF0000"/>
                </a:solidFill>
                <a:latin typeface="Times New Roman" panose="02020603050405020304" pitchFamily="18" charset="0"/>
                <a:cs typeface="Times New Roman" panose="02020603050405020304" pitchFamily="18" charset="0"/>
              </a:rPr>
              <a:t>Translated version</a:t>
            </a:r>
            <a:endParaRPr lang="zh-HK" altLang="en-US" sz="24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3426" name="Rectangle 3">
            <a:extLst>
              <a:ext uri="{FF2B5EF4-FFF2-40B4-BE49-F238E27FC236}">
                <a16:creationId xmlns:a16="http://schemas.microsoft.com/office/drawing/2014/main" id="{4BD74764-827E-44EE-8708-EDC65C1F9C7F}"/>
              </a:ext>
            </a:extLst>
          </p:cNvPr>
          <p:cNvSpPr>
            <a:spLocks noGrp="1" noChangeArrowheads="1"/>
          </p:cNvSpPr>
          <p:nvPr>
            <p:ph idx="1"/>
          </p:nvPr>
        </p:nvSpPr>
        <p:spPr>
          <a:xfrm>
            <a:off x="551383" y="903272"/>
            <a:ext cx="11089233" cy="2160000"/>
          </a:xfrm>
          <a:solidFill>
            <a:schemeClr val="bg1">
              <a:lumMod val="95000"/>
            </a:schemeClr>
          </a:solidFill>
        </p:spPr>
        <p:txBody>
          <a:bodyPr>
            <a:noAutofit/>
          </a:bodyPr>
          <a:lstStyle/>
          <a:p>
            <a:pPr algn="just">
              <a:lnSpc>
                <a:spcPct val="100000"/>
              </a:lnSpc>
            </a:pP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Century-old</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buildings</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scattered</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everywhere, like</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architectural</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museums,</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confirming the</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richness</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diversity of Hong Kong.</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Early</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walled</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villages</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ancestral</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halls feature the architectural style of regions like </a:t>
            </a:r>
            <a:r>
              <a:rPr lang="en-US" altLang="zh-CN" sz="2600" dirty="0" err="1">
                <a:solidFill>
                  <a:schemeClr val="tx1"/>
                </a:solidFill>
                <a:latin typeface="Times New Roman" panose="02020603050405020304" pitchFamily="18" charset="0"/>
                <a:ea typeface="DFKai-SB" panose="03000509000000000000" pitchFamily="65" charset="-120"/>
                <a:cs typeface="Times New Roman" panose="02020603050405020304" pitchFamily="18" charset="0"/>
              </a:rPr>
              <a:t>Lingnan</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Pre-war</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Guangzhou-style arcade-houses (</a:t>
            </a:r>
            <a:r>
              <a:rPr lang="en-US" altLang="zh-CN" sz="2600" i="1" dirty="0" err="1">
                <a:solidFill>
                  <a:schemeClr val="tx1"/>
                </a:solidFill>
                <a:latin typeface="Times New Roman" panose="02020603050405020304" pitchFamily="18" charset="0"/>
                <a:ea typeface="DFKai-SB" panose="03000509000000000000" pitchFamily="65" charset="-120"/>
                <a:cs typeface="Times New Roman" panose="02020603050405020304" pitchFamily="18" charset="0"/>
              </a:rPr>
              <a:t>qilou</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buildings) maintain</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traditional</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Chinese</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style</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with</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elements</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of</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Western</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elements.</a:t>
            </a:r>
            <a:r>
              <a:rPr lang="zh-TW" altLang="en-US" dirty="0">
                <a:solidFill>
                  <a:schemeClr val="tx1"/>
                </a:solidFill>
              </a:rPr>
              <a:t> </a:t>
            </a:r>
            <a:endParaRPr lang="zh-CN"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03430" name="灯片编号占位符 1">
            <a:extLst>
              <a:ext uri="{FF2B5EF4-FFF2-40B4-BE49-F238E27FC236}">
                <a16:creationId xmlns:a16="http://schemas.microsoft.com/office/drawing/2014/main" id="{689B0822-B53B-49D0-B321-8BE4E3986979}"/>
              </a:ext>
            </a:extLst>
          </p:cNvPr>
          <p:cNvSpPr>
            <a:spLocks noGrp="1" noChangeArrowheads="1"/>
          </p:cNvSpPr>
          <p:nvPr>
            <p:ph type="sldNum" sz="quarter" idx="12"/>
          </p:nvPr>
        </p:nvSpPr>
        <p:spPr>
          <a:xfrm>
            <a:off x="10860574" y="6381328"/>
            <a:ext cx="984019" cy="365125"/>
          </a:xfrm>
          <a:noFill/>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18859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2288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25717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29146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defTabSz="914400">
              <a:spcBef>
                <a:spcPct val="0"/>
              </a:spcBef>
              <a:buNone/>
              <a:defRPr/>
            </a:pPr>
            <a:fld id="{48658B39-2190-4978-802C-4BEC568AE487}" type="slidenum">
              <a:rPr lang="en-US" altLang="zh-CN" sz="1600"/>
              <a:pPr defTabSz="914400">
                <a:spcBef>
                  <a:spcPct val="0"/>
                </a:spcBef>
                <a:buNone/>
                <a:defRPr/>
              </a:pPr>
              <a:t>10</a:t>
            </a:fld>
            <a:endParaRPr lang="en-US" altLang="zh-CN" sz="1600" dirty="0"/>
          </a:p>
        </p:txBody>
      </p:sp>
      <p:sp>
        <p:nvSpPr>
          <p:cNvPr id="8" name="文本框 7">
            <a:extLst>
              <a:ext uri="{FF2B5EF4-FFF2-40B4-BE49-F238E27FC236}">
                <a16:creationId xmlns:a16="http://schemas.microsoft.com/office/drawing/2014/main" id="{4D10C0DD-A036-44B3-86E3-C0106F7CF4A7}"/>
              </a:ext>
            </a:extLst>
          </p:cNvPr>
          <p:cNvSpPr txBox="1"/>
          <p:nvPr/>
        </p:nvSpPr>
        <p:spPr>
          <a:xfrm>
            <a:off x="1739516" y="118443"/>
            <a:ext cx="8712967" cy="784830"/>
          </a:xfrm>
          <a:prstGeom prst="rect">
            <a:avLst/>
          </a:prstGeom>
          <a:noFill/>
        </p:spPr>
        <p:txBody>
          <a:bodyPr wrap="square">
            <a:spAutoFit/>
          </a:bodyPr>
          <a:lstStyle/>
          <a:p>
            <a:pPr algn="ctr" defTabSz="914400">
              <a:spcBef>
                <a:spcPct val="20000"/>
              </a:spcBef>
              <a:tabLst>
                <a:tab pos="342900" algn="l"/>
              </a:tabLst>
              <a:defRPr/>
            </a:pPr>
            <a:r>
              <a:rPr lang="en-US" altLang="zh-CN" sz="4500" b="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Various</a:t>
            </a:r>
            <a:r>
              <a:rPr lang="zh-CN" altLang="en-US" sz="4500" b="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4500" b="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architectural</a:t>
            </a:r>
            <a:r>
              <a:rPr lang="zh-CN" altLang="en-US" sz="4500" b="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4500" b="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styles</a:t>
            </a:r>
          </a:p>
        </p:txBody>
      </p:sp>
      <p:sp>
        <p:nvSpPr>
          <p:cNvPr id="4" name="Rectangle 3"/>
          <p:cNvSpPr/>
          <p:nvPr/>
        </p:nvSpPr>
        <p:spPr>
          <a:xfrm>
            <a:off x="1271464" y="3232135"/>
            <a:ext cx="9355414" cy="3293209"/>
          </a:xfrm>
          <a:prstGeom prst="rect">
            <a:avLst/>
          </a:prstGeom>
          <a:ln w="28575">
            <a:solidFill>
              <a:srgbClr val="00B050"/>
            </a:solidFill>
          </a:ln>
        </p:spPr>
        <p:txBody>
          <a:bodyPr wrap="square">
            <a:spAutoFit/>
          </a:bodyPr>
          <a:lstStyle/>
          <a:p>
            <a:pPr algn="ct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An example:</a:t>
            </a:r>
            <a:endParaRPr lang="en-US" altLang="zh-TW" sz="2400" dirty="0">
              <a:latin typeface="Times New Roman" panose="02020603050405020304" pitchFamily="18" charset="0"/>
              <a:ea typeface="DFKai-SB" panose="03000509000000000000" pitchFamily="65" charset="-120"/>
              <a:cs typeface="Times New Roman" panose="02020603050405020304" pitchFamily="18" charset="0"/>
            </a:endParaRPr>
          </a:p>
          <a:p>
            <a:r>
              <a:rPr lang="en-US" altLang="zh-CN" dirty="0">
                <a:latin typeface="Times New Roman" panose="02020603050405020304" pitchFamily="18" charset="0"/>
                <a:ea typeface="DFKai-SB" panose="03000509000000000000" pitchFamily="65" charset="-120"/>
                <a:cs typeface="Times New Roman" panose="02020603050405020304" pitchFamily="18" charset="0"/>
              </a:rPr>
              <a:t>The</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Blue</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House</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is</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mainly</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built</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with</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brick</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and</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wood.</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endParaRPr lang="en-US" altLang="zh-CN" dirty="0">
              <a:latin typeface="Times New Roman" panose="02020603050405020304" pitchFamily="18" charset="0"/>
              <a:ea typeface="DFKai-SB" panose="03000509000000000000" pitchFamily="65" charset="-120"/>
              <a:cs typeface="Times New Roman" panose="02020603050405020304" pitchFamily="18" charset="0"/>
            </a:endParaRPr>
          </a:p>
          <a:p>
            <a:r>
              <a:rPr lang="en-US" altLang="zh-CN" dirty="0">
                <a:latin typeface="Times New Roman" panose="02020603050405020304" pitchFamily="18" charset="0"/>
                <a:ea typeface="DFKai-SB" panose="03000509000000000000" pitchFamily="65" charset="-120"/>
                <a:cs typeface="Times New Roman" panose="02020603050405020304" pitchFamily="18" charset="0"/>
              </a:rPr>
              <a:t>It</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is</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the</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only existing Tong</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Lau</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with</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balconies</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in</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Hong Kong.</a:t>
            </a:r>
            <a:endParaRPr lang="en-US" altLang="zh-TW" dirty="0">
              <a:latin typeface="Times New Roman" panose="02020603050405020304" pitchFamily="18" charset="0"/>
              <a:ea typeface="DFKai-SB" panose="03000509000000000000" pitchFamily="65" charset="-120"/>
              <a:cs typeface="Times New Roman" panose="02020603050405020304" pitchFamily="18" charset="0"/>
            </a:endParaRPr>
          </a:p>
          <a:p>
            <a:endParaRPr lang="en-US" altLang="zh-TW" dirty="0">
              <a:latin typeface="Times New Roman" panose="02020603050405020304" pitchFamily="18" charset="0"/>
              <a:ea typeface="DFKai-SB" panose="03000509000000000000" pitchFamily="65" charset="-120"/>
              <a:cs typeface="Times New Roman" panose="02020603050405020304" pitchFamily="18" charset="0"/>
            </a:endParaRPr>
          </a:p>
          <a:p>
            <a:r>
              <a:rPr lang="zh-TW"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Address: 72, 72A, 74, 74A Stone Nullah Lane, Wan Chai</a:t>
            </a:r>
            <a:endParaRPr lang="zh-TW" alt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G.F.A.: About 1,035 sq. m.</a:t>
            </a:r>
            <a:endParaRPr lang="zh-TW" altLang="en-US" dirty="0">
              <a:latin typeface="Times New Roman" panose="02020603050405020304" pitchFamily="18" charset="0"/>
              <a:cs typeface="Times New Roman" panose="02020603050405020304" pitchFamily="18" charset="0"/>
            </a:endParaRPr>
          </a:p>
          <a:p>
            <a:r>
              <a:rPr lang="zh-TW"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Year Built: 1923-1925</a:t>
            </a:r>
            <a:endParaRPr lang="en-US" altLang="zh-TW" dirty="0">
              <a:latin typeface="Times New Roman" panose="02020603050405020304" pitchFamily="18" charset="0"/>
              <a:cs typeface="Times New Roman" panose="02020603050405020304" pitchFamily="18" charset="0"/>
            </a:endParaRPr>
          </a:p>
          <a:p>
            <a:r>
              <a:rPr lang="en-US" altLang="zh-TW"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Grading: Grade 1</a:t>
            </a:r>
            <a:endParaRPr lang="en-US" dirty="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a:p>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Source:</a:t>
            </a:r>
            <a:r>
              <a:rPr lang="zh-CN" altLang="en-US" sz="1400" dirty="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Commissioner for Heritage's Office, Development Bureau</a:t>
            </a:r>
          </a:p>
          <a:p>
            <a:r>
              <a:rPr lang="en-US" altLang="zh-TW" sz="1400" dirty="0">
                <a:latin typeface="Times New Roman" panose="02020603050405020304" pitchFamily="18" charset="0"/>
                <a:cs typeface="Times New Roman" panose="02020603050405020304" pitchFamily="18" charset="0"/>
              </a:rPr>
              <a:t>(https://www.heritage.gov.hk/en/revitalisation-scheme/batch-ii-of-revitalisation-scheme/virtual-tour-on-batch-ii-historic-buildings/the-blue-house-cluster/index.html) </a:t>
            </a:r>
            <a:endParaRPr lang="en-US" sz="1400" strike="sngStrike" dirty="0">
              <a:latin typeface="Times New Roman" panose="02020603050405020304" pitchFamily="18" charset="0"/>
              <a:cs typeface="Times New Roman" panose="02020603050405020304" pitchFamily="18" charset="0"/>
            </a:endParaRPr>
          </a:p>
        </p:txBody>
      </p:sp>
      <p:pic>
        <p:nvPicPr>
          <p:cNvPr id="10" name="Picture 9">
            <a:hlinkClick r:id="rId3"/>
          </p:cNvPr>
          <p:cNvPicPr>
            <a:picLocks noChangeAspect="1"/>
          </p:cNvPicPr>
          <p:nvPr/>
        </p:nvPicPr>
        <p:blipFill>
          <a:blip r:embed="rId4"/>
          <a:stretch>
            <a:fillRect/>
          </a:stretch>
        </p:blipFill>
        <p:spPr>
          <a:xfrm>
            <a:off x="7934724" y="3389164"/>
            <a:ext cx="2304256" cy="1894859"/>
          </a:xfrm>
          <a:prstGeom prst="rect">
            <a:avLst/>
          </a:prstGeom>
        </p:spPr>
      </p:pic>
    </p:spTree>
    <p:extLst>
      <p:ext uri="{BB962C8B-B14F-4D97-AF65-F5344CB8AC3E}">
        <p14:creationId xmlns:p14="http://schemas.microsoft.com/office/powerpoint/2010/main" val="36769999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8945B05B-E604-4005-8AEA-5A3FDE0F67DC}"/>
              </a:ext>
            </a:extLst>
          </p:cNvPr>
          <p:cNvSpPr txBox="1"/>
          <p:nvPr/>
        </p:nvSpPr>
        <p:spPr>
          <a:xfrm>
            <a:off x="635874" y="1605928"/>
            <a:ext cx="4884062" cy="4676654"/>
          </a:xfrm>
          <a:prstGeom prst="rect">
            <a:avLst/>
          </a:prstGeom>
        </p:spPr>
        <p:txBody>
          <a:bodyPr vert="horz" lIns="91440" tIns="45720" rIns="91440" bIns="45720" rtlCol="0" anchor="ctr">
            <a:noAutofit/>
          </a:bodyPr>
          <a:lstStyle/>
          <a:p>
            <a:pPr algn="just" defTabSz="914400">
              <a:lnSpc>
                <a:spcPct val="90000"/>
              </a:lnSpc>
              <a:spcBef>
                <a:spcPct val="0"/>
              </a:spcBef>
              <a:spcAft>
                <a:spcPts val="600"/>
              </a:spcAft>
              <a:defRPr/>
            </a:pPr>
            <a:r>
              <a:rPr lang="en-US" altLang="zh-CN" sz="2800" dirty="0">
                <a:latin typeface="Times New Roman" panose="02020603050405020304" pitchFamily="18" charset="0"/>
                <a:cs typeface="Times New Roman" panose="02020603050405020304" pitchFamily="18" charset="0"/>
              </a:rPr>
              <a:t>King Yin Lei, originally named “</a:t>
            </a:r>
            <a:r>
              <a:rPr lang="en-US" altLang="zh-CN" sz="2800" dirty="0" err="1">
                <a:latin typeface="Times New Roman" panose="02020603050405020304" pitchFamily="18" charset="0"/>
                <a:cs typeface="Times New Roman" panose="02020603050405020304" pitchFamily="18" charset="0"/>
              </a:rPr>
              <a:t>Hei</a:t>
            </a:r>
            <a:r>
              <a:rPr lang="en-US" altLang="zh-CN" sz="2800" dirty="0">
                <a:latin typeface="Times New Roman" panose="02020603050405020304" pitchFamily="18" charset="0"/>
                <a:cs typeface="Times New Roman" panose="02020603050405020304" pitchFamily="18" charset="0"/>
              </a:rPr>
              <a:t> Lo”, was built in 1937.</a:t>
            </a:r>
            <a:r>
              <a:rPr lang="zh-CN" altLang="en-US" sz="2800" dirty="0">
                <a:latin typeface="Times New Roman" panose="02020603050405020304" pitchFamily="18" charset="0"/>
                <a:cs typeface="Times New Roman" panose="02020603050405020304" pitchFamily="18" charset="0"/>
              </a:rPr>
              <a:t> </a:t>
            </a:r>
            <a:r>
              <a:rPr lang="en-US" altLang="zh-CN" sz="2800" dirty="0">
                <a:latin typeface="Times New Roman" panose="02020603050405020304" pitchFamily="18" charset="0"/>
                <a:cs typeface="Times New Roman" panose="02020603050405020304" pitchFamily="18" charset="0"/>
              </a:rPr>
              <a:t>This</a:t>
            </a:r>
            <a:r>
              <a:rPr lang="zh-CN" altLang="en-US" sz="2800" dirty="0">
                <a:latin typeface="Times New Roman" panose="02020603050405020304" pitchFamily="18" charset="0"/>
                <a:cs typeface="Times New Roman" panose="02020603050405020304" pitchFamily="18" charset="0"/>
              </a:rPr>
              <a:t> </a:t>
            </a:r>
            <a:r>
              <a:rPr lang="en-US" altLang="zh-CN" sz="2800" dirty="0">
                <a:latin typeface="Times New Roman" panose="02020603050405020304" pitchFamily="18" charset="0"/>
                <a:cs typeface="Times New Roman" panose="02020603050405020304" pitchFamily="18" charset="0"/>
              </a:rPr>
              <a:t>historic mansion presents sophisticated and intricate Chinese</a:t>
            </a:r>
            <a:r>
              <a:rPr lang="zh-CN" altLang="en-US" sz="2800" dirty="0">
                <a:latin typeface="Times New Roman" panose="02020603050405020304" pitchFamily="18" charset="0"/>
                <a:cs typeface="Times New Roman" panose="02020603050405020304" pitchFamily="18" charset="0"/>
              </a:rPr>
              <a:t> </a:t>
            </a:r>
            <a:r>
              <a:rPr lang="en-US" altLang="zh-CN" sz="2800" dirty="0">
                <a:latin typeface="Times New Roman" panose="02020603050405020304" pitchFamily="18" charset="0"/>
                <a:cs typeface="Times New Roman" panose="02020603050405020304" pitchFamily="18" charset="0"/>
              </a:rPr>
              <a:t>architectural</a:t>
            </a:r>
            <a:r>
              <a:rPr lang="zh-CN" altLang="en-US" sz="2800" dirty="0">
                <a:latin typeface="Times New Roman" panose="02020603050405020304" pitchFamily="18" charset="0"/>
                <a:cs typeface="Times New Roman" panose="02020603050405020304" pitchFamily="18" charset="0"/>
              </a:rPr>
              <a:t> </a:t>
            </a:r>
            <a:r>
              <a:rPr lang="en-US" altLang="zh-CN" sz="2800" dirty="0">
                <a:latin typeface="Times New Roman" panose="02020603050405020304" pitchFamily="18" charset="0"/>
                <a:cs typeface="Times New Roman" panose="02020603050405020304" pitchFamily="18" charset="0"/>
              </a:rPr>
              <a:t>features,</a:t>
            </a:r>
            <a:r>
              <a:rPr lang="zh-CN" altLang="en-US" sz="2800" dirty="0">
                <a:latin typeface="Times New Roman" panose="02020603050405020304" pitchFamily="18" charset="0"/>
                <a:cs typeface="Times New Roman" panose="02020603050405020304" pitchFamily="18" charset="0"/>
              </a:rPr>
              <a:t> </a:t>
            </a:r>
            <a:r>
              <a:rPr lang="en-US" altLang="zh-CN" sz="2800" dirty="0">
                <a:latin typeface="Times New Roman" panose="02020603050405020304" pitchFamily="18" charset="0"/>
                <a:cs typeface="Times New Roman" panose="02020603050405020304" pitchFamily="18" charset="0"/>
              </a:rPr>
              <a:t>and</a:t>
            </a:r>
            <a:r>
              <a:rPr lang="zh-CN" altLang="en-US" sz="2800" dirty="0">
                <a:latin typeface="Times New Roman" panose="02020603050405020304" pitchFamily="18" charset="0"/>
                <a:cs typeface="Times New Roman" panose="02020603050405020304" pitchFamily="18" charset="0"/>
              </a:rPr>
              <a:t> </a:t>
            </a:r>
            <a:r>
              <a:rPr lang="en-US" altLang="zh-CN" sz="2800" dirty="0">
                <a:latin typeface="Times New Roman" panose="02020603050405020304" pitchFamily="18" charset="0"/>
                <a:cs typeface="Times New Roman" panose="02020603050405020304" pitchFamily="18" charset="0"/>
              </a:rPr>
              <a:t>blends western building style in structure,</a:t>
            </a:r>
            <a:r>
              <a:rPr lang="zh-CN" altLang="en-US" sz="2800" dirty="0">
                <a:latin typeface="Times New Roman" panose="02020603050405020304" pitchFamily="18" charset="0"/>
                <a:cs typeface="Times New Roman" panose="02020603050405020304" pitchFamily="18" charset="0"/>
              </a:rPr>
              <a:t> </a:t>
            </a:r>
            <a:r>
              <a:rPr lang="en-US" altLang="zh-CN" sz="2800" dirty="0">
                <a:latin typeface="Times New Roman" panose="02020603050405020304" pitchFamily="18" charset="0"/>
                <a:cs typeface="Times New Roman" panose="02020603050405020304" pitchFamily="18" charset="0"/>
              </a:rPr>
              <a:t>material</a:t>
            </a:r>
            <a:r>
              <a:rPr lang="zh-CN" altLang="en-US" sz="2800" dirty="0">
                <a:latin typeface="Times New Roman" panose="02020603050405020304" pitchFamily="18" charset="0"/>
                <a:cs typeface="Times New Roman" panose="02020603050405020304" pitchFamily="18" charset="0"/>
              </a:rPr>
              <a:t> </a:t>
            </a:r>
            <a:r>
              <a:rPr lang="en-US" altLang="zh-CN" sz="2800" dirty="0">
                <a:latin typeface="Times New Roman" panose="02020603050405020304" pitchFamily="18" charset="0"/>
                <a:cs typeface="Times New Roman" panose="02020603050405020304" pitchFamily="18" charset="0"/>
              </a:rPr>
              <a:t>and</a:t>
            </a:r>
            <a:r>
              <a:rPr lang="zh-CN" altLang="en-US" sz="2800" dirty="0">
                <a:latin typeface="Times New Roman" panose="02020603050405020304" pitchFamily="18" charset="0"/>
                <a:cs typeface="Times New Roman" panose="02020603050405020304" pitchFamily="18" charset="0"/>
              </a:rPr>
              <a:t> </a:t>
            </a:r>
            <a:r>
              <a:rPr lang="en-US" altLang="zh-CN" sz="2800" dirty="0">
                <a:latin typeface="Times New Roman" panose="02020603050405020304" pitchFamily="18" charset="0"/>
                <a:cs typeface="Times New Roman" panose="02020603050405020304" pitchFamily="18" charset="0"/>
              </a:rPr>
              <a:t>design.</a:t>
            </a:r>
            <a:r>
              <a:rPr lang="zh-CN" altLang="en-US" sz="2800" dirty="0">
                <a:latin typeface="Times New Roman" panose="02020603050405020304" pitchFamily="18" charset="0"/>
                <a:cs typeface="Times New Roman" panose="02020603050405020304" pitchFamily="18" charset="0"/>
              </a:rPr>
              <a:t> </a:t>
            </a:r>
            <a:endParaRPr lang="en-US" altLang="zh-CN" sz="2800" dirty="0">
              <a:latin typeface="Times New Roman" panose="02020603050405020304" pitchFamily="18" charset="0"/>
              <a:cs typeface="Times New Roman" panose="02020603050405020304" pitchFamily="18" charset="0"/>
            </a:endParaRPr>
          </a:p>
        </p:txBody>
      </p:sp>
      <p:sp>
        <p:nvSpPr>
          <p:cNvPr id="2" name="灯片编号占位符 1">
            <a:extLst>
              <a:ext uri="{FF2B5EF4-FFF2-40B4-BE49-F238E27FC236}">
                <a16:creationId xmlns:a16="http://schemas.microsoft.com/office/drawing/2014/main" id="{3C20E7B9-7EA3-4C5F-87C0-8B1F371FFE6F}"/>
              </a:ext>
            </a:extLst>
          </p:cNvPr>
          <p:cNvSpPr>
            <a:spLocks noGrp="1"/>
          </p:cNvSpPr>
          <p:nvPr>
            <p:ph type="sldNum" sz="quarter" idx="12"/>
          </p:nvPr>
        </p:nvSpPr>
        <p:spPr>
          <a:xfrm>
            <a:off x="10704512" y="6282582"/>
            <a:ext cx="984019" cy="365125"/>
          </a:xfrm>
        </p:spPr>
        <p:txBody>
          <a:bodyPr/>
          <a:lstStyle/>
          <a:p>
            <a:fld id="{0C913308-F349-4B6D-A68A-DD1791B4A57B}" type="slidenum">
              <a:rPr lang="zh-CN" altLang="en-US" sz="1600">
                <a:solidFill>
                  <a:schemeClr val="tx1"/>
                </a:solidFill>
              </a:rPr>
              <a:t>11</a:t>
            </a:fld>
            <a:endParaRPr lang="zh-CN" altLang="en-US" sz="1600" dirty="0">
              <a:solidFill>
                <a:schemeClr val="tx1"/>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79755" y="1605928"/>
            <a:ext cx="2746837" cy="366244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1984" y="1605928"/>
            <a:ext cx="2758614" cy="3678152"/>
          </a:xfrm>
          <a:prstGeom prst="rect">
            <a:avLst/>
          </a:prstGeom>
        </p:spPr>
      </p:pic>
      <p:sp>
        <p:nvSpPr>
          <p:cNvPr id="4" name="文字方塊 3"/>
          <p:cNvSpPr txBox="1"/>
          <p:nvPr/>
        </p:nvSpPr>
        <p:spPr>
          <a:xfrm>
            <a:off x="5951983" y="5304492"/>
            <a:ext cx="5220000" cy="707886"/>
          </a:xfrm>
          <a:prstGeom prst="rect">
            <a:avLst/>
          </a:prstGeom>
          <a:noFill/>
        </p:spPr>
        <p:txBody>
          <a:bodyPr wrap="square" rtlCol="0">
            <a:spAutoFit/>
          </a:bodyPr>
          <a:lstStyle/>
          <a:p>
            <a:r>
              <a:rPr lang="en-US" altLang="zh-CN" sz="2000" b="1" dirty="0">
                <a:latin typeface="Times New Roman" panose="02020603050405020304" pitchFamily="18" charset="0"/>
                <a:ea typeface="DFKai-SB" panose="03000509000000000000" pitchFamily="65" charset="-120"/>
                <a:cs typeface="Times New Roman" panose="02020603050405020304" pitchFamily="18" charset="0"/>
              </a:rPr>
              <a:t>King</a:t>
            </a:r>
            <a:r>
              <a:rPr lang="zh-CN" altLang="en-US" sz="20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b="1" dirty="0">
                <a:latin typeface="Times New Roman" panose="02020603050405020304" pitchFamily="18" charset="0"/>
                <a:ea typeface="DFKai-SB" panose="03000509000000000000" pitchFamily="65" charset="-120"/>
                <a:cs typeface="Times New Roman" panose="02020603050405020304" pitchFamily="18" charset="0"/>
              </a:rPr>
              <a:t>Yin</a:t>
            </a:r>
            <a:r>
              <a:rPr lang="zh-CN" altLang="en-US" sz="20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b="1" dirty="0">
                <a:latin typeface="Times New Roman" panose="02020603050405020304" pitchFamily="18" charset="0"/>
                <a:ea typeface="DFKai-SB" panose="03000509000000000000" pitchFamily="65" charset="-120"/>
                <a:cs typeface="Times New Roman" panose="02020603050405020304" pitchFamily="18" charset="0"/>
              </a:rPr>
              <a:t>Lei</a:t>
            </a:r>
            <a:r>
              <a:rPr lang="zh-CN" altLang="en-US" sz="20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b="1" dirty="0">
                <a:latin typeface="Times New Roman" panose="02020603050405020304" pitchFamily="18" charset="0"/>
                <a:ea typeface="DFKai-SB" panose="03000509000000000000" pitchFamily="65" charset="-120"/>
                <a:cs typeface="Times New Roman" panose="02020603050405020304" pitchFamily="18" charset="0"/>
              </a:rPr>
              <a:t>is</a:t>
            </a:r>
            <a:r>
              <a:rPr lang="zh-CN" altLang="en-US" sz="20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b="1" dirty="0">
                <a:latin typeface="Times New Roman" panose="02020603050405020304" pitchFamily="18" charset="0"/>
                <a:ea typeface="DFKai-SB" panose="03000509000000000000" pitchFamily="65" charset="-120"/>
                <a:cs typeface="Times New Roman" panose="02020603050405020304" pitchFamily="18" charset="0"/>
              </a:rPr>
              <a:t>located</a:t>
            </a:r>
            <a:r>
              <a:rPr lang="zh-CN" altLang="en-US" sz="20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b="1" dirty="0">
                <a:latin typeface="Times New Roman" panose="02020603050405020304" pitchFamily="18" charset="0"/>
                <a:ea typeface="DFKai-SB" panose="03000509000000000000" pitchFamily="65" charset="-120"/>
                <a:cs typeface="Times New Roman" panose="02020603050405020304" pitchFamily="18" charset="0"/>
              </a:rPr>
              <a:t>in</a:t>
            </a:r>
            <a:r>
              <a:rPr lang="zh-CN" altLang="en-US" sz="20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b="1" dirty="0">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0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b="1" dirty="0">
                <a:latin typeface="Times New Roman" panose="02020603050405020304" pitchFamily="18" charset="0"/>
                <a:ea typeface="DFKai-SB" panose="03000509000000000000" pitchFamily="65" charset="-120"/>
                <a:cs typeface="Times New Roman" panose="02020603050405020304" pitchFamily="18" charset="0"/>
              </a:rPr>
              <a:t>Mid-levels</a:t>
            </a:r>
            <a:r>
              <a:rPr lang="zh-CN" altLang="en-US" sz="20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b="1" dirty="0">
                <a:latin typeface="Times New Roman" panose="02020603050405020304" pitchFamily="18" charset="0"/>
                <a:ea typeface="DFKai-SB" panose="03000509000000000000" pitchFamily="65" charset="-120"/>
                <a:cs typeface="Times New Roman" panose="02020603050405020304" pitchFamily="18" charset="0"/>
              </a:rPr>
              <a:t>of Hong Kong Island.</a:t>
            </a:r>
            <a:r>
              <a:rPr lang="zh-CN" altLang="en-US" sz="2000" b="1" dirty="0">
                <a:latin typeface="Times New Roman" panose="02020603050405020304" pitchFamily="18" charset="0"/>
                <a:ea typeface="DFKai-SB" panose="03000509000000000000" pitchFamily="65" charset="-120"/>
                <a:cs typeface="Times New Roman" panose="02020603050405020304" pitchFamily="18" charset="0"/>
              </a:rPr>
              <a:t> </a:t>
            </a:r>
            <a:endParaRPr lang="en-US" sz="20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9" name="Rectangle 8"/>
          <p:cNvSpPr/>
          <p:nvPr/>
        </p:nvSpPr>
        <p:spPr>
          <a:xfrm>
            <a:off x="5951983" y="6015285"/>
            <a:ext cx="5774609" cy="369332"/>
          </a:xfrm>
          <a:prstGeom prst="rect">
            <a:avLst/>
          </a:prstGeom>
        </p:spPr>
        <p:txBody>
          <a:bodyPr wrap="square">
            <a:spAutoFit/>
          </a:bodyPr>
          <a:lstStyle/>
          <a:p>
            <a:r>
              <a:rPr lang="en-US" altLang="zh-CN" dirty="0">
                <a:latin typeface="Times New Roman" panose="02020603050405020304" pitchFamily="18" charset="0"/>
                <a:ea typeface="PMingLiU" panose="02020500000000000000" pitchFamily="18" charset="-120"/>
                <a:cs typeface="Times New Roman" panose="02020603050405020304" pitchFamily="18" charset="0"/>
              </a:rPr>
              <a:t>Photo credit: Photos were taken by the resource developer</a:t>
            </a:r>
            <a:endParaRPr lang="en-US" altLang="zh-CN" sz="1400" strike="sngStrike" dirty="0">
              <a:latin typeface="DFKai-SB" panose="03000509000000000000" pitchFamily="65" charset="-120"/>
              <a:ea typeface="DFKai-SB" panose="03000509000000000000" pitchFamily="65" charset="-120"/>
            </a:endParaRPr>
          </a:p>
        </p:txBody>
      </p:sp>
      <p:sp>
        <p:nvSpPr>
          <p:cNvPr id="3" name="Rectangle 2"/>
          <p:cNvSpPr/>
          <p:nvPr/>
        </p:nvSpPr>
        <p:spPr>
          <a:xfrm>
            <a:off x="175480" y="272842"/>
            <a:ext cx="2263761" cy="707886"/>
          </a:xfrm>
          <a:prstGeom prst="rect">
            <a:avLst/>
          </a:prstGeom>
        </p:spPr>
        <p:txBody>
          <a:bodyPr wrap="none">
            <a:spAutoFit/>
          </a:bodyPr>
          <a:lstStyle/>
          <a:p>
            <a:r>
              <a:rPr lang="en-US" altLang="zh-CN" sz="4000" dirty="0">
                <a:latin typeface="Times New Roman" panose="02020603050405020304" pitchFamily="18" charset="0"/>
                <a:ea typeface="DFKai-SB" panose="03000509000000000000" pitchFamily="65" charset="-120"/>
                <a:cs typeface="Times New Roman" panose="02020603050405020304" pitchFamily="18" charset="0"/>
              </a:rPr>
              <a:t>Reference</a:t>
            </a:r>
            <a:endParaRPr lang="en-US" sz="4000" strike="sngStrike" dirty="0">
              <a:solidFill>
                <a:srgbClr val="FF3399"/>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Rectangle 7"/>
          <p:cNvSpPr/>
          <p:nvPr/>
        </p:nvSpPr>
        <p:spPr>
          <a:xfrm>
            <a:off x="5015880" y="583388"/>
            <a:ext cx="3347840" cy="784830"/>
          </a:xfrm>
          <a:prstGeom prst="rect">
            <a:avLst/>
          </a:prstGeom>
        </p:spPr>
        <p:txBody>
          <a:bodyPr wrap="none">
            <a:spAutoFit/>
          </a:bodyPr>
          <a:lstStyle/>
          <a:p>
            <a:pPr algn="ctr"/>
            <a:r>
              <a:rPr lang="en-US" altLang="zh-CN" sz="4500" b="1" dirty="0">
                <a:latin typeface="Times New Roman" panose="02020603050405020304" pitchFamily="18" charset="0"/>
                <a:cs typeface="Times New Roman" panose="02020603050405020304" pitchFamily="18" charset="0"/>
              </a:rPr>
              <a:t>King Yin Lei</a:t>
            </a:r>
          </a:p>
        </p:txBody>
      </p:sp>
    </p:spTree>
    <p:extLst>
      <p:ext uri="{BB962C8B-B14F-4D97-AF65-F5344CB8AC3E}">
        <p14:creationId xmlns:p14="http://schemas.microsoft.com/office/powerpoint/2010/main" val="4027861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5475" name="文本框 10">
            <a:extLst>
              <a:ext uri="{FF2B5EF4-FFF2-40B4-BE49-F238E27FC236}">
                <a16:creationId xmlns:a16="http://schemas.microsoft.com/office/drawing/2014/main" id="{9703D5D3-D9AC-4F6F-AED9-DAE9E8829926}"/>
              </a:ext>
            </a:extLst>
          </p:cNvPr>
          <p:cNvSpPr txBox="1">
            <a:spLocks noChangeArrowheads="1"/>
          </p:cNvSpPr>
          <p:nvPr/>
        </p:nvSpPr>
        <p:spPr bwMode="auto">
          <a:xfrm>
            <a:off x="2639616" y="548680"/>
            <a:ext cx="9433048" cy="48434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buNone/>
            </a:pPr>
            <a:r>
              <a:rPr lang="en-US" altLang="zh-CN" sz="4000" b="1" dirty="0">
                <a:latin typeface="Times New Roman" panose="02020603050405020304" pitchFamily="18" charset="0"/>
                <a:cs typeface="Times New Roman" panose="02020603050405020304" pitchFamily="18" charset="0"/>
              </a:rPr>
              <a:t>Flagstaff House Museum of Tea Ware</a:t>
            </a:r>
            <a:endParaRPr lang="en-US" altLang="zh-CN" sz="4000" dirty="0">
              <a:latin typeface="Times New Roman" panose="02020603050405020304" pitchFamily="18" charset="0"/>
              <a:cs typeface="Times New Roman" panose="02020603050405020304" pitchFamily="18" charset="0"/>
            </a:endParaRPr>
          </a:p>
        </p:txBody>
      </p:sp>
      <p:sp>
        <p:nvSpPr>
          <p:cNvPr id="105477" name="文本框 7">
            <a:extLst>
              <a:ext uri="{FF2B5EF4-FFF2-40B4-BE49-F238E27FC236}">
                <a16:creationId xmlns:a16="http://schemas.microsoft.com/office/drawing/2014/main" id="{617EA372-DEA2-4690-89AF-8105C7C9D3F6}"/>
              </a:ext>
            </a:extLst>
          </p:cNvPr>
          <p:cNvSpPr txBox="1">
            <a:spLocks noChangeArrowheads="1"/>
          </p:cNvSpPr>
          <p:nvPr/>
        </p:nvSpPr>
        <p:spPr bwMode="auto">
          <a:xfrm>
            <a:off x="551384" y="5009728"/>
            <a:ext cx="11089232" cy="115557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just" defTabSz="914400">
              <a:buNone/>
              <a:defRPr/>
            </a:pP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Flagstaff House </a:t>
            </a:r>
            <a:r>
              <a:rPr lang="en-US" altLang="zh-CN" sz="2600" dirty="0">
                <a:latin typeface="Times New Roman" panose="02020603050405020304" pitchFamily="18" charset="0"/>
                <a:cs typeface="Times New Roman" panose="02020603050405020304" pitchFamily="18" charset="0"/>
              </a:rPr>
              <a:t>Museum of Tea Ware</a:t>
            </a:r>
            <a:r>
              <a:rPr lang="zh-CN" altLang="en-US" sz="2600" dirty="0">
                <a:latin typeface="Times New Roman" panose="02020603050405020304" pitchFamily="18" charset="0"/>
                <a:cs typeface="Times New Roman" panose="02020603050405020304" pitchFamily="18" charset="0"/>
              </a:rPr>
              <a:t> </a:t>
            </a:r>
            <a:r>
              <a:rPr lang="en-US" altLang="zh-CN" sz="2600" dirty="0">
                <a:latin typeface="Times New Roman" panose="02020603050405020304" pitchFamily="18" charset="0"/>
                <a:cs typeface="Times New Roman" panose="02020603050405020304" pitchFamily="18" charset="0"/>
              </a:rPr>
              <a:t>is</a:t>
            </a:r>
            <a:r>
              <a:rPr lang="zh-CN" altLang="en-US" sz="2600" dirty="0">
                <a:latin typeface="Times New Roman" panose="02020603050405020304" pitchFamily="18" charset="0"/>
                <a:cs typeface="Times New Roman" panose="02020603050405020304" pitchFamily="18" charset="0"/>
              </a:rPr>
              <a:t> </a:t>
            </a:r>
            <a:r>
              <a:rPr lang="en-US" altLang="zh-CN" sz="2600" dirty="0">
                <a:latin typeface="Times New Roman" panose="02020603050405020304" pitchFamily="18" charset="0"/>
                <a:cs typeface="Times New Roman" panose="02020603050405020304" pitchFamily="18" charset="0"/>
              </a:rPr>
              <a:t>located inside Hong</a:t>
            </a:r>
            <a:r>
              <a:rPr lang="zh-CN" altLang="en-US" sz="2600" dirty="0">
                <a:latin typeface="Times New Roman" panose="02020603050405020304" pitchFamily="18" charset="0"/>
                <a:cs typeface="Times New Roman" panose="02020603050405020304" pitchFamily="18" charset="0"/>
              </a:rPr>
              <a:t> </a:t>
            </a:r>
            <a:r>
              <a:rPr lang="en-US" altLang="zh-CN" sz="2600" dirty="0">
                <a:latin typeface="Times New Roman" panose="02020603050405020304" pitchFamily="18" charset="0"/>
                <a:cs typeface="Times New Roman" panose="02020603050405020304" pitchFamily="18" charset="0"/>
              </a:rPr>
              <a:t>Kong</a:t>
            </a:r>
            <a:r>
              <a:rPr lang="zh-CN" altLang="en-US" sz="2600" dirty="0">
                <a:latin typeface="Times New Roman" panose="02020603050405020304" pitchFamily="18" charset="0"/>
                <a:cs typeface="Times New Roman" panose="02020603050405020304" pitchFamily="18" charset="0"/>
              </a:rPr>
              <a:t> </a:t>
            </a:r>
            <a:r>
              <a:rPr lang="en-US" altLang="zh-CN" sz="2600" dirty="0">
                <a:latin typeface="Times New Roman" panose="02020603050405020304" pitchFamily="18" charset="0"/>
                <a:cs typeface="Times New Roman" panose="02020603050405020304" pitchFamily="18" charset="0"/>
              </a:rPr>
              <a:t>Park.</a:t>
            </a:r>
            <a:r>
              <a:rPr lang="zh-CN" altLang="en-US" sz="2600" dirty="0">
                <a:latin typeface="Times New Roman" panose="02020603050405020304" pitchFamily="18" charset="0"/>
                <a:cs typeface="Times New Roman" panose="02020603050405020304" pitchFamily="18" charset="0"/>
              </a:rPr>
              <a:t> </a:t>
            </a:r>
            <a:r>
              <a:rPr lang="en-US" altLang="zh-CN" sz="2600" dirty="0">
                <a:latin typeface="Times New Roman" panose="02020603050405020304" pitchFamily="18" charset="0"/>
                <a:cs typeface="Times New Roman" panose="02020603050405020304" pitchFamily="18" charset="0"/>
              </a:rPr>
              <a:t>It was built</a:t>
            </a:r>
            <a:r>
              <a:rPr lang="zh-CN" altLang="en-US" sz="2600" dirty="0">
                <a:latin typeface="Times New Roman" panose="02020603050405020304" pitchFamily="18" charset="0"/>
                <a:cs typeface="Times New Roman" panose="02020603050405020304" pitchFamily="18" charset="0"/>
              </a:rPr>
              <a:t> </a:t>
            </a:r>
            <a:r>
              <a:rPr lang="en-US" altLang="zh-CN" sz="2600" dirty="0">
                <a:latin typeface="Times New Roman" panose="02020603050405020304" pitchFamily="18" charset="0"/>
                <a:cs typeface="Times New Roman" panose="02020603050405020304" pitchFamily="18" charset="0"/>
              </a:rPr>
              <a:t>in</a:t>
            </a:r>
            <a:r>
              <a:rPr lang="zh-CN" altLang="en-US" sz="2600" dirty="0">
                <a:latin typeface="Times New Roman" panose="02020603050405020304" pitchFamily="18" charset="0"/>
                <a:cs typeface="Times New Roman" panose="02020603050405020304" pitchFamily="18" charset="0"/>
              </a:rPr>
              <a:t> </a:t>
            </a:r>
            <a:r>
              <a:rPr lang="en-US" altLang="zh-CN" sz="2600" dirty="0">
                <a:latin typeface="Times New Roman" panose="02020603050405020304" pitchFamily="18" charset="0"/>
                <a:cs typeface="Times New Roman" panose="02020603050405020304" pitchFamily="18" charset="0"/>
              </a:rPr>
              <a:t>1846 and</a:t>
            </a:r>
            <a:r>
              <a:rPr lang="zh-CN" altLang="en-US" sz="2600" dirty="0">
                <a:latin typeface="Times New Roman" panose="02020603050405020304" pitchFamily="18" charset="0"/>
                <a:cs typeface="Times New Roman" panose="02020603050405020304" pitchFamily="18" charset="0"/>
              </a:rPr>
              <a:t> </a:t>
            </a:r>
            <a:r>
              <a:rPr lang="en-US" altLang="zh-CN" sz="2600" dirty="0">
                <a:latin typeface="Times New Roman" panose="02020603050405020304" pitchFamily="18" charset="0"/>
                <a:cs typeface="Times New Roman" panose="02020603050405020304" pitchFamily="18" charset="0"/>
              </a:rPr>
              <a:t>was</a:t>
            </a:r>
            <a:r>
              <a:rPr lang="zh-CN" altLang="en-US" sz="2600" dirty="0">
                <a:latin typeface="Times New Roman" panose="02020603050405020304" pitchFamily="18" charset="0"/>
                <a:cs typeface="Times New Roman" panose="02020603050405020304" pitchFamily="18" charset="0"/>
              </a:rPr>
              <a:t> </a:t>
            </a:r>
            <a:r>
              <a:rPr lang="en-US" altLang="zh-CN" sz="2600" dirty="0">
                <a:latin typeface="Times New Roman" panose="02020603050405020304" pitchFamily="18" charset="0"/>
                <a:cs typeface="Times New Roman" panose="02020603050405020304" pitchFamily="18" charset="0"/>
              </a:rPr>
              <a:t>the</a:t>
            </a:r>
            <a:r>
              <a:rPr lang="zh-CN" altLang="en-US" sz="2600" dirty="0">
                <a:latin typeface="Times New Roman" panose="02020603050405020304" pitchFamily="18" charset="0"/>
                <a:cs typeface="Times New Roman" panose="02020603050405020304" pitchFamily="18" charset="0"/>
              </a:rPr>
              <a:t> </a:t>
            </a:r>
            <a:r>
              <a:rPr lang="en-US" altLang="zh-CN" sz="2600" dirty="0">
                <a:latin typeface="Times New Roman" panose="02020603050405020304" pitchFamily="18" charset="0"/>
                <a:cs typeface="Times New Roman" panose="02020603050405020304" pitchFamily="18" charset="0"/>
              </a:rPr>
              <a:t>residence</a:t>
            </a:r>
            <a:r>
              <a:rPr lang="zh-CN" altLang="en-US" sz="2600" dirty="0">
                <a:latin typeface="Times New Roman" panose="02020603050405020304" pitchFamily="18" charset="0"/>
                <a:cs typeface="Times New Roman" panose="02020603050405020304" pitchFamily="18" charset="0"/>
              </a:rPr>
              <a:t> </a:t>
            </a:r>
            <a:r>
              <a:rPr lang="en-US" altLang="zh-CN" sz="2600" dirty="0">
                <a:latin typeface="Times New Roman" panose="02020603050405020304" pitchFamily="18" charset="0"/>
                <a:cs typeface="Times New Roman" panose="02020603050405020304" pitchFamily="18" charset="0"/>
              </a:rPr>
              <a:t>of</a:t>
            </a:r>
            <a:r>
              <a:rPr lang="zh-CN" altLang="en-US" sz="2600" dirty="0">
                <a:latin typeface="Times New Roman" panose="02020603050405020304" pitchFamily="18" charset="0"/>
                <a:cs typeface="Times New Roman" panose="02020603050405020304" pitchFamily="18" charset="0"/>
              </a:rPr>
              <a:t> </a:t>
            </a:r>
            <a:r>
              <a:rPr lang="en-US" altLang="zh-CN" sz="2600" dirty="0">
                <a:latin typeface="Times New Roman" panose="02020603050405020304" pitchFamily="18" charset="0"/>
                <a:cs typeface="Times New Roman" panose="02020603050405020304" pitchFamily="18" charset="0"/>
              </a:rPr>
              <a:t>Commander-in-chief</a:t>
            </a:r>
            <a:r>
              <a:rPr lang="zh-CN" altLang="en-US" sz="2600" dirty="0">
                <a:latin typeface="Times New Roman" panose="02020603050405020304" pitchFamily="18" charset="0"/>
                <a:cs typeface="Times New Roman" panose="02020603050405020304" pitchFamily="18" charset="0"/>
              </a:rPr>
              <a:t> </a:t>
            </a:r>
            <a:r>
              <a:rPr lang="en-US" altLang="zh-CN" sz="2600" dirty="0">
                <a:latin typeface="Times New Roman" panose="02020603050405020304" pitchFamily="18" charset="0"/>
                <a:cs typeface="Times New Roman" panose="02020603050405020304" pitchFamily="18" charset="0"/>
              </a:rPr>
              <a:t>of</a:t>
            </a:r>
            <a:r>
              <a:rPr lang="zh-CN" altLang="en-US" sz="2600" dirty="0">
                <a:latin typeface="Times New Roman" panose="02020603050405020304" pitchFamily="18" charset="0"/>
                <a:cs typeface="Times New Roman" panose="02020603050405020304" pitchFamily="18" charset="0"/>
              </a:rPr>
              <a:t> </a:t>
            </a:r>
            <a:r>
              <a:rPr lang="en-US" altLang="zh-CN" sz="2600" dirty="0">
                <a:latin typeface="Times New Roman" panose="02020603050405020304" pitchFamily="18" charset="0"/>
                <a:cs typeface="Times New Roman" panose="02020603050405020304" pitchFamily="18" charset="0"/>
              </a:rPr>
              <a:t>the</a:t>
            </a:r>
            <a:r>
              <a:rPr lang="zh-CN" altLang="en-US" sz="2600" dirty="0">
                <a:latin typeface="Times New Roman" panose="02020603050405020304" pitchFamily="18" charset="0"/>
                <a:cs typeface="Times New Roman" panose="02020603050405020304" pitchFamily="18" charset="0"/>
              </a:rPr>
              <a:t> </a:t>
            </a:r>
            <a:r>
              <a:rPr lang="en-US" altLang="zh-CN" sz="2600" dirty="0">
                <a:latin typeface="Times New Roman" panose="02020603050405020304" pitchFamily="18" charset="0"/>
                <a:cs typeface="Times New Roman" panose="02020603050405020304" pitchFamily="18" charset="0"/>
              </a:rPr>
              <a:t>British</a:t>
            </a:r>
            <a:r>
              <a:rPr lang="zh-CN" altLang="en-US" sz="2600" dirty="0">
                <a:latin typeface="Times New Roman" panose="02020603050405020304" pitchFamily="18" charset="0"/>
                <a:cs typeface="Times New Roman" panose="02020603050405020304" pitchFamily="18" charset="0"/>
              </a:rPr>
              <a:t> </a:t>
            </a:r>
            <a:r>
              <a:rPr lang="en-US" altLang="zh-CN" sz="2600" dirty="0">
                <a:latin typeface="Times New Roman" panose="02020603050405020304" pitchFamily="18" charset="0"/>
                <a:cs typeface="Times New Roman" panose="02020603050405020304" pitchFamily="18" charset="0"/>
              </a:rPr>
              <a:t>forces.</a:t>
            </a:r>
            <a:r>
              <a:rPr lang="zh-CN" altLang="en-US" sz="2600" dirty="0">
                <a:latin typeface="Times New Roman" panose="02020603050405020304" pitchFamily="18" charset="0"/>
                <a:cs typeface="Times New Roman" panose="02020603050405020304" pitchFamily="18" charset="0"/>
              </a:rPr>
              <a:t> </a:t>
            </a:r>
            <a:r>
              <a:rPr lang="en-US" altLang="zh-CN" sz="2600" dirty="0">
                <a:latin typeface="Times New Roman" panose="02020603050405020304" pitchFamily="18" charset="0"/>
                <a:cs typeface="Times New Roman" panose="02020603050405020304" pitchFamily="18" charset="0"/>
              </a:rPr>
              <a:t>It</a:t>
            </a:r>
            <a:r>
              <a:rPr lang="zh-CN" altLang="en-US" sz="2600" dirty="0">
                <a:latin typeface="Times New Roman" panose="02020603050405020304" pitchFamily="18" charset="0"/>
                <a:cs typeface="Times New Roman" panose="02020603050405020304" pitchFamily="18" charset="0"/>
              </a:rPr>
              <a:t> </a:t>
            </a:r>
            <a:r>
              <a:rPr lang="en-US" altLang="zh-CN" sz="2600" dirty="0">
                <a:latin typeface="Times New Roman" panose="02020603050405020304" pitchFamily="18" charset="0"/>
                <a:cs typeface="Times New Roman" panose="02020603050405020304" pitchFamily="18" charset="0"/>
              </a:rPr>
              <a:t>is</a:t>
            </a:r>
            <a:r>
              <a:rPr lang="zh-CN" altLang="en-US" sz="2600" dirty="0">
                <a:latin typeface="Times New Roman" panose="02020603050405020304" pitchFamily="18" charset="0"/>
                <a:cs typeface="Times New Roman" panose="02020603050405020304" pitchFamily="18" charset="0"/>
              </a:rPr>
              <a:t> </a:t>
            </a:r>
            <a:r>
              <a:rPr lang="en-US" altLang="zh-CN" sz="2600" dirty="0">
                <a:latin typeface="Times New Roman" panose="02020603050405020304" pitchFamily="18" charset="0"/>
                <a:cs typeface="Times New Roman" panose="02020603050405020304" pitchFamily="18" charset="0"/>
              </a:rPr>
              <a:t>a</a:t>
            </a:r>
            <a:r>
              <a:rPr lang="zh-CN" altLang="en-US" sz="2600" dirty="0">
                <a:latin typeface="Times New Roman" panose="02020603050405020304" pitchFamily="18" charset="0"/>
                <a:cs typeface="Times New Roman" panose="02020603050405020304" pitchFamily="18" charset="0"/>
              </a:rPr>
              <a:t> </a:t>
            </a:r>
            <a:r>
              <a:rPr lang="en-US" altLang="zh-CN" sz="2600" dirty="0">
                <a:latin typeface="Times New Roman" panose="02020603050405020304" pitchFamily="18" charset="0"/>
                <a:cs typeface="Times New Roman" panose="02020603050405020304" pitchFamily="18" charset="0"/>
              </a:rPr>
              <a:t>western</a:t>
            </a:r>
            <a:r>
              <a:rPr lang="zh-CN" altLang="en-US" sz="2600" dirty="0">
                <a:latin typeface="Times New Roman" panose="02020603050405020304" pitchFamily="18" charset="0"/>
                <a:cs typeface="Times New Roman" panose="02020603050405020304" pitchFamily="18" charset="0"/>
              </a:rPr>
              <a:t> </a:t>
            </a:r>
            <a:r>
              <a:rPr lang="en-US" altLang="zh-CN" sz="2600" dirty="0">
                <a:latin typeface="Times New Roman" panose="02020603050405020304" pitchFamily="18" charset="0"/>
                <a:cs typeface="Times New Roman" panose="02020603050405020304" pitchFamily="18" charset="0"/>
              </a:rPr>
              <a:t>building</a:t>
            </a:r>
            <a:r>
              <a:rPr lang="zh-CN" altLang="en-US" sz="2600" dirty="0">
                <a:latin typeface="Times New Roman" panose="02020603050405020304" pitchFamily="18" charset="0"/>
                <a:cs typeface="Times New Roman" panose="02020603050405020304" pitchFamily="18" charset="0"/>
              </a:rPr>
              <a:t> </a:t>
            </a:r>
            <a:r>
              <a:rPr lang="en-US" altLang="zh-CN" sz="2600" dirty="0">
                <a:latin typeface="Times New Roman" panose="02020603050405020304" pitchFamily="18" charset="0"/>
                <a:cs typeface="Times New Roman" panose="02020603050405020304" pitchFamily="18" charset="0"/>
              </a:rPr>
              <a:t>in</a:t>
            </a:r>
            <a:r>
              <a:rPr lang="zh-CN" altLang="en-US" sz="2600" dirty="0">
                <a:latin typeface="Times New Roman" panose="02020603050405020304" pitchFamily="18" charset="0"/>
                <a:cs typeface="Times New Roman" panose="02020603050405020304" pitchFamily="18" charset="0"/>
              </a:rPr>
              <a:t> </a:t>
            </a:r>
            <a:r>
              <a:rPr lang="en-US" altLang="zh-CN" sz="2600" dirty="0">
                <a:latin typeface="Times New Roman" panose="02020603050405020304" pitchFamily="18" charset="0"/>
                <a:cs typeface="Times New Roman" panose="02020603050405020304" pitchFamily="18" charset="0"/>
              </a:rPr>
              <a:t>Greek</a:t>
            </a:r>
            <a:r>
              <a:rPr lang="zh-CN" altLang="en-US" sz="2600" dirty="0">
                <a:latin typeface="Times New Roman" panose="02020603050405020304" pitchFamily="18" charset="0"/>
                <a:cs typeface="Times New Roman" panose="02020603050405020304" pitchFamily="18" charset="0"/>
              </a:rPr>
              <a:t> </a:t>
            </a:r>
            <a:r>
              <a:rPr lang="en-US" altLang="zh-CN" sz="2600" dirty="0">
                <a:latin typeface="Times New Roman" panose="02020603050405020304" pitchFamily="18" charset="0"/>
                <a:cs typeface="Times New Roman" panose="02020603050405020304" pitchFamily="18" charset="0"/>
              </a:rPr>
              <a:t>Revival</a:t>
            </a:r>
            <a:r>
              <a:rPr lang="zh-CN" altLang="en-US" sz="2600" dirty="0">
                <a:latin typeface="Times New Roman" panose="02020603050405020304" pitchFamily="18" charset="0"/>
                <a:cs typeface="Times New Roman" panose="02020603050405020304" pitchFamily="18" charset="0"/>
              </a:rPr>
              <a:t> </a:t>
            </a:r>
            <a:r>
              <a:rPr lang="en-US" altLang="zh-CN" sz="2600" dirty="0">
                <a:latin typeface="Times New Roman" panose="02020603050405020304" pitchFamily="18" charset="0"/>
                <a:cs typeface="Times New Roman" panose="02020603050405020304" pitchFamily="18" charset="0"/>
              </a:rPr>
              <a:t>style.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3712" y="1242639"/>
            <a:ext cx="4788024" cy="3591018"/>
          </a:xfrm>
          <a:prstGeom prst="rect">
            <a:avLst/>
          </a:prstGeom>
        </p:spPr>
      </p:pic>
      <p:sp>
        <p:nvSpPr>
          <p:cNvPr id="8" name="文字方塊 7"/>
          <p:cNvSpPr txBox="1"/>
          <p:nvPr/>
        </p:nvSpPr>
        <p:spPr>
          <a:xfrm>
            <a:off x="8400256" y="4492921"/>
            <a:ext cx="1871018" cy="461665"/>
          </a:xfrm>
          <a:prstGeom prst="rect">
            <a:avLst/>
          </a:prstGeom>
          <a:noFill/>
        </p:spPr>
        <p:txBody>
          <a:bodyPr wrap="square" rtlCol="0">
            <a:spAutoFit/>
          </a:bodyPr>
          <a:lstStyle/>
          <a:p>
            <a:r>
              <a:rPr lang="en-US" altLang="zh-CN" sz="2400" b="1" dirty="0">
                <a:latin typeface="Times New Roman" panose="02020603050405020304" pitchFamily="18" charset="0"/>
                <a:ea typeface="DFKai-SB" panose="03000509000000000000" pitchFamily="65" charset="-120"/>
                <a:cs typeface="Times New Roman" panose="02020603050405020304" pitchFamily="18" charset="0"/>
              </a:rPr>
              <a:t>Admiralty</a:t>
            </a:r>
            <a:endParaRPr lang="en-US" sz="24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9" name="Rectangle 8"/>
          <p:cNvSpPr/>
          <p:nvPr/>
        </p:nvSpPr>
        <p:spPr>
          <a:xfrm>
            <a:off x="5897724" y="6300197"/>
            <a:ext cx="5615640" cy="369332"/>
          </a:xfrm>
          <a:prstGeom prst="rect">
            <a:avLst/>
          </a:prstGeom>
        </p:spPr>
        <p:txBody>
          <a:bodyPr wrap="none">
            <a:spAutoFit/>
          </a:bodyPr>
          <a:lstStyle/>
          <a:p>
            <a:r>
              <a:rPr lang="en-US" altLang="zh-CN" dirty="0">
                <a:latin typeface="Times New Roman" panose="02020603050405020304" pitchFamily="18" charset="0"/>
                <a:ea typeface="PMingLiU" panose="02020500000000000000" pitchFamily="18" charset="-120"/>
                <a:cs typeface="Times New Roman" panose="02020603050405020304" pitchFamily="18" charset="0"/>
              </a:rPr>
              <a:t>Photo credit: Photos were taken by the resource developer </a:t>
            </a:r>
            <a:endParaRPr lang="en-US" altLang="zh-CN" sz="1400" strike="sngStrike" dirty="0">
              <a:latin typeface="DFKai-SB" panose="03000509000000000000" pitchFamily="65" charset="-120"/>
              <a:ea typeface="DFKai-SB" panose="03000509000000000000" pitchFamily="65" charset="-120"/>
            </a:endParaRPr>
          </a:p>
        </p:txBody>
      </p:sp>
      <p:sp>
        <p:nvSpPr>
          <p:cNvPr id="10" name="灯片编号占位符 1">
            <a:extLst>
              <a:ext uri="{FF2B5EF4-FFF2-40B4-BE49-F238E27FC236}">
                <a16:creationId xmlns:a16="http://schemas.microsoft.com/office/drawing/2014/main" id="{3C20E7B9-7EA3-4C5F-87C0-8B1F371FFE6F}"/>
              </a:ext>
            </a:extLst>
          </p:cNvPr>
          <p:cNvSpPr txBox="1">
            <a:spLocks/>
          </p:cNvSpPr>
          <p:nvPr/>
        </p:nvSpPr>
        <p:spPr>
          <a:xfrm>
            <a:off x="10776520" y="6387500"/>
            <a:ext cx="984019"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C913308-F349-4B6D-A68A-DD1791B4A57B}" type="slidenum">
              <a:rPr lang="zh-CN" altLang="en-US" sz="1600">
                <a:solidFill>
                  <a:schemeClr val="tx1"/>
                </a:solidFill>
              </a:rPr>
              <a:pPr/>
              <a:t>12</a:t>
            </a:fld>
            <a:endParaRPr lang="zh-CN" altLang="en-US" sz="1600" dirty="0">
              <a:solidFill>
                <a:schemeClr val="tx1"/>
              </a:solidFill>
            </a:endParaRPr>
          </a:p>
        </p:txBody>
      </p:sp>
      <p:sp>
        <p:nvSpPr>
          <p:cNvPr id="12" name="Rectangle 11"/>
          <p:cNvSpPr/>
          <p:nvPr/>
        </p:nvSpPr>
        <p:spPr>
          <a:xfrm>
            <a:off x="205979" y="312604"/>
            <a:ext cx="2263761" cy="707886"/>
          </a:xfrm>
          <a:prstGeom prst="rect">
            <a:avLst/>
          </a:prstGeom>
        </p:spPr>
        <p:txBody>
          <a:bodyPr wrap="none">
            <a:spAutoFit/>
          </a:bodyPr>
          <a:lstStyle/>
          <a:p>
            <a:r>
              <a:rPr lang="en-US" altLang="zh-CN" sz="4000" dirty="0">
                <a:latin typeface="Times New Roman" panose="02020603050405020304" pitchFamily="18" charset="0"/>
                <a:ea typeface="DFKai-SB" panose="03000509000000000000" pitchFamily="65" charset="-120"/>
                <a:cs typeface="Times New Roman" panose="02020603050405020304" pitchFamily="18" charset="0"/>
              </a:rPr>
              <a:t>Reference</a:t>
            </a:r>
            <a:endParaRPr lang="en-US" altLang="zh-CN" sz="4000" strike="sngStrike" dirty="0">
              <a:solidFill>
                <a:srgbClr val="FF3399"/>
              </a:solidFill>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2904050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AD7D9154-7D84-43C9-96C4-3891EBFE3D21}"/>
              </a:ext>
            </a:extLst>
          </p:cNvPr>
          <p:cNvSpPr txBox="1"/>
          <p:nvPr/>
        </p:nvSpPr>
        <p:spPr>
          <a:xfrm>
            <a:off x="3611724" y="763221"/>
            <a:ext cx="4968552" cy="784830"/>
          </a:xfrm>
          <a:prstGeom prst="rect">
            <a:avLst/>
          </a:prstGeom>
          <a:noFill/>
        </p:spPr>
        <p:txBody>
          <a:bodyPr wrap="square" rtlCol="0">
            <a:spAutoFit/>
          </a:bodyPr>
          <a:lstStyle/>
          <a:p>
            <a:r>
              <a:rPr lang="en-US" altLang="zh-CN" sz="4500" b="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Religious</a:t>
            </a:r>
            <a:r>
              <a:rPr lang="zh-CN" altLang="en-US" sz="4500" b="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4500" b="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buildings</a:t>
            </a:r>
            <a:endParaRPr lang="zh-CN" altLang="en-US" sz="4500" b="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 name="文本框 1">
            <a:extLst>
              <a:ext uri="{FF2B5EF4-FFF2-40B4-BE49-F238E27FC236}">
                <a16:creationId xmlns:a16="http://schemas.microsoft.com/office/drawing/2014/main" id="{3DD59A75-9AF8-4973-986C-8307BB85EFAE}"/>
              </a:ext>
            </a:extLst>
          </p:cNvPr>
          <p:cNvSpPr txBox="1"/>
          <p:nvPr/>
        </p:nvSpPr>
        <p:spPr>
          <a:xfrm>
            <a:off x="903428" y="5195601"/>
            <a:ext cx="3016512" cy="646331"/>
          </a:xfrm>
          <a:prstGeom prst="rect">
            <a:avLst/>
          </a:prstGeom>
          <a:noFill/>
        </p:spPr>
        <p:txBody>
          <a:bodyPr wrap="square" rtlCol="0">
            <a:spAutoFit/>
          </a:bodyPr>
          <a:lstStyle/>
          <a:p>
            <a:r>
              <a:rPr lang="en-US" altLang="zh-CN" b="1" dirty="0">
                <a:latin typeface="Times New Roman" panose="02020603050405020304" pitchFamily="18" charset="0"/>
                <a:cs typeface="Times New Roman" panose="02020603050405020304" pitchFamily="18" charset="0"/>
              </a:rPr>
              <a:t>Che Kung Temple, </a:t>
            </a:r>
            <a:r>
              <a:rPr lang="en-US" altLang="zh-CN" b="1" dirty="0" err="1">
                <a:latin typeface="Times New Roman" panose="02020603050405020304" pitchFamily="18" charset="0"/>
                <a:cs typeface="Times New Roman" panose="02020603050405020304" pitchFamily="18" charset="0"/>
              </a:rPr>
              <a:t>Sha</a:t>
            </a:r>
            <a:r>
              <a:rPr lang="en-US" altLang="zh-CN" b="1" dirty="0">
                <a:latin typeface="Times New Roman" panose="02020603050405020304" pitchFamily="18" charset="0"/>
                <a:cs typeface="Times New Roman" panose="02020603050405020304" pitchFamily="18" charset="0"/>
              </a:rPr>
              <a:t> Tin</a:t>
            </a:r>
          </a:p>
          <a:p>
            <a:r>
              <a:rPr lang="en-US" altLang="zh-CN" b="1" strike="sngStrike" dirty="0">
                <a:latin typeface="Times New Roman" panose="02020603050405020304" pitchFamily="18" charset="0"/>
                <a:cs typeface="Times New Roman" panose="02020603050405020304" pitchFamily="18" charset="0"/>
              </a:rPr>
              <a:t> </a:t>
            </a:r>
            <a:endParaRPr lang="en-US" altLang="zh-CN" strike="sngStrike" dirty="0">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0224AD44-C7F8-4A7B-8B2E-920DB0C3649E}"/>
              </a:ext>
            </a:extLst>
          </p:cNvPr>
          <p:cNvSpPr txBox="1"/>
          <p:nvPr/>
        </p:nvSpPr>
        <p:spPr>
          <a:xfrm>
            <a:off x="7752184" y="5195600"/>
            <a:ext cx="3855682" cy="369332"/>
          </a:xfrm>
          <a:prstGeom prst="rect">
            <a:avLst/>
          </a:prstGeom>
          <a:noFill/>
        </p:spPr>
        <p:txBody>
          <a:bodyPr wrap="square" rtlCol="0">
            <a:spAutoFit/>
          </a:bodyPr>
          <a:lstStyle/>
          <a:p>
            <a:r>
              <a:rPr lang="en-US" altLang="zh-CN" b="1" dirty="0">
                <a:latin typeface="Times New Roman" panose="02020603050405020304" pitchFamily="18" charset="0"/>
                <a:cs typeface="Times New Roman" panose="02020603050405020304" pitchFamily="18" charset="0"/>
              </a:rPr>
              <a:t>Wong Tai Sin Temple, Wong Tai Sin</a:t>
            </a:r>
            <a:endParaRPr lang="en-US" altLang="zh-CN" dirty="0">
              <a:latin typeface="Times New Roman" panose="02020603050405020304" pitchFamily="18" charset="0"/>
              <a:cs typeface="Times New Roman" panose="02020603050405020304" pitchFamily="18" charset="0"/>
            </a:endParaRPr>
          </a:p>
        </p:txBody>
      </p:sp>
      <p:sp>
        <p:nvSpPr>
          <p:cNvPr id="4" name="灯片编号占位符 3">
            <a:extLst>
              <a:ext uri="{FF2B5EF4-FFF2-40B4-BE49-F238E27FC236}">
                <a16:creationId xmlns:a16="http://schemas.microsoft.com/office/drawing/2014/main" id="{6D9A1623-306E-4061-9466-3EC8DAD96EC4}"/>
              </a:ext>
            </a:extLst>
          </p:cNvPr>
          <p:cNvSpPr>
            <a:spLocks noGrp="1"/>
          </p:cNvSpPr>
          <p:nvPr>
            <p:ph type="sldNum" sz="quarter" idx="12"/>
          </p:nvPr>
        </p:nvSpPr>
        <p:spPr/>
        <p:txBody>
          <a:bodyPr/>
          <a:lstStyle/>
          <a:p>
            <a:fld id="{0C913308-F349-4B6D-A68A-DD1791B4A57B}" type="slidenum">
              <a:rPr lang="zh-CN" altLang="en-US" sz="1600">
                <a:solidFill>
                  <a:schemeClr val="tx1"/>
                </a:solidFill>
                <a:latin typeface="Times New Roman" panose="02020603050405020304" pitchFamily="18" charset="0"/>
                <a:cs typeface="Times New Roman" panose="02020603050405020304" pitchFamily="18" charset="0"/>
              </a:rPr>
              <a:t>13</a:t>
            </a:fld>
            <a:endParaRPr lang="zh-CN" altLang="en-US" sz="1600" dirty="0">
              <a:solidFill>
                <a:schemeClr val="tx1"/>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8278" y="2204864"/>
            <a:ext cx="3851751" cy="2888813"/>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6216" y="2132875"/>
            <a:ext cx="2223879" cy="2965172"/>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6282" y="2132875"/>
            <a:ext cx="4361584" cy="2931921"/>
          </a:xfrm>
          <a:prstGeom prst="rect">
            <a:avLst/>
          </a:prstGeom>
        </p:spPr>
      </p:pic>
      <p:sp>
        <p:nvSpPr>
          <p:cNvPr id="14" name="文本框 2">
            <a:extLst>
              <a:ext uri="{FF2B5EF4-FFF2-40B4-BE49-F238E27FC236}">
                <a16:creationId xmlns:a16="http://schemas.microsoft.com/office/drawing/2014/main" id="{0224AD44-C7F8-4A7B-8B2E-920DB0C3649E}"/>
              </a:ext>
            </a:extLst>
          </p:cNvPr>
          <p:cNvSpPr txBox="1"/>
          <p:nvPr/>
        </p:nvSpPr>
        <p:spPr>
          <a:xfrm>
            <a:off x="4718825" y="5174453"/>
            <a:ext cx="2241270" cy="646331"/>
          </a:xfrm>
          <a:prstGeom prst="rect">
            <a:avLst/>
          </a:prstGeom>
          <a:noFill/>
        </p:spPr>
        <p:txBody>
          <a:bodyPr wrap="square" rtlCol="0">
            <a:spAutoFit/>
          </a:bodyPr>
          <a:lstStyle/>
          <a:p>
            <a:r>
              <a:rPr lang="en-US" altLang="zh-CN" b="1" dirty="0">
                <a:latin typeface="Times New Roman" panose="02020603050405020304" pitchFamily="18" charset="0"/>
                <a:cs typeface="Times New Roman" panose="02020603050405020304" pitchFamily="18" charset="0"/>
              </a:rPr>
              <a:t>Hung </a:t>
            </a:r>
            <a:r>
              <a:rPr lang="en-US" altLang="zh-CN" b="1" dirty="0" err="1">
                <a:latin typeface="Times New Roman" panose="02020603050405020304" pitchFamily="18" charset="0"/>
                <a:cs typeface="Times New Roman" panose="02020603050405020304" pitchFamily="18" charset="0"/>
              </a:rPr>
              <a:t>Shing</a:t>
            </a:r>
            <a:r>
              <a:rPr lang="en-US" altLang="zh-CN" b="1" dirty="0">
                <a:latin typeface="Times New Roman" panose="02020603050405020304" pitchFamily="18" charset="0"/>
                <a:cs typeface="Times New Roman" panose="02020603050405020304" pitchFamily="18" charset="0"/>
              </a:rPr>
              <a:t> Temple, Wan Chai</a:t>
            </a:r>
            <a:endParaRPr lang="en-US" altLang="zh-CN" dirty="0">
              <a:latin typeface="Times New Roman" panose="02020603050405020304" pitchFamily="18" charset="0"/>
              <a:cs typeface="Times New Roman" panose="02020603050405020304" pitchFamily="18" charset="0"/>
            </a:endParaRPr>
          </a:p>
        </p:txBody>
      </p:sp>
      <p:sp>
        <p:nvSpPr>
          <p:cNvPr id="18" name="Rectangle 17"/>
          <p:cNvSpPr/>
          <p:nvPr/>
        </p:nvSpPr>
        <p:spPr>
          <a:xfrm>
            <a:off x="3528394" y="6077728"/>
            <a:ext cx="6023990" cy="369332"/>
          </a:xfrm>
          <a:prstGeom prst="rect">
            <a:avLst/>
          </a:prstGeom>
        </p:spPr>
        <p:txBody>
          <a:bodyPr wrap="square">
            <a:spAutoFit/>
          </a:bodyPr>
          <a:lstStyle/>
          <a:p>
            <a:r>
              <a:rPr lang="en-US" altLang="zh-CN" dirty="0">
                <a:latin typeface="Times New Roman" panose="02020603050405020304" pitchFamily="18" charset="0"/>
                <a:ea typeface="PMingLiU" panose="02020500000000000000" pitchFamily="18" charset="-120"/>
                <a:cs typeface="Times New Roman" panose="02020603050405020304" pitchFamily="18" charset="0"/>
              </a:rPr>
              <a:t>Photo credit: Photos were taken by the resource developer</a:t>
            </a:r>
            <a:endParaRPr lang="en-US" altLang="zh-CN" sz="1400" strike="sngStrike" dirty="0">
              <a:latin typeface="DFKai-SB" panose="03000509000000000000" pitchFamily="65" charset="-120"/>
              <a:ea typeface="DFKai-SB" panose="03000509000000000000" pitchFamily="65" charset="-120"/>
            </a:endParaRPr>
          </a:p>
        </p:txBody>
      </p:sp>
      <p:sp>
        <p:nvSpPr>
          <p:cNvPr id="20" name="Rectangle 19"/>
          <p:cNvSpPr/>
          <p:nvPr/>
        </p:nvSpPr>
        <p:spPr>
          <a:xfrm>
            <a:off x="191344" y="200834"/>
            <a:ext cx="2263761" cy="707886"/>
          </a:xfrm>
          <a:prstGeom prst="rect">
            <a:avLst/>
          </a:prstGeom>
        </p:spPr>
        <p:txBody>
          <a:bodyPr wrap="none">
            <a:spAutoFit/>
          </a:bodyPr>
          <a:lstStyle/>
          <a:p>
            <a:r>
              <a:rPr lang="en-US" altLang="zh-CN" sz="4000" dirty="0">
                <a:latin typeface="Times New Roman" panose="02020603050405020304" pitchFamily="18" charset="0"/>
                <a:ea typeface="DFKai-SB" panose="03000509000000000000" pitchFamily="65" charset="-120"/>
                <a:cs typeface="Times New Roman" panose="02020603050405020304" pitchFamily="18" charset="0"/>
              </a:rPr>
              <a:t>Reference</a:t>
            </a:r>
            <a:endParaRPr lang="en-US" altLang="zh-CN" sz="4000" strike="sngStrike" dirty="0">
              <a:solidFill>
                <a:srgbClr val="FF3399"/>
              </a:solidFill>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40686341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6499" name="Rectangle 3">
            <a:extLst>
              <a:ext uri="{FF2B5EF4-FFF2-40B4-BE49-F238E27FC236}">
                <a16:creationId xmlns:a16="http://schemas.microsoft.com/office/drawing/2014/main" id="{C8C900DB-BFD7-4C3A-8F74-B1FD4103D94B}"/>
              </a:ext>
            </a:extLst>
          </p:cNvPr>
          <p:cNvSpPr>
            <a:spLocks noGrp="1" noChangeArrowheads="1"/>
          </p:cNvSpPr>
          <p:nvPr>
            <p:ph idx="1"/>
          </p:nvPr>
        </p:nvSpPr>
        <p:spPr>
          <a:xfrm>
            <a:off x="695400" y="1988840"/>
            <a:ext cx="6552000" cy="4608512"/>
          </a:xfrm>
        </p:spPr>
        <p:txBody>
          <a:bodyPr>
            <a:noAutofit/>
          </a:bodyPr>
          <a:lstStyle/>
          <a:p>
            <a:pPr marL="0" indent="0" algn="just">
              <a:lnSpc>
                <a:spcPct val="100000"/>
              </a:lnSpc>
              <a:buNone/>
            </a:pP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St John’s Cathedral</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is</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located</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in</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Central</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District,</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most</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bustling</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modern</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district</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of</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Hong Kong.</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It</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is</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mother</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church and</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GB"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cathedral of</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GB"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Anglican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Diocese</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of</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Hong</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Kong</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Island</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under</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Hong Kong Sheng</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Kung</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Hui.</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Its</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construction</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spanned</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years from</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1847</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to</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1849.</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It</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is</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oldest Western</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GB"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ecclesiastical church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building</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in</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Hong Kong.</a:t>
            </a:r>
            <a:endParaRPr lang="zh-CN"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88981" y="1982609"/>
            <a:ext cx="4059009" cy="3044257"/>
          </a:xfrm>
          <a:prstGeom prst="rect">
            <a:avLst/>
          </a:prstGeom>
        </p:spPr>
      </p:pic>
      <p:sp>
        <p:nvSpPr>
          <p:cNvPr id="7" name="文字方塊 6"/>
          <p:cNvSpPr txBox="1"/>
          <p:nvPr/>
        </p:nvSpPr>
        <p:spPr>
          <a:xfrm>
            <a:off x="7653616" y="5045114"/>
            <a:ext cx="4059008" cy="400110"/>
          </a:xfrm>
          <a:prstGeom prst="rect">
            <a:avLst/>
          </a:prstGeom>
          <a:noFill/>
        </p:spPr>
        <p:txBody>
          <a:bodyPr wrap="square" rtlCol="0">
            <a:spAutoFit/>
          </a:bodyPr>
          <a:lstStyle/>
          <a:p>
            <a:pPr algn="ctr"/>
            <a:r>
              <a:rPr lang="en-US" altLang="zh-CN" sz="2000" b="1" dirty="0">
                <a:latin typeface="Times New Roman" panose="02020603050405020304" pitchFamily="18" charset="0"/>
                <a:ea typeface="DFKai-SB" panose="03000509000000000000" pitchFamily="65" charset="-120"/>
                <a:cs typeface="Times New Roman" panose="02020603050405020304" pitchFamily="18" charset="0"/>
              </a:rPr>
              <a:t>Garden</a:t>
            </a:r>
            <a:r>
              <a:rPr lang="zh-CN" altLang="en-US" sz="20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b="1" dirty="0">
                <a:latin typeface="Times New Roman" panose="02020603050405020304" pitchFamily="18" charset="0"/>
                <a:ea typeface="DFKai-SB" panose="03000509000000000000" pitchFamily="65" charset="-120"/>
                <a:cs typeface="Times New Roman" panose="02020603050405020304" pitchFamily="18" charset="0"/>
              </a:rPr>
              <a:t>Road,</a:t>
            </a:r>
            <a:r>
              <a:rPr lang="zh-CN" altLang="en-US" sz="20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b="1" dirty="0">
                <a:latin typeface="Times New Roman" panose="02020603050405020304" pitchFamily="18" charset="0"/>
                <a:ea typeface="DFKai-SB" panose="03000509000000000000" pitchFamily="65" charset="-120"/>
                <a:cs typeface="Times New Roman" panose="02020603050405020304" pitchFamily="18" charset="0"/>
              </a:rPr>
              <a:t>Central</a:t>
            </a:r>
            <a:r>
              <a:rPr lang="zh-CN" altLang="en-US" sz="20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b="1" dirty="0">
                <a:latin typeface="Times New Roman" panose="02020603050405020304" pitchFamily="18" charset="0"/>
                <a:ea typeface="DFKai-SB" panose="03000509000000000000" pitchFamily="65" charset="-120"/>
                <a:cs typeface="Times New Roman" panose="02020603050405020304" pitchFamily="18" charset="0"/>
              </a:rPr>
              <a:t>District</a:t>
            </a:r>
            <a:endParaRPr lang="en-US" sz="20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Rectangle 7"/>
          <p:cNvSpPr/>
          <p:nvPr/>
        </p:nvSpPr>
        <p:spPr>
          <a:xfrm>
            <a:off x="7696565" y="5530006"/>
            <a:ext cx="4088067" cy="646331"/>
          </a:xfrm>
          <a:prstGeom prst="rect">
            <a:avLst/>
          </a:prstGeom>
        </p:spPr>
        <p:txBody>
          <a:bodyPr wrap="square">
            <a:spAutoFit/>
          </a:bodyPr>
          <a:lstStyle/>
          <a:p>
            <a:r>
              <a:rPr lang="en-US" altLang="zh-CN" dirty="0">
                <a:latin typeface="Times New Roman" panose="02020603050405020304" pitchFamily="18" charset="0"/>
                <a:ea typeface="PMingLiU" panose="02020500000000000000" pitchFamily="18" charset="-120"/>
                <a:cs typeface="Times New Roman" panose="02020603050405020304" pitchFamily="18" charset="0"/>
              </a:rPr>
              <a:t>Photo credit: Photos were taken by the resource developer </a:t>
            </a:r>
            <a:endParaRPr lang="en-US" altLang="zh-CN" sz="1400" strike="sngStrike" dirty="0">
              <a:latin typeface="DFKai-SB" panose="03000509000000000000" pitchFamily="65" charset="-120"/>
              <a:ea typeface="DFKai-SB" panose="03000509000000000000" pitchFamily="65" charset="-120"/>
            </a:endParaRPr>
          </a:p>
        </p:txBody>
      </p:sp>
      <p:sp>
        <p:nvSpPr>
          <p:cNvPr id="9" name="灯片编号占位符 1">
            <a:extLst>
              <a:ext uri="{FF2B5EF4-FFF2-40B4-BE49-F238E27FC236}">
                <a16:creationId xmlns:a16="http://schemas.microsoft.com/office/drawing/2014/main" id="{3C20E7B9-7EA3-4C5F-87C0-8B1F371FFE6F}"/>
              </a:ext>
            </a:extLst>
          </p:cNvPr>
          <p:cNvSpPr txBox="1">
            <a:spLocks/>
          </p:cNvSpPr>
          <p:nvPr/>
        </p:nvSpPr>
        <p:spPr>
          <a:xfrm>
            <a:off x="10776520" y="6368998"/>
            <a:ext cx="984019"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C913308-F349-4B6D-A68A-DD1791B4A57B}" type="slidenum">
              <a:rPr lang="zh-CN" altLang="en-US" sz="1600">
                <a:solidFill>
                  <a:schemeClr val="tx1"/>
                </a:solidFill>
              </a:rPr>
              <a:pPr/>
              <a:t>14</a:t>
            </a:fld>
            <a:endParaRPr lang="zh-CN" altLang="en-US" sz="1600" dirty="0">
              <a:solidFill>
                <a:schemeClr val="tx1"/>
              </a:solidFill>
            </a:endParaRPr>
          </a:p>
        </p:txBody>
      </p:sp>
      <p:sp>
        <p:nvSpPr>
          <p:cNvPr id="2" name="Rectangle 1"/>
          <p:cNvSpPr/>
          <p:nvPr/>
        </p:nvSpPr>
        <p:spPr>
          <a:xfrm>
            <a:off x="3431704" y="692696"/>
            <a:ext cx="5100499" cy="784830"/>
          </a:xfrm>
          <a:prstGeom prst="rect">
            <a:avLst/>
          </a:prstGeom>
        </p:spPr>
        <p:txBody>
          <a:bodyPr wrap="none">
            <a:spAutoFit/>
          </a:bodyPr>
          <a:lstStyle/>
          <a:p>
            <a:r>
              <a:rPr lang="en-US" altLang="zh-CN" sz="4500" b="1" dirty="0">
                <a:latin typeface="Times New Roman" panose="02020603050405020304" pitchFamily="18" charset="0"/>
                <a:cs typeface="Times New Roman" panose="02020603050405020304" pitchFamily="18" charset="0"/>
              </a:rPr>
              <a:t>St John’s Cathedral</a:t>
            </a:r>
            <a:endParaRPr lang="en-US" altLang="zh-CN" sz="4500" dirty="0">
              <a:latin typeface="Times New Roman" panose="02020603050405020304" pitchFamily="18" charset="0"/>
              <a:cs typeface="Times New Roman" panose="02020603050405020304" pitchFamily="18" charset="0"/>
            </a:endParaRPr>
          </a:p>
        </p:txBody>
      </p:sp>
      <p:sp>
        <p:nvSpPr>
          <p:cNvPr id="11" name="Rectangle 10"/>
          <p:cNvSpPr/>
          <p:nvPr/>
        </p:nvSpPr>
        <p:spPr>
          <a:xfrm>
            <a:off x="191344" y="272842"/>
            <a:ext cx="2263761" cy="707886"/>
          </a:xfrm>
          <a:prstGeom prst="rect">
            <a:avLst/>
          </a:prstGeom>
        </p:spPr>
        <p:txBody>
          <a:bodyPr wrap="none">
            <a:spAutoFit/>
          </a:bodyPr>
          <a:lstStyle/>
          <a:p>
            <a:r>
              <a:rPr lang="en-US" altLang="zh-CN" sz="4000" dirty="0">
                <a:latin typeface="Times New Roman" panose="02020603050405020304" pitchFamily="18" charset="0"/>
                <a:ea typeface="DFKai-SB" panose="03000509000000000000" pitchFamily="65" charset="-120"/>
                <a:cs typeface="Times New Roman" panose="02020603050405020304" pitchFamily="18" charset="0"/>
              </a:rPr>
              <a:t>Reference</a:t>
            </a:r>
            <a:endParaRPr lang="en-US" altLang="zh-CN" sz="4000" strike="sngStrike" dirty="0">
              <a:solidFill>
                <a:srgbClr val="FF3399"/>
              </a:solidFill>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7512929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7523" name="灯片编号占位符 1">
            <a:extLst>
              <a:ext uri="{FF2B5EF4-FFF2-40B4-BE49-F238E27FC236}">
                <a16:creationId xmlns:a16="http://schemas.microsoft.com/office/drawing/2014/main" id="{02485D3B-8A23-48B1-BB1A-78E9F65FF22E}"/>
              </a:ext>
            </a:extLst>
          </p:cNvPr>
          <p:cNvSpPr>
            <a:spLocks noGrp="1" noChangeArrowheads="1"/>
          </p:cNvSpPr>
          <p:nvPr>
            <p:ph type="sldNum" sz="quarter" idx="12"/>
          </p:nvPr>
        </p:nvSpPr>
        <p:spPr>
          <a:xfrm>
            <a:off x="10560496" y="6133947"/>
            <a:ext cx="984019" cy="365125"/>
          </a:xfrm>
          <a:noFill/>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18859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2288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25717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29146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defTabSz="914400">
              <a:spcBef>
                <a:spcPct val="0"/>
              </a:spcBef>
              <a:buNone/>
              <a:defRPr/>
            </a:pPr>
            <a:fld id="{1F612E13-DB47-4466-AEC7-720FA86D30EF}" type="slidenum">
              <a:rPr lang="en-US" altLang="zh-CN" sz="1600"/>
              <a:pPr defTabSz="914400">
                <a:spcBef>
                  <a:spcPct val="0"/>
                </a:spcBef>
                <a:buNone/>
                <a:defRPr/>
              </a:pPr>
              <a:t>15</a:t>
            </a:fld>
            <a:endParaRPr lang="en-US" altLang="zh-CN" sz="1600" dirty="0"/>
          </a:p>
        </p:txBody>
      </p:sp>
      <p:sp>
        <p:nvSpPr>
          <p:cNvPr id="107527" name="Rectangle 3">
            <a:extLst>
              <a:ext uri="{FF2B5EF4-FFF2-40B4-BE49-F238E27FC236}">
                <a16:creationId xmlns:a16="http://schemas.microsoft.com/office/drawing/2014/main" id="{2AD3273F-B4DA-4AA9-86DB-450CD2E39199}"/>
              </a:ext>
            </a:extLst>
          </p:cNvPr>
          <p:cNvSpPr txBox="1">
            <a:spLocks noChangeArrowheads="1"/>
          </p:cNvSpPr>
          <p:nvPr/>
        </p:nvSpPr>
        <p:spPr bwMode="auto">
          <a:xfrm>
            <a:off x="3863752" y="1628801"/>
            <a:ext cx="7704855" cy="4104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685800" indent="-22860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just" defTabSz="685800">
              <a:spcBef>
                <a:spcPts val="0"/>
              </a:spcBef>
              <a:spcAft>
                <a:spcPts val="600"/>
              </a:spcAft>
              <a:buNone/>
              <a:defRPr/>
            </a:pP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Hong Kong values Chinese</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festive</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traditions. The</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Lunar</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New</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Year</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is</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one</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of</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most</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important</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traditional</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festivals</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in Hong Kong.</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endParaRPr lang="en-US" altLang="zh-CN" sz="2800" dirty="0">
              <a:latin typeface="Times New Roman" panose="02020603050405020304" pitchFamily="18" charset="0"/>
              <a:ea typeface="DFKai-SB" panose="03000509000000000000" pitchFamily="65" charset="-120"/>
              <a:cs typeface="Times New Roman" panose="02020603050405020304" pitchFamily="18" charset="0"/>
            </a:endParaRPr>
          </a:p>
          <a:p>
            <a:pPr algn="just">
              <a:spcBef>
                <a:spcPts val="0"/>
              </a:spcBef>
              <a:spcAft>
                <a:spcPts val="600"/>
              </a:spcAft>
              <a:buNone/>
            </a:pP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Red</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packets (with money inside)</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are</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called</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“Lai</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See”.</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During</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Lunar</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New</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Year,</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elders in the family</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hand</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out</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red</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packets to</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the younger generations</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as</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a</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blessing</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for</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good</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luck</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in</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coming</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year.</a:t>
            </a:r>
            <a:endParaRPr lang="zh-CN" altLang="zh-CN" sz="28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0" name="文本框 9">
            <a:extLst>
              <a:ext uri="{FF2B5EF4-FFF2-40B4-BE49-F238E27FC236}">
                <a16:creationId xmlns:a16="http://schemas.microsoft.com/office/drawing/2014/main" id="{E55C255C-8110-44B7-9A64-B3D385999862}"/>
              </a:ext>
            </a:extLst>
          </p:cNvPr>
          <p:cNvSpPr txBox="1"/>
          <p:nvPr/>
        </p:nvSpPr>
        <p:spPr>
          <a:xfrm>
            <a:off x="3863752" y="490114"/>
            <a:ext cx="6624736" cy="769441"/>
          </a:xfrm>
          <a:prstGeom prst="rect">
            <a:avLst/>
          </a:prstGeom>
          <a:noFill/>
        </p:spPr>
        <p:txBody>
          <a:bodyPr wrap="square">
            <a:spAutoFit/>
          </a:bodyPr>
          <a:lstStyle/>
          <a:p>
            <a:pPr defTabSz="914400">
              <a:defRPr/>
            </a:pPr>
            <a:r>
              <a:rPr lang="en-US" altLang="zh-CN" sz="4400" b="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Handing</a:t>
            </a:r>
            <a:r>
              <a:rPr lang="zh-CN" altLang="en-US" sz="4400" b="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4400" b="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out</a:t>
            </a:r>
            <a:r>
              <a:rPr lang="zh-CN" altLang="en-US" sz="4400" b="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4400" b="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“Lai</a:t>
            </a:r>
            <a:r>
              <a:rPr lang="zh-CN" altLang="en-US" sz="4400" b="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4400" b="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See”</a:t>
            </a:r>
            <a:endParaRPr lang="zh-CN" altLang="en-US" sz="4400" b="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182" y="1544508"/>
            <a:ext cx="3240360" cy="4320480"/>
          </a:xfrm>
          <a:prstGeom prst="rect">
            <a:avLst/>
          </a:prstGeom>
        </p:spPr>
      </p:pic>
      <p:sp>
        <p:nvSpPr>
          <p:cNvPr id="8" name="Rectangle 7"/>
          <p:cNvSpPr/>
          <p:nvPr/>
        </p:nvSpPr>
        <p:spPr>
          <a:xfrm>
            <a:off x="334981" y="5948869"/>
            <a:ext cx="3672787" cy="646331"/>
          </a:xfrm>
          <a:prstGeom prst="rect">
            <a:avLst/>
          </a:prstGeom>
        </p:spPr>
        <p:txBody>
          <a:bodyPr wrap="square">
            <a:spAutoFit/>
          </a:bodyPr>
          <a:lstStyle/>
          <a:p>
            <a:r>
              <a:rPr lang="en-US" altLang="zh-CN" dirty="0">
                <a:latin typeface="Times New Roman" panose="02020603050405020304" pitchFamily="18" charset="0"/>
                <a:ea typeface="PMingLiU" panose="02020500000000000000" pitchFamily="18" charset="-120"/>
                <a:cs typeface="Times New Roman" panose="02020603050405020304" pitchFamily="18" charset="0"/>
              </a:rPr>
              <a:t>Photo credit: Photos were taken by the resource developer </a:t>
            </a:r>
            <a:endParaRPr lang="en-US" altLang="zh-CN" sz="1400" strike="sngStrike" dirty="0">
              <a:latin typeface="DFKai-SB" panose="03000509000000000000" pitchFamily="65" charset="-120"/>
              <a:ea typeface="DFKai-SB" panose="03000509000000000000" pitchFamily="65" charset="-120"/>
            </a:endParaRPr>
          </a:p>
        </p:txBody>
      </p:sp>
      <p:sp>
        <p:nvSpPr>
          <p:cNvPr id="9" name="Rectangle 8"/>
          <p:cNvSpPr/>
          <p:nvPr/>
        </p:nvSpPr>
        <p:spPr>
          <a:xfrm>
            <a:off x="335360" y="186851"/>
            <a:ext cx="2263761" cy="707886"/>
          </a:xfrm>
          <a:prstGeom prst="rect">
            <a:avLst/>
          </a:prstGeom>
        </p:spPr>
        <p:txBody>
          <a:bodyPr wrap="none">
            <a:spAutoFit/>
          </a:bodyPr>
          <a:lstStyle/>
          <a:p>
            <a:r>
              <a:rPr lang="en-US" altLang="zh-CN" sz="4000" dirty="0">
                <a:latin typeface="Times New Roman" panose="02020603050405020304" pitchFamily="18" charset="0"/>
                <a:ea typeface="DFKai-SB" panose="03000509000000000000" pitchFamily="65" charset="-120"/>
                <a:cs typeface="Times New Roman" panose="02020603050405020304" pitchFamily="18" charset="0"/>
              </a:rPr>
              <a:t>Reference</a:t>
            </a:r>
            <a:endParaRPr lang="en-US" altLang="zh-CN" sz="4000" strike="sngStrike" dirty="0">
              <a:solidFill>
                <a:srgbClr val="FF3399"/>
              </a:solidFill>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6771479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8546" name="Rectangle 3">
            <a:extLst>
              <a:ext uri="{FF2B5EF4-FFF2-40B4-BE49-F238E27FC236}">
                <a16:creationId xmlns:a16="http://schemas.microsoft.com/office/drawing/2014/main" id="{2BB2E499-35E7-4C30-8C85-7373C9F63118}"/>
              </a:ext>
            </a:extLst>
          </p:cNvPr>
          <p:cNvSpPr>
            <a:spLocks noGrp="1" noChangeArrowheads="1"/>
          </p:cNvSpPr>
          <p:nvPr>
            <p:ph idx="1"/>
          </p:nvPr>
        </p:nvSpPr>
        <p:spPr>
          <a:xfrm>
            <a:off x="3670074" y="1427766"/>
            <a:ext cx="7848872" cy="4580748"/>
          </a:xfrm>
          <a:solidFill>
            <a:schemeClr val="accent6">
              <a:lumMod val="20000"/>
              <a:lumOff val="80000"/>
            </a:schemeClr>
          </a:solidFill>
        </p:spPr>
        <p:txBody>
          <a:bodyPr lIns="108000" rIns="108000">
            <a:noAutofit/>
          </a:bodyPr>
          <a:lstStyle/>
          <a:p>
            <a:pPr marL="0" indent="0" algn="just">
              <a:lnSpc>
                <a:spcPct val="100000"/>
              </a:lnSpc>
              <a:spcBef>
                <a:spcPts val="0"/>
              </a:spcBef>
              <a:spcAft>
                <a:spcPts val="600"/>
              </a:spcAft>
              <a:buNone/>
            </a:pPr>
            <a:r>
              <a:rPr lang="en-US" altLang="zh-CN" sz="2800" i="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Poon</a:t>
            </a:r>
            <a:r>
              <a:rPr lang="zh-CN" altLang="en-US" sz="2800" i="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i="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Choi</a:t>
            </a:r>
            <a:r>
              <a:rPr lang="zh-CN" altLang="en-US" sz="2800" i="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is</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traditional</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new year dish</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in</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Hong Kong.</a:t>
            </a:r>
          </a:p>
          <a:p>
            <a:pPr marL="0" indent="0" algn="just">
              <a:lnSpc>
                <a:spcPct val="100000"/>
              </a:lnSpc>
              <a:spcBef>
                <a:spcPts val="0"/>
              </a:spcBef>
              <a:spcAft>
                <a:spcPts val="600"/>
              </a:spcAft>
              <a:buNone/>
            </a:pP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Dating</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back</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to</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Song</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Dynasty,</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TW" sz="2800" i="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Poon Choi</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is</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 dish</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with many</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layers</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of</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different</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stewed</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ingredients</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served</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in</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basin.</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overflowing</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ingredients</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signify</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family</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reunion</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 abundance</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of</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wealth</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prosperity.</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deeper meaning of having </a:t>
            </a:r>
            <a:r>
              <a:rPr lang="en-US" altLang="zh-CN" sz="2800" i="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Poon Choi</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during Chinese New Year lies in the joyous and clamorous reunion with the whole family sitting together to share one dish.</a:t>
            </a:r>
          </a:p>
        </p:txBody>
      </p:sp>
      <p:sp>
        <p:nvSpPr>
          <p:cNvPr id="108549" name="灯片编号占位符 1">
            <a:extLst>
              <a:ext uri="{FF2B5EF4-FFF2-40B4-BE49-F238E27FC236}">
                <a16:creationId xmlns:a16="http://schemas.microsoft.com/office/drawing/2014/main" id="{94784D21-8F27-4B43-9734-8EE0204092AD}"/>
              </a:ext>
            </a:extLst>
          </p:cNvPr>
          <p:cNvSpPr>
            <a:spLocks noGrp="1" noChangeArrowheads="1"/>
          </p:cNvSpPr>
          <p:nvPr>
            <p:ph type="sldNum" sz="quarter" idx="12"/>
          </p:nvPr>
        </p:nvSpPr>
        <p:spPr>
          <a:xfrm>
            <a:off x="10920536" y="6345144"/>
            <a:ext cx="984019" cy="365125"/>
          </a:xfrm>
          <a:noFill/>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18859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2288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25717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29146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defTabSz="914400">
              <a:spcBef>
                <a:spcPct val="0"/>
              </a:spcBef>
              <a:buNone/>
              <a:defRPr/>
            </a:pPr>
            <a:fld id="{90F8B831-340A-48B3-9BEE-2A78D3BEB163}" type="slidenum">
              <a:rPr lang="en-US" altLang="zh-CN" sz="1600"/>
              <a:pPr defTabSz="914400">
                <a:spcBef>
                  <a:spcPct val="0"/>
                </a:spcBef>
                <a:buNone/>
                <a:defRPr/>
              </a:pPr>
              <a:t>16</a:t>
            </a:fld>
            <a:endParaRPr lang="en-US" altLang="zh-CN" sz="1600" dirty="0"/>
          </a:p>
        </p:txBody>
      </p:sp>
      <p:sp>
        <p:nvSpPr>
          <p:cNvPr id="8" name="文本框 7">
            <a:extLst>
              <a:ext uri="{FF2B5EF4-FFF2-40B4-BE49-F238E27FC236}">
                <a16:creationId xmlns:a16="http://schemas.microsoft.com/office/drawing/2014/main" id="{6769EF3F-91C4-4CFE-83E1-75D5ABD2FA44}"/>
              </a:ext>
            </a:extLst>
          </p:cNvPr>
          <p:cNvSpPr txBox="1"/>
          <p:nvPr/>
        </p:nvSpPr>
        <p:spPr>
          <a:xfrm>
            <a:off x="2927648" y="507448"/>
            <a:ext cx="6624736" cy="769441"/>
          </a:xfrm>
          <a:prstGeom prst="rect">
            <a:avLst/>
          </a:prstGeom>
          <a:noFill/>
        </p:spPr>
        <p:txBody>
          <a:bodyPr wrap="square">
            <a:spAutoFit/>
          </a:bodyPr>
          <a:lstStyle/>
          <a:p>
            <a:pPr algn="ctr" defTabSz="914400">
              <a:defRPr/>
            </a:pPr>
            <a:r>
              <a:rPr lang="en-US" altLang="zh-CN" sz="4400" b="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Feasting</a:t>
            </a:r>
            <a:r>
              <a:rPr lang="zh-CN" altLang="en-US" sz="4400" b="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4400" b="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on</a:t>
            </a:r>
            <a:r>
              <a:rPr lang="zh-CN" altLang="en-US" sz="4400" b="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4400" b="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Poon</a:t>
            </a:r>
            <a:r>
              <a:rPr lang="zh-CN" altLang="en-US" sz="4400" b="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4400" b="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Choi</a:t>
            </a:r>
            <a:endParaRPr lang="zh-CN" altLang="en-US" sz="4400" b="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116" y="1958189"/>
            <a:ext cx="3052492" cy="3052492"/>
          </a:xfrm>
          <a:prstGeom prst="rect">
            <a:avLst/>
          </a:prstGeom>
        </p:spPr>
      </p:pic>
      <p:sp>
        <p:nvSpPr>
          <p:cNvPr id="9" name="Rectangle 8"/>
          <p:cNvSpPr/>
          <p:nvPr/>
        </p:nvSpPr>
        <p:spPr>
          <a:xfrm>
            <a:off x="335360" y="5085184"/>
            <a:ext cx="3318368" cy="646331"/>
          </a:xfrm>
          <a:prstGeom prst="rect">
            <a:avLst/>
          </a:prstGeom>
        </p:spPr>
        <p:txBody>
          <a:bodyPr wrap="square">
            <a:spAutoFit/>
          </a:bodyPr>
          <a:lstStyle/>
          <a:p>
            <a:r>
              <a:rPr lang="en-US" altLang="zh-CN" dirty="0">
                <a:latin typeface="Times New Roman" panose="02020603050405020304" pitchFamily="18" charset="0"/>
                <a:ea typeface="PMingLiU" panose="02020500000000000000" pitchFamily="18" charset="-120"/>
                <a:cs typeface="Times New Roman" panose="02020603050405020304" pitchFamily="18" charset="0"/>
              </a:rPr>
              <a:t>Photo credit: Photos were taken by the resource developer </a:t>
            </a:r>
            <a:endParaRPr lang="en-US" altLang="zh-CN" sz="1400" strike="sngStrike" dirty="0">
              <a:latin typeface="DFKai-SB" panose="03000509000000000000" pitchFamily="65" charset="-120"/>
              <a:ea typeface="DFKai-SB" panose="03000509000000000000" pitchFamily="65" charset="-120"/>
            </a:endParaRPr>
          </a:p>
        </p:txBody>
      </p:sp>
      <p:sp>
        <p:nvSpPr>
          <p:cNvPr id="10" name="Rectangle 9"/>
          <p:cNvSpPr/>
          <p:nvPr/>
        </p:nvSpPr>
        <p:spPr>
          <a:xfrm>
            <a:off x="263352" y="217383"/>
            <a:ext cx="2263761" cy="707886"/>
          </a:xfrm>
          <a:prstGeom prst="rect">
            <a:avLst/>
          </a:prstGeom>
        </p:spPr>
        <p:txBody>
          <a:bodyPr wrap="none">
            <a:spAutoFit/>
          </a:bodyPr>
          <a:lstStyle/>
          <a:p>
            <a:r>
              <a:rPr lang="en-US" altLang="zh-CN" sz="4000" dirty="0">
                <a:latin typeface="Times New Roman" panose="02020603050405020304" pitchFamily="18" charset="0"/>
                <a:ea typeface="DFKai-SB" panose="03000509000000000000" pitchFamily="65" charset="-120"/>
                <a:cs typeface="Times New Roman" panose="02020603050405020304" pitchFamily="18" charset="0"/>
              </a:rPr>
              <a:t>Reference</a:t>
            </a:r>
            <a:endParaRPr lang="en-US" altLang="zh-CN" sz="4000" strike="sngStrike" dirty="0">
              <a:solidFill>
                <a:srgbClr val="FF3399"/>
              </a:solidFill>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423691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068" name="文本框 11">
            <a:extLst>
              <a:ext uri="{FF2B5EF4-FFF2-40B4-BE49-F238E27FC236}">
                <a16:creationId xmlns:a16="http://schemas.microsoft.com/office/drawing/2014/main" id="{77E54335-C1A3-4980-BC2F-37C6DE71200F}"/>
              </a:ext>
            </a:extLst>
          </p:cNvPr>
          <p:cNvSpPr txBox="1">
            <a:spLocks noChangeArrowheads="1"/>
          </p:cNvSpPr>
          <p:nvPr/>
        </p:nvSpPr>
        <p:spPr bwMode="auto">
          <a:xfrm>
            <a:off x="3215681" y="411922"/>
            <a:ext cx="684076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buNone/>
            </a:pPr>
            <a:r>
              <a:rPr lang="en-US" altLang="zh-CN" sz="4500" b="1" dirty="0">
                <a:latin typeface="Times New Roman" panose="02020603050405020304" pitchFamily="18" charset="0"/>
                <a:cs typeface="Times New Roman" panose="02020603050405020304" pitchFamily="18" charset="0"/>
              </a:rPr>
              <a:t>Birthday</a:t>
            </a:r>
            <a:r>
              <a:rPr lang="zh-CN" altLang="en-US" sz="4500" b="1" dirty="0">
                <a:latin typeface="Times New Roman" panose="02020603050405020304" pitchFamily="18" charset="0"/>
                <a:cs typeface="Times New Roman" panose="02020603050405020304" pitchFamily="18" charset="0"/>
              </a:rPr>
              <a:t> </a:t>
            </a:r>
            <a:r>
              <a:rPr lang="en-US" altLang="zh-CN" sz="4500" b="1" dirty="0">
                <a:latin typeface="Times New Roman" panose="02020603050405020304" pitchFamily="18" charset="0"/>
                <a:cs typeface="Times New Roman" panose="02020603050405020304" pitchFamily="18" charset="0"/>
              </a:rPr>
              <a:t>of</a:t>
            </a:r>
            <a:r>
              <a:rPr lang="zh-CN" altLang="en-US" sz="4500" b="1" dirty="0">
                <a:latin typeface="Times New Roman" panose="02020603050405020304" pitchFamily="18" charset="0"/>
                <a:cs typeface="Times New Roman" panose="02020603050405020304" pitchFamily="18" charset="0"/>
              </a:rPr>
              <a:t> </a:t>
            </a:r>
            <a:r>
              <a:rPr lang="en-US" altLang="zh-CN" sz="4500" b="1" dirty="0">
                <a:latin typeface="Times New Roman" panose="02020603050405020304" pitchFamily="18" charset="0"/>
                <a:cs typeface="Times New Roman" panose="02020603050405020304" pitchFamily="18" charset="0"/>
              </a:rPr>
              <a:t>Che Kung</a:t>
            </a:r>
          </a:p>
        </p:txBody>
      </p:sp>
      <p:sp>
        <p:nvSpPr>
          <p:cNvPr id="5" name="灯片编号占位符 1">
            <a:extLst>
              <a:ext uri="{FF2B5EF4-FFF2-40B4-BE49-F238E27FC236}">
                <a16:creationId xmlns:a16="http://schemas.microsoft.com/office/drawing/2014/main" id="{3C20E7B9-7EA3-4C5F-87C0-8B1F371FFE6F}"/>
              </a:ext>
            </a:extLst>
          </p:cNvPr>
          <p:cNvSpPr txBox="1">
            <a:spLocks/>
          </p:cNvSpPr>
          <p:nvPr/>
        </p:nvSpPr>
        <p:spPr>
          <a:xfrm>
            <a:off x="10056441" y="6381329"/>
            <a:ext cx="504056"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C913308-F349-4B6D-A68A-DD1791B4A57B}" type="slidenum">
              <a:rPr lang="zh-CN" altLang="en-US" sz="1600"/>
              <a:pPr/>
              <a:t>17</a:t>
            </a:fld>
            <a:endParaRPr lang="zh-CN" altLang="en-US" sz="1600" dirty="0"/>
          </a:p>
        </p:txBody>
      </p:sp>
      <p:sp>
        <p:nvSpPr>
          <p:cNvPr id="2" name="Rectangle 1"/>
          <p:cNvSpPr/>
          <p:nvPr/>
        </p:nvSpPr>
        <p:spPr>
          <a:xfrm>
            <a:off x="670462" y="1343665"/>
            <a:ext cx="6480720" cy="4893647"/>
          </a:xfrm>
          <a:prstGeom prst="rect">
            <a:avLst/>
          </a:prstGeom>
        </p:spPr>
        <p:txBody>
          <a:bodyPr wrap="square">
            <a:spAutoFit/>
          </a:bodyPr>
          <a:lstStyle/>
          <a:p>
            <a:pPr algn="just"/>
            <a:r>
              <a:rPr lang="en-US" altLang="zh-HK" sz="2600" dirty="0">
                <a:latin typeface="Times New Roman" panose="02020603050405020304" pitchFamily="18" charset="0"/>
                <a:ea typeface="DFKai-SB" panose="03000509000000000000" pitchFamily="65" charset="-120"/>
                <a:cs typeface="Times New Roman" panose="02020603050405020304" pitchFamily="18" charset="0"/>
              </a:rPr>
              <a:t>During the second day of the Lunar New Year (</a:t>
            </a:r>
            <a:r>
              <a:rPr lang="en-US" altLang="zh-HK" sz="2600" dirty="0" err="1">
                <a:latin typeface="Times New Roman" panose="02020603050405020304" pitchFamily="18" charset="0"/>
                <a:ea typeface="DFKai-SB" panose="03000509000000000000" pitchFamily="65" charset="-120"/>
                <a:cs typeface="Times New Roman" panose="02020603050405020304" pitchFamily="18" charset="0"/>
              </a:rPr>
              <a:t>Che</a:t>
            </a:r>
            <a:r>
              <a:rPr lang="en-US" altLang="zh-HK" sz="2600" dirty="0">
                <a:latin typeface="Times New Roman" panose="02020603050405020304" pitchFamily="18" charset="0"/>
                <a:ea typeface="DFKai-SB" panose="03000509000000000000" pitchFamily="65" charset="-120"/>
                <a:cs typeface="Times New Roman" panose="02020603050405020304" pitchFamily="18" charset="0"/>
              </a:rPr>
              <a:t> Kung Festival), m</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any believers</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of</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err="1">
                <a:latin typeface="Times New Roman" panose="02020603050405020304" pitchFamily="18" charset="0"/>
                <a:ea typeface="DFKai-SB" panose="03000509000000000000" pitchFamily="65" charset="-120"/>
                <a:cs typeface="Times New Roman" panose="02020603050405020304" pitchFamily="18" charset="0"/>
              </a:rPr>
              <a:t>Che</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Kung</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go to</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err="1">
                <a:latin typeface="Times New Roman" panose="02020603050405020304" pitchFamily="18" charset="0"/>
                <a:ea typeface="DFKai-SB" panose="03000509000000000000" pitchFamily="65" charset="-120"/>
                <a:cs typeface="Times New Roman" panose="02020603050405020304" pitchFamily="18" charset="0"/>
              </a:rPr>
              <a:t>Che</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 Kung</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Temple</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to pray for his</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blessings. But in general, people often flock</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to</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the temple</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on the third day of the Lunar New Year. This day is called “</a:t>
            </a:r>
            <a:r>
              <a:rPr lang="en-US" altLang="zh-CN" sz="2600" dirty="0" err="1">
                <a:latin typeface="Times New Roman" panose="02020603050405020304" pitchFamily="18" charset="0"/>
                <a:ea typeface="DFKai-SB" panose="03000509000000000000" pitchFamily="65" charset="-120"/>
                <a:cs typeface="Times New Roman" panose="02020603050405020304" pitchFamily="18" charset="0"/>
              </a:rPr>
              <a:t>Cek</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err="1">
                <a:latin typeface="Times New Roman" panose="02020603050405020304" pitchFamily="18" charset="0"/>
                <a:ea typeface="DFKai-SB" panose="03000509000000000000" pitchFamily="65" charset="-120"/>
                <a:cs typeface="Times New Roman" panose="02020603050405020304" pitchFamily="18" charset="0"/>
              </a:rPr>
              <a:t>Hau</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which is</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said</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to</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be</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a</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day</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of</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quarrel,</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therefore</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not</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suitable</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for</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visiting</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others.</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Hence, many</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Hong Kong people</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visit</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Che</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Kung</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Temple</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spin the copper</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windmills</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to</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pray</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for</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good</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luck in the new year.</a:t>
            </a:r>
            <a:r>
              <a:rPr lang="en-US" altLang="zh-HK" dirty="0"/>
              <a:t> </a:t>
            </a:r>
            <a:endParaRPr lang="en-US" altLang="zh-CN" sz="2600" dirty="0">
              <a:latin typeface="Times New Roman" panose="02020603050405020304" pitchFamily="18" charset="0"/>
              <a:ea typeface="DFKai-SB" panose="03000509000000000000" pitchFamily="65" charset="-120"/>
              <a:cs typeface="Times New Roman" panose="02020603050405020304" pitchFamily="18" charset="0"/>
            </a:endParaRPr>
          </a:p>
          <a:p>
            <a:pPr algn="just"/>
            <a:endParaRPr lang="en-US" altLang="zh-TW" sz="2600"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7367205" y="2235127"/>
            <a:ext cx="4561443" cy="2562025"/>
          </a:xfrm>
          <a:prstGeom prst="rect">
            <a:avLst/>
          </a:prstGeom>
        </p:spPr>
      </p:pic>
      <p:sp>
        <p:nvSpPr>
          <p:cNvPr id="4" name="Rectangle 3"/>
          <p:cNvSpPr/>
          <p:nvPr/>
        </p:nvSpPr>
        <p:spPr>
          <a:xfrm>
            <a:off x="664181" y="5895510"/>
            <a:ext cx="9865096" cy="523220"/>
          </a:xfrm>
          <a:prstGeom prst="rect">
            <a:avLst/>
          </a:prstGeom>
        </p:spPr>
        <p:txBody>
          <a:bodyPr wrap="square">
            <a:spAutoFit/>
          </a:bodyPr>
          <a:lstStyle/>
          <a:p>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Source:</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Hong Kong Tourism Board</a:t>
            </a:r>
          </a:p>
          <a:p>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(https://www.discoverhongkong.com/eng/explore/culture/find-your-zen-in-the-best-temples-in-hong-kong.html) </a:t>
            </a:r>
            <a:endParaRPr lang="en-US" sz="1400" strike="sngStrike"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Rectangle 7"/>
          <p:cNvSpPr/>
          <p:nvPr/>
        </p:nvSpPr>
        <p:spPr>
          <a:xfrm>
            <a:off x="263352" y="220186"/>
            <a:ext cx="2263761" cy="707886"/>
          </a:xfrm>
          <a:prstGeom prst="rect">
            <a:avLst/>
          </a:prstGeom>
        </p:spPr>
        <p:txBody>
          <a:bodyPr wrap="none">
            <a:spAutoFit/>
          </a:bodyPr>
          <a:lstStyle/>
          <a:p>
            <a:r>
              <a:rPr lang="en-US" altLang="zh-CN" sz="4000" dirty="0">
                <a:latin typeface="Times New Roman" panose="02020603050405020304" pitchFamily="18" charset="0"/>
                <a:ea typeface="DFKai-SB" panose="03000509000000000000" pitchFamily="65" charset="-120"/>
                <a:cs typeface="Times New Roman" panose="02020603050405020304" pitchFamily="18" charset="0"/>
              </a:rPr>
              <a:t>Reference</a:t>
            </a:r>
            <a:endParaRPr lang="en-US" altLang="zh-CN" sz="4000" strike="sngStrike" dirty="0">
              <a:solidFill>
                <a:srgbClr val="FF3399"/>
              </a:solidFill>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1251446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5" name="Rectangle 3">
            <a:extLst>
              <a:ext uri="{FF2B5EF4-FFF2-40B4-BE49-F238E27FC236}">
                <a16:creationId xmlns:a16="http://schemas.microsoft.com/office/drawing/2014/main" id="{AA9CB47D-DB74-4BE2-AB77-860DC91CCC91}"/>
              </a:ext>
            </a:extLst>
          </p:cNvPr>
          <p:cNvSpPr>
            <a:spLocks noGrp="1" noChangeArrowheads="1"/>
          </p:cNvSpPr>
          <p:nvPr>
            <p:ph idx="1"/>
          </p:nvPr>
        </p:nvSpPr>
        <p:spPr>
          <a:xfrm>
            <a:off x="551384" y="1628800"/>
            <a:ext cx="7848872" cy="4716000"/>
          </a:xfrm>
          <a:solidFill>
            <a:schemeClr val="bg1">
              <a:lumMod val="95000"/>
            </a:schemeClr>
          </a:solidFill>
        </p:spPr>
        <p:txBody>
          <a:bodyPr lIns="108000" rIns="108000" rtlCol="0">
            <a:noAutofit/>
          </a:bodyPr>
          <a:lstStyle/>
          <a:p>
            <a:pPr marL="0" indent="0" algn="just">
              <a:lnSpc>
                <a:spcPct val="100000"/>
              </a:lnSpc>
              <a:spcBef>
                <a:spcPts val="0"/>
              </a:spcBef>
              <a:spcAft>
                <a:spcPts val="600"/>
              </a:spcAft>
              <a:buNone/>
              <a:defRPr/>
            </a:pP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Many</a:t>
            </a:r>
            <a:r>
              <a:rPr lang="zh-CN" altLang="en-US" sz="2400" dirty="0">
                <a:solidFill>
                  <a:schemeClr val="tx1"/>
                </a:solidFill>
                <a:latin typeface="Times New Roman" panose="02020603050405020304" pitchFamily="18" charset="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traditional</a:t>
            </a:r>
            <a:r>
              <a:rPr lang="zh-CN" altLang="en-US" sz="2400" dirty="0">
                <a:solidFill>
                  <a:schemeClr val="tx1"/>
                </a:solidFill>
                <a:latin typeface="Times New Roman" panose="02020603050405020304" pitchFamily="18" charset="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customs</a:t>
            </a:r>
            <a:r>
              <a:rPr lang="zh-CN" altLang="en-US" sz="2400" dirty="0">
                <a:solidFill>
                  <a:schemeClr val="tx1"/>
                </a:solidFill>
                <a:latin typeface="Times New Roman" panose="02020603050405020304" pitchFamily="18" charset="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of</a:t>
            </a:r>
            <a:r>
              <a:rPr lang="zh-CN" altLang="en-US" sz="2400" dirty="0">
                <a:solidFill>
                  <a:schemeClr val="tx1"/>
                </a:solidFill>
                <a:latin typeface="Times New Roman" panose="02020603050405020304" pitchFamily="18" charset="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Lunar</a:t>
            </a:r>
            <a:r>
              <a:rPr lang="zh-CN" altLang="en-US" sz="2400" dirty="0">
                <a:solidFill>
                  <a:schemeClr val="tx1"/>
                </a:solidFill>
                <a:latin typeface="Times New Roman" panose="02020603050405020304" pitchFamily="18" charset="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New</a:t>
            </a:r>
            <a:r>
              <a:rPr lang="zh-CN" altLang="en-US" sz="2400" dirty="0">
                <a:solidFill>
                  <a:schemeClr val="tx1"/>
                </a:solidFill>
                <a:latin typeface="Times New Roman" panose="02020603050405020304" pitchFamily="18" charset="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Year are preserved in Hong Kong. Apart from shopping</a:t>
            </a:r>
            <a:r>
              <a:rPr lang="zh-CN" altLang="en-US" sz="2400" dirty="0">
                <a:solidFill>
                  <a:schemeClr val="tx1"/>
                </a:solidFill>
                <a:latin typeface="Times New Roman" panose="02020603050405020304" pitchFamily="18" charset="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a:t>
            </a:r>
            <a:r>
              <a:rPr lang="zh-CN" altLang="en-US" sz="2400" dirty="0">
                <a:solidFill>
                  <a:schemeClr val="tx1"/>
                </a:solidFill>
                <a:latin typeface="Times New Roman" panose="02020603050405020304" pitchFamily="18" charset="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flower</a:t>
            </a:r>
            <a:r>
              <a:rPr lang="zh-CN" altLang="en-US" sz="2400" dirty="0">
                <a:solidFill>
                  <a:schemeClr val="tx1"/>
                </a:solidFill>
                <a:latin typeface="Times New Roman" panose="02020603050405020304" pitchFamily="18" charset="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markets</a:t>
            </a:r>
            <a:r>
              <a:rPr lang="zh-CN" altLang="en-US" sz="2400" dirty="0">
                <a:solidFill>
                  <a:schemeClr val="tx1"/>
                </a:solidFill>
                <a:latin typeface="Times New Roman" panose="02020603050405020304" pitchFamily="18" charset="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on</a:t>
            </a:r>
            <a:r>
              <a:rPr lang="zh-CN" altLang="en-US" sz="2400" dirty="0">
                <a:solidFill>
                  <a:schemeClr val="tx1"/>
                </a:solidFill>
                <a:latin typeface="Times New Roman" panose="02020603050405020304" pitchFamily="18" charset="0"/>
                <a:cs typeface="Times New Roman" panose="02020603050405020304" pitchFamily="18" charset="0"/>
              </a:rPr>
              <a:t> </a:t>
            </a:r>
            <a:r>
              <a:rPr lang="en-US" altLang="zh-CN" sz="2400" dirty="0">
                <a:solidFill>
                  <a:schemeClr val="tx1"/>
                </a:solidFill>
                <a:latin typeface="Times New Roman" panose="02020603050405020304" pitchFamily="18" charset="0"/>
                <a:cs typeface="Times New Roman" panose="02020603050405020304" pitchFamily="18" charset="0"/>
              </a:rPr>
              <a:t>Lunar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New</a:t>
            </a:r>
            <a:r>
              <a:rPr lang="zh-CN" altLang="en-US" sz="2400" dirty="0">
                <a:solidFill>
                  <a:schemeClr val="tx1"/>
                </a:solidFill>
                <a:latin typeface="Times New Roman" panose="02020603050405020304" pitchFamily="18" charset="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Year’s</a:t>
            </a:r>
            <a:r>
              <a:rPr lang="zh-CN" altLang="en-US" sz="2400" dirty="0">
                <a:solidFill>
                  <a:schemeClr val="tx1"/>
                </a:solidFill>
                <a:latin typeface="Times New Roman" panose="02020603050405020304" pitchFamily="18" charset="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eve, people offer incense and</a:t>
            </a:r>
            <a:r>
              <a:rPr lang="zh-CN" altLang="en-US" sz="2400" dirty="0">
                <a:solidFill>
                  <a:schemeClr val="tx1"/>
                </a:solidFill>
                <a:latin typeface="Times New Roman" panose="02020603050405020304" pitchFamily="18" charset="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watching</a:t>
            </a:r>
            <a:r>
              <a:rPr lang="zh-CN" altLang="en-US" sz="2400" dirty="0">
                <a:solidFill>
                  <a:schemeClr val="tx1"/>
                </a:solidFill>
                <a:latin typeface="Times New Roman" panose="02020603050405020304" pitchFamily="18" charset="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float</a:t>
            </a:r>
            <a:r>
              <a:rPr lang="zh-CN" altLang="en-US" sz="2400" dirty="0">
                <a:solidFill>
                  <a:schemeClr val="tx1"/>
                </a:solidFill>
                <a:latin typeface="Times New Roman" panose="02020603050405020304" pitchFamily="18" charset="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parade</a:t>
            </a:r>
            <a:r>
              <a:rPr lang="zh-CN" altLang="en-US" sz="2400" dirty="0">
                <a:solidFill>
                  <a:schemeClr val="tx1"/>
                </a:solidFill>
                <a:latin typeface="Times New Roman" panose="02020603050405020304" pitchFamily="18" charset="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on</a:t>
            </a:r>
            <a:r>
              <a:rPr lang="zh-CN" altLang="en-US" sz="2400" dirty="0">
                <a:solidFill>
                  <a:schemeClr val="tx1"/>
                </a:solidFill>
                <a:latin typeface="Times New Roman" panose="02020603050405020304" pitchFamily="18" charset="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400" dirty="0">
                <a:solidFill>
                  <a:schemeClr val="tx1"/>
                </a:solidFill>
                <a:latin typeface="Times New Roman" panose="02020603050405020304" pitchFamily="18" charset="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first</a:t>
            </a:r>
            <a:r>
              <a:rPr lang="zh-CN" altLang="en-US" sz="2400" dirty="0">
                <a:solidFill>
                  <a:schemeClr val="tx1"/>
                </a:solidFill>
                <a:latin typeface="Times New Roman" panose="02020603050405020304" pitchFamily="18" charset="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day. The second day is for</a:t>
            </a:r>
            <a:r>
              <a:rPr lang="zh-CN" altLang="en-US" sz="2400" dirty="0">
                <a:solidFill>
                  <a:schemeClr val="tx1"/>
                </a:solidFill>
                <a:latin typeface="Times New Roman" panose="02020603050405020304" pitchFamily="18" charset="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enjoying</a:t>
            </a:r>
            <a:r>
              <a:rPr lang="zh-CN" altLang="en-US" sz="2400" dirty="0">
                <a:solidFill>
                  <a:schemeClr val="tx1"/>
                </a:solidFill>
                <a:latin typeface="Times New Roman" panose="02020603050405020304" pitchFamily="18" charset="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fireworks. On the third day, believers visit</a:t>
            </a:r>
            <a:r>
              <a:rPr lang="zh-CN" altLang="en-US" sz="2400" dirty="0">
                <a:solidFill>
                  <a:schemeClr val="tx1"/>
                </a:solidFill>
                <a:latin typeface="Times New Roman" panose="02020603050405020304" pitchFamily="18" charset="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Che</a:t>
            </a:r>
            <a:r>
              <a:rPr lang="zh-CN" altLang="en-US" sz="2400" dirty="0">
                <a:solidFill>
                  <a:schemeClr val="tx1"/>
                </a:solidFill>
                <a:latin typeface="Times New Roman" panose="02020603050405020304" pitchFamily="18" charset="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Kung</a:t>
            </a:r>
            <a:r>
              <a:rPr lang="zh-CN" altLang="en-US" sz="2400" dirty="0">
                <a:solidFill>
                  <a:schemeClr val="tx1"/>
                </a:solidFill>
                <a:latin typeface="Times New Roman" panose="02020603050405020304" pitchFamily="18" charset="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Temple</a:t>
            </a:r>
            <a:r>
              <a:rPr lang="zh-CN" altLang="en-US" sz="2400" dirty="0">
                <a:solidFill>
                  <a:schemeClr val="tx1"/>
                </a:solidFill>
                <a:latin typeface="Times New Roman" panose="02020603050405020304" pitchFamily="18" charset="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for</a:t>
            </a:r>
            <a:r>
              <a:rPr lang="zh-CN" altLang="en-US" sz="2400" dirty="0">
                <a:solidFill>
                  <a:schemeClr val="tx1"/>
                </a:solidFill>
                <a:latin typeface="Times New Roman" panose="02020603050405020304" pitchFamily="18" charset="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blessing</a:t>
            </a:r>
            <a:r>
              <a:rPr lang="zh-CN" altLang="en-US" sz="2400" dirty="0">
                <a:solidFill>
                  <a:schemeClr val="tx1"/>
                </a:solidFill>
                <a:latin typeface="Times New Roman" panose="02020603050405020304" pitchFamily="18" charset="0"/>
                <a:cs typeface="Times New Roman" panose="02020603050405020304" pitchFamily="18" charset="0"/>
              </a:rPr>
              <a:t> </a:t>
            </a:r>
            <a:r>
              <a:rPr lang="en-US" altLang="zh-CN" sz="2400" dirty="0">
                <a:solidFill>
                  <a:schemeClr val="tx1"/>
                </a:solidFill>
                <a:latin typeface="Times New Roman" panose="02020603050405020304" pitchFamily="18" charset="0"/>
                <a:cs typeface="Times New Roman" panose="02020603050405020304" pitchFamily="18" charset="0"/>
              </a:rPr>
              <a:t>and</a:t>
            </a:r>
            <a:r>
              <a:rPr lang="zh-TW" altLang="en-US" sz="2400" dirty="0">
                <a:solidFill>
                  <a:schemeClr val="tx1"/>
                </a:solidFill>
                <a:latin typeface="Times New Roman" panose="02020603050405020304" pitchFamily="18" charset="0"/>
                <a:cs typeface="Times New Roman" panose="02020603050405020304" pitchFamily="18" charset="0"/>
              </a:rPr>
              <a:t> </a:t>
            </a:r>
            <a:r>
              <a:rPr lang="en-US" altLang="zh-CN" sz="2400" dirty="0">
                <a:solidFill>
                  <a:schemeClr val="tx1"/>
                </a:solidFill>
                <a:latin typeface="Times New Roman" panose="02020603050405020304" pitchFamily="18" charset="0"/>
                <a:cs typeface="Times New Roman" panose="02020603050405020304" pitchFamily="18" charset="0"/>
              </a:rPr>
              <a:t>requesting lottery poetry.</a:t>
            </a:r>
            <a:r>
              <a:rPr lang="zh-CN" altLang="en-US" sz="2400" dirty="0">
                <a:solidFill>
                  <a:schemeClr val="tx1"/>
                </a:solidFill>
                <a:latin typeface="Times New Roman" panose="02020603050405020304" pitchFamily="18" charset="0"/>
                <a:cs typeface="Times New Roman" panose="02020603050405020304" pitchFamily="18" charset="0"/>
              </a:rPr>
              <a:t> </a:t>
            </a:r>
            <a:r>
              <a:rPr lang="en-US" altLang="zh-CN" sz="2400" dirty="0">
                <a:solidFill>
                  <a:schemeClr val="tx1"/>
                </a:solidFill>
                <a:latin typeface="Times New Roman" panose="02020603050405020304" pitchFamily="18" charset="0"/>
                <a:cs typeface="Times New Roman" panose="02020603050405020304" pitchFamily="18" charset="0"/>
              </a:rPr>
              <a:t>While traditional festivals are celebrated,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400" dirty="0">
                <a:solidFill>
                  <a:schemeClr val="tx1"/>
                </a:solidFill>
                <a:latin typeface="Times New Roman" panose="02020603050405020304" pitchFamily="18" charset="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start</a:t>
            </a:r>
            <a:r>
              <a:rPr lang="zh-CN" altLang="en-US" sz="2400" dirty="0">
                <a:solidFill>
                  <a:schemeClr val="tx1"/>
                </a:solidFill>
                <a:latin typeface="Times New Roman" panose="02020603050405020304" pitchFamily="18" charset="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of</a:t>
            </a:r>
            <a:r>
              <a:rPr lang="zh-CN" altLang="en-US" sz="2400" dirty="0">
                <a:solidFill>
                  <a:schemeClr val="tx1"/>
                </a:solidFill>
                <a:latin typeface="Times New Roman" panose="02020603050405020304" pitchFamily="18" charset="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a:t>
            </a:r>
            <a:r>
              <a:rPr lang="zh-CN" altLang="en-US" sz="2400" dirty="0">
                <a:solidFill>
                  <a:schemeClr val="tx1"/>
                </a:solidFill>
                <a:latin typeface="Times New Roman" panose="02020603050405020304" pitchFamily="18" charset="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new</a:t>
            </a:r>
            <a:r>
              <a:rPr lang="zh-CN" altLang="en-US" sz="2400" dirty="0">
                <a:solidFill>
                  <a:schemeClr val="tx1"/>
                </a:solidFill>
                <a:latin typeface="Times New Roman" panose="02020603050405020304" pitchFamily="18" charset="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year on 1 January,</a:t>
            </a:r>
            <a:r>
              <a:rPr lang="zh-CN" altLang="en-US" sz="2400" dirty="0">
                <a:solidFill>
                  <a:schemeClr val="tx1"/>
                </a:solidFill>
                <a:latin typeface="Times New Roman" panose="02020603050405020304" pitchFamily="18" charset="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Christmas</a:t>
            </a:r>
            <a:r>
              <a:rPr lang="zh-CN" altLang="en-US" sz="2400" dirty="0">
                <a:solidFill>
                  <a:schemeClr val="tx1"/>
                </a:solidFill>
                <a:latin typeface="Times New Roman" panose="02020603050405020304" pitchFamily="18" charset="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400" dirty="0">
                <a:solidFill>
                  <a:schemeClr val="tx1"/>
                </a:solidFill>
                <a:latin typeface="Times New Roman" panose="02020603050405020304" pitchFamily="18" charset="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Easter are also valued by Hong Kong people.</a:t>
            </a:r>
            <a:r>
              <a:rPr lang="zh-CN" altLang="en-US" sz="2400" dirty="0">
                <a:solidFill>
                  <a:schemeClr val="tx1"/>
                </a:solidFill>
                <a:latin typeface="Times New Roman" panose="02020603050405020304" pitchFamily="18" charset="0"/>
                <a:cs typeface="Times New Roman" panose="02020603050405020304" pitchFamily="18" charset="0"/>
              </a:rPr>
              <a:t> </a:t>
            </a:r>
            <a:endPar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marL="0" indent="0" algn="just">
              <a:lnSpc>
                <a:spcPct val="100000"/>
              </a:lnSpc>
              <a:spcBef>
                <a:spcPts val="0"/>
              </a:spcBef>
              <a:spcAft>
                <a:spcPts val="600"/>
              </a:spcAft>
              <a:buNone/>
            </a:pP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traditional Chinese festival, Yu Lan Festival of the Hong Kong Chiu Chow Community has been inscribed on the national list of intangible cultural heritage,</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western festival of Halloween</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is</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also</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getting</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attention</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in</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recent</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years.</a:t>
            </a:r>
            <a:endParaRPr lang="zh-CN"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09573" name="灯片编号占位符 1">
            <a:extLst>
              <a:ext uri="{FF2B5EF4-FFF2-40B4-BE49-F238E27FC236}">
                <a16:creationId xmlns:a16="http://schemas.microsoft.com/office/drawing/2014/main" id="{E4E60893-9931-43C3-A72C-28F4BDF6C52D}"/>
              </a:ext>
            </a:extLst>
          </p:cNvPr>
          <p:cNvSpPr>
            <a:spLocks noGrp="1" noChangeArrowheads="1"/>
          </p:cNvSpPr>
          <p:nvPr>
            <p:ph type="sldNum" sz="quarter" idx="12"/>
          </p:nvPr>
        </p:nvSpPr>
        <p:spPr>
          <a:xfrm>
            <a:off x="9912424" y="6093296"/>
            <a:ext cx="984019" cy="365125"/>
          </a:xfrm>
          <a:noFill/>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18859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2288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25717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29146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defTabSz="914400">
              <a:spcBef>
                <a:spcPct val="0"/>
              </a:spcBef>
              <a:buNone/>
              <a:defRPr/>
            </a:pPr>
            <a:fld id="{373E1A8C-06FE-4637-ACE1-5947B04C3D3E}" type="slidenum">
              <a:rPr lang="en-US" altLang="zh-CN" sz="1600"/>
              <a:pPr defTabSz="914400">
                <a:spcBef>
                  <a:spcPct val="0"/>
                </a:spcBef>
                <a:buNone/>
                <a:defRPr/>
              </a:pPr>
              <a:t>18</a:t>
            </a:fld>
            <a:endParaRPr lang="en-US" altLang="zh-CN" sz="1600" dirty="0"/>
          </a:p>
        </p:txBody>
      </p:sp>
      <p:sp>
        <p:nvSpPr>
          <p:cNvPr id="6" name="文本框 5">
            <a:extLst>
              <a:ext uri="{FF2B5EF4-FFF2-40B4-BE49-F238E27FC236}">
                <a16:creationId xmlns:a16="http://schemas.microsoft.com/office/drawing/2014/main" id="{3D24E982-E152-4309-987D-FEB925EC76CF}"/>
              </a:ext>
            </a:extLst>
          </p:cNvPr>
          <p:cNvSpPr txBox="1"/>
          <p:nvPr/>
        </p:nvSpPr>
        <p:spPr>
          <a:xfrm>
            <a:off x="2856640" y="188640"/>
            <a:ext cx="9000000" cy="1077218"/>
          </a:xfrm>
          <a:prstGeom prst="rect">
            <a:avLst/>
          </a:prstGeom>
          <a:noFill/>
        </p:spPr>
        <p:txBody>
          <a:bodyPr wrap="square">
            <a:spAutoFit/>
          </a:bodyPr>
          <a:lstStyle/>
          <a:p>
            <a:pPr algn="ctr" defTabSz="914400">
              <a:defRPr/>
            </a:pPr>
            <a:r>
              <a:rPr lang="en-US" altLang="zh-CN" sz="3200" b="1" dirty="0">
                <a:latin typeface="Times New Roman" panose="02020603050405020304" pitchFamily="18" charset="0"/>
                <a:ea typeface="DFKai-SB" panose="03000509000000000000" pitchFamily="65" charset="-120"/>
                <a:cs typeface="Times New Roman" panose="02020603050405020304" pitchFamily="18" charset="0"/>
              </a:rPr>
              <a:t>Festivals</a:t>
            </a:r>
            <a:r>
              <a:rPr lang="zh-CN" altLang="en-US" sz="32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200" b="1" dirty="0">
                <a:latin typeface="Times New Roman" panose="02020603050405020304" pitchFamily="18" charset="0"/>
                <a:ea typeface="DFKai-SB" panose="03000509000000000000" pitchFamily="65" charset="-120"/>
                <a:cs typeface="Times New Roman" panose="02020603050405020304" pitchFamily="18" charset="0"/>
              </a:rPr>
              <a:t>reflect</a:t>
            </a:r>
            <a:r>
              <a:rPr lang="zh-CN" altLang="en-US" sz="32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200" b="1" dirty="0">
                <a:latin typeface="Times New Roman" panose="02020603050405020304" pitchFamily="18" charset="0"/>
                <a:ea typeface="DFKai-SB" panose="03000509000000000000" pitchFamily="65" charset="-120"/>
                <a:cs typeface="Times New Roman" panose="02020603050405020304" pitchFamily="18" charset="0"/>
              </a:rPr>
              <a:t>Hong Kong’s unique integration of </a:t>
            </a:r>
            <a:r>
              <a:rPr lang="en-US" altLang="zh-HK" sz="3200" b="1" dirty="0">
                <a:latin typeface="Times New Roman" panose="02020603050405020304" pitchFamily="18" charset="0"/>
                <a:ea typeface="DFKai-SB" panose="03000509000000000000" pitchFamily="65" charset="-120"/>
                <a:cs typeface="Times New Roman" panose="02020603050405020304" pitchFamily="18" charset="0"/>
              </a:rPr>
              <a:t>Chinese and Western cultures</a:t>
            </a:r>
            <a:endParaRPr lang="zh-CN" altLang="en-US" sz="32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 name="Rectangle 1"/>
          <p:cNvSpPr/>
          <p:nvPr/>
        </p:nvSpPr>
        <p:spPr>
          <a:xfrm>
            <a:off x="8688288" y="4491799"/>
            <a:ext cx="3196406" cy="1477328"/>
          </a:xfrm>
          <a:prstGeom prst="rect">
            <a:avLst/>
          </a:prstGeom>
        </p:spPr>
        <p:txBody>
          <a:bodyPr wrap="square">
            <a:spAutoFit/>
          </a:bodyPr>
          <a:lstStyle/>
          <a:p>
            <a:r>
              <a:rPr lang="en-US" altLang="zh-CN" dirty="0">
                <a:latin typeface="Times New Roman" panose="02020603050405020304" pitchFamily="18" charset="0"/>
                <a:ea typeface="DFKai-SB" panose="03000509000000000000" pitchFamily="65" charset="-120"/>
                <a:cs typeface="Times New Roman" panose="02020603050405020304" pitchFamily="18" charset="0"/>
              </a:rPr>
              <a:t>Click</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on the image to</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learn</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more</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about</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the</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traditional</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Chinese</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festival,</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Yu Lan Festival of the Hong Kong Chiu Chow Community</a:t>
            </a:r>
            <a:endParaRPr lang="en-US"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3" name="Picture 2">
            <a:hlinkClick r:id="rId2"/>
          </p:cNvPr>
          <p:cNvPicPr>
            <a:picLocks noChangeAspect="1"/>
          </p:cNvPicPr>
          <p:nvPr/>
        </p:nvPicPr>
        <p:blipFill>
          <a:blip r:embed="rId3"/>
          <a:stretch>
            <a:fillRect/>
          </a:stretch>
        </p:blipFill>
        <p:spPr>
          <a:xfrm>
            <a:off x="8616280" y="2492896"/>
            <a:ext cx="3268414" cy="1557603"/>
          </a:xfrm>
          <a:prstGeom prst="rect">
            <a:avLst/>
          </a:prstGeom>
        </p:spPr>
      </p:pic>
      <p:sp>
        <p:nvSpPr>
          <p:cNvPr id="5" name="Up Arrow 4"/>
          <p:cNvSpPr/>
          <p:nvPr/>
        </p:nvSpPr>
        <p:spPr>
          <a:xfrm>
            <a:off x="10101427" y="4165155"/>
            <a:ext cx="298119" cy="28803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91344" y="128826"/>
            <a:ext cx="2263761" cy="707886"/>
          </a:xfrm>
          <a:prstGeom prst="rect">
            <a:avLst/>
          </a:prstGeom>
        </p:spPr>
        <p:txBody>
          <a:bodyPr wrap="none">
            <a:spAutoFit/>
          </a:bodyPr>
          <a:lstStyle/>
          <a:p>
            <a:r>
              <a:rPr lang="en-US" altLang="zh-CN" sz="4000" dirty="0">
                <a:latin typeface="Times New Roman" panose="02020603050405020304" pitchFamily="18" charset="0"/>
                <a:ea typeface="DFKai-SB" panose="03000509000000000000" pitchFamily="65" charset="-120"/>
                <a:cs typeface="Times New Roman" panose="02020603050405020304" pitchFamily="18" charset="0"/>
              </a:rPr>
              <a:t>Reference</a:t>
            </a:r>
            <a:endParaRPr lang="en-US" altLang="zh-CN" sz="4000" strike="sngStrike" dirty="0">
              <a:solidFill>
                <a:srgbClr val="FF3399"/>
              </a:solidFill>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9090067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 name="椭圆 31">
            <a:extLst>
              <a:ext uri="{FF2B5EF4-FFF2-40B4-BE49-F238E27FC236}">
                <a16:creationId xmlns:a16="http://schemas.microsoft.com/office/drawing/2014/main" id="{21135532-3509-46DE-898F-493281C4055F}"/>
              </a:ext>
            </a:extLst>
          </p:cNvPr>
          <p:cNvSpPr/>
          <p:nvPr/>
        </p:nvSpPr>
        <p:spPr>
          <a:xfrm rot="16200000">
            <a:off x="5994852" y="281779"/>
            <a:ext cx="5170847" cy="684076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rgbClr val="F7B63E"/>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1400" noProof="1">
              <a:solidFill>
                <a:prstClr val="black">
                  <a:lumMod val="65000"/>
                  <a:lumOff val="35000"/>
                </a:prstClr>
              </a:solidFill>
              <a:latin typeface="微软雅黑" panose="020B0503020204020204" pitchFamily="34" charset="-122"/>
              <a:ea typeface="微软雅黑" panose="020B0503020204020204" pitchFamily="34" charset="-122"/>
            </a:endParaRPr>
          </a:p>
        </p:txBody>
      </p:sp>
      <p:grpSp>
        <p:nvGrpSpPr>
          <p:cNvPr id="26" name="组合 25">
            <a:extLst>
              <a:ext uri="{FF2B5EF4-FFF2-40B4-BE49-F238E27FC236}">
                <a16:creationId xmlns:a16="http://schemas.microsoft.com/office/drawing/2014/main" id="{DFE7CBD8-2625-419F-8524-3CA35215EFE4}"/>
              </a:ext>
            </a:extLst>
          </p:cNvPr>
          <p:cNvGrpSpPr/>
          <p:nvPr/>
        </p:nvGrpSpPr>
        <p:grpSpPr>
          <a:xfrm>
            <a:off x="5677018" y="1268760"/>
            <a:ext cx="2291190" cy="1892070"/>
            <a:chOff x="-4163656" y="2407707"/>
            <a:chExt cx="2634977" cy="2741998"/>
          </a:xfrm>
        </p:grpSpPr>
        <p:sp>
          <p:nvSpPr>
            <p:cNvPr id="28" name="Freeform 49">
              <a:extLst>
                <a:ext uri="{FF2B5EF4-FFF2-40B4-BE49-F238E27FC236}">
                  <a16:creationId xmlns:a16="http://schemas.microsoft.com/office/drawing/2014/main" id="{1743F0AD-81EF-4C2B-99E6-CA0EFB8EAEB1}"/>
                </a:ext>
              </a:extLst>
            </p:cNvPr>
            <p:cNvSpPr>
              <a:spLocks noEditPoints="1"/>
            </p:cNvSpPr>
            <p:nvPr/>
          </p:nvSpPr>
          <p:spPr bwMode="auto">
            <a:xfrm>
              <a:off x="-4163656" y="2407707"/>
              <a:ext cx="2634977" cy="2165662"/>
            </a:xfrm>
            <a:custGeom>
              <a:avLst/>
              <a:gdLst>
                <a:gd name="T0" fmla="*/ 336 w 1420"/>
                <a:gd name="T1" fmla="*/ 215 h 1076"/>
                <a:gd name="T2" fmla="*/ 247 w 1420"/>
                <a:gd name="T3" fmla="*/ 269 h 1076"/>
                <a:gd name="T4" fmla="*/ 339 w 1420"/>
                <a:gd name="T5" fmla="*/ 658 h 1076"/>
                <a:gd name="T6" fmla="*/ 4 w 1420"/>
                <a:gd name="T7" fmla="*/ 999 h 1076"/>
                <a:gd name="T8" fmla="*/ 71 w 1420"/>
                <a:gd name="T9" fmla="*/ 1045 h 1076"/>
                <a:gd name="T10" fmla="*/ 430 w 1420"/>
                <a:gd name="T11" fmla="*/ 846 h 1076"/>
                <a:gd name="T12" fmla="*/ 621 w 1420"/>
                <a:gd name="T13" fmla="*/ 1030 h 1076"/>
                <a:gd name="T14" fmla="*/ 1168 w 1420"/>
                <a:gd name="T15" fmla="*/ 1058 h 1076"/>
                <a:gd name="T16" fmla="*/ 1418 w 1420"/>
                <a:gd name="T17" fmla="*/ 477 h 1076"/>
                <a:gd name="T18" fmla="*/ 285 w 1420"/>
                <a:gd name="T19" fmla="*/ 309 h 1076"/>
                <a:gd name="T20" fmla="*/ 235 w 1420"/>
                <a:gd name="T21" fmla="*/ 317 h 1076"/>
                <a:gd name="T22" fmla="*/ 255 w 1420"/>
                <a:gd name="T23" fmla="*/ 410 h 1076"/>
                <a:gd name="T24" fmla="*/ 262 w 1420"/>
                <a:gd name="T25" fmla="*/ 418 h 1076"/>
                <a:gd name="T26" fmla="*/ 272 w 1420"/>
                <a:gd name="T27" fmla="*/ 467 h 1076"/>
                <a:gd name="T28" fmla="*/ 333 w 1420"/>
                <a:gd name="T29" fmla="*/ 444 h 1076"/>
                <a:gd name="T30" fmla="*/ 289 w 1420"/>
                <a:gd name="T31" fmla="*/ 439 h 1076"/>
                <a:gd name="T32" fmla="*/ 331 w 1420"/>
                <a:gd name="T33" fmla="*/ 457 h 1076"/>
                <a:gd name="T34" fmla="*/ 355 w 1420"/>
                <a:gd name="T35" fmla="*/ 550 h 1076"/>
                <a:gd name="T36" fmla="*/ 329 w 1420"/>
                <a:gd name="T37" fmla="*/ 494 h 1076"/>
                <a:gd name="T38" fmla="*/ 320 w 1420"/>
                <a:gd name="T39" fmla="*/ 546 h 1076"/>
                <a:gd name="T40" fmla="*/ 350 w 1420"/>
                <a:gd name="T41" fmla="*/ 611 h 1076"/>
                <a:gd name="T42" fmla="*/ 350 w 1420"/>
                <a:gd name="T43" fmla="*/ 644 h 1076"/>
                <a:gd name="T44" fmla="*/ 379 w 1420"/>
                <a:gd name="T45" fmla="*/ 723 h 1076"/>
                <a:gd name="T46" fmla="*/ 411 w 1420"/>
                <a:gd name="T47" fmla="*/ 629 h 1076"/>
                <a:gd name="T48" fmla="*/ 365 w 1420"/>
                <a:gd name="T49" fmla="*/ 679 h 1076"/>
                <a:gd name="T50" fmla="*/ 373 w 1420"/>
                <a:gd name="T51" fmla="*/ 700 h 1076"/>
                <a:gd name="T52" fmla="*/ 368 w 1420"/>
                <a:gd name="T53" fmla="*/ 718 h 1076"/>
                <a:gd name="T54" fmla="*/ 193 w 1420"/>
                <a:gd name="T55" fmla="*/ 809 h 1076"/>
                <a:gd name="T56" fmla="*/ 252 w 1420"/>
                <a:gd name="T57" fmla="*/ 778 h 1076"/>
                <a:gd name="T58" fmla="*/ 193 w 1420"/>
                <a:gd name="T59" fmla="*/ 774 h 1076"/>
                <a:gd name="T60" fmla="*/ 71 w 1420"/>
                <a:gd name="T61" fmla="*/ 874 h 1076"/>
                <a:gd name="T62" fmla="*/ 13 w 1420"/>
                <a:gd name="T63" fmla="*/ 1006 h 1076"/>
                <a:gd name="T64" fmla="*/ 28 w 1420"/>
                <a:gd name="T65" fmla="*/ 983 h 1076"/>
                <a:gd name="T66" fmla="*/ 153 w 1420"/>
                <a:gd name="T67" fmla="*/ 845 h 1076"/>
                <a:gd name="T68" fmla="*/ 471 w 1420"/>
                <a:gd name="T69" fmla="*/ 813 h 1076"/>
                <a:gd name="T70" fmla="*/ 456 w 1420"/>
                <a:gd name="T71" fmla="*/ 811 h 1076"/>
                <a:gd name="T72" fmla="*/ 457 w 1420"/>
                <a:gd name="T73" fmla="*/ 872 h 1076"/>
                <a:gd name="T74" fmla="*/ 551 w 1420"/>
                <a:gd name="T75" fmla="*/ 992 h 1076"/>
                <a:gd name="T76" fmla="*/ 565 w 1420"/>
                <a:gd name="T77" fmla="*/ 958 h 1076"/>
                <a:gd name="T78" fmla="*/ 532 w 1420"/>
                <a:gd name="T79" fmla="*/ 919 h 1076"/>
                <a:gd name="T80" fmla="*/ 496 w 1420"/>
                <a:gd name="T81" fmla="*/ 877 h 1076"/>
                <a:gd name="T82" fmla="*/ 501 w 1420"/>
                <a:gd name="T83" fmla="*/ 960 h 1076"/>
                <a:gd name="T84" fmla="*/ 542 w 1420"/>
                <a:gd name="T85" fmla="*/ 1007 h 1076"/>
                <a:gd name="T86" fmla="*/ 584 w 1420"/>
                <a:gd name="T87" fmla="*/ 1007 h 1076"/>
                <a:gd name="T88" fmla="*/ 634 w 1420"/>
                <a:gd name="T89" fmla="*/ 1007 h 1076"/>
                <a:gd name="T90" fmla="*/ 709 w 1420"/>
                <a:gd name="T91" fmla="*/ 987 h 1076"/>
                <a:gd name="T92" fmla="*/ 752 w 1420"/>
                <a:gd name="T93" fmla="*/ 1009 h 1076"/>
                <a:gd name="T94" fmla="*/ 825 w 1420"/>
                <a:gd name="T95" fmla="*/ 1005 h 1076"/>
                <a:gd name="T96" fmla="*/ 863 w 1420"/>
                <a:gd name="T97" fmla="*/ 1012 h 1076"/>
                <a:gd name="T98" fmla="*/ 967 w 1420"/>
                <a:gd name="T99" fmla="*/ 999 h 1076"/>
                <a:gd name="T100" fmla="*/ 967 w 1420"/>
                <a:gd name="T101" fmla="*/ 1028 h 1076"/>
                <a:gd name="T102" fmla="*/ 1003 w 1420"/>
                <a:gd name="T103" fmla="*/ 1012 h 1076"/>
                <a:gd name="T104" fmla="*/ 1047 w 1420"/>
                <a:gd name="T105" fmla="*/ 1018 h 1076"/>
                <a:gd name="T106" fmla="*/ 1088 w 1420"/>
                <a:gd name="T107" fmla="*/ 1034 h 1076"/>
                <a:gd name="T108" fmla="*/ 1128 w 1420"/>
                <a:gd name="T109" fmla="*/ 1042 h 1076"/>
                <a:gd name="T110" fmla="*/ 1193 w 1420"/>
                <a:gd name="T111" fmla="*/ 1042 h 1076"/>
                <a:gd name="T112" fmla="*/ 1309 w 1420"/>
                <a:gd name="T113" fmla="*/ 956 h 1076"/>
                <a:gd name="T114" fmla="*/ 598 w 1420"/>
                <a:gd name="T115" fmla="*/ 959 h 1076"/>
                <a:gd name="T116" fmla="*/ 189 w 1420"/>
                <a:gd name="T117" fmla="*/ 913 h 1076"/>
                <a:gd name="T118" fmla="*/ 355 w 1420"/>
                <a:gd name="T119" fmla="*/ 750 h 1076"/>
                <a:gd name="T120" fmla="*/ 297 w 1420"/>
                <a:gd name="T121" fmla="*/ 279 h 1076"/>
                <a:gd name="T122" fmla="*/ 928 w 1420"/>
                <a:gd name="T123" fmla="*/ 46 h 1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0" h="1076">
                  <a:moveTo>
                    <a:pt x="1160" y="164"/>
                  </a:moveTo>
                  <a:lnTo>
                    <a:pt x="1160" y="164"/>
                  </a:lnTo>
                  <a:lnTo>
                    <a:pt x="1097" y="127"/>
                  </a:lnTo>
                  <a:lnTo>
                    <a:pt x="1033" y="88"/>
                  </a:lnTo>
                  <a:lnTo>
                    <a:pt x="1002" y="69"/>
                  </a:lnTo>
                  <a:lnTo>
                    <a:pt x="969" y="51"/>
                  </a:lnTo>
                  <a:lnTo>
                    <a:pt x="937" y="35"/>
                  </a:lnTo>
                  <a:lnTo>
                    <a:pt x="903" y="20"/>
                  </a:lnTo>
                  <a:lnTo>
                    <a:pt x="903" y="20"/>
                  </a:lnTo>
                  <a:lnTo>
                    <a:pt x="885" y="13"/>
                  </a:lnTo>
                  <a:lnTo>
                    <a:pt x="868" y="8"/>
                  </a:lnTo>
                  <a:lnTo>
                    <a:pt x="850" y="4"/>
                  </a:lnTo>
                  <a:lnTo>
                    <a:pt x="833" y="2"/>
                  </a:lnTo>
                  <a:lnTo>
                    <a:pt x="817" y="0"/>
                  </a:lnTo>
                  <a:lnTo>
                    <a:pt x="801" y="0"/>
                  </a:lnTo>
                  <a:lnTo>
                    <a:pt x="784" y="2"/>
                  </a:lnTo>
                  <a:lnTo>
                    <a:pt x="768" y="4"/>
                  </a:lnTo>
                  <a:lnTo>
                    <a:pt x="752" y="8"/>
                  </a:lnTo>
                  <a:lnTo>
                    <a:pt x="737" y="13"/>
                  </a:lnTo>
                  <a:lnTo>
                    <a:pt x="720" y="17"/>
                  </a:lnTo>
                  <a:lnTo>
                    <a:pt x="704" y="25"/>
                  </a:lnTo>
                  <a:lnTo>
                    <a:pt x="673" y="40"/>
                  </a:lnTo>
                  <a:lnTo>
                    <a:pt x="642" y="58"/>
                  </a:lnTo>
                  <a:lnTo>
                    <a:pt x="642" y="58"/>
                  </a:lnTo>
                  <a:lnTo>
                    <a:pt x="571" y="100"/>
                  </a:lnTo>
                  <a:lnTo>
                    <a:pt x="500" y="143"/>
                  </a:lnTo>
                  <a:lnTo>
                    <a:pt x="463" y="163"/>
                  </a:lnTo>
                  <a:lnTo>
                    <a:pt x="427" y="181"/>
                  </a:lnTo>
                  <a:lnTo>
                    <a:pt x="390" y="199"/>
                  </a:lnTo>
                  <a:lnTo>
                    <a:pt x="352" y="215"/>
                  </a:lnTo>
                  <a:lnTo>
                    <a:pt x="352" y="215"/>
                  </a:lnTo>
                  <a:lnTo>
                    <a:pt x="349" y="214"/>
                  </a:lnTo>
                  <a:lnTo>
                    <a:pt x="349" y="214"/>
                  </a:lnTo>
                  <a:lnTo>
                    <a:pt x="336" y="215"/>
                  </a:lnTo>
                  <a:lnTo>
                    <a:pt x="325" y="217"/>
                  </a:lnTo>
                  <a:lnTo>
                    <a:pt x="314" y="222"/>
                  </a:lnTo>
                  <a:lnTo>
                    <a:pt x="306" y="228"/>
                  </a:lnTo>
                  <a:lnTo>
                    <a:pt x="299" y="235"/>
                  </a:lnTo>
                  <a:lnTo>
                    <a:pt x="293" y="245"/>
                  </a:lnTo>
                  <a:lnTo>
                    <a:pt x="289" y="256"/>
                  </a:lnTo>
                  <a:lnTo>
                    <a:pt x="288" y="268"/>
                  </a:lnTo>
                  <a:lnTo>
                    <a:pt x="288" y="268"/>
                  </a:lnTo>
                  <a:lnTo>
                    <a:pt x="287" y="265"/>
                  </a:lnTo>
                  <a:lnTo>
                    <a:pt x="284" y="264"/>
                  </a:lnTo>
                  <a:lnTo>
                    <a:pt x="282" y="265"/>
                  </a:lnTo>
                  <a:lnTo>
                    <a:pt x="279" y="267"/>
                  </a:lnTo>
                  <a:lnTo>
                    <a:pt x="274" y="271"/>
                  </a:lnTo>
                  <a:lnTo>
                    <a:pt x="271" y="276"/>
                  </a:lnTo>
                  <a:lnTo>
                    <a:pt x="271" y="276"/>
                  </a:lnTo>
                  <a:lnTo>
                    <a:pt x="277" y="267"/>
                  </a:lnTo>
                  <a:lnTo>
                    <a:pt x="284" y="253"/>
                  </a:lnTo>
                  <a:lnTo>
                    <a:pt x="287" y="247"/>
                  </a:lnTo>
                  <a:lnTo>
                    <a:pt x="288" y="244"/>
                  </a:lnTo>
                  <a:lnTo>
                    <a:pt x="287" y="244"/>
                  </a:lnTo>
                  <a:lnTo>
                    <a:pt x="285" y="244"/>
                  </a:lnTo>
                  <a:lnTo>
                    <a:pt x="281" y="246"/>
                  </a:lnTo>
                  <a:lnTo>
                    <a:pt x="281" y="246"/>
                  </a:lnTo>
                  <a:lnTo>
                    <a:pt x="281" y="246"/>
                  </a:lnTo>
                  <a:lnTo>
                    <a:pt x="281" y="246"/>
                  </a:lnTo>
                  <a:lnTo>
                    <a:pt x="282" y="243"/>
                  </a:lnTo>
                  <a:lnTo>
                    <a:pt x="281" y="241"/>
                  </a:lnTo>
                  <a:lnTo>
                    <a:pt x="281" y="241"/>
                  </a:lnTo>
                  <a:lnTo>
                    <a:pt x="277" y="241"/>
                  </a:lnTo>
                  <a:lnTo>
                    <a:pt x="272" y="244"/>
                  </a:lnTo>
                  <a:lnTo>
                    <a:pt x="262" y="250"/>
                  </a:lnTo>
                  <a:lnTo>
                    <a:pt x="256" y="256"/>
                  </a:lnTo>
                  <a:lnTo>
                    <a:pt x="256" y="256"/>
                  </a:lnTo>
                  <a:lnTo>
                    <a:pt x="247" y="269"/>
                  </a:lnTo>
                  <a:lnTo>
                    <a:pt x="238" y="282"/>
                  </a:lnTo>
                  <a:lnTo>
                    <a:pt x="232" y="297"/>
                  </a:lnTo>
                  <a:lnTo>
                    <a:pt x="228" y="311"/>
                  </a:lnTo>
                  <a:lnTo>
                    <a:pt x="225" y="327"/>
                  </a:lnTo>
                  <a:lnTo>
                    <a:pt x="225" y="341"/>
                  </a:lnTo>
                  <a:lnTo>
                    <a:pt x="228" y="358"/>
                  </a:lnTo>
                  <a:lnTo>
                    <a:pt x="231" y="375"/>
                  </a:lnTo>
                  <a:lnTo>
                    <a:pt x="231" y="375"/>
                  </a:lnTo>
                  <a:lnTo>
                    <a:pt x="231" y="379"/>
                  </a:lnTo>
                  <a:lnTo>
                    <a:pt x="231" y="380"/>
                  </a:lnTo>
                  <a:lnTo>
                    <a:pt x="232" y="382"/>
                  </a:lnTo>
                  <a:lnTo>
                    <a:pt x="232" y="382"/>
                  </a:lnTo>
                  <a:lnTo>
                    <a:pt x="243" y="415"/>
                  </a:lnTo>
                  <a:lnTo>
                    <a:pt x="254" y="448"/>
                  </a:lnTo>
                  <a:lnTo>
                    <a:pt x="267" y="481"/>
                  </a:lnTo>
                  <a:lnTo>
                    <a:pt x="281" y="512"/>
                  </a:lnTo>
                  <a:lnTo>
                    <a:pt x="281" y="512"/>
                  </a:lnTo>
                  <a:lnTo>
                    <a:pt x="278" y="518"/>
                  </a:lnTo>
                  <a:lnTo>
                    <a:pt x="278" y="526"/>
                  </a:lnTo>
                  <a:lnTo>
                    <a:pt x="278" y="528"/>
                  </a:lnTo>
                  <a:lnTo>
                    <a:pt x="281" y="529"/>
                  </a:lnTo>
                  <a:lnTo>
                    <a:pt x="283" y="530"/>
                  </a:lnTo>
                  <a:lnTo>
                    <a:pt x="287" y="529"/>
                  </a:lnTo>
                  <a:lnTo>
                    <a:pt x="287" y="529"/>
                  </a:lnTo>
                  <a:lnTo>
                    <a:pt x="300" y="559"/>
                  </a:lnTo>
                  <a:lnTo>
                    <a:pt x="312" y="591"/>
                  </a:lnTo>
                  <a:lnTo>
                    <a:pt x="324" y="621"/>
                  </a:lnTo>
                  <a:lnTo>
                    <a:pt x="337" y="651"/>
                  </a:lnTo>
                  <a:lnTo>
                    <a:pt x="337" y="651"/>
                  </a:lnTo>
                  <a:lnTo>
                    <a:pt x="336" y="653"/>
                  </a:lnTo>
                  <a:lnTo>
                    <a:pt x="337" y="656"/>
                  </a:lnTo>
                  <a:lnTo>
                    <a:pt x="338" y="657"/>
                  </a:lnTo>
                  <a:lnTo>
                    <a:pt x="339" y="658"/>
                  </a:lnTo>
                  <a:lnTo>
                    <a:pt x="339" y="658"/>
                  </a:lnTo>
                  <a:lnTo>
                    <a:pt x="344" y="666"/>
                  </a:lnTo>
                  <a:lnTo>
                    <a:pt x="344" y="666"/>
                  </a:lnTo>
                  <a:lnTo>
                    <a:pt x="339" y="677"/>
                  </a:lnTo>
                  <a:lnTo>
                    <a:pt x="339" y="677"/>
                  </a:lnTo>
                  <a:lnTo>
                    <a:pt x="330" y="688"/>
                  </a:lnTo>
                  <a:lnTo>
                    <a:pt x="320" y="697"/>
                  </a:lnTo>
                  <a:lnTo>
                    <a:pt x="309" y="705"/>
                  </a:lnTo>
                  <a:lnTo>
                    <a:pt x="299" y="713"/>
                  </a:lnTo>
                  <a:lnTo>
                    <a:pt x="273" y="727"/>
                  </a:lnTo>
                  <a:lnTo>
                    <a:pt x="248" y="739"/>
                  </a:lnTo>
                  <a:lnTo>
                    <a:pt x="196" y="763"/>
                  </a:lnTo>
                  <a:lnTo>
                    <a:pt x="172" y="776"/>
                  </a:lnTo>
                  <a:lnTo>
                    <a:pt x="160" y="783"/>
                  </a:lnTo>
                  <a:lnTo>
                    <a:pt x="149" y="792"/>
                  </a:lnTo>
                  <a:lnTo>
                    <a:pt x="149" y="792"/>
                  </a:lnTo>
                  <a:lnTo>
                    <a:pt x="129" y="806"/>
                  </a:lnTo>
                  <a:lnTo>
                    <a:pt x="107" y="823"/>
                  </a:lnTo>
                  <a:lnTo>
                    <a:pt x="87" y="841"/>
                  </a:lnTo>
                  <a:lnTo>
                    <a:pt x="67" y="860"/>
                  </a:lnTo>
                  <a:lnTo>
                    <a:pt x="49" y="881"/>
                  </a:lnTo>
                  <a:lnTo>
                    <a:pt x="41" y="892"/>
                  </a:lnTo>
                  <a:lnTo>
                    <a:pt x="33" y="903"/>
                  </a:lnTo>
                  <a:lnTo>
                    <a:pt x="27" y="913"/>
                  </a:lnTo>
                  <a:lnTo>
                    <a:pt x="20" y="925"/>
                  </a:lnTo>
                  <a:lnTo>
                    <a:pt x="14" y="937"/>
                  </a:lnTo>
                  <a:lnTo>
                    <a:pt x="11" y="949"/>
                  </a:lnTo>
                  <a:lnTo>
                    <a:pt x="11" y="949"/>
                  </a:lnTo>
                  <a:lnTo>
                    <a:pt x="8" y="952"/>
                  </a:lnTo>
                  <a:lnTo>
                    <a:pt x="7" y="954"/>
                  </a:lnTo>
                  <a:lnTo>
                    <a:pt x="6" y="957"/>
                  </a:lnTo>
                  <a:lnTo>
                    <a:pt x="8" y="959"/>
                  </a:lnTo>
                  <a:lnTo>
                    <a:pt x="8" y="959"/>
                  </a:lnTo>
                  <a:lnTo>
                    <a:pt x="6" y="976"/>
                  </a:lnTo>
                  <a:lnTo>
                    <a:pt x="4" y="999"/>
                  </a:lnTo>
                  <a:lnTo>
                    <a:pt x="4" y="999"/>
                  </a:lnTo>
                  <a:lnTo>
                    <a:pt x="2" y="1002"/>
                  </a:lnTo>
                  <a:lnTo>
                    <a:pt x="0" y="1006"/>
                  </a:lnTo>
                  <a:lnTo>
                    <a:pt x="0" y="1010"/>
                  </a:lnTo>
                  <a:lnTo>
                    <a:pt x="1" y="1011"/>
                  </a:lnTo>
                  <a:lnTo>
                    <a:pt x="4" y="1012"/>
                  </a:lnTo>
                  <a:lnTo>
                    <a:pt x="4" y="1012"/>
                  </a:lnTo>
                  <a:lnTo>
                    <a:pt x="4" y="1024"/>
                  </a:lnTo>
                  <a:lnTo>
                    <a:pt x="5" y="1037"/>
                  </a:lnTo>
                  <a:lnTo>
                    <a:pt x="5" y="1037"/>
                  </a:lnTo>
                  <a:lnTo>
                    <a:pt x="5" y="1040"/>
                  </a:lnTo>
                  <a:lnTo>
                    <a:pt x="5" y="1040"/>
                  </a:lnTo>
                  <a:lnTo>
                    <a:pt x="7" y="1051"/>
                  </a:lnTo>
                  <a:lnTo>
                    <a:pt x="11" y="1063"/>
                  </a:lnTo>
                  <a:lnTo>
                    <a:pt x="13" y="1068"/>
                  </a:lnTo>
                  <a:lnTo>
                    <a:pt x="17" y="1072"/>
                  </a:lnTo>
                  <a:lnTo>
                    <a:pt x="22" y="1075"/>
                  </a:lnTo>
                  <a:lnTo>
                    <a:pt x="28" y="1076"/>
                  </a:lnTo>
                  <a:lnTo>
                    <a:pt x="28" y="1076"/>
                  </a:lnTo>
                  <a:lnTo>
                    <a:pt x="30" y="1076"/>
                  </a:lnTo>
                  <a:lnTo>
                    <a:pt x="33" y="1075"/>
                  </a:lnTo>
                  <a:lnTo>
                    <a:pt x="34" y="1074"/>
                  </a:lnTo>
                  <a:lnTo>
                    <a:pt x="34" y="1072"/>
                  </a:lnTo>
                  <a:lnTo>
                    <a:pt x="31" y="1069"/>
                  </a:lnTo>
                  <a:lnTo>
                    <a:pt x="27" y="1066"/>
                  </a:lnTo>
                  <a:lnTo>
                    <a:pt x="27" y="1066"/>
                  </a:lnTo>
                  <a:lnTo>
                    <a:pt x="35" y="1065"/>
                  </a:lnTo>
                  <a:lnTo>
                    <a:pt x="46" y="1063"/>
                  </a:lnTo>
                  <a:lnTo>
                    <a:pt x="52" y="1060"/>
                  </a:lnTo>
                  <a:lnTo>
                    <a:pt x="55" y="1058"/>
                  </a:lnTo>
                  <a:lnTo>
                    <a:pt x="59" y="1055"/>
                  </a:lnTo>
                  <a:lnTo>
                    <a:pt x="60" y="1052"/>
                  </a:lnTo>
                  <a:lnTo>
                    <a:pt x="60" y="1052"/>
                  </a:lnTo>
                  <a:lnTo>
                    <a:pt x="71" y="1045"/>
                  </a:lnTo>
                  <a:lnTo>
                    <a:pt x="81" y="1036"/>
                  </a:lnTo>
                  <a:lnTo>
                    <a:pt x="101" y="1019"/>
                  </a:lnTo>
                  <a:lnTo>
                    <a:pt x="119" y="1001"/>
                  </a:lnTo>
                  <a:lnTo>
                    <a:pt x="137" y="982"/>
                  </a:lnTo>
                  <a:lnTo>
                    <a:pt x="155" y="962"/>
                  </a:lnTo>
                  <a:lnTo>
                    <a:pt x="173" y="943"/>
                  </a:lnTo>
                  <a:lnTo>
                    <a:pt x="193" y="925"/>
                  </a:lnTo>
                  <a:lnTo>
                    <a:pt x="203" y="918"/>
                  </a:lnTo>
                  <a:lnTo>
                    <a:pt x="214" y="910"/>
                  </a:lnTo>
                  <a:lnTo>
                    <a:pt x="214" y="910"/>
                  </a:lnTo>
                  <a:lnTo>
                    <a:pt x="241" y="893"/>
                  </a:lnTo>
                  <a:lnTo>
                    <a:pt x="268" y="877"/>
                  </a:lnTo>
                  <a:lnTo>
                    <a:pt x="297" y="863"/>
                  </a:lnTo>
                  <a:lnTo>
                    <a:pt x="326" y="850"/>
                  </a:lnTo>
                  <a:lnTo>
                    <a:pt x="385" y="823"/>
                  </a:lnTo>
                  <a:lnTo>
                    <a:pt x="443" y="797"/>
                  </a:lnTo>
                  <a:lnTo>
                    <a:pt x="443" y="797"/>
                  </a:lnTo>
                  <a:lnTo>
                    <a:pt x="437" y="803"/>
                  </a:lnTo>
                  <a:lnTo>
                    <a:pt x="432" y="807"/>
                  </a:lnTo>
                  <a:lnTo>
                    <a:pt x="429" y="811"/>
                  </a:lnTo>
                  <a:lnTo>
                    <a:pt x="427" y="815"/>
                  </a:lnTo>
                  <a:lnTo>
                    <a:pt x="429" y="816"/>
                  </a:lnTo>
                  <a:lnTo>
                    <a:pt x="432" y="816"/>
                  </a:lnTo>
                  <a:lnTo>
                    <a:pt x="437" y="813"/>
                  </a:lnTo>
                  <a:lnTo>
                    <a:pt x="445" y="809"/>
                  </a:lnTo>
                  <a:lnTo>
                    <a:pt x="445" y="809"/>
                  </a:lnTo>
                  <a:lnTo>
                    <a:pt x="432" y="827"/>
                  </a:lnTo>
                  <a:lnTo>
                    <a:pt x="432" y="827"/>
                  </a:lnTo>
                  <a:lnTo>
                    <a:pt x="429" y="825"/>
                  </a:lnTo>
                  <a:lnTo>
                    <a:pt x="427" y="827"/>
                  </a:lnTo>
                  <a:lnTo>
                    <a:pt x="427" y="827"/>
                  </a:lnTo>
                  <a:lnTo>
                    <a:pt x="426" y="830"/>
                  </a:lnTo>
                  <a:lnTo>
                    <a:pt x="427" y="835"/>
                  </a:lnTo>
                  <a:lnTo>
                    <a:pt x="430" y="846"/>
                  </a:lnTo>
                  <a:lnTo>
                    <a:pt x="432" y="851"/>
                  </a:lnTo>
                  <a:lnTo>
                    <a:pt x="432" y="851"/>
                  </a:lnTo>
                  <a:lnTo>
                    <a:pt x="431" y="857"/>
                  </a:lnTo>
                  <a:lnTo>
                    <a:pt x="431" y="860"/>
                  </a:lnTo>
                  <a:lnTo>
                    <a:pt x="431" y="863"/>
                  </a:lnTo>
                  <a:lnTo>
                    <a:pt x="433" y="863"/>
                  </a:lnTo>
                  <a:lnTo>
                    <a:pt x="436" y="863"/>
                  </a:lnTo>
                  <a:lnTo>
                    <a:pt x="438" y="863"/>
                  </a:lnTo>
                  <a:lnTo>
                    <a:pt x="438" y="863"/>
                  </a:lnTo>
                  <a:lnTo>
                    <a:pt x="467" y="906"/>
                  </a:lnTo>
                  <a:lnTo>
                    <a:pt x="479" y="928"/>
                  </a:lnTo>
                  <a:lnTo>
                    <a:pt x="484" y="940"/>
                  </a:lnTo>
                  <a:lnTo>
                    <a:pt x="489" y="952"/>
                  </a:lnTo>
                  <a:lnTo>
                    <a:pt x="489" y="952"/>
                  </a:lnTo>
                  <a:lnTo>
                    <a:pt x="486" y="956"/>
                  </a:lnTo>
                  <a:lnTo>
                    <a:pt x="485" y="960"/>
                  </a:lnTo>
                  <a:lnTo>
                    <a:pt x="486" y="963"/>
                  </a:lnTo>
                  <a:lnTo>
                    <a:pt x="486" y="964"/>
                  </a:lnTo>
                  <a:lnTo>
                    <a:pt x="489" y="964"/>
                  </a:lnTo>
                  <a:lnTo>
                    <a:pt x="491" y="963"/>
                  </a:lnTo>
                  <a:lnTo>
                    <a:pt x="491" y="963"/>
                  </a:lnTo>
                  <a:lnTo>
                    <a:pt x="496" y="974"/>
                  </a:lnTo>
                  <a:lnTo>
                    <a:pt x="501" y="984"/>
                  </a:lnTo>
                  <a:lnTo>
                    <a:pt x="506" y="993"/>
                  </a:lnTo>
                  <a:lnTo>
                    <a:pt x="512" y="1000"/>
                  </a:lnTo>
                  <a:lnTo>
                    <a:pt x="519" y="1007"/>
                  </a:lnTo>
                  <a:lnTo>
                    <a:pt x="526" y="1013"/>
                  </a:lnTo>
                  <a:lnTo>
                    <a:pt x="533" y="1018"/>
                  </a:lnTo>
                  <a:lnTo>
                    <a:pt x="542" y="1022"/>
                  </a:lnTo>
                  <a:lnTo>
                    <a:pt x="550" y="1025"/>
                  </a:lnTo>
                  <a:lnTo>
                    <a:pt x="559" y="1028"/>
                  </a:lnTo>
                  <a:lnTo>
                    <a:pt x="578" y="1030"/>
                  </a:lnTo>
                  <a:lnTo>
                    <a:pt x="598" y="1031"/>
                  </a:lnTo>
                  <a:lnTo>
                    <a:pt x="621" y="1030"/>
                  </a:lnTo>
                  <a:lnTo>
                    <a:pt x="621" y="1030"/>
                  </a:lnTo>
                  <a:lnTo>
                    <a:pt x="672" y="1027"/>
                  </a:lnTo>
                  <a:lnTo>
                    <a:pt x="722" y="1024"/>
                  </a:lnTo>
                  <a:lnTo>
                    <a:pt x="773" y="1022"/>
                  </a:lnTo>
                  <a:lnTo>
                    <a:pt x="798" y="1023"/>
                  </a:lnTo>
                  <a:lnTo>
                    <a:pt x="825" y="1024"/>
                  </a:lnTo>
                  <a:lnTo>
                    <a:pt x="825" y="1024"/>
                  </a:lnTo>
                  <a:lnTo>
                    <a:pt x="826" y="1024"/>
                  </a:lnTo>
                  <a:lnTo>
                    <a:pt x="828" y="1024"/>
                  </a:lnTo>
                  <a:lnTo>
                    <a:pt x="828" y="1024"/>
                  </a:lnTo>
                  <a:lnTo>
                    <a:pt x="880" y="1029"/>
                  </a:lnTo>
                  <a:lnTo>
                    <a:pt x="880" y="1029"/>
                  </a:lnTo>
                  <a:lnTo>
                    <a:pt x="882" y="1030"/>
                  </a:lnTo>
                  <a:lnTo>
                    <a:pt x="885" y="1030"/>
                  </a:lnTo>
                  <a:lnTo>
                    <a:pt x="890" y="1029"/>
                  </a:lnTo>
                  <a:lnTo>
                    <a:pt x="890" y="1029"/>
                  </a:lnTo>
                  <a:lnTo>
                    <a:pt x="939" y="1035"/>
                  </a:lnTo>
                  <a:lnTo>
                    <a:pt x="939" y="1035"/>
                  </a:lnTo>
                  <a:lnTo>
                    <a:pt x="951" y="1037"/>
                  </a:lnTo>
                  <a:lnTo>
                    <a:pt x="967" y="1040"/>
                  </a:lnTo>
                  <a:lnTo>
                    <a:pt x="981" y="1042"/>
                  </a:lnTo>
                  <a:lnTo>
                    <a:pt x="987" y="1042"/>
                  </a:lnTo>
                  <a:lnTo>
                    <a:pt x="993" y="1041"/>
                  </a:lnTo>
                  <a:lnTo>
                    <a:pt x="993" y="1041"/>
                  </a:lnTo>
                  <a:lnTo>
                    <a:pt x="1110" y="1053"/>
                  </a:lnTo>
                  <a:lnTo>
                    <a:pt x="1110" y="1053"/>
                  </a:lnTo>
                  <a:lnTo>
                    <a:pt x="1114" y="1054"/>
                  </a:lnTo>
                  <a:lnTo>
                    <a:pt x="1117" y="1054"/>
                  </a:lnTo>
                  <a:lnTo>
                    <a:pt x="1117" y="1054"/>
                  </a:lnTo>
                  <a:lnTo>
                    <a:pt x="1135" y="1055"/>
                  </a:lnTo>
                  <a:lnTo>
                    <a:pt x="1154" y="1055"/>
                  </a:lnTo>
                  <a:lnTo>
                    <a:pt x="1154" y="1055"/>
                  </a:lnTo>
                  <a:lnTo>
                    <a:pt x="1160" y="1058"/>
                  </a:lnTo>
                  <a:lnTo>
                    <a:pt x="1168" y="1058"/>
                  </a:lnTo>
                  <a:lnTo>
                    <a:pt x="1177" y="1057"/>
                  </a:lnTo>
                  <a:lnTo>
                    <a:pt x="1187" y="1054"/>
                  </a:lnTo>
                  <a:lnTo>
                    <a:pt x="1210" y="1046"/>
                  </a:lnTo>
                  <a:lnTo>
                    <a:pt x="1234" y="1035"/>
                  </a:lnTo>
                  <a:lnTo>
                    <a:pt x="1256" y="1023"/>
                  </a:lnTo>
                  <a:lnTo>
                    <a:pt x="1274" y="1012"/>
                  </a:lnTo>
                  <a:lnTo>
                    <a:pt x="1286" y="1002"/>
                  </a:lnTo>
                  <a:lnTo>
                    <a:pt x="1288" y="1000"/>
                  </a:lnTo>
                  <a:lnTo>
                    <a:pt x="1288" y="998"/>
                  </a:lnTo>
                  <a:lnTo>
                    <a:pt x="1288" y="998"/>
                  </a:lnTo>
                  <a:lnTo>
                    <a:pt x="1296" y="992"/>
                  </a:lnTo>
                  <a:lnTo>
                    <a:pt x="1304" y="984"/>
                  </a:lnTo>
                  <a:lnTo>
                    <a:pt x="1310" y="977"/>
                  </a:lnTo>
                  <a:lnTo>
                    <a:pt x="1316" y="969"/>
                  </a:lnTo>
                  <a:lnTo>
                    <a:pt x="1322" y="962"/>
                  </a:lnTo>
                  <a:lnTo>
                    <a:pt x="1325" y="953"/>
                  </a:lnTo>
                  <a:lnTo>
                    <a:pt x="1334" y="935"/>
                  </a:lnTo>
                  <a:lnTo>
                    <a:pt x="1339" y="916"/>
                  </a:lnTo>
                  <a:lnTo>
                    <a:pt x="1342" y="896"/>
                  </a:lnTo>
                  <a:lnTo>
                    <a:pt x="1345" y="877"/>
                  </a:lnTo>
                  <a:lnTo>
                    <a:pt x="1347" y="857"/>
                  </a:lnTo>
                  <a:lnTo>
                    <a:pt x="1347" y="857"/>
                  </a:lnTo>
                  <a:lnTo>
                    <a:pt x="1352" y="810"/>
                  </a:lnTo>
                  <a:lnTo>
                    <a:pt x="1357" y="763"/>
                  </a:lnTo>
                  <a:lnTo>
                    <a:pt x="1363" y="716"/>
                  </a:lnTo>
                  <a:lnTo>
                    <a:pt x="1370" y="669"/>
                  </a:lnTo>
                  <a:lnTo>
                    <a:pt x="1370" y="669"/>
                  </a:lnTo>
                  <a:lnTo>
                    <a:pt x="1375" y="651"/>
                  </a:lnTo>
                  <a:lnTo>
                    <a:pt x="1380" y="630"/>
                  </a:lnTo>
                  <a:lnTo>
                    <a:pt x="1392" y="588"/>
                  </a:lnTo>
                  <a:lnTo>
                    <a:pt x="1404" y="545"/>
                  </a:lnTo>
                  <a:lnTo>
                    <a:pt x="1410" y="522"/>
                  </a:lnTo>
                  <a:lnTo>
                    <a:pt x="1414" y="500"/>
                  </a:lnTo>
                  <a:lnTo>
                    <a:pt x="1418" y="477"/>
                  </a:lnTo>
                  <a:lnTo>
                    <a:pt x="1419" y="456"/>
                  </a:lnTo>
                  <a:lnTo>
                    <a:pt x="1420" y="434"/>
                  </a:lnTo>
                  <a:lnTo>
                    <a:pt x="1419" y="412"/>
                  </a:lnTo>
                  <a:lnTo>
                    <a:pt x="1416" y="392"/>
                  </a:lnTo>
                  <a:lnTo>
                    <a:pt x="1412" y="382"/>
                  </a:lnTo>
                  <a:lnTo>
                    <a:pt x="1408" y="373"/>
                  </a:lnTo>
                  <a:lnTo>
                    <a:pt x="1405" y="363"/>
                  </a:lnTo>
                  <a:lnTo>
                    <a:pt x="1400" y="353"/>
                  </a:lnTo>
                  <a:lnTo>
                    <a:pt x="1394" y="345"/>
                  </a:lnTo>
                  <a:lnTo>
                    <a:pt x="1387" y="336"/>
                  </a:lnTo>
                  <a:lnTo>
                    <a:pt x="1387" y="336"/>
                  </a:lnTo>
                  <a:lnTo>
                    <a:pt x="1376" y="322"/>
                  </a:lnTo>
                  <a:lnTo>
                    <a:pt x="1364" y="310"/>
                  </a:lnTo>
                  <a:lnTo>
                    <a:pt x="1337" y="285"/>
                  </a:lnTo>
                  <a:lnTo>
                    <a:pt x="1310" y="262"/>
                  </a:lnTo>
                  <a:lnTo>
                    <a:pt x="1282" y="240"/>
                  </a:lnTo>
                  <a:lnTo>
                    <a:pt x="1252" y="220"/>
                  </a:lnTo>
                  <a:lnTo>
                    <a:pt x="1222" y="200"/>
                  </a:lnTo>
                  <a:lnTo>
                    <a:pt x="1160" y="164"/>
                  </a:lnTo>
                  <a:lnTo>
                    <a:pt x="1160" y="164"/>
                  </a:lnTo>
                  <a:close/>
                  <a:moveTo>
                    <a:pt x="291" y="317"/>
                  </a:moveTo>
                  <a:lnTo>
                    <a:pt x="291" y="317"/>
                  </a:lnTo>
                  <a:lnTo>
                    <a:pt x="290" y="317"/>
                  </a:lnTo>
                  <a:lnTo>
                    <a:pt x="288" y="318"/>
                  </a:lnTo>
                  <a:lnTo>
                    <a:pt x="282" y="322"/>
                  </a:lnTo>
                  <a:lnTo>
                    <a:pt x="268" y="338"/>
                  </a:lnTo>
                  <a:lnTo>
                    <a:pt x="254" y="356"/>
                  </a:lnTo>
                  <a:lnTo>
                    <a:pt x="244" y="365"/>
                  </a:lnTo>
                  <a:lnTo>
                    <a:pt x="244" y="365"/>
                  </a:lnTo>
                  <a:lnTo>
                    <a:pt x="254" y="351"/>
                  </a:lnTo>
                  <a:lnTo>
                    <a:pt x="265" y="338"/>
                  </a:lnTo>
                  <a:lnTo>
                    <a:pt x="265" y="338"/>
                  </a:lnTo>
                  <a:lnTo>
                    <a:pt x="279" y="318"/>
                  </a:lnTo>
                  <a:lnTo>
                    <a:pt x="285" y="309"/>
                  </a:lnTo>
                  <a:lnTo>
                    <a:pt x="288" y="303"/>
                  </a:lnTo>
                  <a:lnTo>
                    <a:pt x="289" y="298"/>
                  </a:lnTo>
                  <a:lnTo>
                    <a:pt x="289" y="298"/>
                  </a:lnTo>
                  <a:lnTo>
                    <a:pt x="291" y="317"/>
                  </a:lnTo>
                  <a:lnTo>
                    <a:pt x="291" y="317"/>
                  </a:lnTo>
                  <a:close/>
                  <a:moveTo>
                    <a:pt x="288" y="271"/>
                  </a:moveTo>
                  <a:lnTo>
                    <a:pt x="288" y="271"/>
                  </a:lnTo>
                  <a:lnTo>
                    <a:pt x="288" y="283"/>
                  </a:lnTo>
                  <a:lnTo>
                    <a:pt x="288" y="297"/>
                  </a:lnTo>
                  <a:lnTo>
                    <a:pt x="288" y="297"/>
                  </a:lnTo>
                  <a:lnTo>
                    <a:pt x="288" y="294"/>
                  </a:lnTo>
                  <a:lnTo>
                    <a:pt x="285" y="294"/>
                  </a:lnTo>
                  <a:lnTo>
                    <a:pt x="281" y="297"/>
                  </a:lnTo>
                  <a:lnTo>
                    <a:pt x="274" y="302"/>
                  </a:lnTo>
                  <a:lnTo>
                    <a:pt x="268" y="309"/>
                  </a:lnTo>
                  <a:lnTo>
                    <a:pt x="256" y="323"/>
                  </a:lnTo>
                  <a:lnTo>
                    <a:pt x="249" y="332"/>
                  </a:lnTo>
                  <a:lnTo>
                    <a:pt x="249" y="332"/>
                  </a:lnTo>
                  <a:lnTo>
                    <a:pt x="260" y="317"/>
                  </a:lnTo>
                  <a:lnTo>
                    <a:pt x="271" y="303"/>
                  </a:lnTo>
                  <a:lnTo>
                    <a:pt x="277" y="296"/>
                  </a:lnTo>
                  <a:lnTo>
                    <a:pt x="281" y="288"/>
                  </a:lnTo>
                  <a:lnTo>
                    <a:pt x="285" y="280"/>
                  </a:lnTo>
                  <a:lnTo>
                    <a:pt x="288" y="271"/>
                  </a:lnTo>
                  <a:lnTo>
                    <a:pt x="288" y="271"/>
                  </a:lnTo>
                  <a:close/>
                  <a:moveTo>
                    <a:pt x="240" y="299"/>
                  </a:moveTo>
                  <a:lnTo>
                    <a:pt x="240" y="299"/>
                  </a:lnTo>
                  <a:lnTo>
                    <a:pt x="242" y="299"/>
                  </a:lnTo>
                  <a:lnTo>
                    <a:pt x="244" y="297"/>
                  </a:lnTo>
                  <a:lnTo>
                    <a:pt x="248" y="293"/>
                  </a:lnTo>
                  <a:lnTo>
                    <a:pt x="255" y="283"/>
                  </a:lnTo>
                  <a:lnTo>
                    <a:pt x="255" y="283"/>
                  </a:lnTo>
                  <a:lnTo>
                    <a:pt x="235" y="317"/>
                  </a:lnTo>
                  <a:lnTo>
                    <a:pt x="235" y="317"/>
                  </a:lnTo>
                  <a:lnTo>
                    <a:pt x="236" y="308"/>
                  </a:lnTo>
                  <a:lnTo>
                    <a:pt x="240" y="299"/>
                  </a:lnTo>
                  <a:lnTo>
                    <a:pt x="240" y="299"/>
                  </a:lnTo>
                  <a:close/>
                  <a:moveTo>
                    <a:pt x="234" y="336"/>
                  </a:moveTo>
                  <a:lnTo>
                    <a:pt x="234" y="336"/>
                  </a:lnTo>
                  <a:lnTo>
                    <a:pt x="238" y="333"/>
                  </a:lnTo>
                  <a:lnTo>
                    <a:pt x="238" y="333"/>
                  </a:lnTo>
                  <a:lnTo>
                    <a:pt x="235" y="344"/>
                  </a:lnTo>
                  <a:lnTo>
                    <a:pt x="235" y="344"/>
                  </a:lnTo>
                  <a:lnTo>
                    <a:pt x="234" y="336"/>
                  </a:lnTo>
                  <a:lnTo>
                    <a:pt x="234" y="336"/>
                  </a:lnTo>
                  <a:close/>
                  <a:moveTo>
                    <a:pt x="236" y="351"/>
                  </a:moveTo>
                  <a:lnTo>
                    <a:pt x="236" y="351"/>
                  </a:lnTo>
                  <a:lnTo>
                    <a:pt x="237" y="352"/>
                  </a:lnTo>
                  <a:lnTo>
                    <a:pt x="240" y="352"/>
                  </a:lnTo>
                  <a:lnTo>
                    <a:pt x="243" y="351"/>
                  </a:lnTo>
                  <a:lnTo>
                    <a:pt x="243" y="351"/>
                  </a:lnTo>
                  <a:lnTo>
                    <a:pt x="237" y="361"/>
                  </a:lnTo>
                  <a:lnTo>
                    <a:pt x="237" y="361"/>
                  </a:lnTo>
                  <a:lnTo>
                    <a:pt x="236" y="351"/>
                  </a:lnTo>
                  <a:lnTo>
                    <a:pt x="236" y="351"/>
                  </a:lnTo>
                  <a:close/>
                  <a:moveTo>
                    <a:pt x="246" y="389"/>
                  </a:moveTo>
                  <a:lnTo>
                    <a:pt x="246" y="389"/>
                  </a:lnTo>
                  <a:lnTo>
                    <a:pt x="242" y="380"/>
                  </a:lnTo>
                  <a:lnTo>
                    <a:pt x="242" y="380"/>
                  </a:lnTo>
                  <a:lnTo>
                    <a:pt x="253" y="373"/>
                  </a:lnTo>
                  <a:lnTo>
                    <a:pt x="253" y="373"/>
                  </a:lnTo>
                  <a:lnTo>
                    <a:pt x="246" y="389"/>
                  </a:lnTo>
                  <a:lnTo>
                    <a:pt x="246" y="389"/>
                  </a:lnTo>
                  <a:close/>
                  <a:moveTo>
                    <a:pt x="254" y="414"/>
                  </a:moveTo>
                  <a:lnTo>
                    <a:pt x="254" y="414"/>
                  </a:lnTo>
                  <a:lnTo>
                    <a:pt x="253" y="411"/>
                  </a:lnTo>
                  <a:lnTo>
                    <a:pt x="253" y="411"/>
                  </a:lnTo>
                  <a:lnTo>
                    <a:pt x="255" y="410"/>
                  </a:lnTo>
                  <a:lnTo>
                    <a:pt x="255" y="410"/>
                  </a:lnTo>
                  <a:lnTo>
                    <a:pt x="254" y="414"/>
                  </a:lnTo>
                  <a:lnTo>
                    <a:pt x="254" y="414"/>
                  </a:lnTo>
                  <a:close/>
                  <a:moveTo>
                    <a:pt x="253" y="399"/>
                  </a:moveTo>
                  <a:lnTo>
                    <a:pt x="253" y="399"/>
                  </a:lnTo>
                  <a:lnTo>
                    <a:pt x="255" y="389"/>
                  </a:lnTo>
                  <a:lnTo>
                    <a:pt x="260" y="380"/>
                  </a:lnTo>
                  <a:lnTo>
                    <a:pt x="265" y="370"/>
                  </a:lnTo>
                  <a:lnTo>
                    <a:pt x="270" y="361"/>
                  </a:lnTo>
                  <a:lnTo>
                    <a:pt x="282" y="342"/>
                  </a:lnTo>
                  <a:lnTo>
                    <a:pt x="293" y="324"/>
                  </a:lnTo>
                  <a:lnTo>
                    <a:pt x="293" y="324"/>
                  </a:lnTo>
                  <a:lnTo>
                    <a:pt x="299" y="349"/>
                  </a:lnTo>
                  <a:lnTo>
                    <a:pt x="299" y="349"/>
                  </a:lnTo>
                  <a:lnTo>
                    <a:pt x="296" y="349"/>
                  </a:lnTo>
                  <a:lnTo>
                    <a:pt x="294" y="350"/>
                  </a:lnTo>
                  <a:lnTo>
                    <a:pt x="288" y="355"/>
                  </a:lnTo>
                  <a:lnTo>
                    <a:pt x="282" y="362"/>
                  </a:lnTo>
                  <a:lnTo>
                    <a:pt x="274" y="370"/>
                  </a:lnTo>
                  <a:lnTo>
                    <a:pt x="262" y="388"/>
                  </a:lnTo>
                  <a:lnTo>
                    <a:pt x="258" y="395"/>
                  </a:lnTo>
                  <a:lnTo>
                    <a:pt x="253" y="399"/>
                  </a:lnTo>
                  <a:lnTo>
                    <a:pt x="253" y="399"/>
                  </a:lnTo>
                  <a:close/>
                  <a:moveTo>
                    <a:pt x="301" y="357"/>
                  </a:moveTo>
                  <a:lnTo>
                    <a:pt x="301" y="357"/>
                  </a:lnTo>
                  <a:lnTo>
                    <a:pt x="307" y="374"/>
                  </a:lnTo>
                  <a:lnTo>
                    <a:pt x="307" y="374"/>
                  </a:lnTo>
                  <a:lnTo>
                    <a:pt x="301" y="376"/>
                  </a:lnTo>
                  <a:lnTo>
                    <a:pt x="295" y="381"/>
                  </a:lnTo>
                  <a:lnTo>
                    <a:pt x="290" y="387"/>
                  </a:lnTo>
                  <a:lnTo>
                    <a:pt x="284" y="394"/>
                  </a:lnTo>
                  <a:lnTo>
                    <a:pt x="272" y="408"/>
                  </a:lnTo>
                  <a:lnTo>
                    <a:pt x="267" y="415"/>
                  </a:lnTo>
                  <a:lnTo>
                    <a:pt x="262" y="418"/>
                  </a:lnTo>
                  <a:lnTo>
                    <a:pt x="262" y="418"/>
                  </a:lnTo>
                  <a:lnTo>
                    <a:pt x="266" y="409"/>
                  </a:lnTo>
                  <a:lnTo>
                    <a:pt x="271" y="398"/>
                  </a:lnTo>
                  <a:lnTo>
                    <a:pt x="278" y="388"/>
                  </a:lnTo>
                  <a:lnTo>
                    <a:pt x="287" y="379"/>
                  </a:lnTo>
                  <a:lnTo>
                    <a:pt x="287" y="379"/>
                  </a:lnTo>
                  <a:lnTo>
                    <a:pt x="295" y="368"/>
                  </a:lnTo>
                  <a:lnTo>
                    <a:pt x="301" y="357"/>
                  </a:lnTo>
                  <a:lnTo>
                    <a:pt x="301" y="357"/>
                  </a:lnTo>
                  <a:close/>
                  <a:moveTo>
                    <a:pt x="260" y="432"/>
                  </a:moveTo>
                  <a:lnTo>
                    <a:pt x="260" y="432"/>
                  </a:lnTo>
                  <a:lnTo>
                    <a:pt x="270" y="424"/>
                  </a:lnTo>
                  <a:lnTo>
                    <a:pt x="270" y="424"/>
                  </a:lnTo>
                  <a:lnTo>
                    <a:pt x="262" y="439"/>
                  </a:lnTo>
                  <a:lnTo>
                    <a:pt x="262" y="439"/>
                  </a:lnTo>
                  <a:lnTo>
                    <a:pt x="260" y="432"/>
                  </a:lnTo>
                  <a:lnTo>
                    <a:pt x="260" y="432"/>
                  </a:lnTo>
                  <a:close/>
                  <a:moveTo>
                    <a:pt x="265" y="446"/>
                  </a:moveTo>
                  <a:lnTo>
                    <a:pt x="265" y="446"/>
                  </a:lnTo>
                  <a:lnTo>
                    <a:pt x="271" y="445"/>
                  </a:lnTo>
                  <a:lnTo>
                    <a:pt x="277" y="441"/>
                  </a:lnTo>
                  <a:lnTo>
                    <a:pt x="277" y="441"/>
                  </a:lnTo>
                  <a:lnTo>
                    <a:pt x="268" y="456"/>
                  </a:lnTo>
                  <a:lnTo>
                    <a:pt x="268" y="456"/>
                  </a:lnTo>
                  <a:lnTo>
                    <a:pt x="265" y="446"/>
                  </a:lnTo>
                  <a:lnTo>
                    <a:pt x="265" y="446"/>
                  </a:lnTo>
                  <a:close/>
                  <a:moveTo>
                    <a:pt x="272" y="467"/>
                  </a:moveTo>
                  <a:lnTo>
                    <a:pt x="272" y="467"/>
                  </a:lnTo>
                  <a:lnTo>
                    <a:pt x="276" y="464"/>
                  </a:lnTo>
                  <a:lnTo>
                    <a:pt x="279" y="461"/>
                  </a:lnTo>
                  <a:lnTo>
                    <a:pt x="279" y="461"/>
                  </a:lnTo>
                  <a:lnTo>
                    <a:pt x="273" y="470"/>
                  </a:lnTo>
                  <a:lnTo>
                    <a:pt x="273" y="470"/>
                  </a:lnTo>
                  <a:lnTo>
                    <a:pt x="272" y="467"/>
                  </a:lnTo>
                  <a:lnTo>
                    <a:pt x="272" y="467"/>
                  </a:lnTo>
                  <a:close/>
                  <a:moveTo>
                    <a:pt x="279" y="485"/>
                  </a:moveTo>
                  <a:lnTo>
                    <a:pt x="279" y="485"/>
                  </a:lnTo>
                  <a:lnTo>
                    <a:pt x="278" y="483"/>
                  </a:lnTo>
                  <a:lnTo>
                    <a:pt x="278" y="483"/>
                  </a:lnTo>
                  <a:lnTo>
                    <a:pt x="279" y="482"/>
                  </a:lnTo>
                  <a:lnTo>
                    <a:pt x="279" y="482"/>
                  </a:lnTo>
                  <a:lnTo>
                    <a:pt x="279" y="485"/>
                  </a:lnTo>
                  <a:lnTo>
                    <a:pt x="279" y="485"/>
                  </a:lnTo>
                  <a:close/>
                  <a:moveTo>
                    <a:pt x="279" y="428"/>
                  </a:moveTo>
                  <a:lnTo>
                    <a:pt x="279" y="428"/>
                  </a:lnTo>
                  <a:lnTo>
                    <a:pt x="287" y="417"/>
                  </a:lnTo>
                  <a:lnTo>
                    <a:pt x="294" y="405"/>
                  </a:lnTo>
                  <a:lnTo>
                    <a:pt x="309" y="383"/>
                  </a:lnTo>
                  <a:lnTo>
                    <a:pt x="309" y="383"/>
                  </a:lnTo>
                  <a:lnTo>
                    <a:pt x="314" y="398"/>
                  </a:lnTo>
                  <a:lnTo>
                    <a:pt x="314" y="398"/>
                  </a:lnTo>
                  <a:lnTo>
                    <a:pt x="312" y="397"/>
                  </a:lnTo>
                  <a:lnTo>
                    <a:pt x="309" y="398"/>
                  </a:lnTo>
                  <a:lnTo>
                    <a:pt x="306" y="399"/>
                  </a:lnTo>
                  <a:lnTo>
                    <a:pt x="303" y="403"/>
                  </a:lnTo>
                  <a:lnTo>
                    <a:pt x="299" y="409"/>
                  </a:lnTo>
                  <a:lnTo>
                    <a:pt x="295" y="414"/>
                  </a:lnTo>
                  <a:lnTo>
                    <a:pt x="295" y="414"/>
                  </a:lnTo>
                  <a:lnTo>
                    <a:pt x="288" y="421"/>
                  </a:lnTo>
                  <a:lnTo>
                    <a:pt x="279" y="428"/>
                  </a:lnTo>
                  <a:lnTo>
                    <a:pt x="279" y="428"/>
                  </a:lnTo>
                  <a:close/>
                  <a:moveTo>
                    <a:pt x="308" y="455"/>
                  </a:moveTo>
                  <a:lnTo>
                    <a:pt x="308" y="455"/>
                  </a:lnTo>
                  <a:lnTo>
                    <a:pt x="319" y="444"/>
                  </a:lnTo>
                  <a:lnTo>
                    <a:pt x="330" y="436"/>
                  </a:lnTo>
                  <a:lnTo>
                    <a:pt x="330" y="436"/>
                  </a:lnTo>
                  <a:lnTo>
                    <a:pt x="333" y="444"/>
                  </a:lnTo>
                  <a:lnTo>
                    <a:pt x="333" y="444"/>
                  </a:lnTo>
                  <a:lnTo>
                    <a:pt x="331" y="444"/>
                  </a:lnTo>
                  <a:lnTo>
                    <a:pt x="329" y="444"/>
                  </a:lnTo>
                  <a:lnTo>
                    <a:pt x="323" y="447"/>
                  </a:lnTo>
                  <a:lnTo>
                    <a:pt x="318" y="452"/>
                  </a:lnTo>
                  <a:lnTo>
                    <a:pt x="312" y="458"/>
                  </a:lnTo>
                  <a:lnTo>
                    <a:pt x="302" y="471"/>
                  </a:lnTo>
                  <a:lnTo>
                    <a:pt x="296" y="481"/>
                  </a:lnTo>
                  <a:lnTo>
                    <a:pt x="296" y="481"/>
                  </a:lnTo>
                  <a:lnTo>
                    <a:pt x="295" y="480"/>
                  </a:lnTo>
                  <a:lnTo>
                    <a:pt x="291" y="479"/>
                  </a:lnTo>
                  <a:lnTo>
                    <a:pt x="291" y="479"/>
                  </a:lnTo>
                  <a:lnTo>
                    <a:pt x="297" y="468"/>
                  </a:lnTo>
                  <a:lnTo>
                    <a:pt x="297" y="468"/>
                  </a:lnTo>
                  <a:lnTo>
                    <a:pt x="301" y="467"/>
                  </a:lnTo>
                  <a:lnTo>
                    <a:pt x="307" y="463"/>
                  </a:lnTo>
                  <a:lnTo>
                    <a:pt x="308" y="462"/>
                  </a:lnTo>
                  <a:lnTo>
                    <a:pt x="309" y="459"/>
                  </a:lnTo>
                  <a:lnTo>
                    <a:pt x="311" y="457"/>
                  </a:lnTo>
                  <a:lnTo>
                    <a:pt x="308" y="455"/>
                  </a:lnTo>
                  <a:lnTo>
                    <a:pt x="308" y="455"/>
                  </a:lnTo>
                  <a:close/>
                  <a:moveTo>
                    <a:pt x="291" y="462"/>
                  </a:moveTo>
                  <a:lnTo>
                    <a:pt x="291" y="462"/>
                  </a:lnTo>
                  <a:lnTo>
                    <a:pt x="290" y="462"/>
                  </a:lnTo>
                  <a:lnTo>
                    <a:pt x="290" y="462"/>
                  </a:lnTo>
                  <a:lnTo>
                    <a:pt x="305" y="442"/>
                  </a:lnTo>
                  <a:lnTo>
                    <a:pt x="320" y="423"/>
                  </a:lnTo>
                  <a:lnTo>
                    <a:pt x="320" y="423"/>
                  </a:lnTo>
                  <a:lnTo>
                    <a:pt x="320" y="418"/>
                  </a:lnTo>
                  <a:lnTo>
                    <a:pt x="319" y="416"/>
                  </a:lnTo>
                  <a:lnTo>
                    <a:pt x="317" y="416"/>
                  </a:lnTo>
                  <a:lnTo>
                    <a:pt x="313" y="417"/>
                  </a:lnTo>
                  <a:lnTo>
                    <a:pt x="313" y="417"/>
                  </a:lnTo>
                  <a:lnTo>
                    <a:pt x="301" y="428"/>
                  </a:lnTo>
                  <a:lnTo>
                    <a:pt x="289" y="439"/>
                  </a:lnTo>
                  <a:lnTo>
                    <a:pt x="289" y="439"/>
                  </a:lnTo>
                  <a:lnTo>
                    <a:pt x="302" y="420"/>
                  </a:lnTo>
                  <a:lnTo>
                    <a:pt x="302" y="420"/>
                  </a:lnTo>
                  <a:lnTo>
                    <a:pt x="311" y="412"/>
                  </a:lnTo>
                  <a:lnTo>
                    <a:pt x="314" y="408"/>
                  </a:lnTo>
                  <a:lnTo>
                    <a:pt x="317" y="403"/>
                  </a:lnTo>
                  <a:lnTo>
                    <a:pt x="317" y="403"/>
                  </a:lnTo>
                  <a:lnTo>
                    <a:pt x="326" y="428"/>
                  </a:lnTo>
                  <a:lnTo>
                    <a:pt x="326" y="428"/>
                  </a:lnTo>
                  <a:lnTo>
                    <a:pt x="321" y="430"/>
                  </a:lnTo>
                  <a:lnTo>
                    <a:pt x="315" y="433"/>
                  </a:lnTo>
                  <a:lnTo>
                    <a:pt x="307" y="442"/>
                  </a:lnTo>
                  <a:lnTo>
                    <a:pt x="297" y="452"/>
                  </a:lnTo>
                  <a:lnTo>
                    <a:pt x="291" y="462"/>
                  </a:lnTo>
                  <a:lnTo>
                    <a:pt x="291" y="462"/>
                  </a:lnTo>
                  <a:close/>
                  <a:moveTo>
                    <a:pt x="285" y="501"/>
                  </a:moveTo>
                  <a:lnTo>
                    <a:pt x="285" y="501"/>
                  </a:lnTo>
                  <a:lnTo>
                    <a:pt x="283" y="494"/>
                  </a:lnTo>
                  <a:lnTo>
                    <a:pt x="283" y="494"/>
                  </a:lnTo>
                  <a:lnTo>
                    <a:pt x="283" y="494"/>
                  </a:lnTo>
                  <a:lnTo>
                    <a:pt x="283" y="494"/>
                  </a:lnTo>
                  <a:lnTo>
                    <a:pt x="288" y="492"/>
                  </a:lnTo>
                  <a:lnTo>
                    <a:pt x="293" y="489"/>
                  </a:lnTo>
                  <a:lnTo>
                    <a:pt x="293" y="489"/>
                  </a:lnTo>
                  <a:lnTo>
                    <a:pt x="285" y="501"/>
                  </a:lnTo>
                  <a:lnTo>
                    <a:pt x="285" y="501"/>
                  </a:lnTo>
                  <a:close/>
                  <a:moveTo>
                    <a:pt x="290" y="514"/>
                  </a:moveTo>
                  <a:lnTo>
                    <a:pt x="290" y="514"/>
                  </a:lnTo>
                  <a:lnTo>
                    <a:pt x="300" y="495"/>
                  </a:lnTo>
                  <a:lnTo>
                    <a:pt x="311" y="477"/>
                  </a:lnTo>
                  <a:lnTo>
                    <a:pt x="311" y="477"/>
                  </a:lnTo>
                  <a:lnTo>
                    <a:pt x="317" y="471"/>
                  </a:lnTo>
                  <a:lnTo>
                    <a:pt x="324" y="464"/>
                  </a:lnTo>
                  <a:lnTo>
                    <a:pt x="331" y="457"/>
                  </a:lnTo>
                  <a:lnTo>
                    <a:pt x="333" y="453"/>
                  </a:lnTo>
                  <a:lnTo>
                    <a:pt x="336" y="450"/>
                  </a:lnTo>
                  <a:lnTo>
                    <a:pt x="336" y="450"/>
                  </a:lnTo>
                  <a:lnTo>
                    <a:pt x="342" y="465"/>
                  </a:lnTo>
                  <a:lnTo>
                    <a:pt x="342" y="465"/>
                  </a:lnTo>
                  <a:lnTo>
                    <a:pt x="337" y="468"/>
                  </a:lnTo>
                  <a:lnTo>
                    <a:pt x="331" y="471"/>
                  </a:lnTo>
                  <a:lnTo>
                    <a:pt x="325" y="476"/>
                  </a:lnTo>
                  <a:lnTo>
                    <a:pt x="320" y="482"/>
                  </a:lnTo>
                  <a:lnTo>
                    <a:pt x="309" y="495"/>
                  </a:lnTo>
                  <a:lnTo>
                    <a:pt x="302" y="506"/>
                  </a:lnTo>
                  <a:lnTo>
                    <a:pt x="302" y="506"/>
                  </a:lnTo>
                  <a:lnTo>
                    <a:pt x="291" y="515"/>
                  </a:lnTo>
                  <a:lnTo>
                    <a:pt x="291" y="515"/>
                  </a:lnTo>
                  <a:lnTo>
                    <a:pt x="290" y="514"/>
                  </a:lnTo>
                  <a:lnTo>
                    <a:pt x="290" y="514"/>
                  </a:lnTo>
                  <a:close/>
                  <a:moveTo>
                    <a:pt x="366" y="520"/>
                  </a:moveTo>
                  <a:lnTo>
                    <a:pt x="366" y="520"/>
                  </a:lnTo>
                  <a:lnTo>
                    <a:pt x="365" y="520"/>
                  </a:lnTo>
                  <a:lnTo>
                    <a:pt x="362" y="520"/>
                  </a:lnTo>
                  <a:lnTo>
                    <a:pt x="358" y="522"/>
                  </a:lnTo>
                  <a:lnTo>
                    <a:pt x="352" y="528"/>
                  </a:lnTo>
                  <a:lnTo>
                    <a:pt x="344" y="535"/>
                  </a:lnTo>
                  <a:lnTo>
                    <a:pt x="332" y="551"/>
                  </a:lnTo>
                  <a:lnTo>
                    <a:pt x="324" y="560"/>
                  </a:lnTo>
                  <a:lnTo>
                    <a:pt x="324" y="560"/>
                  </a:lnTo>
                  <a:lnTo>
                    <a:pt x="331" y="546"/>
                  </a:lnTo>
                  <a:lnTo>
                    <a:pt x="341" y="533"/>
                  </a:lnTo>
                  <a:lnTo>
                    <a:pt x="352" y="521"/>
                  </a:lnTo>
                  <a:lnTo>
                    <a:pt x="361" y="509"/>
                  </a:lnTo>
                  <a:lnTo>
                    <a:pt x="361" y="509"/>
                  </a:lnTo>
                  <a:lnTo>
                    <a:pt x="372" y="530"/>
                  </a:lnTo>
                  <a:lnTo>
                    <a:pt x="372" y="530"/>
                  </a:lnTo>
                  <a:lnTo>
                    <a:pt x="355" y="550"/>
                  </a:lnTo>
                  <a:lnTo>
                    <a:pt x="346" y="558"/>
                  </a:lnTo>
                  <a:lnTo>
                    <a:pt x="336" y="567"/>
                  </a:lnTo>
                  <a:lnTo>
                    <a:pt x="336" y="567"/>
                  </a:lnTo>
                  <a:lnTo>
                    <a:pt x="343" y="554"/>
                  </a:lnTo>
                  <a:lnTo>
                    <a:pt x="343" y="554"/>
                  </a:lnTo>
                  <a:lnTo>
                    <a:pt x="349" y="548"/>
                  </a:lnTo>
                  <a:lnTo>
                    <a:pt x="359" y="538"/>
                  </a:lnTo>
                  <a:lnTo>
                    <a:pt x="362" y="533"/>
                  </a:lnTo>
                  <a:lnTo>
                    <a:pt x="366" y="527"/>
                  </a:lnTo>
                  <a:lnTo>
                    <a:pt x="367" y="523"/>
                  </a:lnTo>
                  <a:lnTo>
                    <a:pt x="367" y="521"/>
                  </a:lnTo>
                  <a:lnTo>
                    <a:pt x="366" y="520"/>
                  </a:lnTo>
                  <a:lnTo>
                    <a:pt x="366" y="520"/>
                  </a:lnTo>
                  <a:close/>
                  <a:moveTo>
                    <a:pt x="317" y="536"/>
                  </a:moveTo>
                  <a:lnTo>
                    <a:pt x="317" y="536"/>
                  </a:lnTo>
                  <a:lnTo>
                    <a:pt x="323" y="524"/>
                  </a:lnTo>
                  <a:lnTo>
                    <a:pt x="331" y="512"/>
                  </a:lnTo>
                  <a:lnTo>
                    <a:pt x="342" y="501"/>
                  </a:lnTo>
                  <a:lnTo>
                    <a:pt x="353" y="489"/>
                  </a:lnTo>
                  <a:lnTo>
                    <a:pt x="353" y="489"/>
                  </a:lnTo>
                  <a:lnTo>
                    <a:pt x="353" y="489"/>
                  </a:lnTo>
                  <a:lnTo>
                    <a:pt x="353" y="489"/>
                  </a:lnTo>
                  <a:lnTo>
                    <a:pt x="358" y="499"/>
                  </a:lnTo>
                  <a:lnTo>
                    <a:pt x="358" y="499"/>
                  </a:lnTo>
                  <a:lnTo>
                    <a:pt x="337" y="518"/>
                  </a:lnTo>
                  <a:lnTo>
                    <a:pt x="327" y="528"/>
                  </a:lnTo>
                  <a:lnTo>
                    <a:pt x="317" y="536"/>
                  </a:lnTo>
                  <a:lnTo>
                    <a:pt x="317" y="536"/>
                  </a:lnTo>
                  <a:close/>
                  <a:moveTo>
                    <a:pt x="305" y="522"/>
                  </a:moveTo>
                  <a:lnTo>
                    <a:pt x="305" y="522"/>
                  </a:lnTo>
                  <a:lnTo>
                    <a:pt x="309" y="512"/>
                  </a:lnTo>
                  <a:lnTo>
                    <a:pt x="309" y="512"/>
                  </a:lnTo>
                  <a:lnTo>
                    <a:pt x="319" y="504"/>
                  </a:lnTo>
                  <a:lnTo>
                    <a:pt x="329" y="494"/>
                  </a:lnTo>
                  <a:lnTo>
                    <a:pt x="346" y="474"/>
                  </a:lnTo>
                  <a:lnTo>
                    <a:pt x="346" y="474"/>
                  </a:lnTo>
                  <a:lnTo>
                    <a:pt x="349" y="482"/>
                  </a:lnTo>
                  <a:lnTo>
                    <a:pt x="349" y="482"/>
                  </a:lnTo>
                  <a:lnTo>
                    <a:pt x="344" y="483"/>
                  </a:lnTo>
                  <a:lnTo>
                    <a:pt x="338" y="487"/>
                  </a:lnTo>
                  <a:lnTo>
                    <a:pt x="326" y="499"/>
                  </a:lnTo>
                  <a:lnTo>
                    <a:pt x="314" y="514"/>
                  </a:lnTo>
                  <a:lnTo>
                    <a:pt x="305" y="522"/>
                  </a:lnTo>
                  <a:lnTo>
                    <a:pt x="305" y="522"/>
                  </a:lnTo>
                  <a:close/>
                  <a:moveTo>
                    <a:pt x="301" y="538"/>
                  </a:moveTo>
                  <a:lnTo>
                    <a:pt x="301" y="538"/>
                  </a:lnTo>
                  <a:lnTo>
                    <a:pt x="308" y="532"/>
                  </a:lnTo>
                  <a:lnTo>
                    <a:pt x="308" y="532"/>
                  </a:lnTo>
                  <a:lnTo>
                    <a:pt x="305" y="545"/>
                  </a:lnTo>
                  <a:lnTo>
                    <a:pt x="305" y="545"/>
                  </a:lnTo>
                  <a:lnTo>
                    <a:pt x="301" y="538"/>
                  </a:lnTo>
                  <a:lnTo>
                    <a:pt x="301" y="538"/>
                  </a:lnTo>
                  <a:close/>
                  <a:moveTo>
                    <a:pt x="319" y="577"/>
                  </a:moveTo>
                  <a:lnTo>
                    <a:pt x="319" y="577"/>
                  </a:lnTo>
                  <a:lnTo>
                    <a:pt x="319" y="577"/>
                  </a:lnTo>
                  <a:lnTo>
                    <a:pt x="319" y="577"/>
                  </a:lnTo>
                  <a:lnTo>
                    <a:pt x="320" y="576"/>
                  </a:lnTo>
                  <a:lnTo>
                    <a:pt x="320" y="576"/>
                  </a:lnTo>
                  <a:lnTo>
                    <a:pt x="319" y="577"/>
                  </a:lnTo>
                  <a:lnTo>
                    <a:pt x="319" y="577"/>
                  </a:lnTo>
                  <a:close/>
                  <a:moveTo>
                    <a:pt x="313" y="564"/>
                  </a:moveTo>
                  <a:lnTo>
                    <a:pt x="313" y="564"/>
                  </a:lnTo>
                  <a:lnTo>
                    <a:pt x="308" y="552"/>
                  </a:lnTo>
                  <a:lnTo>
                    <a:pt x="308" y="552"/>
                  </a:lnTo>
                  <a:lnTo>
                    <a:pt x="312" y="552"/>
                  </a:lnTo>
                  <a:lnTo>
                    <a:pt x="314" y="551"/>
                  </a:lnTo>
                  <a:lnTo>
                    <a:pt x="320" y="546"/>
                  </a:lnTo>
                  <a:lnTo>
                    <a:pt x="320" y="546"/>
                  </a:lnTo>
                  <a:lnTo>
                    <a:pt x="317" y="554"/>
                  </a:lnTo>
                  <a:lnTo>
                    <a:pt x="313" y="564"/>
                  </a:lnTo>
                  <a:lnTo>
                    <a:pt x="313" y="564"/>
                  </a:lnTo>
                  <a:close/>
                  <a:moveTo>
                    <a:pt x="323" y="587"/>
                  </a:moveTo>
                  <a:lnTo>
                    <a:pt x="323" y="587"/>
                  </a:lnTo>
                  <a:lnTo>
                    <a:pt x="324" y="587"/>
                  </a:lnTo>
                  <a:lnTo>
                    <a:pt x="324" y="587"/>
                  </a:lnTo>
                  <a:lnTo>
                    <a:pt x="332" y="581"/>
                  </a:lnTo>
                  <a:lnTo>
                    <a:pt x="332" y="581"/>
                  </a:lnTo>
                  <a:lnTo>
                    <a:pt x="329" y="589"/>
                  </a:lnTo>
                  <a:lnTo>
                    <a:pt x="326" y="598"/>
                  </a:lnTo>
                  <a:lnTo>
                    <a:pt x="326" y="598"/>
                  </a:lnTo>
                  <a:lnTo>
                    <a:pt x="323" y="587"/>
                  </a:lnTo>
                  <a:lnTo>
                    <a:pt x="323" y="587"/>
                  </a:lnTo>
                  <a:close/>
                  <a:moveTo>
                    <a:pt x="335" y="619"/>
                  </a:moveTo>
                  <a:lnTo>
                    <a:pt x="335" y="619"/>
                  </a:lnTo>
                  <a:lnTo>
                    <a:pt x="332" y="615"/>
                  </a:lnTo>
                  <a:lnTo>
                    <a:pt x="332" y="615"/>
                  </a:lnTo>
                  <a:lnTo>
                    <a:pt x="337" y="612"/>
                  </a:lnTo>
                  <a:lnTo>
                    <a:pt x="337" y="612"/>
                  </a:lnTo>
                  <a:lnTo>
                    <a:pt x="335" y="619"/>
                  </a:lnTo>
                  <a:lnTo>
                    <a:pt x="335" y="619"/>
                  </a:lnTo>
                  <a:close/>
                  <a:moveTo>
                    <a:pt x="342" y="639"/>
                  </a:moveTo>
                  <a:lnTo>
                    <a:pt x="342" y="639"/>
                  </a:lnTo>
                  <a:lnTo>
                    <a:pt x="341" y="636"/>
                  </a:lnTo>
                  <a:lnTo>
                    <a:pt x="341" y="636"/>
                  </a:lnTo>
                  <a:lnTo>
                    <a:pt x="344" y="635"/>
                  </a:lnTo>
                  <a:lnTo>
                    <a:pt x="344" y="635"/>
                  </a:lnTo>
                  <a:lnTo>
                    <a:pt x="342" y="639"/>
                  </a:lnTo>
                  <a:lnTo>
                    <a:pt x="342" y="639"/>
                  </a:lnTo>
                  <a:close/>
                  <a:moveTo>
                    <a:pt x="342" y="626"/>
                  </a:moveTo>
                  <a:lnTo>
                    <a:pt x="342" y="626"/>
                  </a:lnTo>
                  <a:lnTo>
                    <a:pt x="346" y="618"/>
                  </a:lnTo>
                  <a:lnTo>
                    <a:pt x="350" y="611"/>
                  </a:lnTo>
                  <a:lnTo>
                    <a:pt x="360" y="597"/>
                  </a:lnTo>
                  <a:lnTo>
                    <a:pt x="383" y="571"/>
                  </a:lnTo>
                  <a:lnTo>
                    <a:pt x="383" y="571"/>
                  </a:lnTo>
                  <a:lnTo>
                    <a:pt x="385" y="568"/>
                  </a:lnTo>
                  <a:lnTo>
                    <a:pt x="385" y="567"/>
                  </a:lnTo>
                  <a:lnTo>
                    <a:pt x="384" y="567"/>
                  </a:lnTo>
                  <a:lnTo>
                    <a:pt x="382" y="567"/>
                  </a:lnTo>
                  <a:lnTo>
                    <a:pt x="377" y="569"/>
                  </a:lnTo>
                  <a:lnTo>
                    <a:pt x="368" y="574"/>
                  </a:lnTo>
                  <a:lnTo>
                    <a:pt x="365" y="576"/>
                  </a:lnTo>
                  <a:lnTo>
                    <a:pt x="365" y="576"/>
                  </a:lnTo>
                  <a:lnTo>
                    <a:pt x="350" y="589"/>
                  </a:lnTo>
                  <a:lnTo>
                    <a:pt x="343" y="597"/>
                  </a:lnTo>
                  <a:lnTo>
                    <a:pt x="336" y="603"/>
                  </a:lnTo>
                  <a:lnTo>
                    <a:pt x="336" y="603"/>
                  </a:lnTo>
                  <a:lnTo>
                    <a:pt x="337" y="595"/>
                  </a:lnTo>
                  <a:lnTo>
                    <a:pt x="339" y="589"/>
                  </a:lnTo>
                  <a:lnTo>
                    <a:pt x="347" y="577"/>
                  </a:lnTo>
                  <a:lnTo>
                    <a:pt x="355" y="565"/>
                  </a:lnTo>
                  <a:lnTo>
                    <a:pt x="365" y="553"/>
                  </a:lnTo>
                  <a:lnTo>
                    <a:pt x="365" y="553"/>
                  </a:lnTo>
                  <a:lnTo>
                    <a:pt x="377" y="540"/>
                  </a:lnTo>
                  <a:lnTo>
                    <a:pt x="377" y="540"/>
                  </a:lnTo>
                  <a:lnTo>
                    <a:pt x="391" y="568"/>
                  </a:lnTo>
                  <a:lnTo>
                    <a:pt x="403" y="597"/>
                  </a:lnTo>
                  <a:lnTo>
                    <a:pt x="403" y="597"/>
                  </a:lnTo>
                  <a:lnTo>
                    <a:pt x="398" y="599"/>
                  </a:lnTo>
                  <a:lnTo>
                    <a:pt x="395" y="603"/>
                  </a:lnTo>
                  <a:lnTo>
                    <a:pt x="386" y="611"/>
                  </a:lnTo>
                  <a:lnTo>
                    <a:pt x="371" y="629"/>
                  </a:lnTo>
                  <a:lnTo>
                    <a:pt x="371" y="629"/>
                  </a:lnTo>
                  <a:lnTo>
                    <a:pt x="361" y="638"/>
                  </a:lnTo>
                  <a:lnTo>
                    <a:pt x="350" y="644"/>
                  </a:lnTo>
                  <a:lnTo>
                    <a:pt x="350" y="644"/>
                  </a:lnTo>
                  <a:lnTo>
                    <a:pt x="360" y="629"/>
                  </a:lnTo>
                  <a:lnTo>
                    <a:pt x="371" y="617"/>
                  </a:lnTo>
                  <a:lnTo>
                    <a:pt x="382" y="605"/>
                  </a:lnTo>
                  <a:lnTo>
                    <a:pt x="394" y="593"/>
                  </a:lnTo>
                  <a:lnTo>
                    <a:pt x="394" y="593"/>
                  </a:lnTo>
                  <a:lnTo>
                    <a:pt x="396" y="591"/>
                  </a:lnTo>
                  <a:lnTo>
                    <a:pt x="395" y="587"/>
                  </a:lnTo>
                  <a:lnTo>
                    <a:pt x="395" y="587"/>
                  </a:lnTo>
                  <a:lnTo>
                    <a:pt x="392" y="586"/>
                  </a:lnTo>
                  <a:lnTo>
                    <a:pt x="391" y="587"/>
                  </a:lnTo>
                  <a:lnTo>
                    <a:pt x="385" y="589"/>
                  </a:lnTo>
                  <a:lnTo>
                    <a:pt x="377" y="595"/>
                  </a:lnTo>
                  <a:lnTo>
                    <a:pt x="368" y="603"/>
                  </a:lnTo>
                  <a:lnTo>
                    <a:pt x="353" y="617"/>
                  </a:lnTo>
                  <a:lnTo>
                    <a:pt x="342" y="626"/>
                  </a:lnTo>
                  <a:lnTo>
                    <a:pt x="342" y="626"/>
                  </a:lnTo>
                  <a:close/>
                  <a:moveTo>
                    <a:pt x="392" y="703"/>
                  </a:moveTo>
                  <a:lnTo>
                    <a:pt x="392" y="703"/>
                  </a:lnTo>
                  <a:lnTo>
                    <a:pt x="394" y="700"/>
                  </a:lnTo>
                  <a:lnTo>
                    <a:pt x="394" y="698"/>
                  </a:lnTo>
                  <a:lnTo>
                    <a:pt x="394" y="698"/>
                  </a:lnTo>
                  <a:lnTo>
                    <a:pt x="396" y="698"/>
                  </a:lnTo>
                  <a:lnTo>
                    <a:pt x="400" y="697"/>
                  </a:lnTo>
                  <a:lnTo>
                    <a:pt x="403" y="694"/>
                  </a:lnTo>
                  <a:lnTo>
                    <a:pt x="403" y="693"/>
                  </a:lnTo>
                  <a:lnTo>
                    <a:pt x="403" y="691"/>
                  </a:lnTo>
                  <a:lnTo>
                    <a:pt x="403" y="691"/>
                  </a:lnTo>
                  <a:lnTo>
                    <a:pt x="411" y="691"/>
                  </a:lnTo>
                  <a:lnTo>
                    <a:pt x="411" y="691"/>
                  </a:lnTo>
                  <a:lnTo>
                    <a:pt x="404" y="701"/>
                  </a:lnTo>
                  <a:lnTo>
                    <a:pt x="397" y="710"/>
                  </a:lnTo>
                  <a:lnTo>
                    <a:pt x="389" y="717"/>
                  </a:lnTo>
                  <a:lnTo>
                    <a:pt x="379" y="723"/>
                  </a:lnTo>
                  <a:lnTo>
                    <a:pt x="379" y="723"/>
                  </a:lnTo>
                  <a:lnTo>
                    <a:pt x="378" y="722"/>
                  </a:lnTo>
                  <a:lnTo>
                    <a:pt x="378" y="722"/>
                  </a:lnTo>
                  <a:lnTo>
                    <a:pt x="383" y="710"/>
                  </a:lnTo>
                  <a:lnTo>
                    <a:pt x="383" y="710"/>
                  </a:lnTo>
                  <a:lnTo>
                    <a:pt x="392" y="703"/>
                  </a:lnTo>
                  <a:lnTo>
                    <a:pt x="392" y="703"/>
                  </a:lnTo>
                  <a:close/>
                  <a:moveTo>
                    <a:pt x="389" y="681"/>
                  </a:moveTo>
                  <a:lnTo>
                    <a:pt x="389" y="681"/>
                  </a:lnTo>
                  <a:lnTo>
                    <a:pt x="394" y="679"/>
                  </a:lnTo>
                  <a:lnTo>
                    <a:pt x="394" y="679"/>
                  </a:lnTo>
                  <a:lnTo>
                    <a:pt x="391" y="681"/>
                  </a:lnTo>
                  <a:lnTo>
                    <a:pt x="391" y="681"/>
                  </a:lnTo>
                  <a:lnTo>
                    <a:pt x="389" y="681"/>
                  </a:lnTo>
                  <a:lnTo>
                    <a:pt x="389" y="681"/>
                  </a:lnTo>
                  <a:close/>
                  <a:moveTo>
                    <a:pt x="403" y="681"/>
                  </a:moveTo>
                  <a:lnTo>
                    <a:pt x="403" y="681"/>
                  </a:lnTo>
                  <a:lnTo>
                    <a:pt x="418" y="665"/>
                  </a:lnTo>
                  <a:lnTo>
                    <a:pt x="418" y="665"/>
                  </a:lnTo>
                  <a:lnTo>
                    <a:pt x="417" y="674"/>
                  </a:lnTo>
                  <a:lnTo>
                    <a:pt x="414" y="681"/>
                  </a:lnTo>
                  <a:lnTo>
                    <a:pt x="414" y="681"/>
                  </a:lnTo>
                  <a:lnTo>
                    <a:pt x="403" y="681"/>
                  </a:lnTo>
                  <a:lnTo>
                    <a:pt x="403" y="681"/>
                  </a:lnTo>
                  <a:close/>
                  <a:moveTo>
                    <a:pt x="376" y="679"/>
                  </a:moveTo>
                  <a:lnTo>
                    <a:pt x="376" y="679"/>
                  </a:lnTo>
                  <a:lnTo>
                    <a:pt x="384" y="669"/>
                  </a:lnTo>
                  <a:lnTo>
                    <a:pt x="397" y="653"/>
                  </a:lnTo>
                  <a:lnTo>
                    <a:pt x="404" y="646"/>
                  </a:lnTo>
                  <a:lnTo>
                    <a:pt x="409" y="639"/>
                  </a:lnTo>
                  <a:lnTo>
                    <a:pt x="412" y="633"/>
                  </a:lnTo>
                  <a:lnTo>
                    <a:pt x="412" y="630"/>
                  </a:lnTo>
                  <a:lnTo>
                    <a:pt x="412" y="629"/>
                  </a:lnTo>
                  <a:lnTo>
                    <a:pt x="412" y="629"/>
                  </a:lnTo>
                  <a:lnTo>
                    <a:pt x="411" y="629"/>
                  </a:lnTo>
                  <a:lnTo>
                    <a:pt x="408" y="629"/>
                  </a:lnTo>
                  <a:lnTo>
                    <a:pt x="402" y="633"/>
                  </a:lnTo>
                  <a:lnTo>
                    <a:pt x="384" y="645"/>
                  </a:lnTo>
                  <a:lnTo>
                    <a:pt x="356" y="668"/>
                  </a:lnTo>
                  <a:lnTo>
                    <a:pt x="356" y="668"/>
                  </a:lnTo>
                  <a:lnTo>
                    <a:pt x="355" y="665"/>
                  </a:lnTo>
                  <a:lnTo>
                    <a:pt x="355" y="665"/>
                  </a:lnTo>
                  <a:lnTo>
                    <a:pt x="360" y="658"/>
                  </a:lnTo>
                  <a:lnTo>
                    <a:pt x="365" y="651"/>
                  </a:lnTo>
                  <a:lnTo>
                    <a:pt x="378" y="636"/>
                  </a:lnTo>
                  <a:lnTo>
                    <a:pt x="378" y="636"/>
                  </a:lnTo>
                  <a:lnTo>
                    <a:pt x="392" y="622"/>
                  </a:lnTo>
                  <a:lnTo>
                    <a:pt x="407" y="606"/>
                  </a:lnTo>
                  <a:lnTo>
                    <a:pt x="407" y="606"/>
                  </a:lnTo>
                  <a:lnTo>
                    <a:pt x="414" y="630"/>
                  </a:lnTo>
                  <a:lnTo>
                    <a:pt x="417" y="642"/>
                  </a:lnTo>
                  <a:lnTo>
                    <a:pt x="418" y="653"/>
                  </a:lnTo>
                  <a:lnTo>
                    <a:pt x="418" y="653"/>
                  </a:lnTo>
                  <a:lnTo>
                    <a:pt x="413" y="654"/>
                  </a:lnTo>
                  <a:lnTo>
                    <a:pt x="407" y="656"/>
                  </a:lnTo>
                  <a:lnTo>
                    <a:pt x="396" y="663"/>
                  </a:lnTo>
                  <a:lnTo>
                    <a:pt x="376" y="679"/>
                  </a:lnTo>
                  <a:lnTo>
                    <a:pt x="376" y="679"/>
                  </a:lnTo>
                  <a:close/>
                  <a:moveTo>
                    <a:pt x="377" y="689"/>
                  </a:moveTo>
                  <a:lnTo>
                    <a:pt x="377" y="689"/>
                  </a:lnTo>
                  <a:lnTo>
                    <a:pt x="377" y="689"/>
                  </a:lnTo>
                  <a:lnTo>
                    <a:pt x="377" y="689"/>
                  </a:lnTo>
                  <a:lnTo>
                    <a:pt x="377" y="689"/>
                  </a:lnTo>
                  <a:lnTo>
                    <a:pt x="377" y="689"/>
                  </a:lnTo>
                  <a:lnTo>
                    <a:pt x="377" y="689"/>
                  </a:lnTo>
                  <a:lnTo>
                    <a:pt x="377" y="689"/>
                  </a:lnTo>
                  <a:close/>
                  <a:moveTo>
                    <a:pt x="371" y="670"/>
                  </a:moveTo>
                  <a:lnTo>
                    <a:pt x="371" y="670"/>
                  </a:lnTo>
                  <a:lnTo>
                    <a:pt x="365" y="679"/>
                  </a:lnTo>
                  <a:lnTo>
                    <a:pt x="365" y="679"/>
                  </a:lnTo>
                  <a:lnTo>
                    <a:pt x="364" y="679"/>
                  </a:lnTo>
                  <a:lnTo>
                    <a:pt x="364" y="679"/>
                  </a:lnTo>
                  <a:lnTo>
                    <a:pt x="361" y="676"/>
                  </a:lnTo>
                  <a:lnTo>
                    <a:pt x="361" y="676"/>
                  </a:lnTo>
                  <a:lnTo>
                    <a:pt x="371" y="670"/>
                  </a:lnTo>
                  <a:lnTo>
                    <a:pt x="371" y="670"/>
                  </a:lnTo>
                  <a:close/>
                  <a:moveTo>
                    <a:pt x="350" y="654"/>
                  </a:moveTo>
                  <a:lnTo>
                    <a:pt x="350" y="654"/>
                  </a:lnTo>
                  <a:lnTo>
                    <a:pt x="349" y="656"/>
                  </a:lnTo>
                  <a:lnTo>
                    <a:pt x="349" y="656"/>
                  </a:lnTo>
                  <a:lnTo>
                    <a:pt x="349" y="656"/>
                  </a:lnTo>
                  <a:lnTo>
                    <a:pt x="349" y="656"/>
                  </a:lnTo>
                  <a:lnTo>
                    <a:pt x="350" y="654"/>
                  </a:lnTo>
                  <a:lnTo>
                    <a:pt x="350" y="654"/>
                  </a:lnTo>
                  <a:close/>
                  <a:moveTo>
                    <a:pt x="346" y="686"/>
                  </a:moveTo>
                  <a:lnTo>
                    <a:pt x="346" y="686"/>
                  </a:lnTo>
                  <a:lnTo>
                    <a:pt x="349" y="685"/>
                  </a:lnTo>
                  <a:lnTo>
                    <a:pt x="354" y="681"/>
                  </a:lnTo>
                  <a:lnTo>
                    <a:pt x="354" y="681"/>
                  </a:lnTo>
                  <a:lnTo>
                    <a:pt x="360" y="689"/>
                  </a:lnTo>
                  <a:lnTo>
                    <a:pt x="360" y="689"/>
                  </a:lnTo>
                  <a:lnTo>
                    <a:pt x="359" y="689"/>
                  </a:lnTo>
                  <a:lnTo>
                    <a:pt x="359" y="689"/>
                  </a:lnTo>
                  <a:lnTo>
                    <a:pt x="341" y="691"/>
                  </a:lnTo>
                  <a:lnTo>
                    <a:pt x="341" y="691"/>
                  </a:lnTo>
                  <a:lnTo>
                    <a:pt x="346" y="686"/>
                  </a:lnTo>
                  <a:lnTo>
                    <a:pt x="346" y="686"/>
                  </a:lnTo>
                  <a:close/>
                  <a:moveTo>
                    <a:pt x="331" y="700"/>
                  </a:moveTo>
                  <a:lnTo>
                    <a:pt x="331" y="700"/>
                  </a:lnTo>
                  <a:lnTo>
                    <a:pt x="341" y="701"/>
                  </a:lnTo>
                  <a:lnTo>
                    <a:pt x="352" y="701"/>
                  </a:lnTo>
                  <a:lnTo>
                    <a:pt x="373" y="700"/>
                  </a:lnTo>
                  <a:lnTo>
                    <a:pt x="373" y="700"/>
                  </a:lnTo>
                  <a:lnTo>
                    <a:pt x="377" y="700"/>
                  </a:lnTo>
                  <a:lnTo>
                    <a:pt x="377" y="700"/>
                  </a:lnTo>
                  <a:lnTo>
                    <a:pt x="376" y="704"/>
                  </a:lnTo>
                  <a:lnTo>
                    <a:pt x="376" y="704"/>
                  </a:lnTo>
                  <a:lnTo>
                    <a:pt x="367" y="707"/>
                  </a:lnTo>
                  <a:lnTo>
                    <a:pt x="359" y="712"/>
                  </a:lnTo>
                  <a:lnTo>
                    <a:pt x="339" y="718"/>
                  </a:lnTo>
                  <a:lnTo>
                    <a:pt x="339" y="718"/>
                  </a:lnTo>
                  <a:lnTo>
                    <a:pt x="330" y="719"/>
                  </a:lnTo>
                  <a:lnTo>
                    <a:pt x="314" y="723"/>
                  </a:lnTo>
                  <a:lnTo>
                    <a:pt x="306" y="724"/>
                  </a:lnTo>
                  <a:lnTo>
                    <a:pt x="301" y="728"/>
                  </a:lnTo>
                  <a:lnTo>
                    <a:pt x="299" y="729"/>
                  </a:lnTo>
                  <a:lnTo>
                    <a:pt x="299" y="730"/>
                  </a:lnTo>
                  <a:lnTo>
                    <a:pt x="299" y="732"/>
                  </a:lnTo>
                  <a:lnTo>
                    <a:pt x="300" y="734"/>
                  </a:lnTo>
                  <a:lnTo>
                    <a:pt x="300" y="734"/>
                  </a:lnTo>
                  <a:lnTo>
                    <a:pt x="278" y="733"/>
                  </a:lnTo>
                  <a:lnTo>
                    <a:pt x="278" y="733"/>
                  </a:lnTo>
                  <a:lnTo>
                    <a:pt x="293" y="725"/>
                  </a:lnTo>
                  <a:lnTo>
                    <a:pt x="306" y="718"/>
                  </a:lnTo>
                  <a:lnTo>
                    <a:pt x="319" y="710"/>
                  </a:lnTo>
                  <a:lnTo>
                    <a:pt x="331" y="700"/>
                  </a:lnTo>
                  <a:lnTo>
                    <a:pt x="331" y="700"/>
                  </a:lnTo>
                  <a:close/>
                  <a:moveTo>
                    <a:pt x="368" y="718"/>
                  </a:moveTo>
                  <a:lnTo>
                    <a:pt x="368" y="718"/>
                  </a:lnTo>
                  <a:lnTo>
                    <a:pt x="368" y="719"/>
                  </a:lnTo>
                  <a:lnTo>
                    <a:pt x="368" y="719"/>
                  </a:lnTo>
                  <a:lnTo>
                    <a:pt x="368" y="721"/>
                  </a:lnTo>
                  <a:lnTo>
                    <a:pt x="368" y="721"/>
                  </a:lnTo>
                  <a:lnTo>
                    <a:pt x="365" y="719"/>
                  </a:lnTo>
                  <a:lnTo>
                    <a:pt x="365" y="719"/>
                  </a:lnTo>
                  <a:lnTo>
                    <a:pt x="368" y="718"/>
                  </a:lnTo>
                  <a:lnTo>
                    <a:pt x="368" y="718"/>
                  </a:lnTo>
                  <a:close/>
                  <a:moveTo>
                    <a:pt x="320" y="733"/>
                  </a:moveTo>
                  <a:lnTo>
                    <a:pt x="320" y="733"/>
                  </a:lnTo>
                  <a:lnTo>
                    <a:pt x="341" y="728"/>
                  </a:lnTo>
                  <a:lnTo>
                    <a:pt x="341" y="728"/>
                  </a:lnTo>
                  <a:lnTo>
                    <a:pt x="358" y="728"/>
                  </a:lnTo>
                  <a:lnTo>
                    <a:pt x="358" y="728"/>
                  </a:lnTo>
                  <a:lnTo>
                    <a:pt x="339" y="732"/>
                  </a:lnTo>
                  <a:lnTo>
                    <a:pt x="320" y="733"/>
                  </a:lnTo>
                  <a:lnTo>
                    <a:pt x="320" y="733"/>
                  </a:lnTo>
                  <a:close/>
                  <a:moveTo>
                    <a:pt x="338" y="741"/>
                  </a:moveTo>
                  <a:lnTo>
                    <a:pt x="338" y="741"/>
                  </a:lnTo>
                  <a:lnTo>
                    <a:pt x="335" y="742"/>
                  </a:lnTo>
                  <a:lnTo>
                    <a:pt x="335" y="742"/>
                  </a:lnTo>
                  <a:lnTo>
                    <a:pt x="335" y="741"/>
                  </a:lnTo>
                  <a:lnTo>
                    <a:pt x="335" y="741"/>
                  </a:lnTo>
                  <a:lnTo>
                    <a:pt x="338" y="741"/>
                  </a:lnTo>
                  <a:lnTo>
                    <a:pt x="338" y="741"/>
                  </a:lnTo>
                  <a:close/>
                  <a:moveTo>
                    <a:pt x="214" y="794"/>
                  </a:moveTo>
                  <a:lnTo>
                    <a:pt x="214" y="794"/>
                  </a:lnTo>
                  <a:lnTo>
                    <a:pt x="234" y="791"/>
                  </a:lnTo>
                  <a:lnTo>
                    <a:pt x="234" y="791"/>
                  </a:lnTo>
                  <a:lnTo>
                    <a:pt x="213" y="804"/>
                  </a:lnTo>
                  <a:lnTo>
                    <a:pt x="193" y="818"/>
                  </a:lnTo>
                  <a:lnTo>
                    <a:pt x="193" y="818"/>
                  </a:lnTo>
                  <a:lnTo>
                    <a:pt x="190" y="817"/>
                  </a:lnTo>
                  <a:lnTo>
                    <a:pt x="188" y="817"/>
                  </a:lnTo>
                  <a:lnTo>
                    <a:pt x="182" y="817"/>
                  </a:lnTo>
                  <a:lnTo>
                    <a:pt x="163" y="823"/>
                  </a:lnTo>
                  <a:lnTo>
                    <a:pt x="131" y="834"/>
                  </a:lnTo>
                  <a:lnTo>
                    <a:pt x="131" y="834"/>
                  </a:lnTo>
                  <a:lnTo>
                    <a:pt x="146" y="827"/>
                  </a:lnTo>
                  <a:lnTo>
                    <a:pt x="161" y="819"/>
                  </a:lnTo>
                  <a:lnTo>
                    <a:pt x="193" y="809"/>
                  </a:lnTo>
                  <a:lnTo>
                    <a:pt x="193" y="809"/>
                  </a:lnTo>
                  <a:lnTo>
                    <a:pt x="199" y="807"/>
                  </a:lnTo>
                  <a:lnTo>
                    <a:pt x="208" y="805"/>
                  </a:lnTo>
                  <a:lnTo>
                    <a:pt x="213" y="803"/>
                  </a:lnTo>
                  <a:lnTo>
                    <a:pt x="216" y="800"/>
                  </a:lnTo>
                  <a:lnTo>
                    <a:pt x="217" y="798"/>
                  </a:lnTo>
                  <a:lnTo>
                    <a:pt x="214" y="794"/>
                  </a:lnTo>
                  <a:lnTo>
                    <a:pt x="214" y="794"/>
                  </a:lnTo>
                  <a:close/>
                  <a:moveTo>
                    <a:pt x="189" y="787"/>
                  </a:moveTo>
                  <a:lnTo>
                    <a:pt x="189" y="787"/>
                  </a:lnTo>
                  <a:lnTo>
                    <a:pt x="206" y="782"/>
                  </a:lnTo>
                  <a:lnTo>
                    <a:pt x="234" y="776"/>
                  </a:lnTo>
                  <a:lnTo>
                    <a:pt x="247" y="772"/>
                  </a:lnTo>
                  <a:lnTo>
                    <a:pt x="259" y="769"/>
                  </a:lnTo>
                  <a:lnTo>
                    <a:pt x="267" y="765"/>
                  </a:lnTo>
                  <a:lnTo>
                    <a:pt x="270" y="763"/>
                  </a:lnTo>
                  <a:lnTo>
                    <a:pt x="271" y="760"/>
                  </a:lnTo>
                  <a:lnTo>
                    <a:pt x="271" y="760"/>
                  </a:lnTo>
                  <a:lnTo>
                    <a:pt x="287" y="758"/>
                  </a:lnTo>
                  <a:lnTo>
                    <a:pt x="302" y="754"/>
                  </a:lnTo>
                  <a:lnTo>
                    <a:pt x="302" y="754"/>
                  </a:lnTo>
                  <a:lnTo>
                    <a:pt x="305" y="754"/>
                  </a:lnTo>
                  <a:lnTo>
                    <a:pt x="306" y="752"/>
                  </a:lnTo>
                  <a:lnTo>
                    <a:pt x="306" y="750"/>
                  </a:lnTo>
                  <a:lnTo>
                    <a:pt x="305" y="747"/>
                  </a:lnTo>
                  <a:lnTo>
                    <a:pt x="305" y="747"/>
                  </a:lnTo>
                  <a:lnTo>
                    <a:pt x="311" y="746"/>
                  </a:lnTo>
                  <a:lnTo>
                    <a:pt x="311" y="746"/>
                  </a:lnTo>
                  <a:lnTo>
                    <a:pt x="324" y="746"/>
                  </a:lnTo>
                  <a:lnTo>
                    <a:pt x="324" y="746"/>
                  </a:lnTo>
                  <a:lnTo>
                    <a:pt x="306" y="753"/>
                  </a:lnTo>
                  <a:lnTo>
                    <a:pt x="288" y="762"/>
                  </a:lnTo>
                  <a:lnTo>
                    <a:pt x="254" y="780"/>
                  </a:lnTo>
                  <a:lnTo>
                    <a:pt x="254" y="780"/>
                  </a:lnTo>
                  <a:lnTo>
                    <a:pt x="252" y="778"/>
                  </a:lnTo>
                  <a:lnTo>
                    <a:pt x="249" y="777"/>
                  </a:lnTo>
                  <a:lnTo>
                    <a:pt x="242" y="776"/>
                  </a:lnTo>
                  <a:lnTo>
                    <a:pt x="232" y="776"/>
                  </a:lnTo>
                  <a:lnTo>
                    <a:pt x="223" y="778"/>
                  </a:lnTo>
                  <a:lnTo>
                    <a:pt x="202" y="783"/>
                  </a:lnTo>
                  <a:lnTo>
                    <a:pt x="189" y="787"/>
                  </a:lnTo>
                  <a:lnTo>
                    <a:pt x="189" y="787"/>
                  </a:lnTo>
                  <a:close/>
                  <a:moveTo>
                    <a:pt x="248" y="747"/>
                  </a:moveTo>
                  <a:lnTo>
                    <a:pt x="248" y="747"/>
                  </a:lnTo>
                  <a:lnTo>
                    <a:pt x="264" y="740"/>
                  </a:lnTo>
                  <a:lnTo>
                    <a:pt x="264" y="740"/>
                  </a:lnTo>
                  <a:lnTo>
                    <a:pt x="268" y="742"/>
                  </a:lnTo>
                  <a:lnTo>
                    <a:pt x="276" y="744"/>
                  </a:lnTo>
                  <a:lnTo>
                    <a:pt x="276" y="744"/>
                  </a:lnTo>
                  <a:lnTo>
                    <a:pt x="259" y="747"/>
                  </a:lnTo>
                  <a:lnTo>
                    <a:pt x="243" y="748"/>
                  </a:lnTo>
                  <a:lnTo>
                    <a:pt x="243" y="748"/>
                  </a:lnTo>
                  <a:lnTo>
                    <a:pt x="248" y="747"/>
                  </a:lnTo>
                  <a:lnTo>
                    <a:pt x="248" y="747"/>
                  </a:lnTo>
                  <a:close/>
                  <a:moveTo>
                    <a:pt x="231" y="754"/>
                  </a:moveTo>
                  <a:lnTo>
                    <a:pt x="231" y="754"/>
                  </a:lnTo>
                  <a:lnTo>
                    <a:pt x="231" y="756"/>
                  </a:lnTo>
                  <a:lnTo>
                    <a:pt x="231" y="756"/>
                  </a:lnTo>
                  <a:lnTo>
                    <a:pt x="225" y="757"/>
                  </a:lnTo>
                  <a:lnTo>
                    <a:pt x="225" y="757"/>
                  </a:lnTo>
                  <a:lnTo>
                    <a:pt x="231" y="754"/>
                  </a:lnTo>
                  <a:lnTo>
                    <a:pt x="231" y="754"/>
                  </a:lnTo>
                  <a:close/>
                  <a:moveTo>
                    <a:pt x="193" y="774"/>
                  </a:moveTo>
                  <a:lnTo>
                    <a:pt x="193" y="774"/>
                  </a:lnTo>
                  <a:lnTo>
                    <a:pt x="193" y="775"/>
                  </a:lnTo>
                  <a:lnTo>
                    <a:pt x="193" y="775"/>
                  </a:lnTo>
                  <a:lnTo>
                    <a:pt x="187" y="777"/>
                  </a:lnTo>
                  <a:lnTo>
                    <a:pt x="187" y="777"/>
                  </a:lnTo>
                  <a:lnTo>
                    <a:pt x="193" y="774"/>
                  </a:lnTo>
                  <a:lnTo>
                    <a:pt x="193" y="774"/>
                  </a:lnTo>
                  <a:close/>
                  <a:moveTo>
                    <a:pt x="160" y="795"/>
                  </a:moveTo>
                  <a:lnTo>
                    <a:pt x="160" y="795"/>
                  </a:lnTo>
                  <a:lnTo>
                    <a:pt x="161" y="798"/>
                  </a:lnTo>
                  <a:lnTo>
                    <a:pt x="161" y="798"/>
                  </a:lnTo>
                  <a:lnTo>
                    <a:pt x="155" y="800"/>
                  </a:lnTo>
                  <a:lnTo>
                    <a:pt x="147" y="805"/>
                  </a:lnTo>
                  <a:lnTo>
                    <a:pt x="147" y="805"/>
                  </a:lnTo>
                  <a:lnTo>
                    <a:pt x="160" y="795"/>
                  </a:lnTo>
                  <a:lnTo>
                    <a:pt x="160" y="795"/>
                  </a:lnTo>
                  <a:close/>
                  <a:moveTo>
                    <a:pt x="101" y="845"/>
                  </a:moveTo>
                  <a:lnTo>
                    <a:pt x="101" y="845"/>
                  </a:lnTo>
                  <a:lnTo>
                    <a:pt x="120" y="828"/>
                  </a:lnTo>
                  <a:lnTo>
                    <a:pt x="141" y="810"/>
                  </a:lnTo>
                  <a:lnTo>
                    <a:pt x="141" y="810"/>
                  </a:lnTo>
                  <a:lnTo>
                    <a:pt x="137" y="815"/>
                  </a:lnTo>
                  <a:lnTo>
                    <a:pt x="137" y="817"/>
                  </a:lnTo>
                  <a:lnTo>
                    <a:pt x="137" y="819"/>
                  </a:lnTo>
                  <a:lnTo>
                    <a:pt x="137" y="819"/>
                  </a:lnTo>
                  <a:lnTo>
                    <a:pt x="130" y="824"/>
                  </a:lnTo>
                  <a:lnTo>
                    <a:pt x="118" y="833"/>
                  </a:lnTo>
                  <a:lnTo>
                    <a:pt x="112" y="837"/>
                  </a:lnTo>
                  <a:lnTo>
                    <a:pt x="108" y="841"/>
                  </a:lnTo>
                  <a:lnTo>
                    <a:pt x="108" y="844"/>
                  </a:lnTo>
                  <a:lnTo>
                    <a:pt x="108" y="845"/>
                  </a:lnTo>
                  <a:lnTo>
                    <a:pt x="110" y="847"/>
                  </a:lnTo>
                  <a:lnTo>
                    <a:pt x="112" y="847"/>
                  </a:lnTo>
                  <a:lnTo>
                    <a:pt x="112" y="847"/>
                  </a:lnTo>
                  <a:lnTo>
                    <a:pt x="87" y="858"/>
                  </a:lnTo>
                  <a:lnTo>
                    <a:pt x="87" y="858"/>
                  </a:lnTo>
                  <a:lnTo>
                    <a:pt x="101" y="845"/>
                  </a:lnTo>
                  <a:lnTo>
                    <a:pt x="101" y="845"/>
                  </a:lnTo>
                  <a:close/>
                  <a:moveTo>
                    <a:pt x="71" y="874"/>
                  </a:moveTo>
                  <a:lnTo>
                    <a:pt x="71" y="874"/>
                  </a:lnTo>
                  <a:lnTo>
                    <a:pt x="76" y="875"/>
                  </a:lnTo>
                  <a:lnTo>
                    <a:pt x="83" y="874"/>
                  </a:lnTo>
                  <a:lnTo>
                    <a:pt x="95" y="870"/>
                  </a:lnTo>
                  <a:lnTo>
                    <a:pt x="95" y="870"/>
                  </a:lnTo>
                  <a:lnTo>
                    <a:pt x="81" y="880"/>
                  </a:lnTo>
                  <a:lnTo>
                    <a:pt x="67" y="888"/>
                  </a:lnTo>
                  <a:lnTo>
                    <a:pt x="41" y="909"/>
                  </a:lnTo>
                  <a:lnTo>
                    <a:pt x="41" y="909"/>
                  </a:lnTo>
                  <a:lnTo>
                    <a:pt x="55" y="890"/>
                  </a:lnTo>
                  <a:lnTo>
                    <a:pt x="71" y="874"/>
                  </a:lnTo>
                  <a:lnTo>
                    <a:pt x="71" y="874"/>
                  </a:lnTo>
                  <a:close/>
                  <a:moveTo>
                    <a:pt x="28" y="931"/>
                  </a:moveTo>
                  <a:lnTo>
                    <a:pt x="28" y="931"/>
                  </a:lnTo>
                  <a:lnTo>
                    <a:pt x="35" y="930"/>
                  </a:lnTo>
                  <a:lnTo>
                    <a:pt x="41" y="928"/>
                  </a:lnTo>
                  <a:lnTo>
                    <a:pt x="41" y="928"/>
                  </a:lnTo>
                  <a:lnTo>
                    <a:pt x="25" y="939"/>
                  </a:lnTo>
                  <a:lnTo>
                    <a:pt x="25" y="939"/>
                  </a:lnTo>
                  <a:lnTo>
                    <a:pt x="28" y="931"/>
                  </a:lnTo>
                  <a:lnTo>
                    <a:pt x="28" y="931"/>
                  </a:lnTo>
                  <a:close/>
                  <a:moveTo>
                    <a:pt x="18" y="960"/>
                  </a:moveTo>
                  <a:lnTo>
                    <a:pt x="18" y="960"/>
                  </a:lnTo>
                  <a:lnTo>
                    <a:pt x="18" y="958"/>
                  </a:lnTo>
                  <a:lnTo>
                    <a:pt x="18" y="958"/>
                  </a:lnTo>
                  <a:lnTo>
                    <a:pt x="29" y="953"/>
                  </a:lnTo>
                  <a:lnTo>
                    <a:pt x="40" y="948"/>
                  </a:lnTo>
                  <a:lnTo>
                    <a:pt x="40" y="948"/>
                  </a:lnTo>
                  <a:lnTo>
                    <a:pt x="28" y="959"/>
                  </a:lnTo>
                  <a:lnTo>
                    <a:pt x="16" y="971"/>
                  </a:lnTo>
                  <a:lnTo>
                    <a:pt x="16" y="971"/>
                  </a:lnTo>
                  <a:lnTo>
                    <a:pt x="18" y="960"/>
                  </a:lnTo>
                  <a:lnTo>
                    <a:pt x="18" y="960"/>
                  </a:lnTo>
                  <a:close/>
                  <a:moveTo>
                    <a:pt x="13" y="1006"/>
                  </a:moveTo>
                  <a:lnTo>
                    <a:pt x="13" y="1006"/>
                  </a:lnTo>
                  <a:lnTo>
                    <a:pt x="17" y="1004"/>
                  </a:lnTo>
                  <a:lnTo>
                    <a:pt x="17" y="1004"/>
                  </a:lnTo>
                  <a:lnTo>
                    <a:pt x="13" y="1011"/>
                  </a:lnTo>
                  <a:lnTo>
                    <a:pt x="13" y="1011"/>
                  </a:lnTo>
                  <a:lnTo>
                    <a:pt x="13" y="1006"/>
                  </a:lnTo>
                  <a:lnTo>
                    <a:pt x="13" y="1006"/>
                  </a:lnTo>
                  <a:close/>
                  <a:moveTo>
                    <a:pt x="28" y="1057"/>
                  </a:moveTo>
                  <a:lnTo>
                    <a:pt x="28" y="1057"/>
                  </a:lnTo>
                  <a:lnTo>
                    <a:pt x="19" y="1057"/>
                  </a:lnTo>
                  <a:lnTo>
                    <a:pt x="19" y="1057"/>
                  </a:lnTo>
                  <a:lnTo>
                    <a:pt x="17" y="1049"/>
                  </a:lnTo>
                  <a:lnTo>
                    <a:pt x="16" y="1040"/>
                  </a:lnTo>
                  <a:lnTo>
                    <a:pt x="16" y="1040"/>
                  </a:lnTo>
                  <a:lnTo>
                    <a:pt x="25" y="1030"/>
                  </a:lnTo>
                  <a:lnTo>
                    <a:pt x="25" y="1030"/>
                  </a:lnTo>
                  <a:lnTo>
                    <a:pt x="23" y="1036"/>
                  </a:lnTo>
                  <a:lnTo>
                    <a:pt x="23" y="1042"/>
                  </a:lnTo>
                  <a:lnTo>
                    <a:pt x="23" y="1045"/>
                  </a:lnTo>
                  <a:lnTo>
                    <a:pt x="24" y="1046"/>
                  </a:lnTo>
                  <a:lnTo>
                    <a:pt x="27" y="1046"/>
                  </a:lnTo>
                  <a:lnTo>
                    <a:pt x="31" y="1046"/>
                  </a:lnTo>
                  <a:lnTo>
                    <a:pt x="31" y="1046"/>
                  </a:lnTo>
                  <a:lnTo>
                    <a:pt x="28" y="1057"/>
                  </a:lnTo>
                  <a:lnTo>
                    <a:pt x="28" y="1057"/>
                  </a:lnTo>
                  <a:close/>
                  <a:moveTo>
                    <a:pt x="19" y="1022"/>
                  </a:moveTo>
                  <a:lnTo>
                    <a:pt x="19" y="1022"/>
                  </a:lnTo>
                  <a:lnTo>
                    <a:pt x="27" y="1007"/>
                  </a:lnTo>
                  <a:lnTo>
                    <a:pt x="27" y="1007"/>
                  </a:lnTo>
                  <a:lnTo>
                    <a:pt x="29" y="1001"/>
                  </a:lnTo>
                  <a:lnTo>
                    <a:pt x="31" y="993"/>
                  </a:lnTo>
                  <a:lnTo>
                    <a:pt x="33" y="989"/>
                  </a:lnTo>
                  <a:lnTo>
                    <a:pt x="33" y="986"/>
                  </a:lnTo>
                  <a:lnTo>
                    <a:pt x="31" y="983"/>
                  </a:lnTo>
                  <a:lnTo>
                    <a:pt x="28" y="983"/>
                  </a:lnTo>
                  <a:lnTo>
                    <a:pt x="28" y="983"/>
                  </a:lnTo>
                  <a:lnTo>
                    <a:pt x="45" y="964"/>
                  </a:lnTo>
                  <a:lnTo>
                    <a:pt x="54" y="953"/>
                  </a:lnTo>
                  <a:lnTo>
                    <a:pt x="57" y="948"/>
                  </a:lnTo>
                  <a:lnTo>
                    <a:pt x="57" y="946"/>
                  </a:lnTo>
                  <a:lnTo>
                    <a:pt x="57" y="945"/>
                  </a:lnTo>
                  <a:lnTo>
                    <a:pt x="57" y="945"/>
                  </a:lnTo>
                  <a:lnTo>
                    <a:pt x="60" y="940"/>
                  </a:lnTo>
                  <a:lnTo>
                    <a:pt x="67" y="933"/>
                  </a:lnTo>
                  <a:lnTo>
                    <a:pt x="70" y="929"/>
                  </a:lnTo>
                  <a:lnTo>
                    <a:pt x="71" y="925"/>
                  </a:lnTo>
                  <a:lnTo>
                    <a:pt x="71" y="922"/>
                  </a:lnTo>
                  <a:lnTo>
                    <a:pt x="69" y="919"/>
                  </a:lnTo>
                  <a:lnTo>
                    <a:pt x="69" y="919"/>
                  </a:lnTo>
                  <a:lnTo>
                    <a:pt x="76" y="915"/>
                  </a:lnTo>
                  <a:lnTo>
                    <a:pt x="87" y="907"/>
                  </a:lnTo>
                  <a:lnTo>
                    <a:pt x="92" y="903"/>
                  </a:lnTo>
                  <a:lnTo>
                    <a:pt x="95" y="898"/>
                  </a:lnTo>
                  <a:lnTo>
                    <a:pt x="96" y="894"/>
                  </a:lnTo>
                  <a:lnTo>
                    <a:pt x="96" y="892"/>
                  </a:lnTo>
                  <a:lnTo>
                    <a:pt x="95" y="890"/>
                  </a:lnTo>
                  <a:lnTo>
                    <a:pt x="95" y="890"/>
                  </a:lnTo>
                  <a:lnTo>
                    <a:pt x="114" y="878"/>
                  </a:lnTo>
                  <a:lnTo>
                    <a:pt x="119" y="875"/>
                  </a:lnTo>
                  <a:lnTo>
                    <a:pt x="123" y="870"/>
                  </a:lnTo>
                  <a:lnTo>
                    <a:pt x="125" y="866"/>
                  </a:lnTo>
                  <a:lnTo>
                    <a:pt x="126" y="865"/>
                  </a:lnTo>
                  <a:lnTo>
                    <a:pt x="125" y="864"/>
                  </a:lnTo>
                  <a:lnTo>
                    <a:pt x="125" y="864"/>
                  </a:lnTo>
                  <a:lnTo>
                    <a:pt x="132" y="860"/>
                  </a:lnTo>
                  <a:lnTo>
                    <a:pt x="142" y="854"/>
                  </a:lnTo>
                  <a:lnTo>
                    <a:pt x="147" y="852"/>
                  </a:lnTo>
                  <a:lnTo>
                    <a:pt x="151" y="848"/>
                  </a:lnTo>
                  <a:lnTo>
                    <a:pt x="153" y="845"/>
                  </a:lnTo>
                  <a:lnTo>
                    <a:pt x="153" y="844"/>
                  </a:lnTo>
                  <a:lnTo>
                    <a:pt x="152" y="841"/>
                  </a:lnTo>
                  <a:lnTo>
                    <a:pt x="152" y="841"/>
                  </a:lnTo>
                  <a:lnTo>
                    <a:pt x="171" y="834"/>
                  </a:lnTo>
                  <a:lnTo>
                    <a:pt x="171" y="834"/>
                  </a:lnTo>
                  <a:lnTo>
                    <a:pt x="151" y="851"/>
                  </a:lnTo>
                  <a:lnTo>
                    <a:pt x="128" y="869"/>
                  </a:lnTo>
                  <a:lnTo>
                    <a:pt x="107" y="889"/>
                  </a:lnTo>
                  <a:lnTo>
                    <a:pt x="87" y="911"/>
                  </a:lnTo>
                  <a:lnTo>
                    <a:pt x="67" y="934"/>
                  </a:lnTo>
                  <a:lnTo>
                    <a:pt x="60" y="946"/>
                  </a:lnTo>
                  <a:lnTo>
                    <a:pt x="52" y="959"/>
                  </a:lnTo>
                  <a:lnTo>
                    <a:pt x="46" y="971"/>
                  </a:lnTo>
                  <a:lnTo>
                    <a:pt x="40" y="984"/>
                  </a:lnTo>
                  <a:lnTo>
                    <a:pt x="36" y="998"/>
                  </a:lnTo>
                  <a:lnTo>
                    <a:pt x="33" y="1011"/>
                  </a:lnTo>
                  <a:lnTo>
                    <a:pt x="33" y="1011"/>
                  </a:lnTo>
                  <a:lnTo>
                    <a:pt x="27" y="1016"/>
                  </a:lnTo>
                  <a:lnTo>
                    <a:pt x="19" y="1022"/>
                  </a:lnTo>
                  <a:lnTo>
                    <a:pt x="19" y="1022"/>
                  </a:lnTo>
                  <a:close/>
                  <a:moveTo>
                    <a:pt x="438" y="841"/>
                  </a:moveTo>
                  <a:lnTo>
                    <a:pt x="438" y="841"/>
                  </a:lnTo>
                  <a:lnTo>
                    <a:pt x="437" y="836"/>
                  </a:lnTo>
                  <a:lnTo>
                    <a:pt x="437" y="836"/>
                  </a:lnTo>
                  <a:lnTo>
                    <a:pt x="442" y="834"/>
                  </a:lnTo>
                  <a:lnTo>
                    <a:pt x="442" y="834"/>
                  </a:lnTo>
                  <a:lnTo>
                    <a:pt x="438" y="841"/>
                  </a:lnTo>
                  <a:lnTo>
                    <a:pt x="438" y="841"/>
                  </a:lnTo>
                  <a:close/>
                  <a:moveTo>
                    <a:pt x="444" y="848"/>
                  </a:moveTo>
                  <a:lnTo>
                    <a:pt x="444" y="848"/>
                  </a:lnTo>
                  <a:lnTo>
                    <a:pt x="453" y="836"/>
                  </a:lnTo>
                  <a:lnTo>
                    <a:pt x="462" y="823"/>
                  </a:lnTo>
                  <a:lnTo>
                    <a:pt x="462" y="823"/>
                  </a:lnTo>
                  <a:lnTo>
                    <a:pt x="471" y="813"/>
                  </a:lnTo>
                  <a:lnTo>
                    <a:pt x="476" y="807"/>
                  </a:lnTo>
                  <a:lnTo>
                    <a:pt x="477" y="805"/>
                  </a:lnTo>
                  <a:lnTo>
                    <a:pt x="477" y="803"/>
                  </a:lnTo>
                  <a:lnTo>
                    <a:pt x="477" y="803"/>
                  </a:lnTo>
                  <a:lnTo>
                    <a:pt x="484" y="812"/>
                  </a:lnTo>
                  <a:lnTo>
                    <a:pt x="484" y="812"/>
                  </a:lnTo>
                  <a:lnTo>
                    <a:pt x="473" y="825"/>
                  </a:lnTo>
                  <a:lnTo>
                    <a:pt x="463" y="839"/>
                  </a:lnTo>
                  <a:lnTo>
                    <a:pt x="463" y="839"/>
                  </a:lnTo>
                  <a:lnTo>
                    <a:pt x="462" y="836"/>
                  </a:lnTo>
                  <a:lnTo>
                    <a:pt x="460" y="836"/>
                  </a:lnTo>
                  <a:lnTo>
                    <a:pt x="457" y="837"/>
                  </a:lnTo>
                  <a:lnTo>
                    <a:pt x="454" y="839"/>
                  </a:lnTo>
                  <a:lnTo>
                    <a:pt x="444" y="848"/>
                  </a:lnTo>
                  <a:lnTo>
                    <a:pt x="444" y="848"/>
                  </a:lnTo>
                  <a:close/>
                  <a:moveTo>
                    <a:pt x="455" y="792"/>
                  </a:moveTo>
                  <a:lnTo>
                    <a:pt x="456" y="791"/>
                  </a:lnTo>
                  <a:lnTo>
                    <a:pt x="456" y="791"/>
                  </a:lnTo>
                  <a:lnTo>
                    <a:pt x="455" y="792"/>
                  </a:lnTo>
                  <a:lnTo>
                    <a:pt x="455" y="792"/>
                  </a:lnTo>
                  <a:lnTo>
                    <a:pt x="455" y="792"/>
                  </a:lnTo>
                  <a:lnTo>
                    <a:pt x="455" y="792"/>
                  </a:lnTo>
                  <a:close/>
                  <a:moveTo>
                    <a:pt x="466" y="794"/>
                  </a:moveTo>
                  <a:lnTo>
                    <a:pt x="466" y="794"/>
                  </a:lnTo>
                  <a:lnTo>
                    <a:pt x="467" y="793"/>
                  </a:lnTo>
                  <a:lnTo>
                    <a:pt x="467" y="791"/>
                  </a:lnTo>
                  <a:lnTo>
                    <a:pt x="467" y="791"/>
                  </a:lnTo>
                  <a:lnTo>
                    <a:pt x="473" y="798"/>
                  </a:lnTo>
                  <a:lnTo>
                    <a:pt x="473" y="798"/>
                  </a:lnTo>
                  <a:lnTo>
                    <a:pt x="471" y="798"/>
                  </a:lnTo>
                  <a:lnTo>
                    <a:pt x="468" y="799"/>
                  </a:lnTo>
                  <a:lnTo>
                    <a:pt x="463" y="803"/>
                  </a:lnTo>
                  <a:lnTo>
                    <a:pt x="456" y="811"/>
                  </a:lnTo>
                  <a:lnTo>
                    <a:pt x="456" y="811"/>
                  </a:lnTo>
                  <a:lnTo>
                    <a:pt x="462" y="803"/>
                  </a:lnTo>
                  <a:lnTo>
                    <a:pt x="466" y="794"/>
                  </a:lnTo>
                  <a:lnTo>
                    <a:pt x="466" y="794"/>
                  </a:lnTo>
                  <a:close/>
                  <a:moveTo>
                    <a:pt x="462" y="788"/>
                  </a:moveTo>
                  <a:lnTo>
                    <a:pt x="463" y="788"/>
                  </a:lnTo>
                  <a:lnTo>
                    <a:pt x="463" y="788"/>
                  </a:lnTo>
                  <a:lnTo>
                    <a:pt x="463" y="788"/>
                  </a:lnTo>
                  <a:lnTo>
                    <a:pt x="463" y="788"/>
                  </a:lnTo>
                  <a:lnTo>
                    <a:pt x="462" y="788"/>
                  </a:lnTo>
                  <a:lnTo>
                    <a:pt x="462" y="788"/>
                  </a:lnTo>
                  <a:close/>
                  <a:moveTo>
                    <a:pt x="489" y="822"/>
                  </a:moveTo>
                  <a:lnTo>
                    <a:pt x="489" y="822"/>
                  </a:lnTo>
                  <a:lnTo>
                    <a:pt x="494" y="829"/>
                  </a:lnTo>
                  <a:lnTo>
                    <a:pt x="494" y="829"/>
                  </a:lnTo>
                  <a:lnTo>
                    <a:pt x="483" y="844"/>
                  </a:lnTo>
                  <a:lnTo>
                    <a:pt x="483" y="844"/>
                  </a:lnTo>
                  <a:lnTo>
                    <a:pt x="480" y="842"/>
                  </a:lnTo>
                  <a:lnTo>
                    <a:pt x="478" y="842"/>
                  </a:lnTo>
                  <a:lnTo>
                    <a:pt x="476" y="844"/>
                  </a:lnTo>
                  <a:lnTo>
                    <a:pt x="473" y="846"/>
                  </a:lnTo>
                  <a:lnTo>
                    <a:pt x="465" y="854"/>
                  </a:lnTo>
                  <a:lnTo>
                    <a:pt x="465" y="854"/>
                  </a:lnTo>
                  <a:lnTo>
                    <a:pt x="477" y="837"/>
                  </a:lnTo>
                  <a:lnTo>
                    <a:pt x="489" y="822"/>
                  </a:lnTo>
                  <a:lnTo>
                    <a:pt x="489" y="822"/>
                  </a:lnTo>
                  <a:close/>
                  <a:moveTo>
                    <a:pt x="450" y="863"/>
                  </a:moveTo>
                  <a:lnTo>
                    <a:pt x="450" y="863"/>
                  </a:lnTo>
                  <a:lnTo>
                    <a:pt x="448" y="858"/>
                  </a:lnTo>
                  <a:lnTo>
                    <a:pt x="448" y="858"/>
                  </a:lnTo>
                  <a:lnTo>
                    <a:pt x="456" y="852"/>
                  </a:lnTo>
                  <a:lnTo>
                    <a:pt x="456" y="852"/>
                  </a:lnTo>
                  <a:lnTo>
                    <a:pt x="450" y="863"/>
                  </a:lnTo>
                  <a:lnTo>
                    <a:pt x="450" y="863"/>
                  </a:lnTo>
                  <a:close/>
                  <a:moveTo>
                    <a:pt x="457" y="872"/>
                  </a:moveTo>
                  <a:lnTo>
                    <a:pt x="457" y="872"/>
                  </a:lnTo>
                  <a:lnTo>
                    <a:pt x="467" y="865"/>
                  </a:lnTo>
                  <a:lnTo>
                    <a:pt x="467" y="865"/>
                  </a:lnTo>
                  <a:lnTo>
                    <a:pt x="465" y="871"/>
                  </a:lnTo>
                  <a:lnTo>
                    <a:pt x="462" y="878"/>
                  </a:lnTo>
                  <a:lnTo>
                    <a:pt x="462" y="878"/>
                  </a:lnTo>
                  <a:lnTo>
                    <a:pt x="457" y="872"/>
                  </a:lnTo>
                  <a:lnTo>
                    <a:pt x="457" y="872"/>
                  </a:lnTo>
                  <a:close/>
                  <a:moveTo>
                    <a:pt x="472" y="892"/>
                  </a:moveTo>
                  <a:lnTo>
                    <a:pt x="472" y="892"/>
                  </a:lnTo>
                  <a:lnTo>
                    <a:pt x="467" y="886"/>
                  </a:lnTo>
                  <a:lnTo>
                    <a:pt x="467" y="886"/>
                  </a:lnTo>
                  <a:lnTo>
                    <a:pt x="468" y="884"/>
                  </a:lnTo>
                  <a:lnTo>
                    <a:pt x="468" y="884"/>
                  </a:lnTo>
                  <a:lnTo>
                    <a:pt x="477" y="880"/>
                  </a:lnTo>
                  <a:lnTo>
                    <a:pt x="477" y="880"/>
                  </a:lnTo>
                  <a:lnTo>
                    <a:pt x="474" y="886"/>
                  </a:lnTo>
                  <a:lnTo>
                    <a:pt x="472" y="892"/>
                  </a:lnTo>
                  <a:lnTo>
                    <a:pt x="472" y="892"/>
                  </a:lnTo>
                  <a:close/>
                  <a:moveTo>
                    <a:pt x="490" y="850"/>
                  </a:moveTo>
                  <a:lnTo>
                    <a:pt x="490" y="850"/>
                  </a:lnTo>
                  <a:lnTo>
                    <a:pt x="498" y="839"/>
                  </a:lnTo>
                  <a:lnTo>
                    <a:pt x="498" y="839"/>
                  </a:lnTo>
                  <a:lnTo>
                    <a:pt x="502" y="846"/>
                  </a:lnTo>
                  <a:lnTo>
                    <a:pt x="502" y="846"/>
                  </a:lnTo>
                  <a:lnTo>
                    <a:pt x="490" y="857"/>
                  </a:lnTo>
                  <a:lnTo>
                    <a:pt x="478" y="868"/>
                  </a:lnTo>
                  <a:lnTo>
                    <a:pt x="478" y="868"/>
                  </a:lnTo>
                  <a:lnTo>
                    <a:pt x="484" y="858"/>
                  </a:lnTo>
                  <a:lnTo>
                    <a:pt x="490" y="850"/>
                  </a:lnTo>
                  <a:lnTo>
                    <a:pt x="490" y="850"/>
                  </a:lnTo>
                  <a:close/>
                  <a:moveTo>
                    <a:pt x="563" y="983"/>
                  </a:moveTo>
                  <a:lnTo>
                    <a:pt x="563" y="983"/>
                  </a:lnTo>
                  <a:lnTo>
                    <a:pt x="551" y="992"/>
                  </a:lnTo>
                  <a:lnTo>
                    <a:pt x="538" y="998"/>
                  </a:lnTo>
                  <a:lnTo>
                    <a:pt x="538" y="998"/>
                  </a:lnTo>
                  <a:lnTo>
                    <a:pt x="545" y="988"/>
                  </a:lnTo>
                  <a:lnTo>
                    <a:pt x="555" y="980"/>
                  </a:lnTo>
                  <a:lnTo>
                    <a:pt x="573" y="964"/>
                  </a:lnTo>
                  <a:lnTo>
                    <a:pt x="573" y="964"/>
                  </a:lnTo>
                  <a:lnTo>
                    <a:pt x="583" y="970"/>
                  </a:lnTo>
                  <a:lnTo>
                    <a:pt x="583" y="970"/>
                  </a:lnTo>
                  <a:lnTo>
                    <a:pt x="574" y="976"/>
                  </a:lnTo>
                  <a:lnTo>
                    <a:pt x="563" y="983"/>
                  </a:lnTo>
                  <a:lnTo>
                    <a:pt x="563" y="983"/>
                  </a:lnTo>
                  <a:close/>
                  <a:moveTo>
                    <a:pt x="591" y="974"/>
                  </a:moveTo>
                  <a:lnTo>
                    <a:pt x="591" y="974"/>
                  </a:lnTo>
                  <a:lnTo>
                    <a:pt x="603" y="977"/>
                  </a:lnTo>
                  <a:lnTo>
                    <a:pt x="603" y="977"/>
                  </a:lnTo>
                  <a:lnTo>
                    <a:pt x="580" y="994"/>
                  </a:lnTo>
                  <a:lnTo>
                    <a:pt x="567" y="1001"/>
                  </a:lnTo>
                  <a:lnTo>
                    <a:pt x="555" y="1006"/>
                  </a:lnTo>
                  <a:lnTo>
                    <a:pt x="555" y="1006"/>
                  </a:lnTo>
                  <a:lnTo>
                    <a:pt x="569" y="992"/>
                  </a:lnTo>
                  <a:lnTo>
                    <a:pt x="569" y="992"/>
                  </a:lnTo>
                  <a:lnTo>
                    <a:pt x="581" y="983"/>
                  </a:lnTo>
                  <a:lnTo>
                    <a:pt x="587" y="978"/>
                  </a:lnTo>
                  <a:lnTo>
                    <a:pt x="590" y="976"/>
                  </a:lnTo>
                  <a:lnTo>
                    <a:pt x="591" y="974"/>
                  </a:lnTo>
                  <a:lnTo>
                    <a:pt x="591" y="974"/>
                  </a:lnTo>
                  <a:close/>
                  <a:moveTo>
                    <a:pt x="536" y="980"/>
                  </a:moveTo>
                  <a:lnTo>
                    <a:pt x="536" y="980"/>
                  </a:lnTo>
                  <a:lnTo>
                    <a:pt x="548" y="969"/>
                  </a:lnTo>
                  <a:lnTo>
                    <a:pt x="561" y="958"/>
                  </a:lnTo>
                  <a:lnTo>
                    <a:pt x="561" y="958"/>
                  </a:lnTo>
                  <a:lnTo>
                    <a:pt x="563" y="957"/>
                  </a:lnTo>
                  <a:lnTo>
                    <a:pt x="563" y="957"/>
                  </a:lnTo>
                  <a:lnTo>
                    <a:pt x="565" y="958"/>
                  </a:lnTo>
                  <a:lnTo>
                    <a:pt x="565" y="958"/>
                  </a:lnTo>
                  <a:lnTo>
                    <a:pt x="550" y="969"/>
                  </a:lnTo>
                  <a:lnTo>
                    <a:pt x="536" y="980"/>
                  </a:lnTo>
                  <a:lnTo>
                    <a:pt x="536" y="980"/>
                  </a:lnTo>
                  <a:close/>
                  <a:moveTo>
                    <a:pt x="521" y="970"/>
                  </a:moveTo>
                  <a:lnTo>
                    <a:pt x="521" y="970"/>
                  </a:lnTo>
                  <a:lnTo>
                    <a:pt x="527" y="963"/>
                  </a:lnTo>
                  <a:lnTo>
                    <a:pt x="533" y="954"/>
                  </a:lnTo>
                  <a:lnTo>
                    <a:pt x="548" y="940"/>
                  </a:lnTo>
                  <a:lnTo>
                    <a:pt x="548" y="940"/>
                  </a:lnTo>
                  <a:lnTo>
                    <a:pt x="556" y="949"/>
                  </a:lnTo>
                  <a:lnTo>
                    <a:pt x="556" y="949"/>
                  </a:lnTo>
                  <a:lnTo>
                    <a:pt x="539" y="960"/>
                  </a:lnTo>
                  <a:lnTo>
                    <a:pt x="521" y="970"/>
                  </a:lnTo>
                  <a:lnTo>
                    <a:pt x="521" y="970"/>
                  </a:lnTo>
                  <a:close/>
                  <a:moveTo>
                    <a:pt x="522" y="947"/>
                  </a:moveTo>
                  <a:lnTo>
                    <a:pt x="522" y="947"/>
                  </a:lnTo>
                  <a:lnTo>
                    <a:pt x="528" y="940"/>
                  </a:lnTo>
                  <a:lnTo>
                    <a:pt x="528" y="940"/>
                  </a:lnTo>
                  <a:lnTo>
                    <a:pt x="534" y="934"/>
                  </a:lnTo>
                  <a:lnTo>
                    <a:pt x="538" y="927"/>
                  </a:lnTo>
                  <a:lnTo>
                    <a:pt x="538" y="927"/>
                  </a:lnTo>
                  <a:lnTo>
                    <a:pt x="543" y="933"/>
                  </a:lnTo>
                  <a:lnTo>
                    <a:pt x="543" y="933"/>
                  </a:lnTo>
                  <a:lnTo>
                    <a:pt x="522" y="947"/>
                  </a:lnTo>
                  <a:lnTo>
                    <a:pt x="522" y="947"/>
                  </a:lnTo>
                  <a:close/>
                  <a:moveTo>
                    <a:pt x="515" y="934"/>
                  </a:moveTo>
                  <a:lnTo>
                    <a:pt x="515" y="934"/>
                  </a:lnTo>
                  <a:lnTo>
                    <a:pt x="524" y="923"/>
                  </a:lnTo>
                  <a:lnTo>
                    <a:pt x="531" y="913"/>
                  </a:lnTo>
                  <a:lnTo>
                    <a:pt x="531" y="913"/>
                  </a:lnTo>
                  <a:lnTo>
                    <a:pt x="534" y="919"/>
                  </a:lnTo>
                  <a:lnTo>
                    <a:pt x="534" y="919"/>
                  </a:lnTo>
                  <a:lnTo>
                    <a:pt x="532" y="919"/>
                  </a:lnTo>
                  <a:lnTo>
                    <a:pt x="530" y="922"/>
                  </a:lnTo>
                  <a:lnTo>
                    <a:pt x="524" y="925"/>
                  </a:lnTo>
                  <a:lnTo>
                    <a:pt x="515" y="934"/>
                  </a:lnTo>
                  <a:lnTo>
                    <a:pt x="515" y="934"/>
                  </a:lnTo>
                  <a:close/>
                  <a:moveTo>
                    <a:pt x="513" y="911"/>
                  </a:moveTo>
                  <a:lnTo>
                    <a:pt x="513" y="911"/>
                  </a:lnTo>
                  <a:lnTo>
                    <a:pt x="524" y="898"/>
                  </a:lnTo>
                  <a:lnTo>
                    <a:pt x="524" y="898"/>
                  </a:lnTo>
                  <a:lnTo>
                    <a:pt x="525" y="901"/>
                  </a:lnTo>
                  <a:lnTo>
                    <a:pt x="525" y="901"/>
                  </a:lnTo>
                  <a:lnTo>
                    <a:pt x="513" y="911"/>
                  </a:lnTo>
                  <a:lnTo>
                    <a:pt x="513" y="911"/>
                  </a:lnTo>
                  <a:close/>
                  <a:moveTo>
                    <a:pt x="495" y="910"/>
                  </a:moveTo>
                  <a:lnTo>
                    <a:pt x="495" y="910"/>
                  </a:lnTo>
                  <a:lnTo>
                    <a:pt x="501" y="898"/>
                  </a:lnTo>
                  <a:lnTo>
                    <a:pt x="509" y="884"/>
                  </a:lnTo>
                  <a:lnTo>
                    <a:pt x="509" y="884"/>
                  </a:lnTo>
                  <a:lnTo>
                    <a:pt x="514" y="877"/>
                  </a:lnTo>
                  <a:lnTo>
                    <a:pt x="514" y="877"/>
                  </a:lnTo>
                  <a:lnTo>
                    <a:pt x="519" y="888"/>
                  </a:lnTo>
                  <a:lnTo>
                    <a:pt x="519" y="888"/>
                  </a:lnTo>
                  <a:lnTo>
                    <a:pt x="507" y="899"/>
                  </a:lnTo>
                  <a:lnTo>
                    <a:pt x="501" y="905"/>
                  </a:lnTo>
                  <a:lnTo>
                    <a:pt x="495" y="910"/>
                  </a:lnTo>
                  <a:lnTo>
                    <a:pt x="495" y="910"/>
                  </a:lnTo>
                  <a:close/>
                  <a:moveTo>
                    <a:pt x="483" y="890"/>
                  </a:moveTo>
                  <a:lnTo>
                    <a:pt x="483" y="890"/>
                  </a:lnTo>
                  <a:lnTo>
                    <a:pt x="488" y="881"/>
                  </a:lnTo>
                  <a:lnTo>
                    <a:pt x="494" y="872"/>
                  </a:lnTo>
                  <a:lnTo>
                    <a:pt x="506" y="857"/>
                  </a:lnTo>
                  <a:lnTo>
                    <a:pt x="506" y="857"/>
                  </a:lnTo>
                  <a:lnTo>
                    <a:pt x="509" y="864"/>
                  </a:lnTo>
                  <a:lnTo>
                    <a:pt x="509" y="864"/>
                  </a:lnTo>
                  <a:lnTo>
                    <a:pt x="496" y="877"/>
                  </a:lnTo>
                  <a:lnTo>
                    <a:pt x="490" y="884"/>
                  </a:lnTo>
                  <a:lnTo>
                    <a:pt x="483" y="890"/>
                  </a:lnTo>
                  <a:lnTo>
                    <a:pt x="483" y="890"/>
                  </a:lnTo>
                  <a:close/>
                  <a:moveTo>
                    <a:pt x="484" y="911"/>
                  </a:moveTo>
                  <a:lnTo>
                    <a:pt x="484" y="911"/>
                  </a:lnTo>
                  <a:lnTo>
                    <a:pt x="479" y="904"/>
                  </a:lnTo>
                  <a:lnTo>
                    <a:pt x="479" y="904"/>
                  </a:lnTo>
                  <a:lnTo>
                    <a:pt x="491" y="895"/>
                  </a:lnTo>
                  <a:lnTo>
                    <a:pt x="491" y="895"/>
                  </a:lnTo>
                  <a:lnTo>
                    <a:pt x="484" y="911"/>
                  </a:lnTo>
                  <a:lnTo>
                    <a:pt x="484" y="911"/>
                  </a:lnTo>
                  <a:close/>
                  <a:moveTo>
                    <a:pt x="490" y="927"/>
                  </a:moveTo>
                  <a:lnTo>
                    <a:pt x="490" y="927"/>
                  </a:lnTo>
                  <a:lnTo>
                    <a:pt x="489" y="924"/>
                  </a:lnTo>
                  <a:lnTo>
                    <a:pt x="489" y="924"/>
                  </a:lnTo>
                  <a:lnTo>
                    <a:pt x="492" y="922"/>
                  </a:lnTo>
                  <a:lnTo>
                    <a:pt x="492" y="922"/>
                  </a:lnTo>
                  <a:lnTo>
                    <a:pt x="490" y="927"/>
                  </a:lnTo>
                  <a:lnTo>
                    <a:pt x="490" y="927"/>
                  </a:lnTo>
                  <a:close/>
                  <a:moveTo>
                    <a:pt x="494" y="936"/>
                  </a:moveTo>
                  <a:lnTo>
                    <a:pt x="494" y="936"/>
                  </a:lnTo>
                  <a:lnTo>
                    <a:pt x="502" y="931"/>
                  </a:lnTo>
                  <a:lnTo>
                    <a:pt x="510" y="925"/>
                  </a:lnTo>
                  <a:lnTo>
                    <a:pt x="510" y="925"/>
                  </a:lnTo>
                  <a:lnTo>
                    <a:pt x="496" y="943"/>
                  </a:lnTo>
                  <a:lnTo>
                    <a:pt x="496" y="943"/>
                  </a:lnTo>
                  <a:lnTo>
                    <a:pt x="494" y="936"/>
                  </a:lnTo>
                  <a:lnTo>
                    <a:pt x="494" y="936"/>
                  </a:lnTo>
                  <a:close/>
                  <a:moveTo>
                    <a:pt x="500" y="958"/>
                  </a:moveTo>
                  <a:lnTo>
                    <a:pt x="500" y="958"/>
                  </a:lnTo>
                  <a:lnTo>
                    <a:pt x="506" y="954"/>
                  </a:lnTo>
                  <a:lnTo>
                    <a:pt x="506" y="954"/>
                  </a:lnTo>
                  <a:lnTo>
                    <a:pt x="501" y="960"/>
                  </a:lnTo>
                  <a:lnTo>
                    <a:pt x="501" y="960"/>
                  </a:lnTo>
                  <a:lnTo>
                    <a:pt x="500" y="958"/>
                  </a:lnTo>
                  <a:lnTo>
                    <a:pt x="500" y="958"/>
                  </a:lnTo>
                  <a:close/>
                  <a:moveTo>
                    <a:pt x="504" y="969"/>
                  </a:moveTo>
                  <a:lnTo>
                    <a:pt x="504" y="969"/>
                  </a:lnTo>
                  <a:lnTo>
                    <a:pt x="509" y="968"/>
                  </a:lnTo>
                  <a:lnTo>
                    <a:pt x="514" y="964"/>
                  </a:lnTo>
                  <a:lnTo>
                    <a:pt x="514" y="964"/>
                  </a:lnTo>
                  <a:lnTo>
                    <a:pt x="510" y="971"/>
                  </a:lnTo>
                  <a:lnTo>
                    <a:pt x="507" y="977"/>
                  </a:lnTo>
                  <a:lnTo>
                    <a:pt x="507" y="977"/>
                  </a:lnTo>
                  <a:lnTo>
                    <a:pt x="504" y="969"/>
                  </a:lnTo>
                  <a:lnTo>
                    <a:pt x="504" y="969"/>
                  </a:lnTo>
                  <a:close/>
                  <a:moveTo>
                    <a:pt x="514" y="990"/>
                  </a:moveTo>
                  <a:lnTo>
                    <a:pt x="514" y="990"/>
                  </a:lnTo>
                  <a:lnTo>
                    <a:pt x="510" y="986"/>
                  </a:lnTo>
                  <a:lnTo>
                    <a:pt x="510" y="986"/>
                  </a:lnTo>
                  <a:lnTo>
                    <a:pt x="516" y="983"/>
                  </a:lnTo>
                  <a:lnTo>
                    <a:pt x="521" y="981"/>
                  </a:lnTo>
                  <a:lnTo>
                    <a:pt x="521" y="981"/>
                  </a:lnTo>
                  <a:lnTo>
                    <a:pt x="514" y="990"/>
                  </a:lnTo>
                  <a:lnTo>
                    <a:pt x="514" y="990"/>
                  </a:lnTo>
                  <a:close/>
                  <a:moveTo>
                    <a:pt x="524" y="1004"/>
                  </a:moveTo>
                  <a:lnTo>
                    <a:pt x="524" y="1004"/>
                  </a:lnTo>
                  <a:lnTo>
                    <a:pt x="519" y="999"/>
                  </a:lnTo>
                  <a:lnTo>
                    <a:pt x="519" y="999"/>
                  </a:lnTo>
                  <a:lnTo>
                    <a:pt x="528" y="994"/>
                  </a:lnTo>
                  <a:lnTo>
                    <a:pt x="528" y="994"/>
                  </a:lnTo>
                  <a:lnTo>
                    <a:pt x="524" y="1004"/>
                  </a:lnTo>
                  <a:lnTo>
                    <a:pt x="524" y="1004"/>
                  </a:lnTo>
                  <a:close/>
                  <a:moveTo>
                    <a:pt x="538" y="1012"/>
                  </a:moveTo>
                  <a:lnTo>
                    <a:pt x="538" y="1012"/>
                  </a:lnTo>
                  <a:lnTo>
                    <a:pt x="533" y="1010"/>
                  </a:lnTo>
                  <a:lnTo>
                    <a:pt x="533" y="1010"/>
                  </a:lnTo>
                  <a:lnTo>
                    <a:pt x="542" y="1007"/>
                  </a:lnTo>
                  <a:lnTo>
                    <a:pt x="542" y="1007"/>
                  </a:lnTo>
                  <a:lnTo>
                    <a:pt x="539" y="1010"/>
                  </a:lnTo>
                  <a:lnTo>
                    <a:pt x="538" y="1012"/>
                  </a:lnTo>
                  <a:lnTo>
                    <a:pt x="538" y="1012"/>
                  </a:lnTo>
                  <a:close/>
                  <a:moveTo>
                    <a:pt x="561" y="1019"/>
                  </a:moveTo>
                  <a:lnTo>
                    <a:pt x="561" y="1019"/>
                  </a:lnTo>
                  <a:lnTo>
                    <a:pt x="551" y="1017"/>
                  </a:lnTo>
                  <a:lnTo>
                    <a:pt x="551" y="1017"/>
                  </a:lnTo>
                  <a:lnTo>
                    <a:pt x="559" y="1015"/>
                  </a:lnTo>
                  <a:lnTo>
                    <a:pt x="567" y="1012"/>
                  </a:lnTo>
                  <a:lnTo>
                    <a:pt x="567" y="1012"/>
                  </a:lnTo>
                  <a:lnTo>
                    <a:pt x="561" y="1019"/>
                  </a:lnTo>
                  <a:lnTo>
                    <a:pt x="561" y="1019"/>
                  </a:lnTo>
                  <a:close/>
                  <a:moveTo>
                    <a:pt x="593" y="1022"/>
                  </a:moveTo>
                  <a:lnTo>
                    <a:pt x="593" y="1022"/>
                  </a:lnTo>
                  <a:lnTo>
                    <a:pt x="579" y="1021"/>
                  </a:lnTo>
                  <a:lnTo>
                    <a:pt x="579" y="1021"/>
                  </a:lnTo>
                  <a:lnTo>
                    <a:pt x="596" y="1011"/>
                  </a:lnTo>
                  <a:lnTo>
                    <a:pt x="596" y="1011"/>
                  </a:lnTo>
                  <a:lnTo>
                    <a:pt x="593" y="1016"/>
                  </a:lnTo>
                  <a:lnTo>
                    <a:pt x="593" y="1022"/>
                  </a:lnTo>
                  <a:lnTo>
                    <a:pt x="593" y="1022"/>
                  </a:lnTo>
                  <a:close/>
                  <a:moveTo>
                    <a:pt x="584" y="1007"/>
                  </a:moveTo>
                  <a:lnTo>
                    <a:pt x="584" y="1007"/>
                  </a:lnTo>
                  <a:lnTo>
                    <a:pt x="593" y="998"/>
                  </a:lnTo>
                  <a:lnTo>
                    <a:pt x="604" y="988"/>
                  </a:lnTo>
                  <a:lnTo>
                    <a:pt x="604" y="988"/>
                  </a:lnTo>
                  <a:lnTo>
                    <a:pt x="615" y="981"/>
                  </a:lnTo>
                  <a:lnTo>
                    <a:pt x="615" y="981"/>
                  </a:lnTo>
                  <a:lnTo>
                    <a:pt x="620" y="982"/>
                  </a:lnTo>
                  <a:lnTo>
                    <a:pt x="620" y="982"/>
                  </a:lnTo>
                  <a:lnTo>
                    <a:pt x="602" y="995"/>
                  </a:lnTo>
                  <a:lnTo>
                    <a:pt x="584" y="1007"/>
                  </a:lnTo>
                  <a:lnTo>
                    <a:pt x="584" y="1007"/>
                  </a:lnTo>
                  <a:close/>
                  <a:moveTo>
                    <a:pt x="609" y="1022"/>
                  </a:moveTo>
                  <a:lnTo>
                    <a:pt x="609" y="1022"/>
                  </a:lnTo>
                  <a:lnTo>
                    <a:pt x="613" y="1019"/>
                  </a:lnTo>
                  <a:lnTo>
                    <a:pt x="613" y="1019"/>
                  </a:lnTo>
                  <a:lnTo>
                    <a:pt x="613" y="1022"/>
                  </a:lnTo>
                  <a:lnTo>
                    <a:pt x="613" y="1022"/>
                  </a:lnTo>
                  <a:lnTo>
                    <a:pt x="609" y="1022"/>
                  </a:lnTo>
                  <a:lnTo>
                    <a:pt x="609" y="1022"/>
                  </a:lnTo>
                  <a:close/>
                  <a:moveTo>
                    <a:pt x="607" y="1012"/>
                  </a:moveTo>
                  <a:lnTo>
                    <a:pt x="607" y="1012"/>
                  </a:lnTo>
                  <a:lnTo>
                    <a:pt x="612" y="1006"/>
                  </a:lnTo>
                  <a:lnTo>
                    <a:pt x="616" y="1000"/>
                  </a:lnTo>
                  <a:lnTo>
                    <a:pt x="628" y="988"/>
                  </a:lnTo>
                  <a:lnTo>
                    <a:pt x="628" y="988"/>
                  </a:lnTo>
                  <a:lnTo>
                    <a:pt x="633" y="984"/>
                  </a:lnTo>
                  <a:lnTo>
                    <a:pt x="633" y="984"/>
                  </a:lnTo>
                  <a:lnTo>
                    <a:pt x="646" y="986"/>
                  </a:lnTo>
                  <a:lnTo>
                    <a:pt x="646" y="986"/>
                  </a:lnTo>
                  <a:lnTo>
                    <a:pt x="633" y="995"/>
                  </a:lnTo>
                  <a:lnTo>
                    <a:pt x="633" y="995"/>
                  </a:lnTo>
                  <a:lnTo>
                    <a:pt x="620" y="1005"/>
                  </a:lnTo>
                  <a:lnTo>
                    <a:pt x="613" y="1009"/>
                  </a:lnTo>
                  <a:lnTo>
                    <a:pt x="607" y="1012"/>
                  </a:lnTo>
                  <a:lnTo>
                    <a:pt x="607" y="1012"/>
                  </a:lnTo>
                  <a:close/>
                  <a:moveTo>
                    <a:pt x="638" y="1019"/>
                  </a:moveTo>
                  <a:lnTo>
                    <a:pt x="638" y="1019"/>
                  </a:lnTo>
                  <a:lnTo>
                    <a:pt x="631" y="1021"/>
                  </a:lnTo>
                  <a:lnTo>
                    <a:pt x="631" y="1021"/>
                  </a:lnTo>
                  <a:lnTo>
                    <a:pt x="639" y="1016"/>
                  </a:lnTo>
                  <a:lnTo>
                    <a:pt x="639" y="1016"/>
                  </a:lnTo>
                  <a:lnTo>
                    <a:pt x="638" y="1019"/>
                  </a:lnTo>
                  <a:lnTo>
                    <a:pt x="638" y="1019"/>
                  </a:lnTo>
                  <a:close/>
                  <a:moveTo>
                    <a:pt x="634" y="1007"/>
                  </a:moveTo>
                  <a:lnTo>
                    <a:pt x="634" y="1007"/>
                  </a:lnTo>
                  <a:lnTo>
                    <a:pt x="639" y="1004"/>
                  </a:lnTo>
                  <a:lnTo>
                    <a:pt x="639" y="1004"/>
                  </a:lnTo>
                  <a:lnTo>
                    <a:pt x="652" y="993"/>
                  </a:lnTo>
                  <a:lnTo>
                    <a:pt x="652" y="993"/>
                  </a:lnTo>
                  <a:lnTo>
                    <a:pt x="648" y="999"/>
                  </a:lnTo>
                  <a:lnTo>
                    <a:pt x="648" y="999"/>
                  </a:lnTo>
                  <a:lnTo>
                    <a:pt x="634" y="1007"/>
                  </a:lnTo>
                  <a:lnTo>
                    <a:pt x="634" y="1007"/>
                  </a:lnTo>
                  <a:close/>
                  <a:moveTo>
                    <a:pt x="666" y="1017"/>
                  </a:moveTo>
                  <a:lnTo>
                    <a:pt x="666" y="1017"/>
                  </a:lnTo>
                  <a:lnTo>
                    <a:pt x="671" y="1013"/>
                  </a:lnTo>
                  <a:lnTo>
                    <a:pt x="671" y="1013"/>
                  </a:lnTo>
                  <a:lnTo>
                    <a:pt x="672" y="1016"/>
                  </a:lnTo>
                  <a:lnTo>
                    <a:pt x="672" y="1016"/>
                  </a:lnTo>
                  <a:lnTo>
                    <a:pt x="666" y="1017"/>
                  </a:lnTo>
                  <a:lnTo>
                    <a:pt x="666" y="1017"/>
                  </a:lnTo>
                  <a:close/>
                  <a:moveTo>
                    <a:pt x="650" y="1012"/>
                  </a:moveTo>
                  <a:lnTo>
                    <a:pt x="650" y="1012"/>
                  </a:lnTo>
                  <a:lnTo>
                    <a:pt x="654" y="1006"/>
                  </a:lnTo>
                  <a:lnTo>
                    <a:pt x="654" y="1006"/>
                  </a:lnTo>
                  <a:lnTo>
                    <a:pt x="666" y="996"/>
                  </a:lnTo>
                  <a:lnTo>
                    <a:pt x="678" y="987"/>
                  </a:lnTo>
                  <a:lnTo>
                    <a:pt x="678" y="987"/>
                  </a:lnTo>
                  <a:lnTo>
                    <a:pt x="693" y="987"/>
                  </a:lnTo>
                  <a:lnTo>
                    <a:pt x="693" y="987"/>
                  </a:lnTo>
                  <a:lnTo>
                    <a:pt x="686" y="993"/>
                  </a:lnTo>
                  <a:lnTo>
                    <a:pt x="686" y="993"/>
                  </a:lnTo>
                  <a:lnTo>
                    <a:pt x="669" y="1004"/>
                  </a:lnTo>
                  <a:lnTo>
                    <a:pt x="660" y="1009"/>
                  </a:lnTo>
                  <a:lnTo>
                    <a:pt x="650" y="1012"/>
                  </a:lnTo>
                  <a:lnTo>
                    <a:pt x="650" y="1012"/>
                  </a:lnTo>
                  <a:close/>
                  <a:moveTo>
                    <a:pt x="693" y="1000"/>
                  </a:moveTo>
                  <a:lnTo>
                    <a:pt x="693" y="1000"/>
                  </a:lnTo>
                  <a:lnTo>
                    <a:pt x="709" y="987"/>
                  </a:lnTo>
                  <a:lnTo>
                    <a:pt x="709" y="987"/>
                  </a:lnTo>
                  <a:lnTo>
                    <a:pt x="727" y="986"/>
                  </a:lnTo>
                  <a:lnTo>
                    <a:pt x="727" y="986"/>
                  </a:lnTo>
                  <a:lnTo>
                    <a:pt x="708" y="996"/>
                  </a:lnTo>
                  <a:lnTo>
                    <a:pt x="687" y="1005"/>
                  </a:lnTo>
                  <a:lnTo>
                    <a:pt x="687" y="1005"/>
                  </a:lnTo>
                  <a:lnTo>
                    <a:pt x="693" y="1000"/>
                  </a:lnTo>
                  <a:lnTo>
                    <a:pt x="693" y="1000"/>
                  </a:lnTo>
                  <a:close/>
                  <a:moveTo>
                    <a:pt x="701" y="1013"/>
                  </a:moveTo>
                  <a:lnTo>
                    <a:pt x="701" y="1013"/>
                  </a:lnTo>
                  <a:lnTo>
                    <a:pt x="690" y="1015"/>
                  </a:lnTo>
                  <a:lnTo>
                    <a:pt x="690" y="1015"/>
                  </a:lnTo>
                  <a:lnTo>
                    <a:pt x="703" y="1010"/>
                  </a:lnTo>
                  <a:lnTo>
                    <a:pt x="703" y="1010"/>
                  </a:lnTo>
                  <a:lnTo>
                    <a:pt x="701" y="1013"/>
                  </a:lnTo>
                  <a:lnTo>
                    <a:pt x="701" y="1013"/>
                  </a:lnTo>
                  <a:close/>
                  <a:moveTo>
                    <a:pt x="737" y="992"/>
                  </a:moveTo>
                  <a:lnTo>
                    <a:pt x="737" y="992"/>
                  </a:lnTo>
                  <a:lnTo>
                    <a:pt x="746" y="986"/>
                  </a:lnTo>
                  <a:lnTo>
                    <a:pt x="746" y="986"/>
                  </a:lnTo>
                  <a:lnTo>
                    <a:pt x="767" y="984"/>
                  </a:lnTo>
                  <a:lnTo>
                    <a:pt x="767" y="984"/>
                  </a:lnTo>
                  <a:lnTo>
                    <a:pt x="764" y="987"/>
                  </a:lnTo>
                  <a:lnTo>
                    <a:pt x="764" y="987"/>
                  </a:lnTo>
                  <a:lnTo>
                    <a:pt x="751" y="994"/>
                  </a:lnTo>
                  <a:lnTo>
                    <a:pt x="739" y="1000"/>
                  </a:lnTo>
                  <a:lnTo>
                    <a:pt x="727" y="1005"/>
                  </a:lnTo>
                  <a:lnTo>
                    <a:pt x="715" y="1010"/>
                  </a:lnTo>
                  <a:lnTo>
                    <a:pt x="715" y="1010"/>
                  </a:lnTo>
                  <a:lnTo>
                    <a:pt x="726" y="1000"/>
                  </a:lnTo>
                  <a:lnTo>
                    <a:pt x="737" y="992"/>
                  </a:lnTo>
                  <a:lnTo>
                    <a:pt x="737" y="992"/>
                  </a:lnTo>
                  <a:close/>
                  <a:moveTo>
                    <a:pt x="752" y="1009"/>
                  </a:moveTo>
                  <a:lnTo>
                    <a:pt x="752" y="1009"/>
                  </a:lnTo>
                  <a:lnTo>
                    <a:pt x="761" y="1001"/>
                  </a:lnTo>
                  <a:lnTo>
                    <a:pt x="769" y="994"/>
                  </a:lnTo>
                  <a:lnTo>
                    <a:pt x="769" y="994"/>
                  </a:lnTo>
                  <a:lnTo>
                    <a:pt x="785" y="983"/>
                  </a:lnTo>
                  <a:lnTo>
                    <a:pt x="785" y="983"/>
                  </a:lnTo>
                  <a:lnTo>
                    <a:pt x="795" y="983"/>
                  </a:lnTo>
                  <a:lnTo>
                    <a:pt x="795" y="983"/>
                  </a:lnTo>
                  <a:lnTo>
                    <a:pt x="786" y="990"/>
                  </a:lnTo>
                  <a:lnTo>
                    <a:pt x="778" y="999"/>
                  </a:lnTo>
                  <a:lnTo>
                    <a:pt x="778" y="999"/>
                  </a:lnTo>
                  <a:lnTo>
                    <a:pt x="766" y="1005"/>
                  </a:lnTo>
                  <a:lnTo>
                    <a:pt x="752" y="1009"/>
                  </a:lnTo>
                  <a:lnTo>
                    <a:pt x="752" y="1009"/>
                  </a:lnTo>
                  <a:close/>
                  <a:moveTo>
                    <a:pt x="793" y="1012"/>
                  </a:moveTo>
                  <a:lnTo>
                    <a:pt x="793" y="1012"/>
                  </a:lnTo>
                  <a:lnTo>
                    <a:pt x="784" y="1012"/>
                  </a:lnTo>
                  <a:lnTo>
                    <a:pt x="784" y="1012"/>
                  </a:lnTo>
                  <a:lnTo>
                    <a:pt x="798" y="1006"/>
                  </a:lnTo>
                  <a:lnTo>
                    <a:pt x="798" y="1006"/>
                  </a:lnTo>
                  <a:lnTo>
                    <a:pt x="793" y="1012"/>
                  </a:lnTo>
                  <a:lnTo>
                    <a:pt x="793" y="1012"/>
                  </a:lnTo>
                  <a:close/>
                  <a:moveTo>
                    <a:pt x="807" y="1011"/>
                  </a:moveTo>
                  <a:lnTo>
                    <a:pt x="807" y="1011"/>
                  </a:lnTo>
                  <a:lnTo>
                    <a:pt x="813" y="1005"/>
                  </a:lnTo>
                  <a:lnTo>
                    <a:pt x="819" y="999"/>
                  </a:lnTo>
                  <a:lnTo>
                    <a:pt x="833" y="988"/>
                  </a:lnTo>
                  <a:lnTo>
                    <a:pt x="833" y="988"/>
                  </a:lnTo>
                  <a:lnTo>
                    <a:pt x="837" y="984"/>
                  </a:lnTo>
                  <a:lnTo>
                    <a:pt x="837" y="984"/>
                  </a:lnTo>
                  <a:lnTo>
                    <a:pt x="857" y="987"/>
                  </a:lnTo>
                  <a:lnTo>
                    <a:pt x="857" y="987"/>
                  </a:lnTo>
                  <a:lnTo>
                    <a:pt x="841" y="996"/>
                  </a:lnTo>
                  <a:lnTo>
                    <a:pt x="841" y="996"/>
                  </a:lnTo>
                  <a:lnTo>
                    <a:pt x="825" y="1005"/>
                  </a:lnTo>
                  <a:lnTo>
                    <a:pt x="816" y="1009"/>
                  </a:lnTo>
                  <a:lnTo>
                    <a:pt x="807" y="1011"/>
                  </a:lnTo>
                  <a:lnTo>
                    <a:pt x="807" y="1011"/>
                  </a:lnTo>
                  <a:close/>
                  <a:moveTo>
                    <a:pt x="803" y="993"/>
                  </a:moveTo>
                  <a:lnTo>
                    <a:pt x="803" y="993"/>
                  </a:lnTo>
                  <a:lnTo>
                    <a:pt x="813" y="983"/>
                  </a:lnTo>
                  <a:lnTo>
                    <a:pt x="813" y="983"/>
                  </a:lnTo>
                  <a:lnTo>
                    <a:pt x="819" y="984"/>
                  </a:lnTo>
                  <a:lnTo>
                    <a:pt x="819" y="984"/>
                  </a:lnTo>
                  <a:lnTo>
                    <a:pt x="803" y="993"/>
                  </a:lnTo>
                  <a:lnTo>
                    <a:pt x="803" y="993"/>
                  </a:lnTo>
                  <a:close/>
                  <a:moveTo>
                    <a:pt x="846" y="1005"/>
                  </a:moveTo>
                  <a:lnTo>
                    <a:pt x="846" y="1005"/>
                  </a:lnTo>
                  <a:lnTo>
                    <a:pt x="861" y="998"/>
                  </a:lnTo>
                  <a:lnTo>
                    <a:pt x="868" y="993"/>
                  </a:lnTo>
                  <a:lnTo>
                    <a:pt x="873" y="987"/>
                  </a:lnTo>
                  <a:lnTo>
                    <a:pt x="873" y="987"/>
                  </a:lnTo>
                  <a:lnTo>
                    <a:pt x="886" y="988"/>
                  </a:lnTo>
                  <a:lnTo>
                    <a:pt x="886" y="988"/>
                  </a:lnTo>
                  <a:lnTo>
                    <a:pt x="885" y="988"/>
                  </a:lnTo>
                  <a:lnTo>
                    <a:pt x="885" y="988"/>
                  </a:lnTo>
                  <a:lnTo>
                    <a:pt x="875" y="995"/>
                  </a:lnTo>
                  <a:lnTo>
                    <a:pt x="863" y="1001"/>
                  </a:lnTo>
                  <a:lnTo>
                    <a:pt x="851" y="1007"/>
                  </a:lnTo>
                  <a:lnTo>
                    <a:pt x="839" y="1011"/>
                  </a:lnTo>
                  <a:lnTo>
                    <a:pt x="839" y="1011"/>
                  </a:lnTo>
                  <a:lnTo>
                    <a:pt x="846" y="1005"/>
                  </a:lnTo>
                  <a:lnTo>
                    <a:pt x="846" y="1005"/>
                  </a:lnTo>
                  <a:close/>
                  <a:moveTo>
                    <a:pt x="862" y="1017"/>
                  </a:moveTo>
                  <a:lnTo>
                    <a:pt x="862" y="1017"/>
                  </a:lnTo>
                  <a:lnTo>
                    <a:pt x="853" y="1017"/>
                  </a:lnTo>
                  <a:lnTo>
                    <a:pt x="853" y="1017"/>
                  </a:lnTo>
                  <a:lnTo>
                    <a:pt x="863" y="1012"/>
                  </a:lnTo>
                  <a:lnTo>
                    <a:pt x="863" y="1012"/>
                  </a:lnTo>
                  <a:lnTo>
                    <a:pt x="862" y="1017"/>
                  </a:lnTo>
                  <a:lnTo>
                    <a:pt x="862" y="1017"/>
                  </a:lnTo>
                  <a:close/>
                  <a:moveTo>
                    <a:pt x="874" y="1013"/>
                  </a:moveTo>
                  <a:lnTo>
                    <a:pt x="874" y="1013"/>
                  </a:lnTo>
                  <a:lnTo>
                    <a:pt x="878" y="1010"/>
                  </a:lnTo>
                  <a:lnTo>
                    <a:pt x="881" y="1005"/>
                  </a:lnTo>
                  <a:lnTo>
                    <a:pt x="891" y="996"/>
                  </a:lnTo>
                  <a:lnTo>
                    <a:pt x="891" y="996"/>
                  </a:lnTo>
                  <a:lnTo>
                    <a:pt x="896" y="993"/>
                  </a:lnTo>
                  <a:lnTo>
                    <a:pt x="900" y="989"/>
                  </a:lnTo>
                  <a:lnTo>
                    <a:pt x="900" y="989"/>
                  </a:lnTo>
                  <a:lnTo>
                    <a:pt x="917" y="990"/>
                  </a:lnTo>
                  <a:lnTo>
                    <a:pt x="917" y="990"/>
                  </a:lnTo>
                  <a:lnTo>
                    <a:pt x="896" y="1002"/>
                  </a:lnTo>
                  <a:lnTo>
                    <a:pt x="874" y="1013"/>
                  </a:lnTo>
                  <a:lnTo>
                    <a:pt x="874" y="1013"/>
                  </a:lnTo>
                  <a:close/>
                  <a:moveTo>
                    <a:pt x="912" y="1007"/>
                  </a:moveTo>
                  <a:lnTo>
                    <a:pt x="912" y="1007"/>
                  </a:lnTo>
                  <a:lnTo>
                    <a:pt x="922" y="1000"/>
                  </a:lnTo>
                  <a:lnTo>
                    <a:pt x="927" y="996"/>
                  </a:lnTo>
                  <a:lnTo>
                    <a:pt x="928" y="994"/>
                  </a:lnTo>
                  <a:lnTo>
                    <a:pt x="928" y="992"/>
                  </a:lnTo>
                  <a:lnTo>
                    <a:pt x="928" y="992"/>
                  </a:lnTo>
                  <a:lnTo>
                    <a:pt x="944" y="993"/>
                  </a:lnTo>
                  <a:lnTo>
                    <a:pt x="944" y="993"/>
                  </a:lnTo>
                  <a:lnTo>
                    <a:pt x="903" y="1013"/>
                  </a:lnTo>
                  <a:lnTo>
                    <a:pt x="903" y="1013"/>
                  </a:lnTo>
                  <a:lnTo>
                    <a:pt x="912" y="1007"/>
                  </a:lnTo>
                  <a:lnTo>
                    <a:pt x="912" y="1007"/>
                  </a:lnTo>
                  <a:close/>
                  <a:moveTo>
                    <a:pt x="963" y="994"/>
                  </a:moveTo>
                  <a:lnTo>
                    <a:pt x="963" y="994"/>
                  </a:lnTo>
                  <a:lnTo>
                    <a:pt x="971" y="995"/>
                  </a:lnTo>
                  <a:lnTo>
                    <a:pt x="971" y="995"/>
                  </a:lnTo>
                  <a:lnTo>
                    <a:pt x="967" y="999"/>
                  </a:lnTo>
                  <a:lnTo>
                    <a:pt x="967" y="999"/>
                  </a:lnTo>
                  <a:lnTo>
                    <a:pt x="950" y="1006"/>
                  </a:lnTo>
                  <a:lnTo>
                    <a:pt x="933" y="1012"/>
                  </a:lnTo>
                  <a:lnTo>
                    <a:pt x="933" y="1012"/>
                  </a:lnTo>
                  <a:lnTo>
                    <a:pt x="940" y="1007"/>
                  </a:lnTo>
                  <a:lnTo>
                    <a:pt x="947" y="1004"/>
                  </a:lnTo>
                  <a:lnTo>
                    <a:pt x="956" y="999"/>
                  </a:lnTo>
                  <a:lnTo>
                    <a:pt x="963" y="994"/>
                  </a:lnTo>
                  <a:lnTo>
                    <a:pt x="963" y="994"/>
                  </a:lnTo>
                  <a:close/>
                  <a:moveTo>
                    <a:pt x="908" y="1022"/>
                  </a:moveTo>
                  <a:lnTo>
                    <a:pt x="908" y="1022"/>
                  </a:lnTo>
                  <a:lnTo>
                    <a:pt x="911" y="1019"/>
                  </a:lnTo>
                  <a:lnTo>
                    <a:pt x="911" y="1019"/>
                  </a:lnTo>
                  <a:lnTo>
                    <a:pt x="912" y="1022"/>
                  </a:lnTo>
                  <a:lnTo>
                    <a:pt x="912" y="1022"/>
                  </a:lnTo>
                  <a:lnTo>
                    <a:pt x="908" y="1022"/>
                  </a:lnTo>
                  <a:lnTo>
                    <a:pt x="908" y="1022"/>
                  </a:lnTo>
                  <a:close/>
                  <a:moveTo>
                    <a:pt x="939" y="1025"/>
                  </a:moveTo>
                  <a:lnTo>
                    <a:pt x="939" y="1025"/>
                  </a:lnTo>
                  <a:lnTo>
                    <a:pt x="926" y="1024"/>
                  </a:lnTo>
                  <a:lnTo>
                    <a:pt x="926" y="1024"/>
                  </a:lnTo>
                  <a:lnTo>
                    <a:pt x="935" y="1022"/>
                  </a:lnTo>
                  <a:lnTo>
                    <a:pt x="945" y="1018"/>
                  </a:lnTo>
                  <a:lnTo>
                    <a:pt x="945" y="1018"/>
                  </a:lnTo>
                  <a:lnTo>
                    <a:pt x="939" y="1025"/>
                  </a:lnTo>
                  <a:lnTo>
                    <a:pt x="939" y="1025"/>
                  </a:lnTo>
                  <a:close/>
                  <a:moveTo>
                    <a:pt x="967" y="1028"/>
                  </a:moveTo>
                  <a:lnTo>
                    <a:pt x="967" y="1028"/>
                  </a:lnTo>
                  <a:lnTo>
                    <a:pt x="963" y="1028"/>
                  </a:lnTo>
                  <a:lnTo>
                    <a:pt x="963" y="1028"/>
                  </a:lnTo>
                  <a:lnTo>
                    <a:pt x="969" y="1025"/>
                  </a:lnTo>
                  <a:lnTo>
                    <a:pt x="969" y="1025"/>
                  </a:lnTo>
                  <a:lnTo>
                    <a:pt x="967" y="1028"/>
                  </a:lnTo>
                  <a:lnTo>
                    <a:pt x="967" y="1028"/>
                  </a:lnTo>
                  <a:close/>
                  <a:moveTo>
                    <a:pt x="958" y="1019"/>
                  </a:moveTo>
                  <a:lnTo>
                    <a:pt x="958" y="1019"/>
                  </a:lnTo>
                  <a:lnTo>
                    <a:pt x="973" y="1006"/>
                  </a:lnTo>
                  <a:lnTo>
                    <a:pt x="973" y="1006"/>
                  </a:lnTo>
                  <a:lnTo>
                    <a:pt x="980" y="1002"/>
                  </a:lnTo>
                  <a:lnTo>
                    <a:pt x="986" y="996"/>
                  </a:lnTo>
                  <a:lnTo>
                    <a:pt x="986" y="996"/>
                  </a:lnTo>
                  <a:lnTo>
                    <a:pt x="999" y="998"/>
                  </a:lnTo>
                  <a:lnTo>
                    <a:pt x="999" y="998"/>
                  </a:lnTo>
                  <a:lnTo>
                    <a:pt x="979" y="1010"/>
                  </a:lnTo>
                  <a:lnTo>
                    <a:pt x="958" y="1019"/>
                  </a:lnTo>
                  <a:lnTo>
                    <a:pt x="958" y="1019"/>
                  </a:lnTo>
                  <a:close/>
                  <a:moveTo>
                    <a:pt x="988" y="1030"/>
                  </a:moveTo>
                  <a:lnTo>
                    <a:pt x="988" y="1030"/>
                  </a:lnTo>
                  <a:lnTo>
                    <a:pt x="985" y="1030"/>
                  </a:lnTo>
                  <a:lnTo>
                    <a:pt x="985" y="1030"/>
                  </a:lnTo>
                  <a:lnTo>
                    <a:pt x="991" y="1028"/>
                  </a:lnTo>
                  <a:lnTo>
                    <a:pt x="991" y="1028"/>
                  </a:lnTo>
                  <a:lnTo>
                    <a:pt x="988" y="1030"/>
                  </a:lnTo>
                  <a:lnTo>
                    <a:pt x="988" y="1030"/>
                  </a:lnTo>
                  <a:close/>
                  <a:moveTo>
                    <a:pt x="991" y="1017"/>
                  </a:moveTo>
                  <a:lnTo>
                    <a:pt x="991" y="1017"/>
                  </a:lnTo>
                  <a:lnTo>
                    <a:pt x="999" y="1011"/>
                  </a:lnTo>
                  <a:lnTo>
                    <a:pt x="1008" y="1005"/>
                  </a:lnTo>
                  <a:lnTo>
                    <a:pt x="1008" y="1005"/>
                  </a:lnTo>
                  <a:lnTo>
                    <a:pt x="1012" y="1001"/>
                  </a:lnTo>
                  <a:lnTo>
                    <a:pt x="1012" y="1001"/>
                  </a:lnTo>
                  <a:lnTo>
                    <a:pt x="1015" y="1000"/>
                  </a:lnTo>
                  <a:lnTo>
                    <a:pt x="1015" y="1000"/>
                  </a:lnTo>
                  <a:lnTo>
                    <a:pt x="1022" y="1000"/>
                  </a:lnTo>
                  <a:lnTo>
                    <a:pt x="1022" y="1000"/>
                  </a:lnTo>
                  <a:lnTo>
                    <a:pt x="1014" y="1006"/>
                  </a:lnTo>
                  <a:lnTo>
                    <a:pt x="1014" y="1006"/>
                  </a:lnTo>
                  <a:lnTo>
                    <a:pt x="1003" y="1012"/>
                  </a:lnTo>
                  <a:lnTo>
                    <a:pt x="991" y="1017"/>
                  </a:lnTo>
                  <a:lnTo>
                    <a:pt x="991" y="1017"/>
                  </a:lnTo>
                  <a:close/>
                  <a:moveTo>
                    <a:pt x="1020" y="1015"/>
                  </a:moveTo>
                  <a:lnTo>
                    <a:pt x="1020" y="1015"/>
                  </a:lnTo>
                  <a:lnTo>
                    <a:pt x="1028" y="1009"/>
                  </a:lnTo>
                  <a:lnTo>
                    <a:pt x="1038" y="1002"/>
                  </a:lnTo>
                  <a:lnTo>
                    <a:pt x="1038" y="1002"/>
                  </a:lnTo>
                  <a:lnTo>
                    <a:pt x="1050" y="1004"/>
                  </a:lnTo>
                  <a:lnTo>
                    <a:pt x="1050" y="1004"/>
                  </a:lnTo>
                  <a:lnTo>
                    <a:pt x="1028" y="1015"/>
                  </a:lnTo>
                  <a:lnTo>
                    <a:pt x="1008" y="1024"/>
                  </a:lnTo>
                  <a:lnTo>
                    <a:pt x="1008" y="1024"/>
                  </a:lnTo>
                  <a:lnTo>
                    <a:pt x="1020" y="1015"/>
                  </a:lnTo>
                  <a:lnTo>
                    <a:pt x="1020" y="1015"/>
                  </a:lnTo>
                  <a:close/>
                  <a:moveTo>
                    <a:pt x="1016" y="1034"/>
                  </a:moveTo>
                  <a:lnTo>
                    <a:pt x="1016" y="1034"/>
                  </a:lnTo>
                  <a:lnTo>
                    <a:pt x="1012" y="1033"/>
                  </a:lnTo>
                  <a:lnTo>
                    <a:pt x="1012" y="1033"/>
                  </a:lnTo>
                  <a:lnTo>
                    <a:pt x="1018" y="1030"/>
                  </a:lnTo>
                  <a:lnTo>
                    <a:pt x="1018" y="1030"/>
                  </a:lnTo>
                  <a:lnTo>
                    <a:pt x="1016" y="1034"/>
                  </a:lnTo>
                  <a:lnTo>
                    <a:pt x="1016" y="1034"/>
                  </a:lnTo>
                  <a:close/>
                  <a:moveTo>
                    <a:pt x="1065" y="1007"/>
                  </a:moveTo>
                  <a:lnTo>
                    <a:pt x="1065" y="1007"/>
                  </a:lnTo>
                  <a:lnTo>
                    <a:pt x="1067" y="1006"/>
                  </a:lnTo>
                  <a:lnTo>
                    <a:pt x="1067" y="1006"/>
                  </a:lnTo>
                  <a:lnTo>
                    <a:pt x="1080" y="1007"/>
                  </a:lnTo>
                  <a:lnTo>
                    <a:pt x="1080" y="1007"/>
                  </a:lnTo>
                  <a:lnTo>
                    <a:pt x="1057" y="1019"/>
                  </a:lnTo>
                  <a:lnTo>
                    <a:pt x="1045" y="1025"/>
                  </a:lnTo>
                  <a:lnTo>
                    <a:pt x="1032" y="1030"/>
                  </a:lnTo>
                  <a:lnTo>
                    <a:pt x="1032" y="1030"/>
                  </a:lnTo>
                  <a:lnTo>
                    <a:pt x="1040" y="1024"/>
                  </a:lnTo>
                  <a:lnTo>
                    <a:pt x="1047" y="1018"/>
                  </a:lnTo>
                  <a:lnTo>
                    <a:pt x="1065" y="1007"/>
                  </a:lnTo>
                  <a:lnTo>
                    <a:pt x="1065" y="1007"/>
                  </a:lnTo>
                  <a:close/>
                  <a:moveTo>
                    <a:pt x="1086" y="1009"/>
                  </a:moveTo>
                  <a:lnTo>
                    <a:pt x="1086" y="1009"/>
                  </a:lnTo>
                  <a:lnTo>
                    <a:pt x="1086" y="1009"/>
                  </a:lnTo>
                  <a:lnTo>
                    <a:pt x="1086" y="1009"/>
                  </a:lnTo>
                  <a:lnTo>
                    <a:pt x="1112" y="1012"/>
                  </a:lnTo>
                  <a:lnTo>
                    <a:pt x="1112" y="1012"/>
                  </a:lnTo>
                  <a:lnTo>
                    <a:pt x="1071" y="1028"/>
                  </a:lnTo>
                  <a:lnTo>
                    <a:pt x="1071" y="1028"/>
                  </a:lnTo>
                  <a:lnTo>
                    <a:pt x="1075" y="1024"/>
                  </a:lnTo>
                  <a:lnTo>
                    <a:pt x="1082" y="1019"/>
                  </a:lnTo>
                  <a:lnTo>
                    <a:pt x="1085" y="1017"/>
                  </a:lnTo>
                  <a:lnTo>
                    <a:pt x="1087" y="1015"/>
                  </a:lnTo>
                  <a:lnTo>
                    <a:pt x="1087" y="1011"/>
                  </a:lnTo>
                  <a:lnTo>
                    <a:pt x="1086" y="1009"/>
                  </a:lnTo>
                  <a:lnTo>
                    <a:pt x="1086" y="1009"/>
                  </a:lnTo>
                  <a:close/>
                  <a:moveTo>
                    <a:pt x="1046" y="1036"/>
                  </a:moveTo>
                  <a:lnTo>
                    <a:pt x="1046" y="1036"/>
                  </a:lnTo>
                  <a:lnTo>
                    <a:pt x="1044" y="1036"/>
                  </a:lnTo>
                  <a:lnTo>
                    <a:pt x="1044" y="1036"/>
                  </a:lnTo>
                  <a:lnTo>
                    <a:pt x="1047" y="1035"/>
                  </a:lnTo>
                  <a:lnTo>
                    <a:pt x="1047" y="1035"/>
                  </a:lnTo>
                  <a:lnTo>
                    <a:pt x="1046" y="1036"/>
                  </a:lnTo>
                  <a:lnTo>
                    <a:pt x="1046" y="1036"/>
                  </a:lnTo>
                  <a:close/>
                  <a:moveTo>
                    <a:pt x="1082" y="1040"/>
                  </a:moveTo>
                  <a:lnTo>
                    <a:pt x="1082" y="1040"/>
                  </a:lnTo>
                  <a:lnTo>
                    <a:pt x="1068" y="1039"/>
                  </a:lnTo>
                  <a:lnTo>
                    <a:pt x="1068" y="1039"/>
                  </a:lnTo>
                  <a:lnTo>
                    <a:pt x="1070" y="1039"/>
                  </a:lnTo>
                  <a:lnTo>
                    <a:pt x="1070" y="1039"/>
                  </a:lnTo>
                  <a:lnTo>
                    <a:pt x="1095" y="1028"/>
                  </a:lnTo>
                  <a:lnTo>
                    <a:pt x="1095" y="1028"/>
                  </a:lnTo>
                  <a:lnTo>
                    <a:pt x="1088" y="1034"/>
                  </a:lnTo>
                  <a:lnTo>
                    <a:pt x="1085" y="1037"/>
                  </a:lnTo>
                  <a:lnTo>
                    <a:pt x="1082" y="1040"/>
                  </a:lnTo>
                  <a:lnTo>
                    <a:pt x="1082" y="1040"/>
                  </a:lnTo>
                  <a:close/>
                  <a:moveTo>
                    <a:pt x="1111" y="1043"/>
                  </a:moveTo>
                  <a:lnTo>
                    <a:pt x="1111" y="1043"/>
                  </a:lnTo>
                  <a:lnTo>
                    <a:pt x="1099" y="1042"/>
                  </a:lnTo>
                  <a:lnTo>
                    <a:pt x="1099" y="1042"/>
                  </a:lnTo>
                  <a:lnTo>
                    <a:pt x="1127" y="1029"/>
                  </a:lnTo>
                  <a:lnTo>
                    <a:pt x="1127" y="1029"/>
                  </a:lnTo>
                  <a:lnTo>
                    <a:pt x="1111" y="1043"/>
                  </a:lnTo>
                  <a:lnTo>
                    <a:pt x="1111" y="1043"/>
                  </a:lnTo>
                  <a:close/>
                  <a:moveTo>
                    <a:pt x="1124" y="1013"/>
                  </a:moveTo>
                  <a:lnTo>
                    <a:pt x="1124" y="1013"/>
                  </a:lnTo>
                  <a:lnTo>
                    <a:pt x="1138" y="1016"/>
                  </a:lnTo>
                  <a:lnTo>
                    <a:pt x="1138" y="1016"/>
                  </a:lnTo>
                  <a:lnTo>
                    <a:pt x="1126" y="1019"/>
                  </a:lnTo>
                  <a:lnTo>
                    <a:pt x="1115" y="1025"/>
                  </a:lnTo>
                  <a:lnTo>
                    <a:pt x="1115" y="1025"/>
                  </a:lnTo>
                  <a:lnTo>
                    <a:pt x="1123" y="1018"/>
                  </a:lnTo>
                  <a:lnTo>
                    <a:pt x="1123" y="1018"/>
                  </a:lnTo>
                  <a:lnTo>
                    <a:pt x="1124" y="1016"/>
                  </a:lnTo>
                  <a:lnTo>
                    <a:pt x="1124" y="1013"/>
                  </a:lnTo>
                  <a:lnTo>
                    <a:pt x="1124" y="1013"/>
                  </a:lnTo>
                  <a:close/>
                  <a:moveTo>
                    <a:pt x="1156" y="1046"/>
                  </a:moveTo>
                  <a:lnTo>
                    <a:pt x="1156" y="1046"/>
                  </a:lnTo>
                  <a:lnTo>
                    <a:pt x="1144" y="1046"/>
                  </a:lnTo>
                  <a:lnTo>
                    <a:pt x="1144" y="1046"/>
                  </a:lnTo>
                  <a:lnTo>
                    <a:pt x="1156" y="1040"/>
                  </a:lnTo>
                  <a:lnTo>
                    <a:pt x="1156" y="1040"/>
                  </a:lnTo>
                  <a:lnTo>
                    <a:pt x="1169" y="1035"/>
                  </a:lnTo>
                  <a:lnTo>
                    <a:pt x="1169" y="1035"/>
                  </a:lnTo>
                  <a:lnTo>
                    <a:pt x="1156" y="1046"/>
                  </a:lnTo>
                  <a:lnTo>
                    <a:pt x="1156" y="1046"/>
                  </a:lnTo>
                  <a:close/>
                  <a:moveTo>
                    <a:pt x="1128" y="1042"/>
                  </a:moveTo>
                  <a:lnTo>
                    <a:pt x="1128" y="1042"/>
                  </a:lnTo>
                  <a:lnTo>
                    <a:pt x="1140" y="1031"/>
                  </a:lnTo>
                  <a:lnTo>
                    <a:pt x="1150" y="1021"/>
                  </a:lnTo>
                  <a:lnTo>
                    <a:pt x="1150" y="1021"/>
                  </a:lnTo>
                  <a:lnTo>
                    <a:pt x="1151" y="1018"/>
                  </a:lnTo>
                  <a:lnTo>
                    <a:pt x="1151" y="1017"/>
                  </a:lnTo>
                  <a:lnTo>
                    <a:pt x="1151" y="1017"/>
                  </a:lnTo>
                  <a:lnTo>
                    <a:pt x="1182" y="1019"/>
                  </a:lnTo>
                  <a:lnTo>
                    <a:pt x="1182" y="1019"/>
                  </a:lnTo>
                  <a:lnTo>
                    <a:pt x="1169" y="1024"/>
                  </a:lnTo>
                  <a:lnTo>
                    <a:pt x="1154" y="1030"/>
                  </a:lnTo>
                  <a:lnTo>
                    <a:pt x="1141" y="1036"/>
                  </a:lnTo>
                  <a:lnTo>
                    <a:pt x="1128" y="1042"/>
                  </a:lnTo>
                  <a:lnTo>
                    <a:pt x="1128" y="1042"/>
                  </a:lnTo>
                  <a:close/>
                  <a:moveTo>
                    <a:pt x="1191" y="1022"/>
                  </a:moveTo>
                  <a:lnTo>
                    <a:pt x="1191" y="1022"/>
                  </a:lnTo>
                  <a:lnTo>
                    <a:pt x="1191" y="1021"/>
                  </a:lnTo>
                  <a:lnTo>
                    <a:pt x="1191" y="1021"/>
                  </a:lnTo>
                  <a:lnTo>
                    <a:pt x="1205" y="1021"/>
                  </a:lnTo>
                  <a:lnTo>
                    <a:pt x="1205" y="1021"/>
                  </a:lnTo>
                  <a:lnTo>
                    <a:pt x="1186" y="1033"/>
                  </a:lnTo>
                  <a:lnTo>
                    <a:pt x="1186" y="1033"/>
                  </a:lnTo>
                  <a:lnTo>
                    <a:pt x="1188" y="1030"/>
                  </a:lnTo>
                  <a:lnTo>
                    <a:pt x="1191" y="1028"/>
                  </a:lnTo>
                  <a:lnTo>
                    <a:pt x="1191" y="1024"/>
                  </a:lnTo>
                  <a:lnTo>
                    <a:pt x="1191" y="1022"/>
                  </a:lnTo>
                  <a:lnTo>
                    <a:pt x="1191" y="1022"/>
                  </a:lnTo>
                  <a:close/>
                  <a:moveTo>
                    <a:pt x="1188" y="1043"/>
                  </a:moveTo>
                  <a:lnTo>
                    <a:pt x="1188" y="1043"/>
                  </a:lnTo>
                  <a:lnTo>
                    <a:pt x="1192" y="1041"/>
                  </a:lnTo>
                  <a:lnTo>
                    <a:pt x="1192" y="1041"/>
                  </a:lnTo>
                  <a:lnTo>
                    <a:pt x="1192" y="1041"/>
                  </a:lnTo>
                  <a:lnTo>
                    <a:pt x="1192" y="1041"/>
                  </a:lnTo>
                  <a:lnTo>
                    <a:pt x="1193" y="1042"/>
                  </a:lnTo>
                  <a:lnTo>
                    <a:pt x="1193" y="1042"/>
                  </a:lnTo>
                  <a:lnTo>
                    <a:pt x="1188" y="1043"/>
                  </a:lnTo>
                  <a:lnTo>
                    <a:pt x="1188" y="1043"/>
                  </a:lnTo>
                  <a:close/>
                  <a:moveTo>
                    <a:pt x="1205" y="1039"/>
                  </a:moveTo>
                  <a:lnTo>
                    <a:pt x="1205" y="1039"/>
                  </a:lnTo>
                  <a:lnTo>
                    <a:pt x="1223" y="1030"/>
                  </a:lnTo>
                  <a:lnTo>
                    <a:pt x="1233" y="1024"/>
                  </a:lnTo>
                  <a:lnTo>
                    <a:pt x="1236" y="1021"/>
                  </a:lnTo>
                  <a:lnTo>
                    <a:pt x="1237" y="1017"/>
                  </a:lnTo>
                  <a:lnTo>
                    <a:pt x="1237" y="1017"/>
                  </a:lnTo>
                  <a:lnTo>
                    <a:pt x="1248" y="1015"/>
                  </a:lnTo>
                  <a:lnTo>
                    <a:pt x="1259" y="1012"/>
                  </a:lnTo>
                  <a:lnTo>
                    <a:pt x="1259" y="1012"/>
                  </a:lnTo>
                  <a:lnTo>
                    <a:pt x="1245" y="1021"/>
                  </a:lnTo>
                  <a:lnTo>
                    <a:pt x="1231" y="1028"/>
                  </a:lnTo>
                  <a:lnTo>
                    <a:pt x="1218" y="1034"/>
                  </a:lnTo>
                  <a:lnTo>
                    <a:pt x="1205" y="1039"/>
                  </a:lnTo>
                  <a:lnTo>
                    <a:pt x="1205" y="1039"/>
                  </a:lnTo>
                  <a:close/>
                  <a:moveTo>
                    <a:pt x="1377" y="597"/>
                  </a:moveTo>
                  <a:lnTo>
                    <a:pt x="1377" y="597"/>
                  </a:lnTo>
                  <a:lnTo>
                    <a:pt x="1370" y="627"/>
                  </a:lnTo>
                  <a:lnTo>
                    <a:pt x="1364" y="656"/>
                  </a:lnTo>
                  <a:lnTo>
                    <a:pt x="1358" y="686"/>
                  </a:lnTo>
                  <a:lnTo>
                    <a:pt x="1353" y="716"/>
                  </a:lnTo>
                  <a:lnTo>
                    <a:pt x="1345" y="777"/>
                  </a:lnTo>
                  <a:lnTo>
                    <a:pt x="1339" y="839"/>
                  </a:lnTo>
                  <a:lnTo>
                    <a:pt x="1339" y="839"/>
                  </a:lnTo>
                  <a:lnTo>
                    <a:pt x="1336" y="866"/>
                  </a:lnTo>
                  <a:lnTo>
                    <a:pt x="1331" y="894"/>
                  </a:lnTo>
                  <a:lnTo>
                    <a:pt x="1328" y="907"/>
                  </a:lnTo>
                  <a:lnTo>
                    <a:pt x="1324" y="919"/>
                  </a:lnTo>
                  <a:lnTo>
                    <a:pt x="1321" y="933"/>
                  </a:lnTo>
                  <a:lnTo>
                    <a:pt x="1315" y="943"/>
                  </a:lnTo>
                  <a:lnTo>
                    <a:pt x="1309" y="956"/>
                  </a:lnTo>
                  <a:lnTo>
                    <a:pt x="1301" y="965"/>
                  </a:lnTo>
                  <a:lnTo>
                    <a:pt x="1293" y="975"/>
                  </a:lnTo>
                  <a:lnTo>
                    <a:pt x="1283" y="983"/>
                  </a:lnTo>
                  <a:lnTo>
                    <a:pt x="1272" y="990"/>
                  </a:lnTo>
                  <a:lnTo>
                    <a:pt x="1260" y="996"/>
                  </a:lnTo>
                  <a:lnTo>
                    <a:pt x="1247" y="1001"/>
                  </a:lnTo>
                  <a:lnTo>
                    <a:pt x="1231" y="1004"/>
                  </a:lnTo>
                  <a:lnTo>
                    <a:pt x="1231" y="1004"/>
                  </a:lnTo>
                  <a:lnTo>
                    <a:pt x="1229" y="1004"/>
                  </a:lnTo>
                  <a:lnTo>
                    <a:pt x="1227" y="1005"/>
                  </a:lnTo>
                  <a:lnTo>
                    <a:pt x="1227" y="1005"/>
                  </a:lnTo>
                  <a:lnTo>
                    <a:pt x="1201" y="1006"/>
                  </a:lnTo>
                  <a:lnTo>
                    <a:pt x="1175" y="1006"/>
                  </a:lnTo>
                  <a:lnTo>
                    <a:pt x="1150" y="1004"/>
                  </a:lnTo>
                  <a:lnTo>
                    <a:pt x="1123" y="1001"/>
                  </a:lnTo>
                  <a:lnTo>
                    <a:pt x="1071" y="993"/>
                  </a:lnTo>
                  <a:lnTo>
                    <a:pt x="1046" y="989"/>
                  </a:lnTo>
                  <a:lnTo>
                    <a:pt x="1021" y="986"/>
                  </a:lnTo>
                  <a:lnTo>
                    <a:pt x="1021" y="986"/>
                  </a:lnTo>
                  <a:lnTo>
                    <a:pt x="969" y="981"/>
                  </a:lnTo>
                  <a:lnTo>
                    <a:pt x="916" y="976"/>
                  </a:lnTo>
                  <a:lnTo>
                    <a:pt x="811" y="969"/>
                  </a:lnTo>
                  <a:lnTo>
                    <a:pt x="811" y="969"/>
                  </a:lnTo>
                  <a:lnTo>
                    <a:pt x="790" y="969"/>
                  </a:lnTo>
                  <a:lnTo>
                    <a:pt x="769" y="969"/>
                  </a:lnTo>
                  <a:lnTo>
                    <a:pt x="726" y="971"/>
                  </a:lnTo>
                  <a:lnTo>
                    <a:pt x="684" y="972"/>
                  </a:lnTo>
                  <a:lnTo>
                    <a:pt x="663" y="972"/>
                  </a:lnTo>
                  <a:lnTo>
                    <a:pt x="642" y="971"/>
                  </a:lnTo>
                  <a:lnTo>
                    <a:pt x="642" y="971"/>
                  </a:lnTo>
                  <a:lnTo>
                    <a:pt x="630" y="969"/>
                  </a:lnTo>
                  <a:lnTo>
                    <a:pt x="618" y="966"/>
                  </a:lnTo>
                  <a:lnTo>
                    <a:pt x="608" y="963"/>
                  </a:lnTo>
                  <a:lnTo>
                    <a:pt x="598" y="959"/>
                  </a:lnTo>
                  <a:lnTo>
                    <a:pt x="589" y="954"/>
                  </a:lnTo>
                  <a:lnTo>
                    <a:pt x="580" y="949"/>
                  </a:lnTo>
                  <a:lnTo>
                    <a:pt x="573" y="943"/>
                  </a:lnTo>
                  <a:lnTo>
                    <a:pt x="566" y="937"/>
                  </a:lnTo>
                  <a:lnTo>
                    <a:pt x="559" y="930"/>
                  </a:lnTo>
                  <a:lnTo>
                    <a:pt x="553" y="923"/>
                  </a:lnTo>
                  <a:lnTo>
                    <a:pt x="542" y="905"/>
                  </a:lnTo>
                  <a:lnTo>
                    <a:pt x="531" y="886"/>
                  </a:lnTo>
                  <a:lnTo>
                    <a:pt x="522" y="865"/>
                  </a:lnTo>
                  <a:lnTo>
                    <a:pt x="522" y="865"/>
                  </a:lnTo>
                  <a:lnTo>
                    <a:pt x="522" y="862"/>
                  </a:lnTo>
                  <a:lnTo>
                    <a:pt x="522" y="858"/>
                  </a:lnTo>
                  <a:lnTo>
                    <a:pt x="521" y="856"/>
                  </a:lnTo>
                  <a:lnTo>
                    <a:pt x="520" y="854"/>
                  </a:lnTo>
                  <a:lnTo>
                    <a:pt x="518" y="856"/>
                  </a:lnTo>
                  <a:lnTo>
                    <a:pt x="518" y="856"/>
                  </a:lnTo>
                  <a:lnTo>
                    <a:pt x="509" y="836"/>
                  </a:lnTo>
                  <a:lnTo>
                    <a:pt x="503" y="822"/>
                  </a:lnTo>
                  <a:lnTo>
                    <a:pt x="495" y="806"/>
                  </a:lnTo>
                  <a:lnTo>
                    <a:pt x="486" y="792"/>
                  </a:lnTo>
                  <a:lnTo>
                    <a:pt x="478" y="781"/>
                  </a:lnTo>
                  <a:lnTo>
                    <a:pt x="474" y="776"/>
                  </a:lnTo>
                  <a:lnTo>
                    <a:pt x="469" y="774"/>
                  </a:lnTo>
                  <a:lnTo>
                    <a:pt x="466" y="772"/>
                  </a:lnTo>
                  <a:lnTo>
                    <a:pt x="462" y="772"/>
                  </a:lnTo>
                  <a:lnTo>
                    <a:pt x="462" y="772"/>
                  </a:lnTo>
                  <a:lnTo>
                    <a:pt x="353" y="823"/>
                  </a:lnTo>
                  <a:lnTo>
                    <a:pt x="299" y="848"/>
                  </a:lnTo>
                  <a:lnTo>
                    <a:pt x="246" y="876"/>
                  </a:lnTo>
                  <a:lnTo>
                    <a:pt x="246" y="876"/>
                  </a:lnTo>
                  <a:lnTo>
                    <a:pt x="231" y="884"/>
                  </a:lnTo>
                  <a:lnTo>
                    <a:pt x="217" y="894"/>
                  </a:lnTo>
                  <a:lnTo>
                    <a:pt x="202" y="903"/>
                  </a:lnTo>
                  <a:lnTo>
                    <a:pt x="189" y="913"/>
                  </a:lnTo>
                  <a:lnTo>
                    <a:pt x="164" y="935"/>
                  </a:lnTo>
                  <a:lnTo>
                    <a:pt x="140" y="959"/>
                  </a:lnTo>
                  <a:lnTo>
                    <a:pt x="140" y="959"/>
                  </a:lnTo>
                  <a:lnTo>
                    <a:pt x="118" y="983"/>
                  </a:lnTo>
                  <a:lnTo>
                    <a:pt x="95" y="1006"/>
                  </a:lnTo>
                  <a:lnTo>
                    <a:pt x="83" y="1017"/>
                  </a:lnTo>
                  <a:lnTo>
                    <a:pt x="71" y="1028"/>
                  </a:lnTo>
                  <a:lnTo>
                    <a:pt x="58" y="1037"/>
                  </a:lnTo>
                  <a:lnTo>
                    <a:pt x="43" y="1045"/>
                  </a:lnTo>
                  <a:lnTo>
                    <a:pt x="43" y="1045"/>
                  </a:lnTo>
                  <a:lnTo>
                    <a:pt x="42" y="1037"/>
                  </a:lnTo>
                  <a:lnTo>
                    <a:pt x="42" y="1037"/>
                  </a:lnTo>
                  <a:lnTo>
                    <a:pt x="41" y="1029"/>
                  </a:lnTo>
                  <a:lnTo>
                    <a:pt x="41" y="1029"/>
                  </a:lnTo>
                  <a:lnTo>
                    <a:pt x="42" y="1015"/>
                  </a:lnTo>
                  <a:lnTo>
                    <a:pt x="46" y="1000"/>
                  </a:lnTo>
                  <a:lnTo>
                    <a:pt x="51" y="987"/>
                  </a:lnTo>
                  <a:lnTo>
                    <a:pt x="57" y="974"/>
                  </a:lnTo>
                  <a:lnTo>
                    <a:pt x="64" y="960"/>
                  </a:lnTo>
                  <a:lnTo>
                    <a:pt x="72" y="947"/>
                  </a:lnTo>
                  <a:lnTo>
                    <a:pt x="82" y="935"/>
                  </a:lnTo>
                  <a:lnTo>
                    <a:pt x="93" y="922"/>
                  </a:lnTo>
                  <a:lnTo>
                    <a:pt x="114" y="899"/>
                  </a:lnTo>
                  <a:lnTo>
                    <a:pt x="138" y="877"/>
                  </a:lnTo>
                  <a:lnTo>
                    <a:pt x="161" y="858"/>
                  </a:lnTo>
                  <a:lnTo>
                    <a:pt x="183" y="841"/>
                  </a:lnTo>
                  <a:lnTo>
                    <a:pt x="183" y="841"/>
                  </a:lnTo>
                  <a:lnTo>
                    <a:pt x="216" y="818"/>
                  </a:lnTo>
                  <a:lnTo>
                    <a:pt x="248" y="798"/>
                  </a:lnTo>
                  <a:lnTo>
                    <a:pt x="283" y="780"/>
                  </a:lnTo>
                  <a:lnTo>
                    <a:pt x="300" y="771"/>
                  </a:lnTo>
                  <a:lnTo>
                    <a:pt x="318" y="764"/>
                  </a:lnTo>
                  <a:lnTo>
                    <a:pt x="318" y="764"/>
                  </a:lnTo>
                  <a:lnTo>
                    <a:pt x="355" y="750"/>
                  </a:lnTo>
                  <a:lnTo>
                    <a:pt x="373" y="741"/>
                  </a:lnTo>
                  <a:lnTo>
                    <a:pt x="390" y="733"/>
                  </a:lnTo>
                  <a:lnTo>
                    <a:pt x="390" y="733"/>
                  </a:lnTo>
                  <a:lnTo>
                    <a:pt x="401" y="724"/>
                  </a:lnTo>
                  <a:lnTo>
                    <a:pt x="414" y="711"/>
                  </a:lnTo>
                  <a:lnTo>
                    <a:pt x="420" y="703"/>
                  </a:lnTo>
                  <a:lnTo>
                    <a:pt x="424" y="695"/>
                  </a:lnTo>
                  <a:lnTo>
                    <a:pt x="426" y="689"/>
                  </a:lnTo>
                  <a:lnTo>
                    <a:pt x="426" y="686"/>
                  </a:lnTo>
                  <a:lnTo>
                    <a:pt x="425" y="683"/>
                  </a:lnTo>
                  <a:lnTo>
                    <a:pt x="425" y="683"/>
                  </a:lnTo>
                  <a:lnTo>
                    <a:pt x="427" y="671"/>
                  </a:lnTo>
                  <a:lnTo>
                    <a:pt x="427" y="659"/>
                  </a:lnTo>
                  <a:lnTo>
                    <a:pt x="427" y="659"/>
                  </a:lnTo>
                  <a:lnTo>
                    <a:pt x="427" y="647"/>
                  </a:lnTo>
                  <a:lnTo>
                    <a:pt x="426" y="635"/>
                  </a:lnTo>
                  <a:lnTo>
                    <a:pt x="424" y="623"/>
                  </a:lnTo>
                  <a:lnTo>
                    <a:pt x="421" y="611"/>
                  </a:lnTo>
                  <a:lnTo>
                    <a:pt x="413" y="588"/>
                  </a:lnTo>
                  <a:lnTo>
                    <a:pt x="403" y="567"/>
                  </a:lnTo>
                  <a:lnTo>
                    <a:pt x="392" y="544"/>
                  </a:lnTo>
                  <a:lnTo>
                    <a:pt x="382" y="522"/>
                  </a:lnTo>
                  <a:lnTo>
                    <a:pt x="371" y="500"/>
                  </a:lnTo>
                  <a:lnTo>
                    <a:pt x="360" y="479"/>
                  </a:lnTo>
                  <a:lnTo>
                    <a:pt x="360" y="479"/>
                  </a:lnTo>
                  <a:lnTo>
                    <a:pt x="343" y="438"/>
                  </a:lnTo>
                  <a:lnTo>
                    <a:pt x="332" y="412"/>
                  </a:lnTo>
                  <a:lnTo>
                    <a:pt x="323" y="385"/>
                  </a:lnTo>
                  <a:lnTo>
                    <a:pt x="313" y="357"/>
                  </a:lnTo>
                  <a:lnTo>
                    <a:pt x="305" y="329"/>
                  </a:lnTo>
                  <a:lnTo>
                    <a:pt x="300" y="303"/>
                  </a:lnTo>
                  <a:lnTo>
                    <a:pt x="297" y="290"/>
                  </a:lnTo>
                  <a:lnTo>
                    <a:pt x="297" y="279"/>
                  </a:lnTo>
                  <a:lnTo>
                    <a:pt x="297" y="279"/>
                  </a:lnTo>
                  <a:lnTo>
                    <a:pt x="297" y="268"/>
                  </a:lnTo>
                  <a:lnTo>
                    <a:pt x="300" y="258"/>
                  </a:lnTo>
                  <a:lnTo>
                    <a:pt x="305" y="249"/>
                  </a:lnTo>
                  <a:lnTo>
                    <a:pt x="307" y="244"/>
                  </a:lnTo>
                  <a:lnTo>
                    <a:pt x="311" y="240"/>
                  </a:lnTo>
                  <a:lnTo>
                    <a:pt x="311" y="240"/>
                  </a:lnTo>
                  <a:lnTo>
                    <a:pt x="313" y="243"/>
                  </a:lnTo>
                  <a:lnTo>
                    <a:pt x="317" y="243"/>
                  </a:lnTo>
                  <a:lnTo>
                    <a:pt x="321" y="243"/>
                  </a:lnTo>
                  <a:lnTo>
                    <a:pt x="327" y="241"/>
                  </a:lnTo>
                  <a:lnTo>
                    <a:pt x="344" y="235"/>
                  </a:lnTo>
                  <a:lnTo>
                    <a:pt x="366" y="227"/>
                  </a:lnTo>
                  <a:lnTo>
                    <a:pt x="391" y="215"/>
                  </a:lnTo>
                  <a:lnTo>
                    <a:pt x="418" y="202"/>
                  </a:lnTo>
                  <a:lnTo>
                    <a:pt x="478" y="169"/>
                  </a:lnTo>
                  <a:lnTo>
                    <a:pt x="538" y="134"/>
                  </a:lnTo>
                  <a:lnTo>
                    <a:pt x="593" y="103"/>
                  </a:lnTo>
                  <a:lnTo>
                    <a:pt x="658" y="63"/>
                  </a:lnTo>
                  <a:lnTo>
                    <a:pt x="658" y="63"/>
                  </a:lnTo>
                  <a:lnTo>
                    <a:pt x="678" y="52"/>
                  </a:lnTo>
                  <a:lnTo>
                    <a:pt x="698" y="41"/>
                  </a:lnTo>
                  <a:lnTo>
                    <a:pt x="719" y="32"/>
                  </a:lnTo>
                  <a:lnTo>
                    <a:pt x="740" y="23"/>
                  </a:lnTo>
                  <a:lnTo>
                    <a:pt x="761" y="17"/>
                  </a:lnTo>
                  <a:lnTo>
                    <a:pt x="784" y="14"/>
                  </a:lnTo>
                  <a:lnTo>
                    <a:pt x="807" y="11"/>
                  </a:lnTo>
                  <a:lnTo>
                    <a:pt x="817" y="13"/>
                  </a:lnTo>
                  <a:lnTo>
                    <a:pt x="829" y="14"/>
                  </a:lnTo>
                  <a:lnTo>
                    <a:pt x="829" y="14"/>
                  </a:lnTo>
                  <a:lnTo>
                    <a:pt x="850" y="17"/>
                  </a:lnTo>
                  <a:lnTo>
                    <a:pt x="870" y="22"/>
                  </a:lnTo>
                  <a:lnTo>
                    <a:pt x="890" y="29"/>
                  </a:lnTo>
                  <a:lnTo>
                    <a:pt x="909" y="38"/>
                  </a:lnTo>
                  <a:lnTo>
                    <a:pt x="928" y="46"/>
                  </a:lnTo>
                  <a:lnTo>
                    <a:pt x="946" y="57"/>
                  </a:lnTo>
                  <a:lnTo>
                    <a:pt x="982" y="78"/>
                  </a:lnTo>
                  <a:lnTo>
                    <a:pt x="982" y="78"/>
                  </a:lnTo>
                  <a:lnTo>
                    <a:pt x="1023" y="102"/>
                  </a:lnTo>
                  <a:lnTo>
                    <a:pt x="1064" y="126"/>
                  </a:lnTo>
                  <a:lnTo>
                    <a:pt x="1147" y="171"/>
                  </a:lnTo>
                  <a:lnTo>
                    <a:pt x="1188" y="196"/>
                  </a:lnTo>
                  <a:lnTo>
                    <a:pt x="1229" y="221"/>
                  </a:lnTo>
                  <a:lnTo>
                    <a:pt x="1268" y="247"/>
                  </a:lnTo>
                  <a:lnTo>
                    <a:pt x="1305" y="276"/>
                  </a:lnTo>
                  <a:lnTo>
                    <a:pt x="1305" y="276"/>
                  </a:lnTo>
                  <a:lnTo>
                    <a:pt x="1322" y="290"/>
                  </a:lnTo>
                  <a:lnTo>
                    <a:pt x="1339" y="304"/>
                  </a:lnTo>
                  <a:lnTo>
                    <a:pt x="1355" y="318"/>
                  </a:lnTo>
                  <a:lnTo>
                    <a:pt x="1370" y="334"/>
                  </a:lnTo>
                  <a:lnTo>
                    <a:pt x="1383" y="352"/>
                  </a:lnTo>
                  <a:lnTo>
                    <a:pt x="1388" y="361"/>
                  </a:lnTo>
                  <a:lnTo>
                    <a:pt x="1393" y="370"/>
                  </a:lnTo>
                  <a:lnTo>
                    <a:pt x="1398" y="380"/>
                  </a:lnTo>
                  <a:lnTo>
                    <a:pt x="1401" y="391"/>
                  </a:lnTo>
                  <a:lnTo>
                    <a:pt x="1404" y="400"/>
                  </a:lnTo>
                  <a:lnTo>
                    <a:pt x="1406" y="411"/>
                  </a:lnTo>
                  <a:lnTo>
                    <a:pt x="1406" y="411"/>
                  </a:lnTo>
                  <a:lnTo>
                    <a:pt x="1407" y="435"/>
                  </a:lnTo>
                  <a:lnTo>
                    <a:pt x="1407" y="458"/>
                  </a:lnTo>
                  <a:lnTo>
                    <a:pt x="1405" y="482"/>
                  </a:lnTo>
                  <a:lnTo>
                    <a:pt x="1401" y="505"/>
                  </a:lnTo>
                  <a:lnTo>
                    <a:pt x="1395" y="528"/>
                  </a:lnTo>
                  <a:lnTo>
                    <a:pt x="1390" y="551"/>
                  </a:lnTo>
                  <a:lnTo>
                    <a:pt x="1377" y="597"/>
                  </a:lnTo>
                  <a:lnTo>
                    <a:pt x="1377" y="597"/>
                  </a:lnTo>
                  <a:close/>
                </a:path>
              </a:pathLst>
            </a:custGeom>
            <a:solidFill>
              <a:srgbClr val="F7B63E"/>
            </a:solidFill>
            <a:ln>
              <a:noFill/>
            </a:ln>
          </p:spPr>
          <p:txBody>
            <a:bodyPr vert="horz" wrap="square" lIns="91440" tIns="45720" rIns="91440" bIns="45720" numCol="1" anchor="t" anchorCtr="0" compatLnSpc="1"/>
            <a:lstStyle/>
            <a:p>
              <a:pPr defTabSz="914400">
                <a:defRPr/>
              </a:pPr>
              <a:endParaRPr lang="zh-CN" altLang="en-US">
                <a:solidFill>
                  <a:prstClr val="black"/>
                </a:solidFill>
                <a:latin typeface="Calibri"/>
                <a:ea typeface="宋体" panose="02010600030101010101" pitchFamily="2" charset="-122"/>
              </a:endParaRPr>
            </a:p>
          </p:txBody>
        </p:sp>
        <p:sp>
          <p:nvSpPr>
            <p:cNvPr id="27" name="文本框 26">
              <a:extLst>
                <a:ext uri="{FF2B5EF4-FFF2-40B4-BE49-F238E27FC236}">
                  <a16:creationId xmlns:a16="http://schemas.microsoft.com/office/drawing/2014/main" id="{F47993BE-3A1F-43A0-9D1B-1C5D0BF1B52E}"/>
                </a:ext>
              </a:extLst>
            </p:cNvPr>
            <p:cNvSpPr txBox="1"/>
            <p:nvPr/>
          </p:nvSpPr>
          <p:spPr>
            <a:xfrm>
              <a:off x="-3563877" y="2828211"/>
              <a:ext cx="2028509" cy="2321494"/>
            </a:xfrm>
            <a:prstGeom prst="rect">
              <a:avLst/>
            </a:prstGeom>
            <a:noFill/>
          </p:spPr>
          <p:txBody>
            <a:bodyPr wrap="square" rtlCol="0">
              <a:spAutoFit/>
            </a:bodyPr>
            <a:lstStyle/>
            <a:p>
              <a:pPr algn="ctr" defTabSz="914400">
                <a:defRPr/>
              </a:pP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Wide variety of cuisines</a:t>
              </a:r>
              <a:endParaRPr lang="zh-CN" altLang="en-US" sz="2400" dirty="0">
                <a:latin typeface="Times New Roman" panose="02020603050405020304" pitchFamily="18" charset="0"/>
                <a:ea typeface="DFKai-SB" panose="03000509000000000000" pitchFamily="65" charset="-120"/>
                <a:cs typeface="Times New Roman" panose="02020603050405020304" pitchFamily="18" charset="0"/>
              </a:endParaRPr>
            </a:p>
            <a:p>
              <a:pPr defTabSz="914400">
                <a:defRPr/>
              </a:pPr>
              <a:endParaRPr lang="zh-CN" altLang="en-US" sz="4000" dirty="0">
                <a:latin typeface="Times New Roman" panose="02020603050405020304" pitchFamily="18" charset="0"/>
                <a:ea typeface="迷你简卡通" pitchFamily="65" charset="-122"/>
                <a:cs typeface="Times New Roman" panose="02020603050405020304" pitchFamily="18" charset="0"/>
              </a:endParaRPr>
            </a:p>
          </p:txBody>
        </p:sp>
      </p:grpSp>
      <p:grpSp>
        <p:nvGrpSpPr>
          <p:cNvPr id="29" name="组合 28">
            <a:extLst>
              <a:ext uri="{FF2B5EF4-FFF2-40B4-BE49-F238E27FC236}">
                <a16:creationId xmlns:a16="http://schemas.microsoft.com/office/drawing/2014/main" id="{ACC06244-9C85-467A-BA71-B4901F4CAD13}"/>
              </a:ext>
            </a:extLst>
          </p:cNvPr>
          <p:cNvGrpSpPr/>
          <p:nvPr/>
        </p:nvGrpSpPr>
        <p:grpSpPr>
          <a:xfrm>
            <a:off x="5107580" y="4293096"/>
            <a:ext cx="3035380" cy="2592287"/>
            <a:chOff x="-4163658" y="2407708"/>
            <a:chExt cx="3024593" cy="3370050"/>
          </a:xfrm>
        </p:grpSpPr>
        <p:sp>
          <p:nvSpPr>
            <p:cNvPr id="31" name="Freeform 49">
              <a:extLst>
                <a:ext uri="{FF2B5EF4-FFF2-40B4-BE49-F238E27FC236}">
                  <a16:creationId xmlns:a16="http://schemas.microsoft.com/office/drawing/2014/main" id="{24EBA933-688A-4AA0-A0C9-184EB08FCD69}"/>
                </a:ext>
              </a:extLst>
            </p:cNvPr>
            <p:cNvSpPr>
              <a:spLocks noEditPoints="1"/>
            </p:cNvSpPr>
            <p:nvPr/>
          </p:nvSpPr>
          <p:spPr bwMode="auto">
            <a:xfrm>
              <a:off x="-4163658" y="2407708"/>
              <a:ext cx="2993966" cy="2311960"/>
            </a:xfrm>
            <a:custGeom>
              <a:avLst/>
              <a:gdLst>
                <a:gd name="T0" fmla="*/ 336 w 1420"/>
                <a:gd name="T1" fmla="*/ 215 h 1076"/>
                <a:gd name="T2" fmla="*/ 247 w 1420"/>
                <a:gd name="T3" fmla="*/ 269 h 1076"/>
                <a:gd name="T4" fmla="*/ 339 w 1420"/>
                <a:gd name="T5" fmla="*/ 658 h 1076"/>
                <a:gd name="T6" fmla="*/ 4 w 1420"/>
                <a:gd name="T7" fmla="*/ 999 h 1076"/>
                <a:gd name="T8" fmla="*/ 71 w 1420"/>
                <a:gd name="T9" fmla="*/ 1045 h 1076"/>
                <a:gd name="T10" fmla="*/ 430 w 1420"/>
                <a:gd name="T11" fmla="*/ 846 h 1076"/>
                <a:gd name="T12" fmla="*/ 621 w 1420"/>
                <a:gd name="T13" fmla="*/ 1030 h 1076"/>
                <a:gd name="T14" fmla="*/ 1168 w 1420"/>
                <a:gd name="T15" fmla="*/ 1058 h 1076"/>
                <a:gd name="T16" fmla="*/ 1418 w 1420"/>
                <a:gd name="T17" fmla="*/ 477 h 1076"/>
                <a:gd name="T18" fmla="*/ 285 w 1420"/>
                <a:gd name="T19" fmla="*/ 309 h 1076"/>
                <a:gd name="T20" fmla="*/ 235 w 1420"/>
                <a:gd name="T21" fmla="*/ 317 h 1076"/>
                <a:gd name="T22" fmla="*/ 255 w 1420"/>
                <a:gd name="T23" fmla="*/ 410 h 1076"/>
                <a:gd name="T24" fmla="*/ 262 w 1420"/>
                <a:gd name="T25" fmla="*/ 418 h 1076"/>
                <a:gd name="T26" fmla="*/ 272 w 1420"/>
                <a:gd name="T27" fmla="*/ 467 h 1076"/>
                <a:gd name="T28" fmla="*/ 333 w 1420"/>
                <a:gd name="T29" fmla="*/ 444 h 1076"/>
                <a:gd name="T30" fmla="*/ 289 w 1420"/>
                <a:gd name="T31" fmla="*/ 439 h 1076"/>
                <a:gd name="T32" fmla="*/ 331 w 1420"/>
                <a:gd name="T33" fmla="*/ 457 h 1076"/>
                <a:gd name="T34" fmla="*/ 355 w 1420"/>
                <a:gd name="T35" fmla="*/ 550 h 1076"/>
                <a:gd name="T36" fmla="*/ 329 w 1420"/>
                <a:gd name="T37" fmla="*/ 494 h 1076"/>
                <a:gd name="T38" fmla="*/ 320 w 1420"/>
                <a:gd name="T39" fmla="*/ 546 h 1076"/>
                <a:gd name="T40" fmla="*/ 350 w 1420"/>
                <a:gd name="T41" fmla="*/ 611 h 1076"/>
                <a:gd name="T42" fmla="*/ 350 w 1420"/>
                <a:gd name="T43" fmla="*/ 644 h 1076"/>
                <a:gd name="T44" fmla="*/ 379 w 1420"/>
                <a:gd name="T45" fmla="*/ 723 h 1076"/>
                <a:gd name="T46" fmla="*/ 411 w 1420"/>
                <a:gd name="T47" fmla="*/ 629 h 1076"/>
                <a:gd name="T48" fmla="*/ 365 w 1420"/>
                <a:gd name="T49" fmla="*/ 679 h 1076"/>
                <a:gd name="T50" fmla="*/ 373 w 1420"/>
                <a:gd name="T51" fmla="*/ 700 h 1076"/>
                <a:gd name="T52" fmla="*/ 368 w 1420"/>
                <a:gd name="T53" fmla="*/ 718 h 1076"/>
                <a:gd name="T54" fmla="*/ 193 w 1420"/>
                <a:gd name="T55" fmla="*/ 809 h 1076"/>
                <a:gd name="T56" fmla="*/ 252 w 1420"/>
                <a:gd name="T57" fmla="*/ 778 h 1076"/>
                <a:gd name="T58" fmla="*/ 193 w 1420"/>
                <a:gd name="T59" fmla="*/ 774 h 1076"/>
                <a:gd name="T60" fmla="*/ 71 w 1420"/>
                <a:gd name="T61" fmla="*/ 874 h 1076"/>
                <a:gd name="T62" fmla="*/ 13 w 1420"/>
                <a:gd name="T63" fmla="*/ 1006 h 1076"/>
                <a:gd name="T64" fmla="*/ 28 w 1420"/>
                <a:gd name="T65" fmla="*/ 983 h 1076"/>
                <a:gd name="T66" fmla="*/ 153 w 1420"/>
                <a:gd name="T67" fmla="*/ 845 h 1076"/>
                <a:gd name="T68" fmla="*/ 471 w 1420"/>
                <a:gd name="T69" fmla="*/ 813 h 1076"/>
                <a:gd name="T70" fmla="*/ 456 w 1420"/>
                <a:gd name="T71" fmla="*/ 811 h 1076"/>
                <a:gd name="T72" fmla="*/ 457 w 1420"/>
                <a:gd name="T73" fmla="*/ 872 h 1076"/>
                <a:gd name="T74" fmla="*/ 551 w 1420"/>
                <a:gd name="T75" fmla="*/ 992 h 1076"/>
                <a:gd name="T76" fmla="*/ 565 w 1420"/>
                <a:gd name="T77" fmla="*/ 958 h 1076"/>
                <a:gd name="T78" fmla="*/ 532 w 1420"/>
                <a:gd name="T79" fmla="*/ 919 h 1076"/>
                <a:gd name="T80" fmla="*/ 496 w 1420"/>
                <a:gd name="T81" fmla="*/ 877 h 1076"/>
                <a:gd name="T82" fmla="*/ 501 w 1420"/>
                <a:gd name="T83" fmla="*/ 960 h 1076"/>
                <a:gd name="T84" fmla="*/ 542 w 1420"/>
                <a:gd name="T85" fmla="*/ 1007 h 1076"/>
                <a:gd name="T86" fmla="*/ 584 w 1420"/>
                <a:gd name="T87" fmla="*/ 1007 h 1076"/>
                <a:gd name="T88" fmla="*/ 634 w 1420"/>
                <a:gd name="T89" fmla="*/ 1007 h 1076"/>
                <a:gd name="T90" fmla="*/ 709 w 1420"/>
                <a:gd name="T91" fmla="*/ 987 h 1076"/>
                <a:gd name="T92" fmla="*/ 752 w 1420"/>
                <a:gd name="T93" fmla="*/ 1009 h 1076"/>
                <a:gd name="T94" fmla="*/ 825 w 1420"/>
                <a:gd name="T95" fmla="*/ 1005 h 1076"/>
                <a:gd name="T96" fmla="*/ 863 w 1420"/>
                <a:gd name="T97" fmla="*/ 1012 h 1076"/>
                <a:gd name="T98" fmla="*/ 967 w 1420"/>
                <a:gd name="T99" fmla="*/ 999 h 1076"/>
                <a:gd name="T100" fmla="*/ 967 w 1420"/>
                <a:gd name="T101" fmla="*/ 1028 h 1076"/>
                <a:gd name="T102" fmla="*/ 1003 w 1420"/>
                <a:gd name="T103" fmla="*/ 1012 h 1076"/>
                <a:gd name="T104" fmla="*/ 1047 w 1420"/>
                <a:gd name="T105" fmla="*/ 1018 h 1076"/>
                <a:gd name="T106" fmla="*/ 1088 w 1420"/>
                <a:gd name="T107" fmla="*/ 1034 h 1076"/>
                <a:gd name="T108" fmla="*/ 1128 w 1420"/>
                <a:gd name="T109" fmla="*/ 1042 h 1076"/>
                <a:gd name="T110" fmla="*/ 1193 w 1420"/>
                <a:gd name="T111" fmla="*/ 1042 h 1076"/>
                <a:gd name="T112" fmla="*/ 1309 w 1420"/>
                <a:gd name="T113" fmla="*/ 956 h 1076"/>
                <a:gd name="T114" fmla="*/ 598 w 1420"/>
                <a:gd name="T115" fmla="*/ 959 h 1076"/>
                <a:gd name="T116" fmla="*/ 189 w 1420"/>
                <a:gd name="T117" fmla="*/ 913 h 1076"/>
                <a:gd name="T118" fmla="*/ 355 w 1420"/>
                <a:gd name="T119" fmla="*/ 750 h 1076"/>
                <a:gd name="T120" fmla="*/ 297 w 1420"/>
                <a:gd name="T121" fmla="*/ 279 h 1076"/>
                <a:gd name="T122" fmla="*/ 928 w 1420"/>
                <a:gd name="T123" fmla="*/ 46 h 1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0" h="1076">
                  <a:moveTo>
                    <a:pt x="1160" y="164"/>
                  </a:moveTo>
                  <a:lnTo>
                    <a:pt x="1160" y="164"/>
                  </a:lnTo>
                  <a:lnTo>
                    <a:pt x="1097" y="127"/>
                  </a:lnTo>
                  <a:lnTo>
                    <a:pt x="1033" y="88"/>
                  </a:lnTo>
                  <a:lnTo>
                    <a:pt x="1002" y="69"/>
                  </a:lnTo>
                  <a:lnTo>
                    <a:pt x="969" y="51"/>
                  </a:lnTo>
                  <a:lnTo>
                    <a:pt x="937" y="35"/>
                  </a:lnTo>
                  <a:lnTo>
                    <a:pt x="903" y="20"/>
                  </a:lnTo>
                  <a:lnTo>
                    <a:pt x="903" y="20"/>
                  </a:lnTo>
                  <a:lnTo>
                    <a:pt x="885" y="13"/>
                  </a:lnTo>
                  <a:lnTo>
                    <a:pt x="868" y="8"/>
                  </a:lnTo>
                  <a:lnTo>
                    <a:pt x="850" y="4"/>
                  </a:lnTo>
                  <a:lnTo>
                    <a:pt x="833" y="2"/>
                  </a:lnTo>
                  <a:lnTo>
                    <a:pt x="817" y="0"/>
                  </a:lnTo>
                  <a:lnTo>
                    <a:pt x="801" y="0"/>
                  </a:lnTo>
                  <a:lnTo>
                    <a:pt x="784" y="2"/>
                  </a:lnTo>
                  <a:lnTo>
                    <a:pt x="768" y="4"/>
                  </a:lnTo>
                  <a:lnTo>
                    <a:pt x="752" y="8"/>
                  </a:lnTo>
                  <a:lnTo>
                    <a:pt x="737" y="13"/>
                  </a:lnTo>
                  <a:lnTo>
                    <a:pt x="720" y="17"/>
                  </a:lnTo>
                  <a:lnTo>
                    <a:pt x="704" y="25"/>
                  </a:lnTo>
                  <a:lnTo>
                    <a:pt x="673" y="40"/>
                  </a:lnTo>
                  <a:lnTo>
                    <a:pt x="642" y="58"/>
                  </a:lnTo>
                  <a:lnTo>
                    <a:pt x="642" y="58"/>
                  </a:lnTo>
                  <a:lnTo>
                    <a:pt x="571" y="100"/>
                  </a:lnTo>
                  <a:lnTo>
                    <a:pt x="500" y="143"/>
                  </a:lnTo>
                  <a:lnTo>
                    <a:pt x="463" y="163"/>
                  </a:lnTo>
                  <a:lnTo>
                    <a:pt x="427" y="181"/>
                  </a:lnTo>
                  <a:lnTo>
                    <a:pt x="390" y="199"/>
                  </a:lnTo>
                  <a:lnTo>
                    <a:pt x="352" y="215"/>
                  </a:lnTo>
                  <a:lnTo>
                    <a:pt x="352" y="215"/>
                  </a:lnTo>
                  <a:lnTo>
                    <a:pt x="349" y="214"/>
                  </a:lnTo>
                  <a:lnTo>
                    <a:pt x="349" y="214"/>
                  </a:lnTo>
                  <a:lnTo>
                    <a:pt x="336" y="215"/>
                  </a:lnTo>
                  <a:lnTo>
                    <a:pt x="325" y="217"/>
                  </a:lnTo>
                  <a:lnTo>
                    <a:pt x="314" y="222"/>
                  </a:lnTo>
                  <a:lnTo>
                    <a:pt x="306" y="228"/>
                  </a:lnTo>
                  <a:lnTo>
                    <a:pt x="299" y="235"/>
                  </a:lnTo>
                  <a:lnTo>
                    <a:pt x="293" y="245"/>
                  </a:lnTo>
                  <a:lnTo>
                    <a:pt x="289" y="256"/>
                  </a:lnTo>
                  <a:lnTo>
                    <a:pt x="288" y="268"/>
                  </a:lnTo>
                  <a:lnTo>
                    <a:pt x="288" y="268"/>
                  </a:lnTo>
                  <a:lnTo>
                    <a:pt x="287" y="265"/>
                  </a:lnTo>
                  <a:lnTo>
                    <a:pt x="284" y="264"/>
                  </a:lnTo>
                  <a:lnTo>
                    <a:pt x="282" y="265"/>
                  </a:lnTo>
                  <a:lnTo>
                    <a:pt x="279" y="267"/>
                  </a:lnTo>
                  <a:lnTo>
                    <a:pt x="274" y="271"/>
                  </a:lnTo>
                  <a:lnTo>
                    <a:pt x="271" y="276"/>
                  </a:lnTo>
                  <a:lnTo>
                    <a:pt x="271" y="276"/>
                  </a:lnTo>
                  <a:lnTo>
                    <a:pt x="277" y="267"/>
                  </a:lnTo>
                  <a:lnTo>
                    <a:pt x="284" y="253"/>
                  </a:lnTo>
                  <a:lnTo>
                    <a:pt x="287" y="247"/>
                  </a:lnTo>
                  <a:lnTo>
                    <a:pt x="288" y="244"/>
                  </a:lnTo>
                  <a:lnTo>
                    <a:pt x="287" y="244"/>
                  </a:lnTo>
                  <a:lnTo>
                    <a:pt x="285" y="244"/>
                  </a:lnTo>
                  <a:lnTo>
                    <a:pt x="281" y="246"/>
                  </a:lnTo>
                  <a:lnTo>
                    <a:pt x="281" y="246"/>
                  </a:lnTo>
                  <a:lnTo>
                    <a:pt x="281" y="246"/>
                  </a:lnTo>
                  <a:lnTo>
                    <a:pt x="281" y="246"/>
                  </a:lnTo>
                  <a:lnTo>
                    <a:pt x="282" y="243"/>
                  </a:lnTo>
                  <a:lnTo>
                    <a:pt x="281" y="241"/>
                  </a:lnTo>
                  <a:lnTo>
                    <a:pt x="281" y="241"/>
                  </a:lnTo>
                  <a:lnTo>
                    <a:pt x="277" y="241"/>
                  </a:lnTo>
                  <a:lnTo>
                    <a:pt x="272" y="244"/>
                  </a:lnTo>
                  <a:lnTo>
                    <a:pt x="262" y="250"/>
                  </a:lnTo>
                  <a:lnTo>
                    <a:pt x="256" y="256"/>
                  </a:lnTo>
                  <a:lnTo>
                    <a:pt x="256" y="256"/>
                  </a:lnTo>
                  <a:lnTo>
                    <a:pt x="247" y="269"/>
                  </a:lnTo>
                  <a:lnTo>
                    <a:pt x="238" y="282"/>
                  </a:lnTo>
                  <a:lnTo>
                    <a:pt x="232" y="297"/>
                  </a:lnTo>
                  <a:lnTo>
                    <a:pt x="228" y="311"/>
                  </a:lnTo>
                  <a:lnTo>
                    <a:pt x="225" y="327"/>
                  </a:lnTo>
                  <a:lnTo>
                    <a:pt x="225" y="341"/>
                  </a:lnTo>
                  <a:lnTo>
                    <a:pt x="228" y="358"/>
                  </a:lnTo>
                  <a:lnTo>
                    <a:pt x="231" y="375"/>
                  </a:lnTo>
                  <a:lnTo>
                    <a:pt x="231" y="375"/>
                  </a:lnTo>
                  <a:lnTo>
                    <a:pt x="231" y="379"/>
                  </a:lnTo>
                  <a:lnTo>
                    <a:pt x="231" y="380"/>
                  </a:lnTo>
                  <a:lnTo>
                    <a:pt x="232" y="382"/>
                  </a:lnTo>
                  <a:lnTo>
                    <a:pt x="232" y="382"/>
                  </a:lnTo>
                  <a:lnTo>
                    <a:pt x="243" y="415"/>
                  </a:lnTo>
                  <a:lnTo>
                    <a:pt x="254" y="448"/>
                  </a:lnTo>
                  <a:lnTo>
                    <a:pt x="267" y="481"/>
                  </a:lnTo>
                  <a:lnTo>
                    <a:pt x="281" y="512"/>
                  </a:lnTo>
                  <a:lnTo>
                    <a:pt x="281" y="512"/>
                  </a:lnTo>
                  <a:lnTo>
                    <a:pt x="278" y="518"/>
                  </a:lnTo>
                  <a:lnTo>
                    <a:pt x="278" y="526"/>
                  </a:lnTo>
                  <a:lnTo>
                    <a:pt x="278" y="528"/>
                  </a:lnTo>
                  <a:lnTo>
                    <a:pt x="281" y="529"/>
                  </a:lnTo>
                  <a:lnTo>
                    <a:pt x="283" y="530"/>
                  </a:lnTo>
                  <a:lnTo>
                    <a:pt x="287" y="529"/>
                  </a:lnTo>
                  <a:lnTo>
                    <a:pt x="287" y="529"/>
                  </a:lnTo>
                  <a:lnTo>
                    <a:pt x="300" y="559"/>
                  </a:lnTo>
                  <a:lnTo>
                    <a:pt x="312" y="591"/>
                  </a:lnTo>
                  <a:lnTo>
                    <a:pt x="324" y="621"/>
                  </a:lnTo>
                  <a:lnTo>
                    <a:pt x="337" y="651"/>
                  </a:lnTo>
                  <a:lnTo>
                    <a:pt x="337" y="651"/>
                  </a:lnTo>
                  <a:lnTo>
                    <a:pt x="336" y="653"/>
                  </a:lnTo>
                  <a:lnTo>
                    <a:pt x="337" y="656"/>
                  </a:lnTo>
                  <a:lnTo>
                    <a:pt x="338" y="657"/>
                  </a:lnTo>
                  <a:lnTo>
                    <a:pt x="339" y="658"/>
                  </a:lnTo>
                  <a:lnTo>
                    <a:pt x="339" y="658"/>
                  </a:lnTo>
                  <a:lnTo>
                    <a:pt x="344" y="666"/>
                  </a:lnTo>
                  <a:lnTo>
                    <a:pt x="344" y="666"/>
                  </a:lnTo>
                  <a:lnTo>
                    <a:pt x="339" y="677"/>
                  </a:lnTo>
                  <a:lnTo>
                    <a:pt x="339" y="677"/>
                  </a:lnTo>
                  <a:lnTo>
                    <a:pt x="330" y="688"/>
                  </a:lnTo>
                  <a:lnTo>
                    <a:pt x="320" y="697"/>
                  </a:lnTo>
                  <a:lnTo>
                    <a:pt x="309" y="705"/>
                  </a:lnTo>
                  <a:lnTo>
                    <a:pt x="299" y="713"/>
                  </a:lnTo>
                  <a:lnTo>
                    <a:pt x="273" y="727"/>
                  </a:lnTo>
                  <a:lnTo>
                    <a:pt x="248" y="739"/>
                  </a:lnTo>
                  <a:lnTo>
                    <a:pt x="196" y="763"/>
                  </a:lnTo>
                  <a:lnTo>
                    <a:pt x="172" y="776"/>
                  </a:lnTo>
                  <a:lnTo>
                    <a:pt x="160" y="783"/>
                  </a:lnTo>
                  <a:lnTo>
                    <a:pt x="149" y="792"/>
                  </a:lnTo>
                  <a:lnTo>
                    <a:pt x="149" y="792"/>
                  </a:lnTo>
                  <a:lnTo>
                    <a:pt x="129" y="806"/>
                  </a:lnTo>
                  <a:lnTo>
                    <a:pt x="107" y="823"/>
                  </a:lnTo>
                  <a:lnTo>
                    <a:pt x="87" y="841"/>
                  </a:lnTo>
                  <a:lnTo>
                    <a:pt x="67" y="860"/>
                  </a:lnTo>
                  <a:lnTo>
                    <a:pt x="49" y="881"/>
                  </a:lnTo>
                  <a:lnTo>
                    <a:pt x="41" y="892"/>
                  </a:lnTo>
                  <a:lnTo>
                    <a:pt x="33" y="903"/>
                  </a:lnTo>
                  <a:lnTo>
                    <a:pt x="27" y="913"/>
                  </a:lnTo>
                  <a:lnTo>
                    <a:pt x="20" y="925"/>
                  </a:lnTo>
                  <a:lnTo>
                    <a:pt x="14" y="937"/>
                  </a:lnTo>
                  <a:lnTo>
                    <a:pt x="11" y="949"/>
                  </a:lnTo>
                  <a:lnTo>
                    <a:pt x="11" y="949"/>
                  </a:lnTo>
                  <a:lnTo>
                    <a:pt x="8" y="952"/>
                  </a:lnTo>
                  <a:lnTo>
                    <a:pt x="7" y="954"/>
                  </a:lnTo>
                  <a:lnTo>
                    <a:pt x="6" y="957"/>
                  </a:lnTo>
                  <a:lnTo>
                    <a:pt x="8" y="959"/>
                  </a:lnTo>
                  <a:lnTo>
                    <a:pt x="8" y="959"/>
                  </a:lnTo>
                  <a:lnTo>
                    <a:pt x="6" y="976"/>
                  </a:lnTo>
                  <a:lnTo>
                    <a:pt x="4" y="999"/>
                  </a:lnTo>
                  <a:lnTo>
                    <a:pt x="4" y="999"/>
                  </a:lnTo>
                  <a:lnTo>
                    <a:pt x="2" y="1002"/>
                  </a:lnTo>
                  <a:lnTo>
                    <a:pt x="0" y="1006"/>
                  </a:lnTo>
                  <a:lnTo>
                    <a:pt x="0" y="1010"/>
                  </a:lnTo>
                  <a:lnTo>
                    <a:pt x="1" y="1011"/>
                  </a:lnTo>
                  <a:lnTo>
                    <a:pt x="4" y="1012"/>
                  </a:lnTo>
                  <a:lnTo>
                    <a:pt x="4" y="1012"/>
                  </a:lnTo>
                  <a:lnTo>
                    <a:pt x="4" y="1024"/>
                  </a:lnTo>
                  <a:lnTo>
                    <a:pt x="5" y="1037"/>
                  </a:lnTo>
                  <a:lnTo>
                    <a:pt x="5" y="1037"/>
                  </a:lnTo>
                  <a:lnTo>
                    <a:pt x="5" y="1040"/>
                  </a:lnTo>
                  <a:lnTo>
                    <a:pt x="5" y="1040"/>
                  </a:lnTo>
                  <a:lnTo>
                    <a:pt x="7" y="1051"/>
                  </a:lnTo>
                  <a:lnTo>
                    <a:pt x="11" y="1063"/>
                  </a:lnTo>
                  <a:lnTo>
                    <a:pt x="13" y="1068"/>
                  </a:lnTo>
                  <a:lnTo>
                    <a:pt x="17" y="1072"/>
                  </a:lnTo>
                  <a:lnTo>
                    <a:pt x="22" y="1075"/>
                  </a:lnTo>
                  <a:lnTo>
                    <a:pt x="28" y="1076"/>
                  </a:lnTo>
                  <a:lnTo>
                    <a:pt x="28" y="1076"/>
                  </a:lnTo>
                  <a:lnTo>
                    <a:pt x="30" y="1076"/>
                  </a:lnTo>
                  <a:lnTo>
                    <a:pt x="33" y="1075"/>
                  </a:lnTo>
                  <a:lnTo>
                    <a:pt x="34" y="1074"/>
                  </a:lnTo>
                  <a:lnTo>
                    <a:pt x="34" y="1072"/>
                  </a:lnTo>
                  <a:lnTo>
                    <a:pt x="31" y="1069"/>
                  </a:lnTo>
                  <a:lnTo>
                    <a:pt x="27" y="1066"/>
                  </a:lnTo>
                  <a:lnTo>
                    <a:pt x="27" y="1066"/>
                  </a:lnTo>
                  <a:lnTo>
                    <a:pt x="35" y="1065"/>
                  </a:lnTo>
                  <a:lnTo>
                    <a:pt x="46" y="1063"/>
                  </a:lnTo>
                  <a:lnTo>
                    <a:pt x="52" y="1060"/>
                  </a:lnTo>
                  <a:lnTo>
                    <a:pt x="55" y="1058"/>
                  </a:lnTo>
                  <a:lnTo>
                    <a:pt x="59" y="1055"/>
                  </a:lnTo>
                  <a:lnTo>
                    <a:pt x="60" y="1052"/>
                  </a:lnTo>
                  <a:lnTo>
                    <a:pt x="60" y="1052"/>
                  </a:lnTo>
                  <a:lnTo>
                    <a:pt x="71" y="1045"/>
                  </a:lnTo>
                  <a:lnTo>
                    <a:pt x="81" y="1036"/>
                  </a:lnTo>
                  <a:lnTo>
                    <a:pt x="101" y="1019"/>
                  </a:lnTo>
                  <a:lnTo>
                    <a:pt x="119" y="1001"/>
                  </a:lnTo>
                  <a:lnTo>
                    <a:pt x="137" y="982"/>
                  </a:lnTo>
                  <a:lnTo>
                    <a:pt x="155" y="962"/>
                  </a:lnTo>
                  <a:lnTo>
                    <a:pt x="173" y="943"/>
                  </a:lnTo>
                  <a:lnTo>
                    <a:pt x="193" y="925"/>
                  </a:lnTo>
                  <a:lnTo>
                    <a:pt x="203" y="918"/>
                  </a:lnTo>
                  <a:lnTo>
                    <a:pt x="214" y="910"/>
                  </a:lnTo>
                  <a:lnTo>
                    <a:pt x="214" y="910"/>
                  </a:lnTo>
                  <a:lnTo>
                    <a:pt x="241" y="893"/>
                  </a:lnTo>
                  <a:lnTo>
                    <a:pt x="268" y="877"/>
                  </a:lnTo>
                  <a:lnTo>
                    <a:pt x="297" y="863"/>
                  </a:lnTo>
                  <a:lnTo>
                    <a:pt x="326" y="850"/>
                  </a:lnTo>
                  <a:lnTo>
                    <a:pt x="385" y="823"/>
                  </a:lnTo>
                  <a:lnTo>
                    <a:pt x="443" y="797"/>
                  </a:lnTo>
                  <a:lnTo>
                    <a:pt x="443" y="797"/>
                  </a:lnTo>
                  <a:lnTo>
                    <a:pt x="437" y="803"/>
                  </a:lnTo>
                  <a:lnTo>
                    <a:pt x="432" y="807"/>
                  </a:lnTo>
                  <a:lnTo>
                    <a:pt x="429" y="811"/>
                  </a:lnTo>
                  <a:lnTo>
                    <a:pt x="427" y="815"/>
                  </a:lnTo>
                  <a:lnTo>
                    <a:pt x="429" y="816"/>
                  </a:lnTo>
                  <a:lnTo>
                    <a:pt x="432" y="816"/>
                  </a:lnTo>
                  <a:lnTo>
                    <a:pt x="437" y="813"/>
                  </a:lnTo>
                  <a:lnTo>
                    <a:pt x="445" y="809"/>
                  </a:lnTo>
                  <a:lnTo>
                    <a:pt x="445" y="809"/>
                  </a:lnTo>
                  <a:lnTo>
                    <a:pt x="432" y="827"/>
                  </a:lnTo>
                  <a:lnTo>
                    <a:pt x="432" y="827"/>
                  </a:lnTo>
                  <a:lnTo>
                    <a:pt x="429" y="825"/>
                  </a:lnTo>
                  <a:lnTo>
                    <a:pt x="427" y="827"/>
                  </a:lnTo>
                  <a:lnTo>
                    <a:pt x="427" y="827"/>
                  </a:lnTo>
                  <a:lnTo>
                    <a:pt x="426" y="830"/>
                  </a:lnTo>
                  <a:lnTo>
                    <a:pt x="427" y="835"/>
                  </a:lnTo>
                  <a:lnTo>
                    <a:pt x="430" y="846"/>
                  </a:lnTo>
                  <a:lnTo>
                    <a:pt x="432" y="851"/>
                  </a:lnTo>
                  <a:lnTo>
                    <a:pt x="432" y="851"/>
                  </a:lnTo>
                  <a:lnTo>
                    <a:pt x="431" y="857"/>
                  </a:lnTo>
                  <a:lnTo>
                    <a:pt x="431" y="860"/>
                  </a:lnTo>
                  <a:lnTo>
                    <a:pt x="431" y="863"/>
                  </a:lnTo>
                  <a:lnTo>
                    <a:pt x="433" y="863"/>
                  </a:lnTo>
                  <a:lnTo>
                    <a:pt x="436" y="863"/>
                  </a:lnTo>
                  <a:lnTo>
                    <a:pt x="438" y="863"/>
                  </a:lnTo>
                  <a:lnTo>
                    <a:pt x="438" y="863"/>
                  </a:lnTo>
                  <a:lnTo>
                    <a:pt x="467" y="906"/>
                  </a:lnTo>
                  <a:lnTo>
                    <a:pt x="479" y="928"/>
                  </a:lnTo>
                  <a:lnTo>
                    <a:pt x="484" y="940"/>
                  </a:lnTo>
                  <a:lnTo>
                    <a:pt x="489" y="952"/>
                  </a:lnTo>
                  <a:lnTo>
                    <a:pt x="489" y="952"/>
                  </a:lnTo>
                  <a:lnTo>
                    <a:pt x="486" y="956"/>
                  </a:lnTo>
                  <a:lnTo>
                    <a:pt x="485" y="960"/>
                  </a:lnTo>
                  <a:lnTo>
                    <a:pt x="486" y="963"/>
                  </a:lnTo>
                  <a:lnTo>
                    <a:pt x="486" y="964"/>
                  </a:lnTo>
                  <a:lnTo>
                    <a:pt x="489" y="964"/>
                  </a:lnTo>
                  <a:lnTo>
                    <a:pt x="491" y="963"/>
                  </a:lnTo>
                  <a:lnTo>
                    <a:pt x="491" y="963"/>
                  </a:lnTo>
                  <a:lnTo>
                    <a:pt x="496" y="974"/>
                  </a:lnTo>
                  <a:lnTo>
                    <a:pt x="501" y="984"/>
                  </a:lnTo>
                  <a:lnTo>
                    <a:pt x="506" y="993"/>
                  </a:lnTo>
                  <a:lnTo>
                    <a:pt x="512" y="1000"/>
                  </a:lnTo>
                  <a:lnTo>
                    <a:pt x="519" y="1007"/>
                  </a:lnTo>
                  <a:lnTo>
                    <a:pt x="526" y="1013"/>
                  </a:lnTo>
                  <a:lnTo>
                    <a:pt x="533" y="1018"/>
                  </a:lnTo>
                  <a:lnTo>
                    <a:pt x="542" y="1022"/>
                  </a:lnTo>
                  <a:lnTo>
                    <a:pt x="550" y="1025"/>
                  </a:lnTo>
                  <a:lnTo>
                    <a:pt x="559" y="1028"/>
                  </a:lnTo>
                  <a:lnTo>
                    <a:pt x="578" y="1030"/>
                  </a:lnTo>
                  <a:lnTo>
                    <a:pt x="598" y="1031"/>
                  </a:lnTo>
                  <a:lnTo>
                    <a:pt x="621" y="1030"/>
                  </a:lnTo>
                  <a:lnTo>
                    <a:pt x="621" y="1030"/>
                  </a:lnTo>
                  <a:lnTo>
                    <a:pt x="672" y="1027"/>
                  </a:lnTo>
                  <a:lnTo>
                    <a:pt x="722" y="1024"/>
                  </a:lnTo>
                  <a:lnTo>
                    <a:pt x="773" y="1022"/>
                  </a:lnTo>
                  <a:lnTo>
                    <a:pt x="798" y="1023"/>
                  </a:lnTo>
                  <a:lnTo>
                    <a:pt x="825" y="1024"/>
                  </a:lnTo>
                  <a:lnTo>
                    <a:pt x="825" y="1024"/>
                  </a:lnTo>
                  <a:lnTo>
                    <a:pt x="826" y="1024"/>
                  </a:lnTo>
                  <a:lnTo>
                    <a:pt x="828" y="1024"/>
                  </a:lnTo>
                  <a:lnTo>
                    <a:pt x="828" y="1024"/>
                  </a:lnTo>
                  <a:lnTo>
                    <a:pt x="880" y="1029"/>
                  </a:lnTo>
                  <a:lnTo>
                    <a:pt x="880" y="1029"/>
                  </a:lnTo>
                  <a:lnTo>
                    <a:pt x="882" y="1030"/>
                  </a:lnTo>
                  <a:lnTo>
                    <a:pt x="885" y="1030"/>
                  </a:lnTo>
                  <a:lnTo>
                    <a:pt x="890" y="1029"/>
                  </a:lnTo>
                  <a:lnTo>
                    <a:pt x="890" y="1029"/>
                  </a:lnTo>
                  <a:lnTo>
                    <a:pt x="939" y="1035"/>
                  </a:lnTo>
                  <a:lnTo>
                    <a:pt x="939" y="1035"/>
                  </a:lnTo>
                  <a:lnTo>
                    <a:pt x="951" y="1037"/>
                  </a:lnTo>
                  <a:lnTo>
                    <a:pt x="967" y="1040"/>
                  </a:lnTo>
                  <a:lnTo>
                    <a:pt x="981" y="1042"/>
                  </a:lnTo>
                  <a:lnTo>
                    <a:pt x="987" y="1042"/>
                  </a:lnTo>
                  <a:lnTo>
                    <a:pt x="993" y="1041"/>
                  </a:lnTo>
                  <a:lnTo>
                    <a:pt x="993" y="1041"/>
                  </a:lnTo>
                  <a:lnTo>
                    <a:pt x="1110" y="1053"/>
                  </a:lnTo>
                  <a:lnTo>
                    <a:pt x="1110" y="1053"/>
                  </a:lnTo>
                  <a:lnTo>
                    <a:pt x="1114" y="1054"/>
                  </a:lnTo>
                  <a:lnTo>
                    <a:pt x="1117" y="1054"/>
                  </a:lnTo>
                  <a:lnTo>
                    <a:pt x="1117" y="1054"/>
                  </a:lnTo>
                  <a:lnTo>
                    <a:pt x="1135" y="1055"/>
                  </a:lnTo>
                  <a:lnTo>
                    <a:pt x="1154" y="1055"/>
                  </a:lnTo>
                  <a:lnTo>
                    <a:pt x="1154" y="1055"/>
                  </a:lnTo>
                  <a:lnTo>
                    <a:pt x="1160" y="1058"/>
                  </a:lnTo>
                  <a:lnTo>
                    <a:pt x="1168" y="1058"/>
                  </a:lnTo>
                  <a:lnTo>
                    <a:pt x="1177" y="1057"/>
                  </a:lnTo>
                  <a:lnTo>
                    <a:pt x="1187" y="1054"/>
                  </a:lnTo>
                  <a:lnTo>
                    <a:pt x="1210" y="1046"/>
                  </a:lnTo>
                  <a:lnTo>
                    <a:pt x="1234" y="1035"/>
                  </a:lnTo>
                  <a:lnTo>
                    <a:pt x="1256" y="1023"/>
                  </a:lnTo>
                  <a:lnTo>
                    <a:pt x="1274" y="1012"/>
                  </a:lnTo>
                  <a:lnTo>
                    <a:pt x="1286" y="1002"/>
                  </a:lnTo>
                  <a:lnTo>
                    <a:pt x="1288" y="1000"/>
                  </a:lnTo>
                  <a:lnTo>
                    <a:pt x="1288" y="998"/>
                  </a:lnTo>
                  <a:lnTo>
                    <a:pt x="1288" y="998"/>
                  </a:lnTo>
                  <a:lnTo>
                    <a:pt x="1296" y="992"/>
                  </a:lnTo>
                  <a:lnTo>
                    <a:pt x="1304" y="984"/>
                  </a:lnTo>
                  <a:lnTo>
                    <a:pt x="1310" y="977"/>
                  </a:lnTo>
                  <a:lnTo>
                    <a:pt x="1316" y="969"/>
                  </a:lnTo>
                  <a:lnTo>
                    <a:pt x="1322" y="962"/>
                  </a:lnTo>
                  <a:lnTo>
                    <a:pt x="1325" y="953"/>
                  </a:lnTo>
                  <a:lnTo>
                    <a:pt x="1334" y="935"/>
                  </a:lnTo>
                  <a:lnTo>
                    <a:pt x="1339" y="916"/>
                  </a:lnTo>
                  <a:lnTo>
                    <a:pt x="1342" y="896"/>
                  </a:lnTo>
                  <a:lnTo>
                    <a:pt x="1345" y="877"/>
                  </a:lnTo>
                  <a:lnTo>
                    <a:pt x="1347" y="857"/>
                  </a:lnTo>
                  <a:lnTo>
                    <a:pt x="1347" y="857"/>
                  </a:lnTo>
                  <a:lnTo>
                    <a:pt x="1352" y="810"/>
                  </a:lnTo>
                  <a:lnTo>
                    <a:pt x="1357" y="763"/>
                  </a:lnTo>
                  <a:lnTo>
                    <a:pt x="1363" y="716"/>
                  </a:lnTo>
                  <a:lnTo>
                    <a:pt x="1370" y="669"/>
                  </a:lnTo>
                  <a:lnTo>
                    <a:pt x="1370" y="669"/>
                  </a:lnTo>
                  <a:lnTo>
                    <a:pt x="1375" y="651"/>
                  </a:lnTo>
                  <a:lnTo>
                    <a:pt x="1380" y="630"/>
                  </a:lnTo>
                  <a:lnTo>
                    <a:pt x="1392" y="588"/>
                  </a:lnTo>
                  <a:lnTo>
                    <a:pt x="1404" y="545"/>
                  </a:lnTo>
                  <a:lnTo>
                    <a:pt x="1410" y="522"/>
                  </a:lnTo>
                  <a:lnTo>
                    <a:pt x="1414" y="500"/>
                  </a:lnTo>
                  <a:lnTo>
                    <a:pt x="1418" y="477"/>
                  </a:lnTo>
                  <a:lnTo>
                    <a:pt x="1419" y="456"/>
                  </a:lnTo>
                  <a:lnTo>
                    <a:pt x="1420" y="434"/>
                  </a:lnTo>
                  <a:lnTo>
                    <a:pt x="1419" y="412"/>
                  </a:lnTo>
                  <a:lnTo>
                    <a:pt x="1416" y="392"/>
                  </a:lnTo>
                  <a:lnTo>
                    <a:pt x="1412" y="382"/>
                  </a:lnTo>
                  <a:lnTo>
                    <a:pt x="1408" y="373"/>
                  </a:lnTo>
                  <a:lnTo>
                    <a:pt x="1405" y="363"/>
                  </a:lnTo>
                  <a:lnTo>
                    <a:pt x="1400" y="353"/>
                  </a:lnTo>
                  <a:lnTo>
                    <a:pt x="1394" y="345"/>
                  </a:lnTo>
                  <a:lnTo>
                    <a:pt x="1387" y="336"/>
                  </a:lnTo>
                  <a:lnTo>
                    <a:pt x="1387" y="336"/>
                  </a:lnTo>
                  <a:lnTo>
                    <a:pt x="1376" y="322"/>
                  </a:lnTo>
                  <a:lnTo>
                    <a:pt x="1364" y="310"/>
                  </a:lnTo>
                  <a:lnTo>
                    <a:pt x="1337" y="285"/>
                  </a:lnTo>
                  <a:lnTo>
                    <a:pt x="1310" y="262"/>
                  </a:lnTo>
                  <a:lnTo>
                    <a:pt x="1282" y="240"/>
                  </a:lnTo>
                  <a:lnTo>
                    <a:pt x="1252" y="220"/>
                  </a:lnTo>
                  <a:lnTo>
                    <a:pt x="1222" y="200"/>
                  </a:lnTo>
                  <a:lnTo>
                    <a:pt x="1160" y="164"/>
                  </a:lnTo>
                  <a:lnTo>
                    <a:pt x="1160" y="164"/>
                  </a:lnTo>
                  <a:close/>
                  <a:moveTo>
                    <a:pt x="291" y="317"/>
                  </a:moveTo>
                  <a:lnTo>
                    <a:pt x="291" y="317"/>
                  </a:lnTo>
                  <a:lnTo>
                    <a:pt x="290" y="317"/>
                  </a:lnTo>
                  <a:lnTo>
                    <a:pt x="288" y="318"/>
                  </a:lnTo>
                  <a:lnTo>
                    <a:pt x="282" y="322"/>
                  </a:lnTo>
                  <a:lnTo>
                    <a:pt x="268" y="338"/>
                  </a:lnTo>
                  <a:lnTo>
                    <a:pt x="254" y="356"/>
                  </a:lnTo>
                  <a:lnTo>
                    <a:pt x="244" y="365"/>
                  </a:lnTo>
                  <a:lnTo>
                    <a:pt x="244" y="365"/>
                  </a:lnTo>
                  <a:lnTo>
                    <a:pt x="254" y="351"/>
                  </a:lnTo>
                  <a:lnTo>
                    <a:pt x="265" y="338"/>
                  </a:lnTo>
                  <a:lnTo>
                    <a:pt x="265" y="338"/>
                  </a:lnTo>
                  <a:lnTo>
                    <a:pt x="279" y="318"/>
                  </a:lnTo>
                  <a:lnTo>
                    <a:pt x="285" y="309"/>
                  </a:lnTo>
                  <a:lnTo>
                    <a:pt x="288" y="303"/>
                  </a:lnTo>
                  <a:lnTo>
                    <a:pt x="289" y="298"/>
                  </a:lnTo>
                  <a:lnTo>
                    <a:pt x="289" y="298"/>
                  </a:lnTo>
                  <a:lnTo>
                    <a:pt x="291" y="317"/>
                  </a:lnTo>
                  <a:lnTo>
                    <a:pt x="291" y="317"/>
                  </a:lnTo>
                  <a:close/>
                  <a:moveTo>
                    <a:pt x="288" y="271"/>
                  </a:moveTo>
                  <a:lnTo>
                    <a:pt x="288" y="271"/>
                  </a:lnTo>
                  <a:lnTo>
                    <a:pt x="288" y="283"/>
                  </a:lnTo>
                  <a:lnTo>
                    <a:pt x="288" y="297"/>
                  </a:lnTo>
                  <a:lnTo>
                    <a:pt x="288" y="297"/>
                  </a:lnTo>
                  <a:lnTo>
                    <a:pt x="288" y="294"/>
                  </a:lnTo>
                  <a:lnTo>
                    <a:pt x="285" y="294"/>
                  </a:lnTo>
                  <a:lnTo>
                    <a:pt x="281" y="297"/>
                  </a:lnTo>
                  <a:lnTo>
                    <a:pt x="274" y="302"/>
                  </a:lnTo>
                  <a:lnTo>
                    <a:pt x="268" y="309"/>
                  </a:lnTo>
                  <a:lnTo>
                    <a:pt x="256" y="323"/>
                  </a:lnTo>
                  <a:lnTo>
                    <a:pt x="249" y="332"/>
                  </a:lnTo>
                  <a:lnTo>
                    <a:pt x="249" y="332"/>
                  </a:lnTo>
                  <a:lnTo>
                    <a:pt x="260" y="317"/>
                  </a:lnTo>
                  <a:lnTo>
                    <a:pt x="271" y="303"/>
                  </a:lnTo>
                  <a:lnTo>
                    <a:pt x="277" y="296"/>
                  </a:lnTo>
                  <a:lnTo>
                    <a:pt x="281" y="288"/>
                  </a:lnTo>
                  <a:lnTo>
                    <a:pt x="285" y="280"/>
                  </a:lnTo>
                  <a:lnTo>
                    <a:pt x="288" y="271"/>
                  </a:lnTo>
                  <a:lnTo>
                    <a:pt x="288" y="271"/>
                  </a:lnTo>
                  <a:close/>
                  <a:moveTo>
                    <a:pt x="240" y="299"/>
                  </a:moveTo>
                  <a:lnTo>
                    <a:pt x="240" y="299"/>
                  </a:lnTo>
                  <a:lnTo>
                    <a:pt x="242" y="299"/>
                  </a:lnTo>
                  <a:lnTo>
                    <a:pt x="244" y="297"/>
                  </a:lnTo>
                  <a:lnTo>
                    <a:pt x="248" y="293"/>
                  </a:lnTo>
                  <a:lnTo>
                    <a:pt x="255" y="283"/>
                  </a:lnTo>
                  <a:lnTo>
                    <a:pt x="255" y="283"/>
                  </a:lnTo>
                  <a:lnTo>
                    <a:pt x="235" y="317"/>
                  </a:lnTo>
                  <a:lnTo>
                    <a:pt x="235" y="317"/>
                  </a:lnTo>
                  <a:lnTo>
                    <a:pt x="236" y="308"/>
                  </a:lnTo>
                  <a:lnTo>
                    <a:pt x="240" y="299"/>
                  </a:lnTo>
                  <a:lnTo>
                    <a:pt x="240" y="299"/>
                  </a:lnTo>
                  <a:close/>
                  <a:moveTo>
                    <a:pt x="234" y="336"/>
                  </a:moveTo>
                  <a:lnTo>
                    <a:pt x="234" y="336"/>
                  </a:lnTo>
                  <a:lnTo>
                    <a:pt x="238" y="333"/>
                  </a:lnTo>
                  <a:lnTo>
                    <a:pt x="238" y="333"/>
                  </a:lnTo>
                  <a:lnTo>
                    <a:pt x="235" y="344"/>
                  </a:lnTo>
                  <a:lnTo>
                    <a:pt x="235" y="344"/>
                  </a:lnTo>
                  <a:lnTo>
                    <a:pt x="234" y="336"/>
                  </a:lnTo>
                  <a:lnTo>
                    <a:pt x="234" y="336"/>
                  </a:lnTo>
                  <a:close/>
                  <a:moveTo>
                    <a:pt x="236" y="351"/>
                  </a:moveTo>
                  <a:lnTo>
                    <a:pt x="236" y="351"/>
                  </a:lnTo>
                  <a:lnTo>
                    <a:pt x="237" y="352"/>
                  </a:lnTo>
                  <a:lnTo>
                    <a:pt x="240" y="352"/>
                  </a:lnTo>
                  <a:lnTo>
                    <a:pt x="243" y="351"/>
                  </a:lnTo>
                  <a:lnTo>
                    <a:pt x="243" y="351"/>
                  </a:lnTo>
                  <a:lnTo>
                    <a:pt x="237" y="361"/>
                  </a:lnTo>
                  <a:lnTo>
                    <a:pt x="237" y="361"/>
                  </a:lnTo>
                  <a:lnTo>
                    <a:pt x="236" y="351"/>
                  </a:lnTo>
                  <a:lnTo>
                    <a:pt x="236" y="351"/>
                  </a:lnTo>
                  <a:close/>
                  <a:moveTo>
                    <a:pt x="246" y="389"/>
                  </a:moveTo>
                  <a:lnTo>
                    <a:pt x="246" y="389"/>
                  </a:lnTo>
                  <a:lnTo>
                    <a:pt x="242" y="380"/>
                  </a:lnTo>
                  <a:lnTo>
                    <a:pt x="242" y="380"/>
                  </a:lnTo>
                  <a:lnTo>
                    <a:pt x="253" y="373"/>
                  </a:lnTo>
                  <a:lnTo>
                    <a:pt x="253" y="373"/>
                  </a:lnTo>
                  <a:lnTo>
                    <a:pt x="246" y="389"/>
                  </a:lnTo>
                  <a:lnTo>
                    <a:pt x="246" y="389"/>
                  </a:lnTo>
                  <a:close/>
                  <a:moveTo>
                    <a:pt x="254" y="414"/>
                  </a:moveTo>
                  <a:lnTo>
                    <a:pt x="254" y="414"/>
                  </a:lnTo>
                  <a:lnTo>
                    <a:pt x="253" y="411"/>
                  </a:lnTo>
                  <a:lnTo>
                    <a:pt x="253" y="411"/>
                  </a:lnTo>
                  <a:lnTo>
                    <a:pt x="255" y="410"/>
                  </a:lnTo>
                  <a:lnTo>
                    <a:pt x="255" y="410"/>
                  </a:lnTo>
                  <a:lnTo>
                    <a:pt x="254" y="414"/>
                  </a:lnTo>
                  <a:lnTo>
                    <a:pt x="254" y="414"/>
                  </a:lnTo>
                  <a:close/>
                  <a:moveTo>
                    <a:pt x="253" y="399"/>
                  </a:moveTo>
                  <a:lnTo>
                    <a:pt x="253" y="399"/>
                  </a:lnTo>
                  <a:lnTo>
                    <a:pt x="255" y="389"/>
                  </a:lnTo>
                  <a:lnTo>
                    <a:pt x="260" y="380"/>
                  </a:lnTo>
                  <a:lnTo>
                    <a:pt x="265" y="370"/>
                  </a:lnTo>
                  <a:lnTo>
                    <a:pt x="270" y="361"/>
                  </a:lnTo>
                  <a:lnTo>
                    <a:pt x="282" y="342"/>
                  </a:lnTo>
                  <a:lnTo>
                    <a:pt x="293" y="324"/>
                  </a:lnTo>
                  <a:lnTo>
                    <a:pt x="293" y="324"/>
                  </a:lnTo>
                  <a:lnTo>
                    <a:pt x="299" y="349"/>
                  </a:lnTo>
                  <a:lnTo>
                    <a:pt x="299" y="349"/>
                  </a:lnTo>
                  <a:lnTo>
                    <a:pt x="296" y="349"/>
                  </a:lnTo>
                  <a:lnTo>
                    <a:pt x="294" y="350"/>
                  </a:lnTo>
                  <a:lnTo>
                    <a:pt x="288" y="355"/>
                  </a:lnTo>
                  <a:lnTo>
                    <a:pt x="282" y="362"/>
                  </a:lnTo>
                  <a:lnTo>
                    <a:pt x="274" y="370"/>
                  </a:lnTo>
                  <a:lnTo>
                    <a:pt x="262" y="388"/>
                  </a:lnTo>
                  <a:lnTo>
                    <a:pt x="258" y="395"/>
                  </a:lnTo>
                  <a:lnTo>
                    <a:pt x="253" y="399"/>
                  </a:lnTo>
                  <a:lnTo>
                    <a:pt x="253" y="399"/>
                  </a:lnTo>
                  <a:close/>
                  <a:moveTo>
                    <a:pt x="301" y="357"/>
                  </a:moveTo>
                  <a:lnTo>
                    <a:pt x="301" y="357"/>
                  </a:lnTo>
                  <a:lnTo>
                    <a:pt x="307" y="374"/>
                  </a:lnTo>
                  <a:lnTo>
                    <a:pt x="307" y="374"/>
                  </a:lnTo>
                  <a:lnTo>
                    <a:pt x="301" y="376"/>
                  </a:lnTo>
                  <a:lnTo>
                    <a:pt x="295" y="381"/>
                  </a:lnTo>
                  <a:lnTo>
                    <a:pt x="290" y="387"/>
                  </a:lnTo>
                  <a:lnTo>
                    <a:pt x="284" y="394"/>
                  </a:lnTo>
                  <a:lnTo>
                    <a:pt x="272" y="408"/>
                  </a:lnTo>
                  <a:lnTo>
                    <a:pt x="267" y="415"/>
                  </a:lnTo>
                  <a:lnTo>
                    <a:pt x="262" y="418"/>
                  </a:lnTo>
                  <a:lnTo>
                    <a:pt x="262" y="418"/>
                  </a:lnTo>
                  <a:lnTo>
                    <a:pt x="266" y="409"/>
                  </a:lnTo>
                  <a:lnTo>
                    <a:pt x="271" y="398"/>
                  </a:lnTo>
                  <a:lnTo>
                    <a:pt x="278" y="388"/>
                  </a:lnTo>
                  <a:lnTo>
                    <a:pt x="287" y="379"/>
                  </a:lnTo>
                  <a:lnTo>
                    <a:pt x="287" y="379"/>
                  </a:lnTo>
                  <a:lnTo>
                    <a:pt x="295" y="368"/>
                  </a:lnTo>
                  <a:lnTo>
                    <a:pt x="301" y="357"/>
                  </a:lnTo>
                  <a:lnTo>
                    <a:pt x="301" y="357"/>
                  </a:lnTo>
                  <a:close/>
                  <a:moveTo>
                    <a:pt x="260" y="432"/>
                  </a:moveTo>
                  <a:lnTo>
                    <a:pt x="260" y="432"/>
                  </a:lnTo>
                  <a:lnTo>
                    <a:pt x="270" y="424"/>
                  </a:lnTo>
                  <a:lnTo>
                    <a:pt x="270" y="424"/>
                  </a:lnTo>
                  <a:lnTo>
                    <a:pt x="262" y="439"/>
                  </a:lnTo>
                  <a:lnTo>
                    <a:pt x="262" y="439"/>
                  </a:lnTo>
                  <a:lnTo>
                    <a:pt x="260" y="432"/>
                  </a:lnTo>
                  <a:lnTo>
                    <a:pt x="260" y="432"/>
                  </a:lnTo>
                  <a:close/>
                  <a:moveTo>
                    <a:pt x="265" y="446"/>
                  </a:moveTo>
                  <a:lnTo>
                    <a:pt x="265" y="446"/>
                  </a:lnTo>
                  <a:lnTo>
                    <a:pt x="271" y="445"/>
                  </a:lnTo>
                  <a:lnTo>
                    <a:pt x="277" y="441"/>
                  </a:lnTo>
                  <a:lnTo>
                    <a:pt x="277" y="441"/>
                  </a:lnTo>
                  <a:lnTo>
                    <a:pt x="268" y="456"/>
                  </a:lnTo>
                  <a:lnTo>
                    <a:pt x="268" y="456"/>
                  </a:lnTo>
                  <a:lnTo>
                    <a:pt x="265" y="446"/>
                  </a:lnTo>
                  <a:lnTo>
                    <a:pt x="265" y="446"/>
                  </a:lnTo>
                  <a:close/>
                  <a:moveTo>
                    <a:pt x="272" y="467"/>
                  </a:moveTo>
                  <a:lnTo>
                    <a:pt x="272" y="467"/>
                  </a:lnTo>
                  <a:lnTo>
                    <a:pt x="276" y="464"/>
                  </a:lnTo>
                  <a:lnTo>
                    <a:pt x="279" y="461"/>
                  </a:lnTo>
                  <a:lnTo>
                    <a:pt x="279" y="461"/>
                  </a:lnTo>
                  <a:lnTo>
                    <a:pt x="273" y="470"/>
                  </a:lnTo>
                  <a:lnTo>
                    <a:pt x="273" y="470"/>
                  </a:lnTo>
                  <a:lnTo>
                    <a:pt x="272" y="467"/>
                  </a:lnTo>
                  <a:lnTo>
                    <a:pt x="272" y="467"/>
                  </a:lnTo>
                  <a:close/>
                  <a:moveTo>
                    <a:pt x="279" y="485"/>
                  </a:moveTo>
                  <a:lnTo>
                    <a:pt x="279" y="485"/>
                  </a:lnTo>
                  <a:lnTo>
                    <a:pt x="278" y="483"/>
                  </a:lnTo>
                  <a:lnTo>
                    <a:pt x="278" y="483"/>
                  </a:lnTo>
                  <a:lnTo>
                    <a:pt x="279" y="482"/>
                  </a:lnTo>
                  <a:lnTo>
                    <a:pt x="279" y="482"/>
                  </a:lnTo>
                  <a:lnTo>
                    <a:pt x="279" y="485"/>
                  </a:lnTo>
                  <a:lnTo>
                    <a:pt x="279" y="485"/>
                  </a:lnTo>
                  <a:close/>
                  <a:moveTo>
                    <a:pt x="279" y="428"/>
                  </a:moveTo>
                  <a:lnTo>
                    <a:pt x="279" y="428"/>
                  </a:lnTo>
                  <a:lnTo>
                    <a:pt x="287" y="417"/>
                  </a:lnTo>
                  <a:lnTo>
                    <a:pt x="294" y="405"/>
                  </a:lnTo>
                  <a:lnTo>
                    <a:pt x="309" y="383"/>
                  </a:lnTo>
                  <a:lnTo>
                    <a:pt x="309" y="383"/>
                  </a:lnTo>
                  <a:lnTo>
                    <a:pt x="314" y="398"/>
                  </a:lnTo>
                  <a:lnTo>
                    <a:pt x="314" y="398"/>
                  </a:lnTo>
                  <a:lnTo>
                    <a:pt x="312" y="397"/>
                  </a:lnTo>
                  <a:lnTo>
                    <a:pt x="309" y="398"/>
                  </a:lnTo>
                  <a:lnTo>
                    <a:pt x="306" y="399"/>
                  </a:lnTo>
                  <a:lnTo>
                    <a:pt x="303" y="403"/>
                  </a:lnTo>
                  <a:lnTo>
                    <a:pt x="299" y="409"/>
                  </a:lnTo>
                  <a:lnTo>
                    <a:pt x="295" y="414"/>
                  </a:lnTo>
                  <a:lnTo>
                    <a:pt x="295" y="414"/>
                  </a:lnTo>
                  <a:lnTo>
                    <a:pt x="288" y="421"/>
                  </a:lnTo>
                  <a:lnTo>
                    <a:pt x="279" y="428"/>
                  </a:lnTo>
                  <a:lnTo>
                    <a:pt x="279" y="428"/>
                  </a:lnTo>
                  <a:close/>
                  <a:moveTo>
                    <a:pt x="308" y="455"/>
                  </a:moveTo>
                  <a:lnTo>
                    <a:pt x="308" y="455"/>
                  </a:lnTo>
                  <a:lnTo>
                    <a:pt x="319" y="444"/>
                  </a:lnTo>
                  <a:lnTo>
                    <a:pt x="330" y="436"/>
                  </a:lnTo>
                  <a:lnTo>
                    <a:pt x="330" y="436"/>
                  </a:lnTo>
                  <a:lnTo>
                    <a:pt x="333" y="444"/>
                  </a:lnTo>
                  <a:lnTo>
                    <a:pt x="333" y="444"/>
                  </a:lnTo>
                  <a:lnTo>
                    <a:pt x="331" y="444"/>
                  </a:lnTo>
                  <a:lnTo>
                    <a:pt x="329" y="444"/>
                  </a:lnTo>
                  <a:lnTo>
                    <a:pt x="323" y="447"/>
                  </a:lnTo>
                  <a:lnTo>
                    <a:pt x="318" y="452"/>
                  </a:lnTo>
                  <a:lnTo>
                    <a:pt x="312" y="458"/>
                  </a:lnTo>
                  <a:lnTo>
                    <a:pt x="302" y="471"/>
                  </a:lnTo>
                  <a:lnTo>
                    <a:pt x="296" y="481"/>
                  </a:lnTo>
                  <a:lnTo>
                    <a:pt x="296" y="481"/>
                  </a:lnTo>
                  <a:lnTo>
                    <a:pt x="295" y="480"/>
                  </a:lnTo>
                  <a:lnTo>
                    <a:pt x="291" y="479"/>
                  </a:lnTo>
                  <a:lnTo>
                    <a:pt x="291" y="479"/>
                  </a:lnTo>
                  <a:lnTo>
                    <a:pt x="297" y="468"/>
                  </a:lnTo>
                  <a:lnTo>
                    <a:pt x="297" y="468"/>
                  </a:lnTo>
                  <a:lnTo>
                    <a:pt x="301" y="467"/>
                  </a:lnTo>
                  <a:lnTo>
                    <a:pt x="307" y="463"/>
                  </a:lnTo>
                  <a:lnTo>
                    <a:pt x="308" y="462"/>
                  </a:lnTo>
                  <a:lnTo>
                    <a:pt x="309" y="459"/>
                  </a:lnTo>
                  <a:lnTo>
                    <a:pt x="311" y="457"/>
                  </a:lnTo>
                  <a:lnTo>
                    <a:pt x="308" y="455"/>
                  </a:lnTo>
                  <a:lnTo>
                    <a:pt x="308" y="455"/>
                  </a:lnTo>
                  <a:close/>
                  <a:moveTo>
                    <a:pt x="291" y="462"/>
                  </a:moveTo>
                  <a:lnTo>
                    <a:pt x="291" y="462"/>
                  </a:lnTo>
                  <a:lnTo>
                    <a:pt x="290" y="462"/>
                  </a:lnTo>
                  <a:lnTo>
                    <a:pt x="290" y="462"/>
                  </a:lnTo>
                  <a:lnTo>
                    <a:pt x="305" y="442"/>
                  </a:lnTo>
                  <a:lnTo>
                    <a:pt x="320" y="423"/>
                  </a:lnTo>
                  <a:lnTo>
                    <a:pt x="320" y="423"/>
                  </a:lnTo>
                  <a:lnTo>
                    <a:pt x="320" y="418"/>
                  </a:lnTo>
                  <a:lnTo>
                    <a:pt x="319" y="416"/>
                  </a:lnTo>
                  <a:lnTo>
                    <a:pt x="317" y="416"/>
                  </a:lnTo>
                  <a:lnTo>
                    <a:pt x="313" y="417"/>
                  </a:lnTo>
                  <a:lnTo>
                    <a:pt x="313" y="417"/>
                  </a:lnTo>
                  <a:lnTo>
                    <a:pt x="301" y="428"/>
                  </a:lnTo>
                  <a:lnTo>
                    <a:pt x="289" y="439"/>
                  </a:lnTo>
                  <a:lnTo>
                    <a:pt x="289" y="439"/>
                  </a:lnTo>
                  <a:lnTo>
                    <a:pt x="302" y="420"/>
                  </a:lnTo>
                  <a:lnTo>
                    <a:pt x="302" y="420"/>
                  </a:lnTo>
                  <a:lnTo>
                    <a:pt x="311" y="412"/>
                  </a:lnTo>
                  <a:lnTo>
                    <a:pt x="314" y="408"/>
                  </a:lnTo>
                  <a:lnTo>
                    <a:pt x="317" y="403"/>
                  </a:lnTo>
                  <a:lnTo>
                    <a:pt x="317" y="403"/>
                  </a:lnTo>
                  <a:lnTo>
                    <a:pt x="326" y="428"/>
                  </a:lnTo>
                  <a:lnTo>
                    <a:pt x="326" y="428"/>
                  </a:lnTo>
                  <a:lnTo>
                    <a:pt x="321" y="430"/>
                  </a:lnTo>
                  <a:lnTo>
                    <a:pt x="315" y="433"/>
                  </a:lnTo>
                  <a:lnTo>
                    <a:pt x="307" y="442"/>
                  </a:lnTo>
                  <a:lnTo>
                    <a:pt x="297" y="452"/>
                  </a:lnTo>
                  <a:lnTo>
                    <a:pt x="291" y="462"/>
                  </a:lnTo>
                  <a:lnTo>
                    <a:pt x="291" y="462"/>
                  </a:lnTo>
                  <a:close/>
                  <a:moveTo>
                    <a:pt x="285" y="501"/>
                  </a:moveTo>
                  <a:lnTo>
                    <a:pt x="285" y="501"/>
                  </a:lnTo>
                  <a:lnTo>
                    <a:pt x="283" y="494"/>
                  </a:lnTo>
                  <a:lnTo>
                    <a:pt x="283" y="494"/>
                  </a:lnTo>
                  <a:lnTo>
                    <a:pt x="283" y="494"/>
                  </a:lnTo>
                  <a:lnTo>
                    <a:pt x="283" y="494"/>
                  </a:lnTo>
                  <a:lnTo>
                    <a:pt x="288" y="492"/>
                  </a:lnTo>
                  <a:lnTo>
                    <a:pt x="293" y="489"/>
                  </a:lnTo>
                  <a:lnTo>
                    <a:pt x="293" y="489"/>
                  </a:lnTo>
                  <a:lnTo>
                    <a:pt x="285" y="501"/>
                  </a:lnTo>
                  <a:lnTo>
                    <a:pt x="285" y="501"/>
                  </a:lnTo>
                  <a:close/>
                  <a:moveTo>
                    <a:pt x="290" y="514"/>
                  </a:moveTo>
                  <a:lnTo>
                    <a:pt x="290" y="514"/>
                  </a:lnTo>
                  <a:lnTo>
                    <a:pt x="300" y="495"/>
                  </a:lnTo>
                  <a:lnTo>
                    <a:pt x="311" y="477"/>
                  </a:lnTo>
                  <a:lnTo>
                    <a:pt x="311" y="477"/>
                  </a:lnTo>
                  <a:lnTo>
                    <a:pt x="317" y="471"/>
                  </a:lnTo>
                  <a:lnTo>
                    <a:pt x="324" y="464"/>
                  </a:lnTo>
                  <a:lnTo>
                    <a:pt x="331" y="457"/>
                  </a:lnTo>
                  <a:lnTo>
                    <a:pt x="333" y="453"/>
                  </a:lnTo>
                  <a:lnTo>
                    <a:pt x="336" y="450"/>
                  </a:lnTo>
                  <a:lnTo>
                    <a:pt x="336" y="450"/>
                  </a:lnTo>
                  <a:lnTo>
                    <a:pt x="342" y="465"/>
                  </a:lnTo>
                  <a:lnTo>
                    <a:pt x="342" y="465"/>
                  </a:lnTo>
                  <a:lnTo>
                    <a:pt x="337" y="468"/>
                  </a:lnTo>
                  <a:lnTo>
                    <a:pt x="331" y="471"/>
                  </a:lnTo>
                  <a:lnTo>
                    <a:pt x="325" y="476"/>
                  </a:lnTo>
                  <a:lnTo>
                    <a:pt x="320" y="482"/>
                  </a:lnTo>
                  <a:lnTo>
                    <a:pt x="309" y="495"/>
                  </a:lnTo>
                  <a:lnTo>
                    <a:pt x="302" y="506"/>
                  </a:lnTo>
                  <a:lnTo>
                    <a:pt x="302" y="506"/>
                  </a:lnTo>
                  <a:lnTo>
                    <a:pt x="291" y="515"/>
                  </a:lnTo>
                  <a:lnTo>
                    <a:pt x="291" y="515"/>
                  </a:lnTo>
                  <a:lnTo>
                    <a:pt x="290" y="514"/>
                  </a:lnTo>
                  <a:lnTo>
                    <a:pt x="290" y="514"/>
                  </a:lnTo>
                  <a:close/>
                  <a:moveTo>
                    <a:pt x="366" y="520"/>
                  </a:moveTo>
                  <a:lnTo>
                    <a:pt x="366" y="520"/>
                  </a:lnTo>
                  <a:lnTo>
                    <a:pt x="365" y="520"/>
                  </a:lnTo>
                  <a:lnTo>
                    <a:pt x="362" y="520"/>
                  </a:lnTo>
                  <a:lnTo>
                    <a:pt x="358" y="522"/>
                  </a:lnTo>
                  <a:lnTo>
                    <a:pt x="352" y="528"/>
                  </a:lnTo>
                  <a:lnTo>
                    <a:pt x="344" y="535"/>
                  </a:lnTo>
                  <a:lnTo>
                    <a:pt x="332" y="551"/>
                  </a:lnTo>
                  <a:lnTo>
                    <a:pt x="324" y="560"/>
                  </a:lnTo>
                  <a:lnTo>
                    <a:pt x="324" y="560"/>
                  </a:lnTo>
                  <a:lnTo>
                    <a:pt x="331" y="546"/>
                  </a:lnTo>
                  <a:lnTo>
                    <a:pt x="341" y="533"/>
                  </a:lnTo>
                  <a:lnTo>
                    <a:pt x="352" y="521"/>
                  </a:lnTo>
                  <a:lnTo>
                    <a:pt x="361" y="509"/>
                  </a:lnTo>
                  <a:lnTo>
                    <a:pt x="361" y="509"/>
                  </a:lnTo>
                  <a:lnTo>
                    <a:pt x="372" y="530"/>
                  </a:lnTo>
                  <a:lnTo>
                    <a:pt x="372" y="530"/>
                  </a:lnTo>
                  <a:lnTo>
                    <a:pt x="355" y="550"/>
                  </a:lnTo>
                  <a:lnTo>
                    <a:pt x="346" y="558"/>
                  </a:lnTo>
                  <a:lnTo>
                    <a:pt x="336" y="567"/>
                  </a:lnTo>
                  <a:lnTo>
                    <a:pt x="336" y="567"/>
                  </a:lnTo>
                  <a:lnTo>
                    <a:pt x="343" y="554"/>
                  </a:lnTo>
                  <a:lnTo>
                    <a:pt x="343" y="554"/>
                  </a:lnTo>
                  <a:lnTo>
                    <a:pt x="349" y="548"/>
                  </a:lnTo>
                  <a:lnTo>
                    <a:pt x="359" y="538"/>
                  </a:lnTo>
                  <a:lnTo>
                    <a:pt x="362" y="533"/>
                  </a:lnTo>
                  <a:lnTo>
                    <a:pt x="366" y="527"/>
                  </a:lnTo>
                  <a:lnTo>
                    <a:pt x="367" y="523"/>
                  </a:lnTo>
                  <a:lnTo>
                    <a:pt x="367" y="521"/>
                  </a:lnTo>
                  <a:lnTo>
                    <a:pt x="366" y="520"/>
                  </a:lnTo>
                  <a:lnTo>
                    <a:pt x="366" y="520"/>
                  </a:lnTo>
                  <a:close/>
                  <a:moveTo>
                    <a:pt x="317" y="536"/>
                  </a:moveTo>
                  <a:lnTo>
                    <a:pt x="317" y="536"/>
                  </a:lnTo>
                  <a:lnTo>
                    <a:pt x="323" y="524"/>
                  </a:lnTo>
                  <a:lnTo>
                    <a:pt x="331" y="512"/>
                  </a:lnTo>
                  <a:lnTo>
                    <a:pt x="342" y="501"/>
                  </a:lnTo>
                  <a:lnTo>
                    <a:pt x="353" y="489"/>
                  </a:lnTo>
                  <a:lnTo>
                    <a:pt x="353" y="489"/>
                  </a:lnTo>
                  <a:lnTo>
                    <a:pt x="353" y="489"/>
                  </a:lnTo>
                  <a:lnTo>
                    <a:pt x="353" y="489"/>
                  </a:lnTo>
                  <a:lnTo>
                    <a:pt x="358" y="499"/>
                  </a:lnTo>
                  <a:lnTo>
                    <a:pt x="358" y="499"/>
                  </a:lnTo>
                  <a:lnTo>
                    <a:pt x="337" y="518"/>
                  </a:lnTo>
                  <a:lnTo>
                    <a:pt x="327" y="528"/>
                  </a:lnTo>
                  <a:lnTo>
                    <a:pt x="317" y="536"/>
                  </a:lnTo>
                  <a:lnTo>
                    <a:pt x="317" y="536"/>
                  </a:lnTo>
                  <a:close/>
                  <a:moveTo>
                    <a:pt x="305" y="522"/>
                  </a:moveTo>
                  <a:lnTo>
                    <a:pt x="305" y="522"/>
                  </a:lnTo>
                  <a:lnTo>
                    <a:pt x="309" y="512"/>
                  </a:lnTo>
                  <a:lnTo>
                    <a:pt x="309" y="512"/>
                  </a:lnTo>
                  <a:lnTo>
                    <a:pt x="319" y="504"/>
                  </a:lnTo>
                  <a:lnTo>
                    <a:pt x="329" y="494"/>
                  </a:lnTo>
                  <a:lnTo>
                    <a:pt x="346" y="474"/>
                  </a:lnTo>
                  <a:lnTo>
                    <a:pt x="346" y="474"/>
                  </a:lnTo>
                  <a:lnTo>
                    <a:pt x="349" y="482"/>
                  </a:lnTo>
                  <a:lnTo>
                    <a:pt x="349" y="482"/>
                  </a:lnTo>
                  <a:lnTo>
                    <a:pt x="344" y="483"/>
                  </a:lnTo>
                  <a:lnTo>
                    <a:pt x="338" y="487"/>
                  </a:lnTo>
                  <a:lnTo>
                    <a:pt x="326" y="499"/>
                  </a:lnTo>
                  <a:lnTo>
                    <a:pt x="314" y="514"/>
                  </a:lnTo>
                  <a:lnTo>
                    <a:pt x="305" y="522"/>
                  </a:lnTo>
                  <a:lnTo>
                    <a:pt x="305" y="522"/>
                  </a:lnTo>
                  <a:close/>
                  <a:moveTo>
                    <a:pt x="301" y="538"/>
                  </a:moveTo>
                  <a:lnTo>
                    <a:pt x="301" y="538"/>
                  </a:lnTo>
                  <a:lnTo>
                    <a:pt x="308" y="532"/>
                  </a:lnTo>
                  <a:lnTo>
                    <a:pt x="308" y="532"/>
                  </a:lnTo>
                  <a:lnTo>
                    <a:pt x="305" y="545"/>
                  </a:lnTo>
                  <a:lnTo>
                    <a:pt x="305" y="545"/>
                  </a:lnTo>
                  <a:lnTo>
                    <a:pt x="301" y="538"/>
                  </a:lnTo>
                  <a:lnTo>
                    <a:pt x="301" y="538"/>
                  </a:lnTo>
                  <a:close/>
                  <a:moveTo>
                    <a:pt x="319" y="577"/>
                  </a:moveTo>
                  <a:lnTo>
                    <a:pt x="319" y="577"/>
                  </a:lnTo>
                  <a:lnTo>
                    <a:pt x="319" y="577"/>
                  </a:lnTo>
                  <a:lnTo>
                    <a:pt x="319" y="577"/>
                  </a:lnTo>
                  <a:lnTo>
                    <a:pt x="320" y="576"/>
                  </a:lnTo>
                  <a:lnTo>
                    <a:pt x="320" y="576"/>
                  </a:lnTo>
                  <a:lnTo>
                    <a:pt x="319" y="577"/>
                  </a:lnTo>
                  <a:lnTo>
                    <a:pt x="319" y="577"/>
                  </a:lnTo>
                  <a:close/>
                  <a:moveTo>
                    <a:pt x="313" y="564"/>
                  </a:moveTo>
                  <a:lnTo>
                    <a:pt x="313" y="564"/>
                  </a:lnTo>
                  <a:lnTo>
                    <a:pt x="308" y="552"/>
                  </a:lnTo>
                  <a:lnTo>
                    <a:pt x="308" y="552"/>
                  </a:lnTo>
                  <a:lnTo>
                    <a:pt x="312" y="552"/>
                  </a:lnTo>
                  <a:lnTo>
                    <a:pt x="314" y="551"/>
                  </a:lnTo>
                  <a:lnTo>
                    <a:pt x="320" y="546"/>
                  </a:lnTo>
                  <a:lnTo>
                    <a:pt x="320" y="546"/>
                  </a:lnTo>
                  <a:lnTo>
                    <a:pt x="317" y="554"/>
                  </a:lnTo>
                  <a:lnTo>
                    <a:pt x="313" y="564"/>
                  </a:lnTo>
                  <a:lnTo>
                    <a:pt x="313" y="564"/>
                  </a:lnTo>
                  <a:close/>
                  <a:moveTo>
                    <a:pt x="323" y="587"/>
                  </a:moveTo>
                  <a:lnTo>
                    <a:pt x="323" y="587"/>
                  </a:lnTo>
                  <a:lnTo>
                    <a:pt x="324" y="587"/>
                  </a:lnTo>
                  <a:lnTo>
                    <a:pt x="324" y="587"/>
                  </a:lnTo>
                  <a:lnTo>
                    <a:pt x="332" y="581"/>
                  </a:lnTo>
                  <a:lnTo>
                    <a:pt x="332" y="581"/>
                  </a:lnTo>
                  <a:lnTo>
                    <a:pt x="329" y="589"/>
                  </a:lnTo>
                  <a:lnTo>
                    <a:pt x="326" y="598"/>
                  </a:lnTo>
                  <a:lnTo>
                    <a:pt x="326" y="598"/>
                  </a:lnTo>
                  <a:lnTo>
                    <a:pt x="323" y="587"/>
                  </a:lnTo>
                  <a:lnTo>
                    <a:pt x="323" y="587"/>
                  </a:lnTo>
                  <a:close/>
                  <a:moveTo>
                    <a:pt x="335" y="619"/>
                  </a:moveTo>
                  <a:lnTo>
                    <a:pt x="335" y="619"/>
                  </a:lnTo>
                  <a:lnTo>
                    <a:pt x="332" y="615"/>
                  </a:lnTo>
                  <a:lnTo>
                    <a:pt x="332" y="615"/>
                  </a:lnTo>
                  <a:lnTo>
                    <a:pt x="337" y="612"/>
                  </a:lnTo>
                  <a:lnTo>
                    <a:pt x="337" y="612"/>
                  </a:lnTo>
                  <a:lnTo>
                    <a:pt x="335" y="619"/>
                  </a:lnTo>
                  <a:lnTo>
                    <a:pt x="335" y="619"/>
                  </a:lnTo>
                  <a:close/>
                  <a:moveTo>
                    <a:pt x="342" y="639"/>
                  </a:moveTo>
                  <a:lnTo>
                    <a:pt x="342" y="639"/>
                  </a:lnTo>
                  <a:lnTo>
                    <a:pt x="341" y="636"/>
                  </a:lnTo>
                  <a:lnTo>
                    <a:pt x="341" y="636"/>
                  </a:lnTo>
                  <a:lnTo>
                    <a:pt x="344" y="635"/>
                  </a:lnTo>
                  <a:lnTo>
                    <a:pt x="344" y="635"/>
                  </a:lnTo>
                  <a:lnTo>
                    <a:pt x="342" y="639"/>
                  </a:lnTo>
                  <a:lnTo>
                    <a:pt x="342" y="639"/>
                  </a:lnTo>
                  <a:close/>
                  <a:moveTo>
                    <a:pt x="342" y="626"/>
                  </a:moveTo>
                  <a:lnTo>
                    <a:pt x="342" y="626"/>
                  </a:lnTo>
                  <a:lnTo>
                    <a:pt x="346" y="618"/>
                  </a:lnTo>
                  <a:lnTo>
                    <a:pt x="350" y="611"/>
                  </a:lnTo>
                  <a:lnTo>
                    <a:pt x="360" y="597"/>
                  </a:lnTo>
                  <a:lnTo>
                    <a:pt x="383" y="571"/>
                  </a:lnTo>
                  <a:lnTo>
                    <a:pt x="383" y="571"/>
                  </a:lnTo>
                  <a:lnTo>
                    <a:pt x="385" y="568"/>
                  </a:lnTo>
                  <a:lnTo>
                    <a:pt x="385" y="567"/>
                  </a:lnTo>
                  <a:lnTo>
                    <a:pt x="384" y="567"/>
                  </a:lnTo>
                  <a:lnTo>
                    <a:pt x="382" y="567"/>
                  </a:lnTo>
                  <a:lnTo>
                    <a:pt x="377" y="569"/>
                  </a:lnTo>
                  <a:lnTo>
                    <a:pt x="368" y="574"/>
                  </a:lnTo>
                  <a:lnTo>
                    <a:pt x="365" y="576"/>
                  </a:lnTo>
                  <a:lnTo>
                    <a:pt x="365" y="576"/>
                  </a:lnTo>
                  <a:lnTo>
                    <a:pt x="350" y="589"/>
                  </a:lnTo>
                  <a:lnTo>
                    <a:pt x="343" y="597"/>
                  </a:lnTo>
                  <a:lnTo>
                    <a:pt x="336" y="603"/>
                  </a:lnTo>
                  <a:lnTo>
                    <a:pt x="336" y="603"/>
                  </a:lnTo>
                  <a:lnTo>
                    <a:pt x="337" y="595"/>
                  </a:lnTo>
                  <a:lnTo>
                    <a:pt x="339" y="589"/>
                  </a:lnTo>
                  <a:lnTo>
                    <a:pt x="347" y="577"/>
                  </a:lnTo>
                  <a:lnTo>
                    <a:pt x="355" y="565"/>
                  </a:lnTo>
                  <a:lnTo>
                    <a:pt x="365" y="553"/>
                  </a:lnTo>
                  <a:lnTo>
                    <a:pt x="365" y="553"/>
                  </a:lnTo>
                  <a:lnTo>
                    <a:pt x="377" y="540"/>
                  </a:lnTo>
                  <a:lnTo>
                    <a:pt x="377" y="540"/>
                  </a:lnTo>
                  <a:lnTo>
                    <a:pt x="391" y="568"/>
                  </a:lnTo>
                  <a:lnTo>
                    <a:pt x="403" y="597"/>
                  </a:lnTo>
                  <a:lnTo>
                    <a:pt x="403" y="597"/>
                  </a:lnTo>
                  <a:lnTo>
                    <a:pt x="398" y="599"/>
                  </a:lnTo>
                  <a:lnTo>
                    <a:pt x="395" y="603"/>
                  </a:lnTo>
                  <a:lnTo>
                    <a:pt x="386" y="611"/>
                  </a:lnTo>
                  <a:lnTo>
                    <a:pt x="371" y="629"/>
                  </a:lnTo>
                  <a:lnTo>
                    <a:pt x="371" y="629"/>
                  </a:lnTo>
                  <a:lnTo>
                    <a:pt x="361" y="638"/>
                  </a:lnTo>
                  <a:lnTo>
                    <a:pt x="350" y="644"/>
                  </a:lnTo>
                  <a:lnTo>
                    <a:pt x="350" y="644"/>
                  </a:lnTo>
                  <a:lnTo>
                    <a:pt x="360" y="629"/>
                  </a:lnTo>
                  <a:lnTo>
                    <a:pt x="371" y="617"/>
                  </a:lnTo>
                  <a:lnTo>
                    <a:pt x="382" y="605"/>
                  </a:lnTo>
                  <a:lnTo>
                    <a:pt x="394" y="593"/>
                  </a:lnTo>
                  <a:lnTo>
                    <a:pt x="394" y="593"/>
                  </a:lnTo>
                  <a:lnTo>
                    <a:pt x="396" y="591"/>
                  </a:lnTo>
                  <a:lnTo>
                    <a:pt x="395" y="587"/>
                  </a:lnTo>
                  <a:lnTo>
                    <a:pt x="395" y="587"/>
                  </a:lnTo>
                  <a:lnTo>
                    <a:pt x="392" y="586"/>
                  </a:lnTo>
                  <a:lnTo>
                    <a:pt x="391" y="587"/>
                  </a:lnTo>
                  <a:lnTo>
                    <a:pt x="385" y="589"/>
                  </a:lnTo>
                  <a:lnTo>
                    <a:pt x="377" y="595"/>
                  </a:lnTo>
                  <a:lnTo>
                    <a:pt x="368" y="603"/>
                  </a:lnTo>
                  <a:lnTo>
                    <a:pt x="353" y="617"/>
                  </a:lnTo>
                  <a:lnTo>
                    <a:pt x="342" y="626"/>
                  </a:lnTo>
                  <a:lnTo>
                    <a:pt x="342" y="626"/>
                  </a:lnTo>
                  <a:close/>
                  <a:moveTo>
                    <a:pt x="392" y="703"/>
                  </a:moveTo>
                  <a:lnTo>
                    <a:pt x="392" y="703"/>
                  </a:lnTo>
                  <a:lnTo>
                    <a:pt x="394" y="700"/>
                  </a:lnTo>
                  <a:lnTo>
                    <a:pt x="394" y="698"/>
                  </a:lnTo>
                  <a:lnTo>
                    <a:pt x="394" y="698"/>
                  </a:lnTo>
                  <a:lnTo>
                    <a:pt x="396" y="698"/>
                  </a:lnTo>
                  <a:lnTo>
                    <a:pt x="400" y="697"/>
                  </a:lnTo>
                  <a:lnTo>
                    <a:pt x="403" y="694"/>
                  </a:lnTo>
                  <a:lnTo>
                    <a:pt x="403" y="693"/>
                  </a:lnTo>
                  <a:lnTo>
                    <a:pt x="403" y="691"/>
                  </a:lnTo>
                  <a:lnTo>
                    <a:pt x="403" y="691"/>
                  </a:lnTo>
                  <a:lnTo>
                    <a:pt x="411" y="691"/>
                  </a:lnTo>
                  <a:lnTo>
                    <a:pt x="411" y="691"/>
                  </a:lnTo>
                  <a:lnTo>
                    <a:pt x="404" y="701"/>
                  </a:lnTo>
                  <a:lnTo>
                    <a:pt x="397" y="710"/>
                  </a:lnTo>
                  <a:lnTo>
                    <a:pt x="389" y="717"/>
                  </a:lnTo>
                  <a:lnTo>
                    <a:pt x="379" y="723"/>
                  </a:lnTo>
                  <a:lnTo>
                    <a:pt x="379" y="723"/>
                  </a:lnTo>
                  <a:lnTo>
                    <a:pt x="378" y="722"/>
                  </a:lnTo>
                  <a:lnTo>
                    <a:pt x="378" y="722"/>
                  </a:lnTo>
                  <a:lnTo>
                    <a:pt x="383" y="710"/>
                  </a:lnTo>
                  <a:lnTo>
                    <a:pt x="383" y="710"/>
                  </a:lnTo>
                  <a:lnTo>
                    <a:pt x="392" y="703"/>
                  </a:lnTo>
                  <a:lnTo>
                    <a:pt x="392" y="703"/>
                  </a:lnTo>
                  <a:close/>
                  <a:moveTo>
                    <a:pt x="389" y="681"/>
                  </a:moveTo>
                  <a:lnTo>
                    <a:pt x="389" y="681"/>
                  </a:lnTo>
                  <a:lnTo>
                    <a:pt x="394" y="679"/>
                  </a:lnTo>
                  <a:lnTo>
                    <a:pt x="394" y="679"/>
                  </a:lnTo>
                  <a:lnTo>
                    <a:pt x="391" y="681"/>
                  </a:lnTo>
                  <a:lnTo>
                    <a:pt x="391" y="681"/>
                  </a:lnTo>
                  <a:lnTo>
                    <a:pt x="389" y="681"/>
                  </a:lnTo>
                  <a:lnTo>
                    <a:pt x="389" y="681"/>
                  </a:lnTo>
                  <a:close/>
                  <a:moveTo>
                    <a:pt x="403" y="681"/>
                  </a:moveTo>
                  <a:lnTo>
                    <a:pt x="403" y="681"/>
                  </a:lnTo>
                  <a:lnTo>
                    <a:pt x="418" y="665"/>
                  </a:lnTo>
                  <a:lnTo>
                    <a:pt x="418" y="665"/>
                  </a:lnTo>
                  <a:lnTo>
                    <a:pt x="417" y="674"/>
                  </a:lnTo>
                  <a:lnTo>
                    <a:pt x="414" y="681"/>
                  </a:lnTo>
                  <a:lnTo>
                    <a:pt x="414" y="681"/>
                  </a:lnTo>
                  <a:lnTo>
                    <a:pt x="403" y="681"/>
                  </a:lnTo>
                  <a:lnTo>
                    <a:pt x="403" y="681"/>
                  </a:lnTo>
                  <a:close/>
                  <a:moveTo>
                    <a:pt x="376" y="679"/>
                  </a:moveTo>
                  <a:lnTo>
                    <a:pt x="376" y="679"/>
                  </a:lnTo>
                  <a:lnTo>
                    <a:pt x="384" y="669"/>
                  </a:lnTo>
                  <a:lnTo>
                    <a:pt x="397" y="653"/>
                  </a:lnTo>
                  <a:lnTo>
                    <a:pt x="404" y="646"/>
                  </a:lnTo>
                  <a:lnTo>
                    <a:pt x="409" y="639"/>
                  </a:lnTo>
                  <a:lnTo>
                    <a:pt x="412" y="633"/>
                  </a:lnTo>
                  <a:lnTo>
                    <a:pt x="412" y="630"/>
                  </a:lnTo>
                  <a:lnTo>
                    <a:pt x="412" y="629"/>
                  </a:lnTo>
                  <a:lnTo>
                    <a:pt x="412" y="629"/>
                  </a:lnTo>
                  <a:lnTo>
                    <a:pt x="411" y="629"/>
                  </a:lnTo>
                  <a:lnTo>
                    <a:pt x="408" y="629"/>
                  </a:lnTo>
                  <a:lnTo>
                    <a:pt x="402" y="633"/>
                  </a:lnTo>
                  <a:lnTo>
                    <a:pt x="384" y="645"/>
                  </a:lnTo>
                  <a:lnTo>
                    <a:pt x="356" y="668"/>
                  </a:lnTo>
                  <a:lnTo>
                    <a:pt x="356" y="668"/>
                  </a:lnTo>
                  <a:lnTo>
                    <a:pt x="355" y="665"/>
                  </a:lnTo>
                  <a:lnTo>
                    <a:pt x="355" y="665"/>
                  </a:lnTo>
                  <a:lnTo>
                    <a:pt x="360" y="658"/>
                  </a:lnTo>
                  <a:lnTo>
                    <a:pt x="365" y="651"/>
                  </a:lnTo>
                  <a:lnTo>
                    <a:pt x="378" y="636"/>
                  </a:lnTo>
                  <a:lnTo>
                    <a:pt x="378" y="636"/>
                  </a:lnTo>
                  <a:lnTo>
                    <a:pt x="392" y="622"/>
                  </a:lnTo>
                  <a:lnTo>
                    <a:pt x="407" y="606"/>
                  </a:lnTo>
                  <a:lnTo>
                    <a:pt x="407" y="606"/>
                  </a:lnTo>
                  <a:lnTo>
                    <a:pt x="414" y="630"/>
                  </a:lnTo>
                  <a:lnTo>
                    <a:pt x="417" y="642"/>
                  </a:lnTo>
                  <a:lnTo>
                    <a:pt x="418" y="653"/>
                  </a:lnTo>
                  <a:lnTo>
                    <a:pt x="418" y="653"/>
                  </a:lnTo>
                  <a:lnTo>
                    <a:pt x="413" y="654"/>
                  </a:lnTo>
                  <a:lnTo>
                    <a:pt x="407" y="656"/>
                  </a:lnTo>
                  <a:lnTo>
                    <a:pt x="396" y="663"/>
                  </a:lnTo>
                  <a:lnTo>
                    <a:pt x="376" y="679"/>
                  </a:lnTo>
                  <a:lnTo>
                    <a:pt x="376" y="679"/>
                  </a:lnTo>
                  <a:close/>
                  <a:moveTo>
                    <a:pt x="377" y="689"/>
                  </a:moveTo>
                  <a:lnTo>
                    <a:pt x="377" y="689"/>
                  </a:lnTo>
                  <a:lnTo>
                    <a:pt x="377" y="689"/>
                  </a:lnTo>
                  <a:lnTo>
                    <a:pt x="377" y="689"/>
                  </a:lnTo>
                  <a:lnTo>
                    <a:pt x="377" y="689"/>
                  </a:lnTo>
                  <a:lnTo>
                    <a:pt x="377" y="689"/>
                  </a:lnTo>
                  <a:lnTo>
                    <a:pt x="377" y="689"/>
                  </a:lnTo>
                  <a:lnTo>
                    <a:pt x="377" y="689"/>
                  </a:lnTo>
                  <a:close/>
                  <a:moveTo>
                    <a:pt x="371" y="670"/>
                  </a:moveTo>
                  <a:lnTo>
                    <a:pt x="371" y="670"/>
                  </a:lnTo>
                  <a:lnTo>
                    <a:pt x="365" y="679"/>
                  </a:lnTo>
                  <a:lnTo>
                    <a:pt x="365" y="679"/>
                  </a:lnTo>
                  <a:lnTo>
                    <a:pt x="364" y="679"/>
                  </a:lnTo>
                  <a:lnTo>
                    <a:pt x="364" y="679"/>
                  </a:lnTo>
                  <a:lnTo>
                    <a:pt x="361" y="676"/>
                  </a:lnTo>
                  <a:lnTo>
                    <a:pt x="361" y="676"/>
                  </a:lnTo>
                  <a:lnTo>
                    <a:pt x="371" y="670"/>
                  </a:lnTo>
                  <a:lnTo>
                    <a:pt x="371" y="670"/>
                  </a:lnTo>
                  <a:close/>
                  <a:moveTo>
                    <a:pt x="350" y="654"/>
                  </a:moveTo>
                  <a:lnTo>
                    <a:pt x="350" y="654"/>
                  </a:lnTo>
                  <a:lnTo>
                    <a:pt x="349" y="656"/>
                  </a:lnTo>
                  <a:lnTo>
                    <a:pt x="349" y="656"/>
                  </a:lnTo>
                  <a:lnTo>
                    <a:pt x="349" y="656"/>
                  </a:lnTo>
                  <a:lnTo>
                    <a:pt x="349" y="656"/>
                  </a:lnTo>
                  <a:lnTo>
                    <a:pt x="350" y="654"/>
                  </a:lnTo>
                  <a:lnTo>
                    <a:pt x="350" y="654"/>
                  </a:lnTo>
                  <a:close/>
                  <a:moveTo>
                    <a:pt x="346" y="686"/>
                  </a:moveTo>
                  <a:lnTo>
                    <a:pt x="346" y="686"/>
                  </a:lnTo>
                  <a:lnTo>
                    <a:pt x="349" y="685"/>
                  </a:lnTo>
                  <a:lnTo>
                    <a:pt x="354" y="681"/>
                  </a:lnTo>
                  <a:lnTo>
                    <a:pt x="354" y="681"/>
                  </a:lnTo>
                  <a:lnTo>
                    <a:pt x="360" y="689"/>
                  </a:lnTo>
                  <a:lnTo>
                    <a:pt x="360" y="689"/>
                  </a:lnTo>
                  <a:lnTo>
                    <a:pt x="359" y="689"/>
                  </a:lnTo>
                  <a:lnTo>
                    <a:pt x="359" y="689"/>
                  </a:lnTo>
                  <a:lnTo>
                    <a:pt x="341" y="691"/>
                  </a:lnTo>
                  <a:lnTo>
                    <a:pt x="341" y="691"/>
                  </a:lnTo>
                  <a:lnTo>
                    <a:pt x="346" y="686"/>
                  </a:lnTo>
                  <a:lnTo>
                    <a:pt x="346" y="686"/>
                  </a:lnTo>
                  <a:close/>
                  <a:moveTo>
                    <a:pt x="331" y="700"/>
                  </a:moveTo>
                  <a:lnTo>
                    <a:pt x="331" y="700"/>
                  </a:lnTo>
                  <a:lnTo>
                    <a:pt x="341" y="701"/>
                  </a:lnTo>
                  <a:lnTo>
                    <a:pt x="352" y="701"/>
                  </a:lnTo>
                  <a:lnTo>
                    <a:pt x="373" y="700"/>
                  </a:lnTo>
                  <a:lnTo>
                    <a:pt x="373" y="700"/>
                  </a:lnTo>
                  <a:lnTo>
                    <a:pt x="377" y="700"/>
                  </a:lnTo>
                  <a:lnTo>
                    <a:pt x="377" y="700"/>
                  </a:lnTo>
                  <a:lnTo>
                    <a:pt x="376" y="704"/>
                  </a:lnTo>
                  <a:lnTo>
                    <a:pt x="376" y="704"/>
                  </a:lnTo>
                  <a:lnTo>
                    <a:pt x="367" y="707"/>
                  </a:lnTo>
                  <a:lnTo>
                    <a:pt x="359" y="712"/>
                  </a:lnTo>
                  <a:lnTo>
                    <a:pt x="339" y="718"/>
                  </a:lnTo>
                  <a:lnTo>
                    <a:pt x="339" y="718"/>
                  </a:lnTo>
                  <a:lnTo>
                    <a:pt x="330" y="719"/>
                  </a:lnTo>
                  <a:lnTo>
                    <a:pt x="314" y="723"/>
                  </a:lnTo>
                  <a:lnTo>
                    <a:pt x="306" y="724"/>
                  </a:lnTo>
                  <a:lnTo>
                    <a:pt x="301" y="728"/>
                  </a:lnTo>
                  <a:lnTo>
                    <a:pt x="299" y="729"/>
                  </a:lnTo>
                  <a:lnTo>
                    <a:pt x="299" y="730"/>
                  </a:lnTo>
                  <a:lnTo>
                    <a:pt x="299" y="732"/>
                  </a:lnTo>
                  <a:lnTo>
                    <a:pt x="300" y="734"/>
                  </a:lnTo>
                  <a:lnTo>
                    <a:pt x="300" y="734"/>
                  </a:lnTo>
                  <a:lnTo>
                    <a:pt x="278" y="733"/>
                  </a:lnTo>
                  <a:lnTo>
                    <a:pt x="278" y="733"/>
                  </a:lnTo>
                  <a:lnTo>
                    <a:pt x="293" y="725"/>
                  </a:lnTo>
                  <a:lnTo>
                    <a:pt x="306" y="718"/>
                  </a:lnTo>
                  <a:lnTo>
                    <a:pt x="319" y="710"/>
                  </a:lnTo>
                  <a:lnTo>
                    <a:pt x="331" y="700"/>
                  </a:lnTo>
                  <a:lnTo>
                    <a:pt x="331" y="700"/>
                  </a:lnTo>
                  <a:close/>
                  <a:moveTo>
                    <a:pt x="368" y="718"/>
                  </a:moveTo>
                  <a:lnTo>
                    <a:pt x="368" y="718"/>
                  </a:lnTo>
                  <a:lnTo>
                    <a:pt x="368" y="719"/>
                  </a:lnTo>
                  <a:lnTo>
                    <a:pt x="368" y="719"/>
                  </a:lnTo>
                  <a:lnTo>
                    <a:pt x="368" y="721"/>
                  </a:lnTo>
                  <a:lnTo>
                    <a:pt x="368" y="721"/>
                  </a:lnTo>
                  <a:lnTo>
                    <a:pt x="365" y="719"/>
                  </a:lnTo>
                  <a:lnTo>
                    <a:pt x="365" y="719"/>
                  </a:lnTo>
                  <a:lnTo>
                    <a:pt x="368" y="718"/>
                  </a:lnTo>
                  <a:lnTo>
                    <a:pt x="368" y="718"/>
                  </a:lnTo>
                  <a:close/>
                  <a:moveTo>
                    <a:pt x="320" y="733"/>
                  </a:moveTo>
                  <a:lnTo>
                    <a:pt x="320" y="733"/>
                  </a:lnTo>
                  <a:lnTo>
                    <a:pt x="341" y="728"/>
                  </a:lnTo>
                  <a:lnTo>
                    <a:pt x="341" y="728"/>
                  </a:lnTo>
                  <a:lnTo>
                    <a:pt x="358" y="728"/>
                  </a:lnTo>
                  <a:lnTo>
                    <a:pt x="358" y="728"/>
                  </a:lnTo>
                  <a:lnTo>
                    <a:pt x="339" y="732"/>
                  </a:lnTo>
                  <a:lnTo>
                    <a:pt x="320" y="733"/>
                  </a:lnTo>
                  <a:lnTo>
                    <a:pt x="320" y="733"/>
                  </a:lnTo>
                  <a:close/>
                  <a:moveTo>
                    <a:pt x="338" y="741"/>
                  </a:moveTo>
                  <a:lnTo>
                    <a:pt x="338" y="741"/>
                  </a:lnTo>
                  <a:lnTo>
                    <a:pt x="335" y="742"/>
                  </a:lnTo>
                  <a:lnTo>
                    <a:pt x="335" y="742"/>
                  </a:lnTo>
                  <a:lnTo>
                    <a:pt x="335" y="741"/>
                  </a:lnTo>
                  <a:lnTo>
                    <a:pt x="335" y="741"/>
                  </a:lnTo>
                  <a:lnTo>
                    <a:pt x="338" y="741"/>
                  </a:lnTo>
                  <a:lnTo>
                    <a:pt x="338" y="741"/>
                  </a:lnTo>
                  <a:close/>
                  <a:moveTo>
                    <a:pt x="214" y="794"/>
                  </a:moveTo>
                  <a:lnTo>
                    <a:pt x="214" y="794"/>
                  </a:lnTo>
                  <a:lnTo>
                    <a:pt x="234" y="791"/>
                  </a:lnTo>
                  <a:lnTo>
                    <a:pt x="234" y="791"/>
                  </a:lnTo>
                  <a:lnTo>
                    <a:pt x="213" y="804"/>
                  </a:lnTo>
                  <a:lnTo>
                    <a:pt x="193" y="818"/>
                  </a:lnTo>
                  <a:lnTo>
                    <a:pt x="193" y="818"/>
                  </a:lnTo>
                  <a:lnTo>
                    <a:pt x="190" y="817"/>
                  </a:lnTo>
                  <a:lnTo>
                    <a:pt x="188" y="817"/>
                  </a:lnTo>
                  <a:lnTo>
                    <a:pt x="182" y="817"/>
                  </a:lnTo>
                  <a:lnTo>
                    <a:pt x="163" y="823"/>
                  </a:lnTo>
                  <a:lnTo>
                    <a:pt x="131" y="834"/>
                  </a:lnTo>
                  <a:lnTo>
                    <a:pt x="131" y="834"/>
                  </a:lnTo>
                  <a:lnTo>
                    <a:pt x="146" y="827"/>
                  </a:lnTo>
                  <a:lnTo>
                    <a:pt x="161" y="819"/>
                  </a:lnTo>
                  <a:lnTo>
                    <a:pt x="193" y="809"/>
                  </a:lnTo>
                  <a:lnTo>
                    <a:pt x="193" y="809"/>
                  </a:lnTo>
                  <a:lnTo>
                    <a:pt x="199" y="807"/>
                  </a:lnTo>
                  <a:lnTo>
                    <a:pt x="208" y="805"/>
                  </a:lnTo>
                  <a:lnTo>
                    <a:pt x="213" y="803"/>
                  </a:lnTo>
                  <a:lnTo>
                    <a:pt x="216" y="800"/>
                  </a:lnTo>
                  <a:lnTo>
                    <a:pt x="217" y="798"/>
                  </a:lnTo>
                  <a:lnTo>
                    <a:pt x="214" y="794"/>
                  </a:lnTo>
                  <a:lnTo>
                    <a:pt x="214" y="794"/>
                  </a:lnTo>
                  <a:close/>
                  <a:moveTo>
                    <a:pt x="189" y="787"/>
                  </a:moveTo>
                  <a:lnTo>
                    <a:pt x="189" y="787"/>
                  </a:lnTo>
                  <a:lnTo>
                    <a:pt x="206" y="782"/>
                  </a:lnTo>
                  <a:lnTo>
                    <a:pt x="234" y="776"/>
                  </a:lnTo>
                  <a:lnTo>
                    <a:pt x="247" y="772"/>
                  </a:lnTo>
                  <a:lnTo>
                    <a:pt x="259" y="769"/>
                  </a:lnTo>
                  <a:lnTo>
                    <a:pt x="267" y="765"/>
                  </a:lnTo>
                  <a:lnTo>
                    <a:pt x="270" y="763"/>
                  </a:lnTo>
                  <a:lnTo>
                    <a:pt x="271" y="760"/>
                  </a:lnTo>
                  <a:lnTo>
                    <a:pt x="271" y="760"/>
                  </a:lnTo>
                  <a:lnTo>
                    <a:pt x="287" y="758"/>
                  </a:lnTo>
                  <a:lnTo>
                    <a:pt x="302" y="754"/>
                  </a:lnTo>
                  <a:lnTo>
                    <a:pt x="302" y="754"/>
                  </a:lnTo>
                  <a:lnTo>
                    <a:pt x="305" y="754"/>
                  </a:lnTo>
                  <a:lnTo>
                    <a:pt x="306" y="752"/>
                  </a:lnTo>
                  <a:lnTo>
                    <a:pt x="306" y="750"/>
                  </a:lnTo>
                  <a:lnTo>
                    <a:pt x="305" y="747"/>
                  </a:lnTo>
                  <a:lnTo>
                    <a:pt x="305" y="747"/>
                  </a:lnTo>
                  <a:lnTo>
                    <a:pt x="311" y="746"/>
                  </a:lnTo>
                  <a:lnTo>
                    <a:pt x="311" y="746"/>
                  </a:lnTo>
                  <a:lnTo>
                    <a:pt x="324" y="746"/>
                  </a:lnTo>
                  <a:lnTo>
                    <a:pt x="324" y="746"/>
                  </a:lnTo>
                  <a:lnTo>
                    <a:pt x="306" y="753"/>
                  </a:lnTo>
                  <a:lnTo>
                    <a:pt x="288" y="762"/>
                  </a:lnTo>
                  <a:lnTo>
                    <a:pt x="254" y="780"/>
                  </a:lnTo>
                  <a:lnTo>
                    <a:pt x="254" y="780"/>
                  </a:lnTo>
                  <a:lnTo>
                    <a:pt x="252" y="778"/>
                  </a:lnTo>
                  <a:lnTo>
                    <a:pt x="249" y="777"/>
                  </a:lnTo>
                  <a:lnTo>
                    <a:pt x="242" y="776"/>
                  </a:lnTo>
                  <a:lnTo>
                    <a:pt x="232" y="776"/>
                  </a:lnTo>
                  <a:lnTo>
                    <a:pt x="223" y="778"/>
                  </a:lnTo>
                  <a:lnTo>
                    <a:pt x="202" y="783"/>
                  </a:lnTo>
                  <a:lnTo>
                    <a:pt x="189" y="787"/>
                  </a:lnTo>
                  <a:lnTo>
                    <a:pt x="189" y="787"/>
                  </a:lnTo>
                  <a:close/>
                  <a:moveTo>
                    <a:pt x="248" y="747"/>
                  </a:moveTo>
                  <a:lnTo>
                    <a:pt x="248" y="747"/>
                  </a:lnTo>
                  <a:lnTo>
                    <a:pt x="264" y="740"/>
                  </a:lnTo>
                  <a:lnTo>
                    <a:pt x="264" y="740"/>
                  </a:lnTo>
                  <a:lnTo>
                    <a:pt x="268" y="742"/>
                  </a:lnTo>
                  <a:lnTo>
                    <a:pt x="276" y="744"/>
                  </a:lnTo>
                  <a:lnTo>
                    <a:pt x="276" y="744"/>
                  </a:lnTo>
                  <a:lnTo>
                    <a:pt x="259" y="747"/>
                  </a:lnTo>
                  <a:lnTo>
                    <a:pt x="243" y="748"/>
                  </a:lnTo>
                  <a:lnTo>
                    <a:pt x="243" y="748"/>
                  </a:lnTo>
                  <a:lnTo>
                    <a:pt x="248" y="747"/>
                  </a:lnTo>
                  <a:lnTo>
                    <a:pt x="248" y="747"/>
                  </a:lnTo>
                  <a:close/>
                  <a:moveTo>
                    <a:pt x="231" y="754"/>
                  </a:moveTo>
                  <a:lnTo>
                    <a:pt x="231" y="754"/>
                  </a:lnTo>
                  <a:lnTo>
                    <a:pt x="231" y="756"/>
                  </a:lnTo>
                  <a:lnTo>
                    <a:pt x="231" y="756"/>
                  </a:lnTo>
                  <a:lnTo>
                    <a:pt x="225" y="757"/>
                  </a:lnTo>
                  <a:lnTo>
                    <a:pt x="225" y="757"/>
                  </a:lnTo>
                  <a:lnTo>
                    <a:pt x="231" y="754"/>
                  </a:lnTo>
                  <a:lnTo>
                    <a:pt x="231" y="754"/>
                  </a:lnTo>
                  <a:close/>
                  <a:moveTo>
                    <a:pt x="193" y="774"/>
                  </a:moveTo>
                  <a:lnTo>
                    <a:pt x="193" y="774"/>
                  </a:lnTo>
                  <a:lnTo>
                    <a:pt x="193" y="775"/>
                  </a:lnTo>
                  <a:lnTo>
                    <a:pt x="193" y="775"/>
                  </a:lnTo>
                  <a:lnTo>
                    <a:pt x="187" y="777"/>
                  </a:lnTo>
                  <a:lnTo>
                    <a:pt x="187" y="777"/>
                  </a:lnTo>
                  <a:lnTo>
                    <a:pt x="193" y="774"/>
                  </a:lnTo>
                  <a:lnTo>
                    <a:pt x="193" y="774"/>
                  </a:lnTo>
                  <a:close/>
                  <a:moveTo>
                    <a:pt x="160" y="795"/>
                  </a:moveTo>
                  <a:lnTo>
                    <a:pt x="160" y="795"/>
                  </a:lnTo>
                  <a:lnTo>
                    <a:pt x="161" y="798"/>
                  </a:lnTo>
                  <a:lnTo>
                    <a:pt x="161" y="798"/>
                  </a:lnTo>
                  <a:lnTo>
                    <a:pt x="155" y="800"/>
                  </a:lnTo>
                  <a:lnTo>
                    <a:pt x="147" y="805"/>
                  </a:lnTo>
                  <a:lnTo>
                    <a:pt x="147" y="805"/>
                  </a:lnTo>
                  <a:lnTo>
                    <a:pt x="160" y="795"/>
                  </a:lnTo>
                  <a:lnTo>
                    <a:pt x="160" y="795"/>
                  </a:lnTo>
                  <a:close/>
                  <a:moveTo>
                    <a:pt x="101" y="845"/>
                  </a:moveTo>
                  <a:lnTo>
                    <a:pt x="101" y="845"/>
                  </a:lnTo>
                  <a:lnTo>
                    <a:pt x="120" y="828"/>
                  </a:lnTo>
                  <a:lnTo>
                    <a:pt x="141" y="810"/>
                  </a:lnTo>
                  <a:lnTo>
                    <a:pt x="141" y="810"/>
                  </a:lnTo>
                  <a:lnTo>
                    <a:pt x="137" y="815"/>
                  </a:lnTo>
                  <a:lnTo>
                    <a:pt x="137" y="817"/>
                  </a:lnTo>
                  <a:lnTo>
                    <a:pt x="137" y="819"/>
                  </a:lnTo>
                  <a:lnTo>
                    <a:pt x="137" y="819"/>
                  </a:lnTo>
                  <a:lnTo>
                    <a:pt x="130" y="824"/>
                  </a:lnTo>
                  <a:lnTo>
                    <a:pt x="118" y="833"/>
                  </a:lnTo>
                  <a:lnTo>
                    <a:pt x="112" y="837"/>
                  </a:lnTo>
                  <a:lnTo>
                    <a:pt x="108" y="841"/>
                  </a:lnTo>
                  <a:lnTo>
                    <a:pt x="108" y="844"/>
                  </a:lnTo>
                  <a:lnTo>
                    <a:pt x="108" y="845"/>
                  </a:lnTo>
                  <a:lnTo>
                    <a:pt x="110" y="847"/>
                  </a:lnTo>
                  <a:lnTo>
                    <a:pt x="112" y="847"/>
                  </a:lnTo>
                  <a:lnTo>
                    <a:pt x="112" y="847"/>
                  </a:lnTo>
                  <a:lnTo>
                    <a:pt x="87" y="858"/>
                  </a:lnTo>
                  <a:lnTo>
                    <a:pt x="87" y="858"/>
                  </a:lnTo>
                  <a:lnTo>
                    <a:pt x="101" y="845"/>
                  </a:lnTo>
                  <a:lnTo>
                    <a:pt x="101" y="845"/>
                  </a:lnTo>
                  <a:close/>
                  <a:moveTo>
                    <a:pt x="71" y="874"/>
                  </a:moveTo>
                  <a:lnTo>
                    <a:pt x="71" y="874"/>
                  </a:lnTo>
                  <a:lnTo>
                    <a:pt x="76" y="875"/>
                  </a:lnTo>
                  <a:lnTo>
                    <a:pt x="83" y="874"/>
                  </a:lnTo>
                  <a:lnTo>
                    <a:pt x="95" y="870"/>
                  </a:lnTo>
                  <a:lnTo>
                    <a:pt x="95" y="870"/>
                  </a:lnTo>
                  <a:lnTo>
                    <a:pt x="81" y="880"/>
                  </a:lnTo>
                  <a:lnTo>
                    <a:pt x="67" y="888"/>
                  </a:lnTo>
                  <a:lnTo>
                    <a:pt x="41" y="909"/>
                  </a:lnTo>
                  <a:lnTo>
                    <a:pt x="41" y="909"/>
                  </a:lnTo>
                  <a:lnTo>
                    <a:pt x="55" y="890"/>
                  </a:lnTo>
                  <a:lnTo>
                    <a:pt x="71" y="874"/>
                  </a:lnTo>
                  <a:lnTo>
                    <a:pt x="71" y="874"/>
                  </a:lnTo>
                  <a:close/>
                  <a:moveTo>
                    <a:pt x="28" y="931"/>
                  </a:moveTo>
                  <a:lnTo>
                    <a:pt x="28" y="931"/>
                  </a:lnTo>
                  <a:lnTo>
                    <a:pt x="35" y="930"/>
                  </a:lnTo>
                  <a:lnTo>
                    <a:pt x="41" y="928"/>
                  </a:lnTo>
                  <a:lnTo>
                    <a:pt x="41" y="928"/>
                  </a:lnTo>
                  <a:lnTo>
                    <a:pt x="25" y="939"/>
                  </a:lnTo>
                  <a:lnTo>
                    <a:pt x="25" y="939"/>
                  </a:lnTo>
                  <a:lnTo>
                    <a:pt x="28" y="931"/>
                  </a:lnTo>
                  <a:lnTo>
                    <a:pt x="28" y="931"/>
                  </a:lnTo>
                  <a:close/>
                  <a:moveTo>
                    <a:pt x="18" y="960"/>
                  </a:moveTo>
                  <a:lnTo>
                    <a:pt x="18" y="960"/>
                  </a:lnTo>
                  <a:lnTo>
                    <a:pt x="18" y="958"/>
                  </a:lnTo>
                  <a:lnTo>
                    <a:pt x="18" y="958"/>
                  </a:lnTo>
                  <a:lnTo>
                    <a:pt x="29" y="953"/>
                  </a:lnTo>
                  <a:lnTo>
                    <a:pt x="40" y="948"/>
                  </a:lnTo>
                  <a:lnTo>
                    <a:pt x="40" y="948"/>
                  </a:lnTo>
                  <a:lnTo>
                    <a:pt x="28" y="959"/>
                  </a:lnTo>
                  <a:lnTo>
                    <a:pt x="16" y="971"/>
                  </a:lnTo>
                  <a:lnTo>
                    <a:pt x="16" y="971"/>
                  </a:lnTo>
                  <a:lnTo>
                    <a:pt x="18" y="960"/>
                  </a:lnTo>
                  <a:lnTo>
                    <a:pt x="18" y="960"/>
                  </a:lnTo>
                  <a:close/>
                  <a:moveTo>
                    <a:pt x="13" y="1006"/>
                  </a:moveTo>
                  <a:lnTo>
                    <a:pt x="13" y="1006"/>
                  </a:lnTo>
                  <a:lnTo>
                    <a:pt x="17" y="1004"/>
                  </a:lnTo>
                  <a:lnTo>
                    <a:pt x="17" y="1004"/>
                  </a:lnTo>
                  <a:lnTo>
                    <a:pt x="13" y="1011"/>
                  </a:lnTo>
                  <a:lnTo>
                    <a:pt x="13" y="1011"/>
                  </a:lnTo>
                  <a:lnTo>
                    <a:pt x="13" y="1006"/>
                  </a:lnTo>
                  <a:lnTo>
                    <a:pt x="13" y="1006"/>
                  </a:lnTo>
                  <a:close/>
                  <a:moveTo>
                    <a:pt x="28" y="1057"/>
                  </a:moveTo>
                  <a:lnTo>
                    <a:pt x="28" y="1057"/>
                  </a:lnTo>
                  <a:lnTo>
                    <a:pt x="19" y="1057"/>
                  </a:lnTo>
                  <a:lnTo>
                    <a:pt x="19" y="1057"/>
                  </a:lnTo>
                  <a:lnTo>
                    <a:pt x="17" y="1049"/>
                  </a:lnTo>
                  <a:lnTo>
                    <a:pt x="16" y="1040"/>
                  </a:lnTo>
                  <a:lnTo>
                    <a:pt x="16" y="1040"/>
                  </a:lnTo>
                  <a:lnTo>
                    <a:pt x="25" y="1030"/>
                  </a:lnTo>
                  <a:lnTo>
                    <a:pt x="25" y="1030"/>
                  </a:lnTo>
                  <a:lnTo>
                    <a:pt x="23" y="1036"/>
                  </a:lnTo>
                  <a:lnTo>
                    <a:pt x="23" y="1042"/>
                  </a:lnTo>
                  <a:lnTo>
                    <a:pt x="23" y="1045"/>
                  </a:lnTo>
                  <a:lnTo>
                    <a:pt x="24" y="1046"/>
                  </a:lnTo>
                  <a:lnTo>
                    <a:pt x="27" y="1046"/>
                  </a:lnTo>
                  <a:lnTo>
                    <a:pt x="31" y="1046"/>
                  </a:lnTo>
                  <a:lnTo>
                    <a:pt x="31" y="1046"/>
                  </a:lnTo>
                  <a:lnTo>
                    <a:pt x="28" y="1057"/>
                  </a:lnTo>
                  <a:lnTo>
                    <a:pt x="28" y="1057"/>
                  </a:lnTo>
                  <a:close/>
                  <a:moveTo>
                    <a:pt x="19" y="1022"/>
                  </a:moveTo>
                  <a:lnTo>
                    <a:pt x="19" y="1022"/>
                  </a:lnTo>
                  <a:lnTo>
                    <a:pt x="27" y="1007"/>
                  </a:lnTo>
                  <a:lnTo>
                    <a:pt x="27" y="1007"/>
                  </a:lnTo>
                  <a:lnTo>
                    <a:pt x="29" y="1001"/>
                  </a:lnTo>
                  <a:lnTo>
                    <a:pt x="31" y="993"/>
                  </a:lnTo>
                  <a:lnTo>
                    <a:pt x="33" y="989"/>
                  </a:lnTo>
                  <a:lnTo>
                    <a:pt x="33" y="986"/>
                  </a:lnTo>
                  <a:lnTo>
                    <a:pt x="31" y="983"/>
                  </a:lnTo>
                  <a:lnTo>
                    <a:pt x="28" y="983"/>
                  </a:lnTo>
                  <a:lnTo>
                    <a:pt x="28" y="983"/>
                  </a:lnTo>
                  <a:lnTo>
                    <a:pt x="45" y="964"/>
                  </a:lnTo>
                  <a:lnTo>
                    <a:pt x="54" y="953"/>
                  </a:lnTo>
                  <a:lnTo>
                    <a:pt x="57" y="948"/>
                  </a:lnTo>
                  <a:lnTo>
                    <a:pt x="57" y="946"/>
                  </a:lnTo>
                  <a:lnTo>
                    <a:pt x="57" y="945"/>
                  </a:lnTo>
                  <a:lnTo>
                    <a:pt x="57" y="945"/>
                  </a:lnTo>
                  <a:lnTo>
                    <a:pt x="60" y="940"/>
                  </a:lnTo>
                  <a:lnTo>
                    <a:pt x="67" y="933"/>
                  </a:lnTo>
                  <a:lnTo>
                    <a:pt x="70" y="929"/>
                  </a:lnTo>
                  <a:lnTo>
                    <a:pt x="71" y="925"/>
                  </a:lnTo>
                  <a:lnTo>
                    <a:pt x="71" y="922"/>
                  </a:lnTo>
                  <a:lnTo>
                    <a:pt x="69" y="919"/>
                  </a:lnTo>
                  <a:lnTo>
                    <a:pt x="69" y="919"/>
                  </a:lnTo>
                  <a:lnTo>
                    <a:pt x="76" y="915"/>
                  </a:lnTo>
                  <a:lnTo>
                    <a:pt x="87" y="907"/>
                  </a:lnTo>
                  <a:lnTo>
                    <a:pt x="92" y="903"/>
                  </a:lnTo>
                  <a:lnTo>
                    <a:pt x="95" y="898"/>
                  </a:lnTo>
                  <a:lnTo>
                    <a:pt x="96" y="894"/>
                  </a:lnTo>
                  <a:lnTo>
                    <a:pt x="96" y="892"/>
                  </a:lnTo>
                  <a:lnTo>
                    <a:pt x="95" y="890"/>
                  </a:lnTo>
                  <a:lnTo>
                    <a:pt x="95" y="890"/>
                  </a:lnTo>
                  <a:lnTo>
                    <a:pt x="114" y="878"/>
                  </a:lnTo>
                  <a:lnTo>
                    <a:pt x="119" y="875"/>
                  </a:lnTo>
                  <a:lnTo>
                    <a:pt x="123" y="870"/>
                  </a:lnTo>
                  <a:lnTo>
                    <a:pt x="125" y="866"/>
                  </a:lnTo>
                  <a:lnTo>
                    <a:pt x="126" y="865"/>
                  </a:lnTo>
                  <a:lnTo>
                    <a:pt x="125" y="864"/>
                  </a:lnTo>
                  <a:lnTo>
                    <a:pt x="125" y="864"/>
                  </a:lnTo>
                  <a:lnTo>
                    <a:pt x="132" y="860"/>
                  </a:lnTo>
                  <a:lnTo>
                    <a:pt x="142" y="854"/>
                  </a:lnTo>
                  <a:lnTo>
                    <a:pt x="147" y="852"/>
                  </a:lnTo>
                  <a:lnTo>
                    <a:pt x="151" y="848"/>
                  </a:lnTo>
                  <a:lnTo>
                    <a:pt x="153" y="845"/>
                  </a:lnTo>
                  <a:lnTo>
                    <a:pt x="153" y="844"/>
                  </a:lnTo>
                  <a:lnTo>
                    <a:pt x="152" y="841"/>
                  </a:lnTo>
                  <a:lnTo>
                    <a:pt x="152" y="841"/>
                  </a:lnTo>
                  <a:lnTo>
                    <a:pt x="171" y="834"/>
                  </a:lnTo>
                  <a:lnTo>
                    <a:pt x="171" y="834"/>
                  </a:lnTo>
                  <a:lnTo>
                    <a:pt x="151" y="851"/>
                  </a:lnTo>
                  <a:lnTo>
                    <a:pt x="128" y="869"/>
                  </a:lnTo>
                  <a:lnTo>
                    <a:pt x="107" y="889"/>
                  </a:lnTo>
                  <a:lnTo>
                    <a:pt x="87" y="911"/>
                  </a:lnTo>
                  <a:lnTo>
                    <a:pt x="67" y="934"/>
                  </a:lnTo>
                  <a:lnTo>
                    <a:pt x="60" y="946"/>
                  </a:lnTo>
                  <a:lnTo>
                    <a:pt x="52" y="959"/>
                  </a:lnTo>
                  <a:lnTo>
                    <a:pt x="46" y="971"/>
                  </a:lnTo>
                  <a:lnTo>
                    <a:pt x="40" y="984"/>
                  </a:lnTo>
                  <a:lnTo>
                    <a:pt x="36" y="998"/>
                  </a:lnTo>
                  <a:lnTo>
                    <a:pt x="33" y="1011"/>
                  </a:lnTo>
                  <a:lnTo>
                    <a:pt x="33" y="1011"/>
                  </a:lnTo>
                  <a:lnTo>
                    <a:pt x="27" y="1016"/>
                  </a:lnTo>
                  <a:lnTo>
                    <a:pt x="19" y="1022"/>
                  </a:lnTo>
                  <a:lnTo>
                    <a:pt x="19" y="1022"/>
                  </a:lnTo>
                  <a:close/>
                  <a:moveTo>
                    <a:pt x="438" y="841"/>
                  </a:moveTo>
                  <a:lnTo>
                    <a:pt x="438" y="841"/>
                  </a:lnTo>
                  <a:lnTo>
                    <a:pt x="437" y="836"/>
                  </a:lnTo>
                  <a:lnTo>
                    <a:pt x="437" y="836"/>
                  </a:lnTo>
                  <a:lnTo>
                    <a:pt x="442" y="834"/>
                  </a:lnTo>
                  <a:lnTo>
                    <a:pt x="442" y="834"/>
                  </a:lnTo>
                  <a:lnTo>
                    <a:pt x="438" y="841"/>
                  </a:lnTo>
                  <a:lnTo>
                    <a:pt x="438" y="841"/>
                  </a:lnTo>
                  <a:close/>
                  <a:moveTo>
                    <a:pt x="444" y="848"/>
                  </a:moveTo>
                  <a:lnTo>
                    <a:pt x="444" y="848"/>
                  </a:lnTo>
                  <a:lnTo>
                    <a:pt x="453" y="836"/>
                  </a:lnTo>
                  <a:lnTo>
                    <a:pt x="462" y="823"/>
                  </a:lnTo>
                  <a:lnTo>
                    <a:pt x="462" y="823"/>
                  </a:lnTo>
                  <a:lnTo>
                    <a:pt x="471" y="813"/>
                  </a:lnTo>
                  <a:lnTo>
                    <a:pt x="476" y="807"/>
                  </a:lnTo>
                  <a:lnTo>
                    <a:pt x="477" y="805"/>
                  </a:lnTo>
                  <a:lnTo>
                    <a:pt x="477" y="803"/>
                  </a:lnTo>
                  <a:lnTo>
                    <a:pt x="477" y="803"/>
                  </a:lnTo>
                  <a:lnTo>
                    <a:pt x="484" y="812"/>
                  </a:lnTo>
                  <a:lnTo>
                    <a:pt x="484" y="812"/>
                  </a:lnTo>
                  <a:lnTo>
                    <a:pt x="473" y="825"/>
                  </a:lnTo>
                  <a:lnTo>
                    <a:pt x="463" y="839"/>
                  </a:lnTo>
                  <a:lnTo>
                    <a:pt x="463" y="839"/>
                  </a:lnTo>
                  <a:lnTo>
                    <a:pt x="462" y="836"/>
                  </a:lnTo>
                  <a:lnTo>
                    <a:pt x="460" y="836"/>
                  </a:lnTo>
                  <a:lnTo>
                    <a:pt x="457" y="837"/>
                  </a:lnTo>
                  <a:lnTo>
                    <a:pt x="454" y="839"/>
                  </a:lnTo>
                  <a:lnTo>
                    <a:pt x="444" y="848"/>
                  </a:lnTo>
                  <a:lnTo>
                    <a:pt x="444" y="848"/>
                  </a:lnTo>
                  <a:close/>
                  <a:moveTo>
                    <a:pt x="455" y="792"/>
                  </a:moveTo>
                  <a:lnTo>
                    <a:pt x="456" y="791"/>
                  </a:lnTo>
                  <a:lnTo>
                    <a:pt x="456" y="791"/>
                  </a:lnTo>
                  <a:lnTo>
                    <a:pt x="455" y="792"/>
                  </a:lnTo>
                  <a:lnTo>
                    <a:pt x="455" y="792"/>
                  </a:lnTo>
                  <a:lnTo>
                    <a:pt x="455" y="792"/>
                  </a:lnTo>
                  <a:lnTo>
                    <a:pt x="455" y="792"/>
                  </a:lnTo>
                  <a:close/>
                  <a:moveTo>
                    <a:pt x="466" y="794"/>
                  </a:moveTo>
                  <a:lnTo>
                    <a:pt x="466" y="794"/>
                  </a:lnTo>
                  <a:lnTo>
                    <a:pt x="467" y="793"/>
                  </a:lnTo>
                  <a:lnTo>
                    <a:pt x="467" y="791"/>
                  </a:lnTo>
                  <a:lnTo>
                    <a:pt x="467" y="791"/>
                  </a:lnTo>
                  <a:lnTo>
                    <a:pt x="473" y="798"/>
                  </a:lnTo>
                  <a:lnTo>
                    <a:pt x="473" y="798"/>
                  </a:lnTo>
                  <a:lnTo>
                    <a:pt x="471" y="798"/>
                  </a:lnTo>
                  <a:lnTo>
                    <a:pt x="468" y="799"/>
                  </a:lnTo>
                  <a:lnTo>
                    <a:pt x="463" y="803"/>
                  </a:lnTo>
                  <a:lnTo>
                    <a:pt x="456" y="811"/>
                  </a:lnTo>
                  <a:lnTo>
                    <a:pt x="456" y="811"/>
                  </a:lnTo>
                  <a:lnTo>
                    <a:pt x="462" y="803"/>
                  </a:lnTo>
                  <a:lnTo>
                    <a:pt x="466" y="794"/>
                  </a:lnTo>
                  <a:lnTo>
                    <a:pt x="466" y="794"/>
                  </a:lnTo>
                  <a:close/>
                  <a:moveTo>
                    <a:pt x="462" y="788"/>
                  </a:moveTo>
                  <a:lnTo>
                    <a:pt x="463" y="788"/>
                  </a:lnTo>
                  <a:lnTo>
                    <a:pt x="463" y="788"/>
                  </a:lnTo>
                  <a:lnTo>
                    <a:pt x="463" y="788"/>
                  </a:lnTo>
                  <a:lnTo>
                    <a:pt x="463" y="788"/>
                  </a:lnTo>
                  <a:lnTo>
                    <a:pt x="462" y="788"/>
                  </a:lnTo>
                  <a:lnTo>
                    <a:pt x="462" y="788"/>
                  </a:lnTo>
                  <a:close/>
                  <a:moveTo>
                    <a:pt x="489" y="822"/>
                  </a:moveTo>
                  <a:lnTo>
                    <a:pt x="489" y="822"/>
                  </a:lnTo>
                  <a:lnTo>
                    <a:pt x="494" y="829"/>
                  </a:lnTo>
                  <a:lnTo>
                    <a:pt x="494" y="829"/>
                  </a:lnTo>
                  <a:lnTo>
                    <a:pt x="483" y="844"/>
                  </a:lnTo>
                  <a:lnTo>
                    <a:pt x="483" y="844"/>
                  </a:lnTo>
                  <a:lnTo>
                    <a:pt x="480" y="842"/>
                  </a:lnTo>
                  <a:lnTo>
                    <a:pt x="478" y="842"/>
                  </a:lnTo>
                  <a:lnTo>
                    <a:pt x="476" y="844"/>
                  </a:lnTo>
                  <a:lnTo>
                    <a:pt x="473" y="846"/>
                  </a:lnTo>
                  <a:lnTo>
                    <a:pt x="465" y="854"/>
                  </a:lnTo>
                  <a:lnTo>
                    <a:pt x="465" y="854"/>
                  </a:lnTo>
                  <a:lnTo>
                    <a:pt x="477" y="837"/>
                  </a:lnTo>
                  <a:lnTo>
                    <a:pt x="489" y="822"/>
                  </a:lnTo>
                  <a:lnTo>
                    <a:pt x="489" y="822"/>
                  </a:lnTo>
                  <a:close/>
                  <a:moveTo>
                    <a:pt x="450" y="863"/>
                  </a:moveTo>
                  <a:lnTo>
                    <a:pt x="450" y="863"/>
                  </a:lnTo>
                  <a:lnTo>
                    <a:pt x="448" y="858"/>
                  </a:lnTo>
                  <a:lnTo>
                    <a:pt x="448" y="858"/>
                  </a:lnTo>
                  <a:lnTo>
                    <a:pt x="456" y="852"/>
                  </a:lnTo>
                  <a:lnTo>
                    <a:pt x="456" y="852"/>
                  </a:lnTo>
                  <a:lnTo>
                    <a:pt x="450" y="863"/>
                  </a:lnTo>
                  <a:lnTo>
                    <a:pt x="450" y="863"/>
                  </a:lnTo>
                  <a:close/>
                  <a:moveTo>
                    <a:pt x="457" y="872"/>
                  </a:moveTo>
                  <a:lnTo>
                    <a:pt x="457" y="872"/>
                  </a:lnTo>
                  <a:lnTo>
                    <a:pt x="467" y="865"/>
                  </a:lnTo>
                  <a:lnTo>
                    <a:pt x="467" y="865"/>
                  </a:lnTo>
                  <a:lnTo>
                    <a:pt x="465" y="871"/>
                  </a:lnTo>
                  <a:lnTo>
                    <a:pt x="462" y="878"/>
                  </a:lnTo>
                  <a:lnTo>
                    <a:pt x="462" y="878"/>
                  </a:lnTo>
                  <a:lnTo>
                    <a:pt x="457" y="872"/>
                  </a:lnTo>
                  <a:lnTo>
                    <a:pt x="457" y="872"/>
                  </a:lnTo>
                  <a:close/>
                  <a:moveTo>
                    <a:pt x="472" y="892"/>
                  </a:moveTo>
                  <a:lnTo>
                    <a:pt x="472" y="892"/>
                  </a:lnTo>
                  <a:lnTo>
                    <a:pt x="467" y="886"/>
                  </a:lnTo>
                  <a:lnTo>
                    <a:pt x="467" y="886"/>
                  </a:lnTo>
                  <a:lnTo>
                    <a:pt x="468" y="884"/>
                  </a:lnTo>
                  <a:lnTo>
                    <a:pt x="468" y="884"/>
                  </a:lnTo>
                  <a:lnTo>
                    <a:pt x="477" y="880"/>
                  </a:lnTo>
                  <a:lnTo>
                    <a:pt x="477" y="880"/>
                  </a:lnTo>
                  <a:lnTo>
                    <a:pt x="474" y="886"/>
                  </a:lnTo>
                  <a:lnTo>
                    <a:pt x="472" y="892"/>
                  </a:lnTo>
                  <a:lnTo>
                    <a:pt x="472" y="892"/>
                  </a:lnTo>
                  <a:close/>
                  <a:moveTo>
                    <a:pt x="490" y="850"/>
                  </a:moveTo>
                  <a:lnTo>
                    <a:pt x="490" y="850"/>
                  </a:lnTo>
                  <a:lnTo>
                    <a:pt x="498" y="839"/>
                  </a:lnTo>
                  <a:lnTo>
                    <a:pt x="498" y="839"/>
                  </a:lnTo>
                  <a:lnTo>
                    <a:pt x="502" y="846"/>
                  </a:lnTo>
                  <a:lnTo>
                    <a:pt x="502" y="846"/>
                  </a:lnTo>
                  <a:lnTo>
                    <a:pt x="490" y="857"/>
                  </a:lnTo>
                  <a:lnTo>
                    <a:pt x="478" y="868"/>
                  </a:lnTo>
                  <a:lnTo>
                    <a:pt x="478" y="868"/>
                  </a:lnTo>
                  <a:lnTo>
                    <a:pt x="484" y="858"/>
                  </a:lnTo>
                  <a:lnTo>
                    <a:pt x="490" y="850"/>
                  </a:lnTo>
                  <a:lnTo>
                    <a:pt x="490" y="850"/>
                  </a:lnTo>
                  <a:close/>
                  <a:moveTo>
                    <a:pt x="563" y="983"/>
                  </a:moveTo>
                  <a:lnTo>
                    <a:pt x="563" y="983"/>
                  </a:lnTo>
                  <a:lnTo>
                    <a:pt x="551" y="992"/>
                  </a:lnTo>
                  <a:lnTo>
                    <a:pt x="538" y="998"/>
                  </a:lnTo>
                  <a:lnTo>
                    <a:pt x="538" y="998"/>
                  </a:lnTo>
                  <a:lnTo>
                    <a:pt x="545" y="988"/>
                  </a:lnTo>
                  <a:lnTo>
                    <a:pt x="555" y="980"/>
                  </a:lnTo>
                  <a:lnTo>
                    <a:pt x="573" y="964"/>
                  </a:lnTo>
                  <a:lnTo>
                    <a:pt x="573" y="964"/>
                  </a:lnTo>
                  <a:lnTo>
                    <a:pt x="583" y="970"/>
                  </a:lnTo>
                  <a:lnTo>
                    <a:pt x="583" y="970"/>
                  </a:lnTo>
                  <a:lnTo>
                    <a:pt x="574" y="976"/>
                  </a:lnTo>
                  <a:lnTo>
                    <a:pt x="563" y="983"/>
                  </a:lnTo>
                  <a:lnTo>
                    <a:pt x="563" y="983"/>
                  </a:lnTo>
                  <a:close/>
                  <a:moveTo>
                    <a:pt x="591" y="974"/>
                  </a:moveTo>
                  <a:lnTo>
                    <a:pt x="591" y="974"/>
                  </a:lnTo>
                  <a:lnTo>
                    <a:pt x="603" y="977"/>
                  </a:lnTo>
                  <a:lnTo>
                    <a:pt x="603" y="977"/>
                  </a:lnTo>
                  <a:lnTo>
                    <a:pt x="580" y="994"/>
                  </a:lnTo>
                  <a:lnTo>
                    <a:pt x="567" y="1001"/>
                  </a:lnTo>
                  <a:lnTo>
                    <a:pt x="555" y="1006"/>
                  </a:lnTo>
                  <a:lnTo>
                    <a:pt x="555" y="1006"/>
                  </a:lnTo>
                  <a:lnTo>
                    <a:pt x="569" y="992"/>
                  </a:lnTo>
                  <a:lnTo>
                    <a:pt x="569" y="992"/>
                  </a:lnTo>
                  <a:lnTo>
                    <a:pt x="581" y="983"/>
                  </a:lnTo>
                  <a:lnTo>
                    <a:pt x="587" y="978"/>
                  </a:lnTo>
                  <a:lnTo>
                    <a:pt x="590" y="976"/>
                  </a:lnTo>
                  <a:lnTo>
                    <a:pt x="591" y="974"/>
                  </a:lnTo>
                  <a:lnTo>
                    <a:pt x="591" y="974"/>
                  </a:lnTo>
                  <a:close/>
                  <a:moveTo>
                    <a:pt x="536" y="980"/>
                  </a:moveTo>
                  <a:lnTo>
                    <a:pt x="536" y="980"/>
                  </a:lnTo>
                  <a:lnTo>
                    <a:pt x="548" y="969"/>
                  </a:lnTo>
                  <a:lnTo>
                    <a:pt x="561" y="958"/>
                  </a:lnTo>
                  <a:lnTo>
                    <a:pt x="561" y="958"/>
                  </a:lnTo>
                  <a:lnTo>
                    <a:pt x="563" y="957"/>
                  </a:lnTo>
                  <a:lnTo>
                    <a:pt x="563" y="957"/>
                  </a:lnTo>
                  <a:lnTo>
                    <a:pt x="565" y="958"/>
                  </a:lnTo>
                  <a:lnTo>
                    <a:pt x="565" y="958"/>
                  </a:lnTo>
                  <a:lnTo>
                    <a:pt x="550" y="969"/>
                  </a:lnTo>
                  <a:lnTo>
                    <a:pt x="536" y="980"/>
                  </a:lnTo>
                  <a:lnTo>
                    <a:pt x="536" y="980"/>
                  </a:lnTo>
                  <a:close/>
                  <a:moveTo>
                    <a:pt x="521" y="970"/>
                  </a:moveTo>
                  <a:lnTo>
                    <a:pt x="521" y="970"/>
                  </a:lnTo>
                  <a:lnTo>
                    <a:pt x="527" y="963"/>
                  </a:lnTo>
                  <a:lnTo>
                    <a:pt x="533" y="954"/>
                  </a:lnTo>
                  <a:lnTo>
                    <a:pt x="548" y="940"/>
                  </a:lnTo>
                  <a:lnTo>
                    <a:pt x="548" y="940"/>
                  </a:lnTo>
                  <a:lnTo>
                    <a:pt x="556" y="949"/>
                  </a:lnTo>
                  <a:lnTo>
                    <a:pt x="556" y="949"/>
                  </a:lnTo>
                  <a:lnTo>
                    <a:pt x="539" y="960"/>
                  </a:lnTo>
                  <a:lnTo>
                    <a:pt x="521" y="970"/>
                  </a:lnTo>
                  <a:lnTo>
                    <a:pt x="521" y="970"/>
                  </a:lnTo>
                  <a:close/>
                  <a:moveTo>
                    <a:pt x="522" y="947"/>
                  </a:moveTo>
                  <a:lnTo>
                    <a:pt x="522" y="947"/>
                  </a:lnTo>
                  <a:lnTo>
                    <a:pt x="528" y="940"/>
                  </a:lnTo>
                  <a:lnTo>
                    <a:pt x="528" y="940"/>
                  </a:lnTo>
                  <a:lnTo>
                    <a:pt x="534" y="934"/>
                  </a:lnTo>
                  <a:lnTo>
                    <a:pt x="538" y="927"/>
                  </a:lnTo>
                  <a:lnTo>
                    <a:pt x="538" y="927"/>
                  </a:lnTo>
                  <a:lnTo>
                    <a:pt x="543" y="933"/>
                  </a:lnTo>
                  <a:lnTo>
                    <a:pt x="543" y="933"/>
                  </a:lnTo>
                  <a:lnTo>
                    <a:pt x="522" y="947"/>
                  </a:lnTo>
                  <a:lnTo>
                    <a:pt x="522" y="947"/>
                  </a:lnTo>
                  <a:close/>
                  <a:moveTo>
                    <a:pt x="515" y="934"/>
                  </a:moveTo>
                  <a:lnTo>
                    <a:pt x="515" y="934"/>
                  </a:lnTo>
                  <a:lnTo>
                    <a:pt x="524" y="923"/>
                  </a:lnTo>
                  <a:lnTo>
                    <a:pt x="531" y="913"/>
                  </a:lnTo>
                  <a:lnTo>
                    <a:pt x="531" y="913"/>
                  </a:lnTo>
                  <a:lnTo>
                    <a:pt x="534" y="919"/>
                  </a:lnTo>
                  <a:lnTo>
                    <a:pt x="534" y="919"/>
                  </a:lnTo>
                  <a:lnTo>
                    <a:pt x="532" y="919"/>
                  </a:lnTo>
                  <a:lnTo>
                    <a:pt x="530" y="922"/>
                  </a:lnTo>
                  <a:lnTo>
                    <a:pt x="524" y="925"/>
                  </a:lnTo>
                  <a:lnTo>
                    <a:pt x="515" y="934"/>
                  </a:lnTo>
                  <a:lnTo>
                    <a:pt x="515" y="934"/>
                  </a:lnTo>
                  <a:close/>
                  <a:moveTo>
                    <a:pt x="513" y="911"/>
                  </a:moveTo>
                  <a:lnTo>
                    <a:pt x="513" y="911"/>
                  </a:lnTo>
                  <a:lnTo>
                    <a:pt x="524" y="898"/>
                  </a:lnTo>
                  <a:lnTo>
                    <a:pt x="524" y="898"/>
                  </a:lnTo>
                  <a:lnTo>
                    <a:pt x="525" y="901"/>
                  </a:lnTo>
                  <a:lnTo>
                    <a:pt x="525" y="901"/>
                  </a:lnTo>
                  <a:lnTo>
                    <a:pt x="513" y="911"/>
                  </a:lnTo>
                  <a:lnTo>
                    <a:pt x="513" y="911"/>
                  </a:lnTo>
                  <a:close/>
                  <a:moveTo>
                    <a:pt x="495" y="910"/>
                  </a:moveTo>
                  <a:lnTo>
                    <a:pt x="495" y="910"/>
                  </a:lnTo>
                  <a:lnTo>
                    <a:pt x="501" y="898"/>
                  </a:lnTo>
                  <a:lnTo>
                    <a:pt x="509" y="884"/>
                  </a:lnTo>
                  <a:lnTo>
                    <a:pt x="509" y="884"/>
                  </a:lnTo>
                  <a:lnTo>
                    <a:pt x="514" y="877"/>
                  </a:lnTo>
                  <a:lnTo>
                    <a:pt x="514" y="877"/>
                  </a:lnTo>
                  <a:lnTo>
                    <a:pt x="519" y="888"/>
                  </a:lnTo>
                  <a:lnTo>
                    <a:pt x="519" y="888"/>
                  </a:lnTo>
                  <a:lnTo>
                    <a:pt x="507" y="899"/>
                  </a:lnTo>
                  <a:lnTo>
                    <a:pt x="501" y="905"/>
                  </a:lnTo>
                  <a:lnTo>
                    <a:pt x="495" y="910"/>
                  </a:lnTo>
                  <a:lnTo>
                    <a:pt x="495" y="910"/>
                  </a:lnTo>
                  <a:close/>
                  <a:moveTo>
                    <a:pt x="483" y="890"/>
                  </a:moveTo>
                  <a:lnTo>
                    <a:pt x="483" y="890"/>
                  </a:lnTo>
                  <a:lnTo>
                    <a:pt x="488" y="881"/>
                  </a:lnTo>
                  <a:lnTo>
                    <a:pt x="494" y="872"/>
                  </a:lnTo>
                  <a:lnTo>
                    <a:pt x="506" y="857"/>
                  </a:lnTo>
                  <a:lnTo>
                    <a:pt x="506" y="857"/>
                  </a:lnTo>
                  <a:lnTo>
                    <a:pt x="509" y="864"/>
                  </a:lnTo>
                  <a:lnTo>
                    <a:pt x="509" y="864"/>
                  </a:lnTo>
                  <a:lnTo>
                    <a:pt x="496" y="877"/>
                  </a:lnTo>
                  <a:lnTo>
                    <a:pt x="490" y="884"/>
                  </a:lnTo>
                  <a:lnTo>
                    <a:pt x="483" y="890"/>
                  </a:lnTo>
                  <a:lnTo>
                    <a:pt x="483" y="890"/>
                  </a:lnTo>
                  <a:close/>
                  <a:moveTo>
                    <a:pt x="484" y="911"/>
                  </a:moveTo>
                  <a:lnTo>
                    <a:pt x="484" y="911"/>
                  </a:lnTo>
                  <a:lnTo>
                    <a:pt x="479" y="904"/>
                  </a:lnTo>
                  <a:lnTo>
                    <a:pt x="479" y="904"/>
                  </a:lnTo>
                  <a:lnTo>
                    <a:pt x="491" y="895"/>
                  </a:lnTo>
                  <a:lnTo>
                    <a:pt x="491" y="895"/>
                  </a:lnTo>
                  <a:lnTo>
                    <a:pt x="484" y="911"/>
                  </a:lnTo>
                  <a:lnTo>
                    <a:pt x="484" y="911"/>
                  </a:lnTo>
                  <a:close/>
                  <a:moveTo>
                    <a:pt x="490" y="927"/>
                  </a:moveTo>
                  <a:lnTo>
                    <a:pt x="490" y="927"/>
                  </a:lnTo>
                  <a:lnTo>
                    <a:pt x="489" y="924"/>
                  </a:lnTo>
                  <a:lnTo>
                    <a:pt x="489" y="924"/>
                  </a:lnTo>
                  <a:lnTo>
                    <a:pt x="492" y="922"/>
                  </a:lnTo>
                  <a:lnTo>
                    <a:pt x="492" y="922"/>
                  </a:lnTo>
                  <a:lnTo>
                    <a:pt x="490" y="927"/>
                  </a:lnTo>
                  <a:lnTo>
                    <a:pt x="490" y="927"/>
                  </a:lnTo>
                  <a:close/>
                  <a:moveTo>
                    <a:pt x="494" y="936"/>
                  </a:moveTo>
                  <a:lnTo>
                    <a:pt x="494" y="936"/>
                  </a:lnTo>
                  <a:lnTo>
                    <a:pt x="502" y="931"/>
                  </a:lnTo>
                  <a:lnTo>
                    <a:pt x="510" y="925"/>
                  </a:lnTo>
                  <a:lnTo>
                    <a:pt x="510" y="925"/>
                  </a:lnTo>
                  <a:lnTo>
                    <a:pt x="496" y="943"/>
                  </a:lnTo>
                  <a:lnTo>
                    <a:pt x="496" y="943"/>
                  </a:lnTo>
                  <a:lnTo>
                    <a:pt x="494" y="936"/>
                  </a:lnTo>
                  <a:lnTo>
                    <a:pt x="494" y="936"/>
                  </a:lnTo>
                  <a:close/>
                  <a:moveTo>
                    <a:pt x="500" y="958"/>
                  </a:moveTo>
                  <a:lnTo>
                    <a:pt x="500" y="958"/>
                  </a:lnTo>
                  <a:lnTo>
                    <a:pt x="506" y="954"/>
                  </a:lnTo>
                  <a:lnTo>
                    <a:pt x="506" y="954"/>
                  </a:lnTo>
                  <a:lnTo>
                    <a:pt x="501" y="960"/>
                  </a:lnTo>
                  <a:lnTo>
                    <a:pt x="501" y="960"/>
                  </a:lnTo>
                  <a:lnTo>
                    <a:pt x="500" y="958"/>
                  </a:lnTo>
                  <a:lnTo>
                    <a:pt x="500" y="958"/>
                  </a:lnTo>
                  <a:close/>
                  <a:moveTo>
                    <a:pt x="504" y="969"/>
                  </a:moveTo>
                  <a:lnTo>
                    <a:pt x="504" y="969"/>
                  </a:lnTo>
                  <a:lnTo>
                    <a:pt x="509" y="968"/>
                  </a:lnTo>
                  <a:lnTo>
                    <a:pt x="514" y="964"/>
                  </a:lnTo>
                  <a:lnTo>
                    <a:pt x="514" y="964"/>
                  </a:lnTo>
                  <a:lnTo>
                    <a:pt x="510" y="971"/>
                  </a:lnTo>
                  <a:lnTo>
                    <a:pt x="507" y="977"/>
                  </a:lnTo>
                  <a:lnTo>
                    <a:pt x="507" y="977"/>
                  </a:lnTo>
                  <a:lnTo>
                    <a:pt x="504" y="969"/>
                  </a:lnTo>
                  <a:lnTo>
                    <a:pt x="504" y="969"/>
                  </a:lnTo>
                  <a:close/>
                  <a:moveTo>
                    <a:pt x="514" y="990"/>
                  </a:moveTo>
                  <a:lnTo>
                    <a:pt x="514" y="990"/>
                  </a:lnTo>
                  <a:lnTo>
                    <a:pt x="510" y="986"/>
                  </a:lnTo>
                  <a:lnTo>
                    <a:pt x="510" y="986"/>
                  </a:lnTo>
                  <a:lnTo>
                    <a:pt x="516" y="983"/>
                  </a:lnTo>
                  <a:lnTo>
                    <a:pt x="521" y="981"/>
                  </a:lnTo>
                  <a:lnTo>
                    <a:pt x="521" y="981"/>
                  </a:lnTo>
                  <a:lnTo>
                    <a:pt x="514" y="990"/>
                  </a:lnTo>
                  <a:lnTo>
                    <a:pt x="514" y="990"/>
                  </a:lnTo>
                  <a:close/>
                  <a:moveTo>
                    <a:pt x="524" y="1004"/>
                  </a:moveTo>
                  <a:lnTo>
                    <a:pt x="524" y="1004"/>
                  </a:lnTo>
                  <a:lnTo>
                    <a:pt x="519" y="999"/>
                  </a:lnTo>
                  <a:lnTo>
                    <a:pt x="519" y="999"/>
                  </a:lnTo>
                  <a:lnTo>
                    <a:pt x="528" y="994"/>
                  </a:lnTo>
                  <a:lnTo>
                    <a:pt x="528" y="994"/>
                  </a:lnTo>
                  <a:lnTo>
                    <a:pt x="524" y="1004"/>
                  </a:lnTo>
                  <a:lnTo>
                    <a:pt x="524" y="1004"/>
                  </a:lnTo>
                  <a:close/>
                  <a:moveTo>
                    <a:pt x="538" y="1012"/>
                  </a:moveTo>
                  <a:lnTo>
                    <a:pt x="538" y="1012"/>
                  </a:lnTo>
                  <a:lnTo>
                    <a:pt x="533" y="1010"/>
                  </a:lnTo>
                  <a:lnTo>
                    <a:pt x="533" y="1010"/>
                  </a:lnTo>
                  <a:lnTo>
                    <a:pt x="542" y="1007"/>
                  </a:lnTo>
                  <a:lnTo>
                    <a:pt x="542" y="1007"/>
                  </a:lnTo>
                  <a:lnTo>
                    <a:pt x="539" y="1010"/>
                  </a:lnTo>
                  <a:lnTo>
                    <a:pt x="538" y="1012"/>
                  </a:lnTo>
                  <a:lnTo>
                    <a:pt x="538" y="1012"/>
                  </a:lnTo>
                  <a:close/>
                  <a:moveTo>
                    <a:pt x="561" y="1019"/>
                  </a:moveTo>
                  <a:lnTo>
                    <a:pt x="561" y="1019"/>
                  </a:lnTo>
                  <a:lnTo>
                    <a:pt x="551" y="1017"/>
                  </a:lnTo>
                  <a:lnTo>
                    <a:pt x="551" y="1017"/>
                  </a:lnTo>
                  <a:lnTo>
                    <a:pt x="559" y="1015"/>
                  </a:lnTo>
                  <a:lnTo>
                    <a:pt x="567" y="1012"/>
                  </a:lnTo>
                  <a:lnTo>
                    <a:pt x="567" y="1012"/>
                  </a:lnTo>
                  <a:lnTo>
                    <a:pt x="561" y="1019"/>
                  </a:lnTo>
                  <a:lnTo>
                    <a:pt x="561" y="1019"/>
                  </a:lnTo>
                  <a:close/>
                  <a:moveTo>
                    <a:pt x="593" y="1022"/>
                  </a:moveTo>
                  <a:lnTo>
                    <a:pt x="593" y="1022"/>
                  </a:lnTo>
                  <a:lnTo>
                    <a:pt x="579" y="1021"/>
                  </a:lnTo>
                  <a:lnTo>
                    <a:pt x="579" y="1021"/>
                  </a:lnTo>
                  <a:lnTo>
                    <a:pt x="596" y="1011"/>
                  </a:lnTo>
                  <a:lnTo>
                    <a:pt x="596" y="1011"/>
                  </a:lnTo>
                  <a:lnTo>
                    <a:pt x="593" y="1016"/>
                  </a:lnTo>
                  <a:lnTo>
                    <a:pt x="593" y="1022"/>
                  </a:lnTo>
                  <a:lnTo>
                    <a:pt x="593" y="1022"/>
                  </a:lnTo>
                  <a:close/>
                  <a:moveTo>
                    <a:pt x="584" y="1007"/>
                  </a:moveTo>
                  <a:lnTo>
                    <a:pt x="584" y="1007"/>
                  </a:lnTo>
                  <a:lnTo>
                    <a:pt x="593" y="998"/>
                  </a:lnTo>
                  <a:lnTo>
                    <a:pt x="604" y="988"/>
                  </a:lnTo>
                  <a:lnTo>
                    <a:pt x="604" y="988"/>
                  </a:lnTo>
                  <a:lnTo>
                    <a:pt x="615" y="981"/>
                  </a:lnTo>
                  <a:lnTo>
                    <a:pt x="615" y="981"/>
                  </a:lnTo>
                  <a:lnTo>
                    <a:pt x="620" y="982"/>
                  </a:lnTo>
                  <a:lnTo>
                    <a:pt x="620" y="982"/>
                  </a:lnTo>
                  <a:lnTo>
                    <a:pt x="602" y="995"/>
                  </a:lnTo>
                  <a:lnTo>
                    <a:pt x="584" y="1007"/>
                  </a:lnTo>
                  <a:lnTo>
                    <a:pt x="584" y="1007"/>
                  </a:lnTo>
                  <a:close/>
                  <a:moveTo>
                    <a:pt x="609" y="1022"/>
                  </a:moveTo>
                  <a:lnTo>
                    <a:pt x="609" y="1022"/>
                  </a:lnTo>
                  <a:lnTo>
                    <a:pt x="613" y="1019"/>
                  </a:lnTo>
                  <a:lnTo>
                    <a:pt x="613" y="1019"/>
                  </a:lnTo>
                  <a:lnTo>
                    <a:pt x="613" y="1022"/>
                  </a:lnTo>
                  <a:lnTo>
                    <a:pt x="613" y="1022"/>
                  </a:lnTo>
                  <a:lnTo>
                    <a:pt x="609" y="1022"/>
                  </a:lnTo>
                  <a:lnTo>
                    <a:pt x="609" y="1022"/>
                  </a:lnTo>
                  <a:close/>
                  <a:moveTo>
                    <a:pt x="607" y="1012"/>
                  </a:moveTo>
                  <a:lnTo>
                    <a:pt x="607" y="1012"/>
                  </a:lnTo>
                  <a:lnTo>
                    <a:pt x="612" y="1006"/>
                  </a:lnTo>
                  <a:lnTo>
                    <a:pt x="616" y="1000"/>
                  </a:lnTo>
                  <a:lnTo>
                    <a:pt x="628" y="988"/>
                  </a:lnTo>
                  <a:lnTo>
                    <a:pt x="628" y="988"/>
                  </a:lnTo>
                  <a:lnTo>
                    <a:pt x="633" y="984"/>
                  </a:lnTo>
                  <a:lnTo>
                    <a:pt x="633" y="984"/>
                  </a:lnTo>
                  <a:lnTo>
                    <a:pt x="646" y="986"/>
                  </a:lnTo>
                  <a:lnTo>
                    <a:pt x="646" y="986"/>
                  </a:lnTo>
                  <a:lnTo>
                    <a:pt x="633" y="995"/>
                  </a:lnTo>
                  <a:lnTo>
                    <a:pt x="633" y="995"/>
                  </a:lnTo>
                  <a:lnTo>
                    <a:pt x="620" y="1005"/>
                  </a:lnTo>
                  <a:lnTo>
                    <a:pt x="613" y="1009"/>
                  </a:lnTo>
                  <a:lnTo>
                    <a:pt x="607" y="1012"/>
                  </a:lnTo>
                  <a:lnTo>
                    <a:pt x="607" y="1012"/>
                  </a:lnTo>
                  <a:close/>
                  <a:moveTo>
                    <a:pt x="638" y="1019"/>
                  </a:moveTo>
                  <a:lnTo>
                    <a:pt x="638" y="1019"/>
                  </a:lnTo>
                  <a:lnTo>
                    <a:pt x="631" y="1021"/>
                  </a:lnTo>
                  <a:lnTo>
                    <a:pt x="631" y="1021"/>
                  </a:lnTo>
                  <a:lnTo>
                    <a:pt x="639" y="1016"/>
                  </a:lnTo>
                  <a:lnTo>
                    <a:pt x="639" y="1016"/>
                  </a:lnTo>
                  <a:lnTo>
                    <a:pt x="638" y="1019"/>
                  </a:lnTo>
                  <a:lnTo>
                    <a:pt x="638" y="1019"/>
                  </a:lnTo>
                  <a:close/>
                  <a:moveTo>
                    <a:pt x="634" y="1007"/>
                  </a:moveTo>
                  <a:lnTo>
                    <a:pt x="634" y="1007"/>
                  </a:lnTo>
                  <a:lnTo>
                    <a:pt x="639" y="1004"/>
                  </a:lnTo>
                  <a:lnTo>
                    <a:pt x="639" y="1004"/>
                  </a:lnTo>
                  <a:lnTo>
                    <a:pt x="652" y="993"/>
                  </a:lnTo>
                  <a:lnTo>
                    <a:pt x="652" y="993"/>
                  </a:lnTo>
                  <a:lnTo>
                    <a:pt x="648" y="999"/>
                  </a:lnTo>
                  <a:lnTo>
                    <a:pt x="648" y="999"/>
                  </a:lnTo>
                  <a:lnTo>
                    <a:pt x="634" y="1007"/>
                  </a:lnTo>
                  <a:lnTo>
                    <a:pt x="634" y="1007"/>
                  </a:lnTo>
                  <a:close/>
                  <a:moveTo>
                    <a:pt x="666" y="1017"/>
                  </a:moveTo>
                  <a:lnTo>
                    <a:pt x="666" y="1017"/>
                  </a:lnTo>
                  <a:lnTo>
                    <a:pt x="671" y="1013"/>
                  </a:lnTo>
                  <a:lnTo>
                    <a:pt x="671" y="1013"/>
                  </a:lnTo>
                  <a:lnTo>
                    <a:pt x="672" y="1016"/>
                  </a:lnTo>
                  <a:lnTo>
                    <a:pt x="672" y="1016"/>
                  </a:lnTo>
                  <a:lnTo>
                    <a:pt x="666" y="1017"/>
                  </a:lnTo>
                  <a:lnTo>
                    <a:pt x="666" y="1017"/>
                  </a:lnTo>
                  <a:close/>
                  <a:moveTo>
                    <a:pt x="650" y="1012"/>
                  </a:moveTo>
                  <a:lnTo>
                    <a:pt x="650" y="1012"/>
                  </a:lnTo>
                  <a:lnTo>
                    <a:pt x="654" y="1006"/>
                  </a:lnTo>
                  <a:lnTo>
                    <a:pt x="654" y="1006"/>
                  </a:lnTo>
                  <a:lnTo>
                    <a:pt x="666" y="996"/>
                  </a:lnTo>
                  <a:lnTo>
                    <a:pt x="678" y="987"/>
                  </a:lnTo>
                  <a:lnTo>
                    <a:pt x="678" y="987"/>
                  </a:lnTo>
                  <a:lnTo>
                    <a:pt x="693" y="987"/>
                  </a:lnTo>
                  <a:lnTo>
                    <a:pt x="693" y="987"/>
                  </a:lnTo>
                  <a:lnTo>
                    <a:pt x="686" y="993"/>
                  </a:lnTo>
                  <a:lnTo>
                    <a:pt x="686" y="993"/>
                  </a:lnTo>
                  <a:lnTo>
                    <a:pt x="669" y="1004"/>
                  </a:lnTo>
                  <a:lnTo>
                    <a:pt x="660" y="1009"/>
                  </a:lnTo>
                  <a:lnTo>
                    <a:pt x="650" y="1012"/>
                  </a:lnTo>
                  <a:lnTo>
                    <a:pt x="650" y="1012"/>
                  </a:lnTo>
                  <a:close/>
                  <a:moveTo>
                    <a:pt x="693" y="1000"/>
                  </a:moveTo>
                  <a:lnTo>
                    <a:pt x="693" y="1000"/>
                  </a:lnTo>
                  <a:lnTo>
                    <a:pt x="709" y="987"/>
                  </a:lnTo>
                  <a:lnTo>
                    <a:pt x="709" y="987"/>
                  </a:lnTo>
                  <a:lnTo>
                    <a:pt x="727" y="986"/>
                  </a:lnTo>
                  <a:lnTo>
                    <a:pt x="727" y="986"/>
                  </a:lnTo>
                  <a:lnTo>
                    <a:pt x="708" y="996"/>
                  </a:lnTo>
                  <a:lnTo>
                    <a:pt x="687" y="1005"/>
                  </a:lnTo>
                  <a:lnTo>
                    <a:pt x="687" y="1005"/>
                  </a:lnTo>
                  <a:lnTo>
                    <a:pt x="693" y="1000"/>
                  </a:lnTo>
                  <a:lnTo>
                    <a:pt x="693" y="1000"/>
                  </a:lnTo>
                  <a:close/>
                  <a:moveTo>
                    <a:pt x="701" y="1013"/>
                  </a:moveTo>
                  <a:lnTo>
                    <a:pt x="701" y="1013"/>
                  </a:lnTo>
                  <a:lnTo>
                    <a:pt x="690" y="1015"/>
                  </a:lnTo>
                  <a:lnTo>
                    <a:pt x="690" y="1015"/>
                  </a:lnTo>
                  <a:lnTo>
                    <a:pt x="703" y="1010"/>
                  </a:lnTo>
                  <a:lnTo>
                    <a:pt x="703" y="1010"/>
                  </a:lnTo>
                  <a:lnTo>
                    <a:pt x="701" y="1013"/>
                  </a:lnTo>
                  <a:lnTo>
                    <a:pt x="701" y="1013"/>
                  </a:lnTo>
                  <a:close/>
                  <a:moveTo>
                    <a:pt x="737" y="992"/>
                  </a:moveTo>
                  <a:lnTo>
                    <a:pt x="737" y="992"/>
                  </a:lnTo>
                  <a:lnTo>
                    <a:pt x="746" y="986"/>
                  </a:lnTo>
                  <a:lnTo>
                    <a:pt x="746" y="986"/>
                  </a:lnTo>
                  <a:lnTo>
                    <a:pt x="767" y="984"/>
                  </a:lnTo>
                  <a:lnTo>
                    <a:pt x="767" y="984"/>
                  </a:lnTo>
                  <a:lnTo>
                    <a:pt x="764" y="987"/>
                  </a:lnTo>
                  <a:lnTo>
                    <a:pt x="764" y="987"/>
                  </a:lnTo>
                  <a:lnTo>
                    <a:pt x="751" y="994"/>
                  </a:lnTo>
                  <a:lnTo>
                    <a:pt x="739" y="1000"/>
                  </a:lnTo>
                  <a:lnTo>
                    <a:pt x="727" y="1005"/>
                  </a:lnTo>
                  <a:lnTo>
                    <a:pt x="715" y="1010"/>
                  </a:lnTo>
                  <a:lnTo>
                    <a:pt x="715" y="1010"/>
                  </a:lnTo>
                  <a:lnTo>
                    <a:pt x="726" y="1000"/>
                  </a:lnTo>
                  <a:lnTo>
                    <a:pt x="737" y="992"/>
                  </a:lnTo>
                  <a:lnTo>
                    <a:pt x="737" y="992"/>
                  </a:lnTo>
                  <a:close/>
                  <a:moveTo>
                    <a:pt x="752" y="1009"/>
                  </a:moveTo>
                  <a:lnTo>
                    <a:pt x="752" y="1009"/>
                  </a:lnTo>
                  <a:lnTo>
                    <a:pt x="761" y="1001"/>
                  </a:lnTo>
                  <a:lnTo>
                    <a:pt x="769" y="994"/>
                  </a:lnTo>
                  <a:lnTo>
                    <a:pt x="769" y="994"/>
                  </a:lnTo>
                  <a:lnTo>
                    <a:pt x="785" y="983"/>
                  </a:lnTo>
                  <a:lnTo>
                    <a:pt x="785" y="983"/>
                  </a:lnTo>
                  <a:lnTo>
                    <a:pt x="795" y="983"/>
                  </a:lnTo>
                  <a:lnTo>
                    <a:pt x="795" y="983"/>
                  </a:lnTo>
                  <a:lnTo>
                    <a:pt x="786" y="990"/>
                  </a:lnTo>
                  <a:lnTo>
                    <a:pt x="778" y="999"/>
                  </a:lnTo>
                  <a:lnTo>
                    <a:pt x="778" y="999"/>
                  </a:lnTo>
                  <a:lnTo>
                    <a:pt x="766" y="1005"/>
                  </a:lnTo>
                  <a:lnTo>
                    <a:pt x="752" y="1009"/>
                  </a:lnTo>
                  <a:lnTo>
                    <a:pt x="752" y="1009"/>
                  </a:lnTo>
                  <a:close/>
                  <a:moveTo>
                    <a:pt x="793" y="1012"/>
                  </a:moveTo>
                  <a:lnTo>
                    <a:pt x="793" y="1012"/>
                  </a:lnTo>
                  <a:lnTo>
                    <a:pt x="784" y="1012"/>
                  </a:lnTo>
                  <a:lnTo>
                    <a:pt x="784" y="1012"/>
                  </a:lnTo>
                  <a:lnTo>
                    <a:pt x="798" y="1006"/>
                  </a:lnTo>
                  <a:lnTo>
                    <a:pt x="798" y="1006"/>
                  </a:lnTo>
                  <a:lnTo>
                    <a:pt x="793" y="1012"/>
                  </a:lnTo>
                  <a:lnTo>
                    <a:pt x="793" y="1012"/>
                  </a:lnTo>
                  <a:close/>
                  <a:moveTo>
                    <a:pt x="807" y="1011"/>
                  </a:moveTo>
                  <a:lnTo>
                    <a:pt x="807" y="1011"/>
                  </a:lnTo>
                  <a:lnTo>
                    <a:pt x="813" y="1005"/>
                  </a:lnTo>
                  <a:lnTo>
                    <a:pt x="819" y="999"/>
                  </a:lnTo>
                  <a:lnTo>
                    <a:pt x="833" y="988"/>
                  </a:lnTo>
                  <a:lnTo>
                    <a:pt x="833" y="988"/>
                  </a:lnTo>
                  <a:lnTo>
                    <a:pt x="837" y="984"/>
                  </a:lnTo>
                  <a:lnTo>
                    <a:pt x="837" y="984"/>
                  </a:lnTo>
                  <a:lnTo>
                    <a:pt x="857" y="987"/>
                  </a:lnTo>
                  <a:lnTo>
                    <a:pt x="857" y="987"/>
                  </a:lnTo>
                  <a:lnTo>
                    <a:pt x="841" y="996"/>
                  </a:lnTo>
                  <a:lnTo>
                    <a:pt x="841" y="996"/>
                  </a:lnTo>
                  <a:lnTo>
                    <a:pt x="825" y="1005"/>
                  </a:lnTo>
                  <a:lnTo>
                    <a:pt x="816" y="1009"/>
                  </a:lnTo>
                  <a:lnTo>
                    <a:pt x="807" y="1011"/>
                  </a:lnTo>
                  <a:lnTo>
                    <a:pt x="807" y="1011"/>
                  </a:lnTo>
                  <a:close/>
                  <a:moveTo>
                    <a:pt x="803" y="993"/>
                  </a:moveTo>
                  <a:lnTo>
                    <a:pt x="803" y="993"/>
                  </a:lnTo>
                  <a:lnTo>
                    <a:pt x="813" y="983"/>
                  </a:lnTo>
                  <a:lnTo>
                    <a:pt x="813" y="983"/>
                  </a:lnTo>
                  <a:lnTo>
                    <a:pt x="819" y="984"/>
                  </a:lnTo>
                  <a:lnTo>
                    <a:pt x="819" y="984"/>
                  </a:lnTo>
                  <a:lnTo>
                    <a:pt x="803" y="993"/>
                  </a:lnTo>
                  <a:lnTo>
                    <a:pt x="803" y="993"/>
                  </a:lnTo>
                  <a:close/>
                  <a:moveTo>
                    <a:pt x="846" y="1005"/>
                  </a:moveTo>
                  <a:lnTo>
                    <a:pt x="846" y="1005"/>
                  </a:lnTo>
                  <a:lnTo>
                    <a:pt x="861" y="998"/>
                  </a:lnTo>
                  <a:lnTo>
                    <a:pt x="868" y="993"/>
                  </a:lnTo>
                  <a:lnTo>
                    <a:pt x="873" y="987"/>
                  </a:lnTo>
                  <a:lnTo>
                    <a:pt x="873" y="987"/>
                  </a:lnTo>
                  <a:lnTo>
                    <a:pt x="886" y="988"/>
                  </a:lnTo>
                  <a:lnTo>
                    <a:pt x="886" y="988"/>
                  </a:lnTo>
                  <a:lnTo>
                    <a:pt x="885" y="988"/>
                  </a:lnTo>
                  <a:lnTo>
                    <a:pt x="885" y="988"/>
                  </a:lnTo>
                  <a:lnTo>
                    <a:pt x="875" y="995"/>
                  </a:lnTo>
                  <a:lnTo>
                    <a:pt x="863" y="1001"/>
                  </a:lnTo>
                  <a:lnTo>
                    <a:pt x="851" y="1007"/>
                  </a:lnTo>
                  <a:lnTo>
                    <a:pt x="839" y="1011"/>
                  </a:lnTo>
                  <a:lnTo>
                    <a:pt x="839" y="1011"/>
                  </a:lnTo>
                  <a:lnTo>
                    <a:pt x="846" y="1005"/>
                  </a:lnTo>
                  <a:lnTo>
                    <a:pt x="846" y="1005"/>
                  </a:lnTo>
                  <a:close/>
                  <a:moveTo>
                    <a:pt x="862" y="1017"/>
                  </a:moveTo>
                  <a:lnTo>
                    <a:pt x="862" y="1017"/>
                  </a:lnTo>
                  <a:lnTo>
                    <a:pt x="853" y="1017"/>
                  </a:lnTo>
                  <a:lnTo>
                    <a:pt x="853" y="1017"/>
                  </a:lnTo>
                  <a:lnTo>
                    <a:pt x="863" y="1012"/>
                  </a:lnTo>
                  <a:lnTo>
                    <a:pt x="863" y="1012"/>
                  </a:lnTo>
                  <a:lnTo>
                    <a:pt x="862" y="1017"/>
                  </a:lnTo>
                  <a:lnTo>
                    <a:pt x="862" y="1017"/>
                  </a:lnTo>
                  <a:close/>
                  <a:moveTo>
                    <a:pt x="874" y="1013"/>
                  </a:moveTo>
                  <a:lnTo>
                    <a:pt x="874" y="1013"/>
                  </a:lnTo>
                  <a:lnTo>
                    <a:pt x="878" y="1010"/>
                  </a:lnTo>
                  <a:lnTo>
                    <a:pt x="881" y="1005"/>
                  </a:lnTo>
                  <a:lnTo>
                    <a:pt x="891" y="996"/>
                  </a:lnTo>
                  <a:lnTo>
                    <a:pt x="891" y="996"/>
                  </a:lnTo>
                  <a:lnTo>
                    <a:pt x="896" y="993"/>
                  </a:lnTo>
                  <a:lnTo>
                    <a:pt x="900" y="989"/>
                  </a:lnTo>
                  <a:lnTo>
                    <a:pt x="900" y="989"/>
                  </a:lnTo>
                  <a:lnTo>
                    <a:pt x="917" y="990"/>
                  </a:lnTo>
                  <a:lnTo>
                    <a:pt x="917" y="990"/>
                  </a:lnTo>
                  <a:lnTo>
                    <a:pt x="896" y="1002"/>
                  </a:lnTo>
                  <a:lnTo>
                    <a:pt x="874" y="1013"/>
                  </a:lnTo>
                  <a:lnTo>
                    <a:pt x="874" y="1013"/>
                  </a:lnTo>
                  <a:close/>
                  <a:moveTo>
                    <a:pt x="912" y="1007"/>
                  </a:moveTo>
                  <a:lnTo>
                    <a:pt x="912" y="1007"/>
                  </a:lnTo>
                  <a:lnTo>
                    <a:pt x="922" y="1000"/>
                  </a:lnTo>
                  <a:lnTo>
                    <a:pt x="927" y="996"/>
                  </a:lnTo>
                  <a:lnTo>
                    <a:pt x="928" y="994"/>
                  </a:lnTo>
                  <a:lnTo>
                    <a:pt x="928" y="992"/>
                  </a:lnTo>
                  <a:lnTo>
                    <a:pt x="928" y="992"/>
                  </a:lnTo>
                  <a:lnTo>
                    <a:pt x="944" y="993"/>
                  </a:lnTo>
                  <a:lnTo>
                    <a:pt x="944" y="993"/>
                  </a:lnTo>
                  <a:lnTo>
                    <a:pt x="903" y="1013"/>
                  </a:lnTo>
                  <a:lnTo>
                    <a:pt x="903" y="1013"/>
                  </a:lnTo>
                  <a:lnTo>
                    <a:pt x="912" y="1007"/>
                  </a:lnTo>
                  <a:lnTo>
                    <a:pt x="912" y="1007"/>
                  </a:lnTo>
                  <a:close/>
                  <a:moveTo>
                    <a:pt x="963" y="994"/>
                  </a:moveTo>
                  <a:lnTo>
                    <a:pt x="963" y="994"/>
                  </a:lnTo>
                  <a:lnTo>
                    <a:pt x="971" y="995"/>
                  </a:lnTo>
                  <a:lnTo>
                    <a:pt x="971" y="995"/>
                  </a:lnTo>
                  <a:lnTo>
                    <a:pt x="967" y="999"/>
                  </a:lnTo>
                  <a:lnTo>
                    <a:pt x="967" y="999"/>
                  </a:lnTo>
                  <a:lnTo>
                    <a:pt x="950" y="1006"/>
                  </a:lnTo>
                  <a:lnTo>
                    <a:pt x="933" y="1012"/>
                  </a:lnTo>
                  <a:lnTo>
                    <a:pt x="933" y="1012"/>
                  </a:lnTo>
                  <a:lnTo>
                    <a:pt x="940" y="1007"/>
                  </a:lnTo>
                  <a:lnTo>
                    <a:pt x="947" y="1004"/>
                  </a:lnTo>
                  <a:lnTo>
                    <a:pt x="956" y="999"/>
                  </a:lnTo>
                  <a:lnTo>
                    <a:pt x="963" y="994"/>
                  </a:lnTo>
                  <a:lnTo>
                    <a:pt x="963" y="994"/>
                  </a:lnTo>
                  <a:close/>
                  <a:moveTo>
                    <a:pt x="908" y="1022"/>
                  </a:moveTo>
                  <a:lnTo>
                    <a:pt x="908" y="1022"/>
                  </a:lnTo>
                  <a:lnTo>
                    <a:pt x="911" y="1019"/>
                  </a:lnTo>
                  <a:lnTo>
                    <a:pt x="911" y="1019"/>
                  </a:lnTo>
                  <a:lnTo>
                    <a:pt x="912" y="1022"/>
                  </a:lnTo>
                  <a:lnTo>
                    <a:pt x="912" y="1022"/>
                  </a:lnTo>
                  <a:lnTo>
                    <a:pt x="908" y="1022"/>
                  </a:lnTo>
                  <a:lnTo>
                    <a:pt x="908" y="1022"/>
                  </a:lnTo>
                  <a:close/>
                  <a:moveTo>
                    <a:pt x="939" y="1025"/>
                  </a:moveTo>
                  <a:lnTo>
                    <a:pt x="939" y="1025"/>
                  </a:lnTo>
                  <a:lnTo>
                    <a:pt x="926" y="1024"/>
                  </a:lnTo>
                  <a:lnTo>
                    <a:pt x="926" y="1024"/>
                  </a:lnTo>
                  <a:lnTo>
                    <a:pt x="935" y="1022"/>
                  </a:lnTo>
                  <a:lnTo>
                    <a:pt x="945" y="1018"/>
                  </a:lnTo>
                  <a:lnTo>
                    <a:pt x="945" y="1018"/>
                  </a:lnTo>
                  <a:lnTo>
                    <a:pt x="939" y="1025"/>
                  </a:lnTo>
                  <a:lnTo>
                    <a:pt x="939" y="1025"/>
                  </a:lnTo>
                  <a:close/>
                  <a:moveTo>
                    <a:pt x="967" y="1028"/>
                  </a:moveTo>
                  <a:lnTo>
                    <a:pt x="967" y="1028"/>
                  </a:lnTo>
                  <a:lnTo>
                    <a:pt x="963" y="1028"/>
                  </a:lnTo>
                  <a:lnTo>
                    <a:pt x="963" y="1028"/>
                  </a:lnTo>
                  <a:lnTo>
                    <a:pt x="969" y="1025"/>
                  </a:lnTo>
                  <a:lnTo>
                    <a:pt x="969" y="1025"/>
                  </a:lnTo>
                  <a:lnTo>
                    <a:pt x="967" y="1028"/>
                  </a:lnTo>
                  <a:lnTo>
                    <a:pt x="967" y="1028"/>
                  </a:lnTo>
                  <a:close/>
                  <a:moveTo>
                    <a:pt x="958" y="1019"/>
                  </a:moveTo>
                  <a:lnTo>
                    <a:pt x="958" y="1019"/>
                  </a:lnTo>
                  <a:lnTo>
                    <a:pt x="973" y="1006"/>
                  </a:lnTo>
                  <a:lnTo>
                    <a:pt x="973" y="1006"/>
                  </a:lnTo>
                  <a:lnTo>
                    <a:pt x="980" y="1002"/>
                  </a:lnTo>
                  <a:lnTo>
                    <a:pt x="986" y="996"/>
                  </a:lnTo>
                  <a:lnTo>
                    <a:pt x="986" y="996"/>
                  </a:lnTo>
                  <a:lnTo>
                    <a:pt x="999" y="998"/>
                  </a:lnTo>
                  <a:lnTo>
                    <a:pt x="999" y="998"/>
                  </a:lnTo>
                  <a:lnTo>
                    <a:pt x="979" y="1010"/>
                  </a:lnTo>
                  <a:lnTo>
                    <a:pt x="958" y="1019"/>
                  </a:lnTo>
                  <a:lnTo>
                    <a:pt x="958" y="1019"/>
                  </a:lnTo>
                  <a:close/>
                  <a:moveTo>
                    <a:pt x="988" y="1030"/>
                  </a:moveTo>
                  <a:lnTo>
                    <a:pt x="988" y="1030"/>
                  </a:lnTo>
                  <a:lnTo>
                    <a:pt x="985" y="1030"/>
                  </a:lnTo>
                  <a:lnTo>
                    <a:pt x="985" y="1030"/>
                  </a:lnTo>
                  <a:lnTo>
                    <a:pt x="991" y="1028"/>
                  </a:lnTo>
                  <a:lnTo>
                    <a:pt x="991" y="1028"/>
                  </a:lnTo>
                  <a:lnTo>
                    <a:pt x="988" y="1030"/>
                  </a:lnTo>
                  <a:lnTo>
                    <a:pt x="988" y="1030"/>
                  </a:lnTo>
                  <a:close/>
                  <a:moveTo>
                    <a:pt x="991" y="1017"/>
                  </a:moveTo>
                  <a:lnTo>
                    <a:pt x="991" y="1017"/>
                  </a:lnTo>
                  <a:lnTo>
                    <a:pt x="999" y="1011"/>
                  </a:lnTo>
                  <a:lnTo>
                    <a:pt x="1008" y="1005"/>
                  </a:lnTo>
                  <a:lnTo>
                    <a:pt x="1008" y="1005"/>
                  </a:lnTo>
                  <a:lnTo>
                    <a:pt x="1012" y="1001"/>
                  </a:lnTo>
                  <a:lnTo>
                    <a:pt x="1012" y="1001"/>
                  </a:lnTo>
                  <a:lnTo>
                    <a:pt x="1015" y="1000"/>
                  </a:lnTo>
                  <a:lnTo>
                    <a:pt x="1015" y="1000"/>
                  </a:lnTo>
                  <a:lnTo>
                    <a:pt x="1022" y="1000"/>
                  </a:lnTo>
                  <a:lnTo>
                    <a:pt x="1022" y="1000"/>
                  </a:lnTo>
                  <a:lnTo>
                    <a:pt x="1014" y="1006"/>
                  </a:lnTo>
                  <a:lnTo>
                    <a:pt x="1014" y="1006"/>
                  </a:lnTo>
                  <a:lnTo>
                    <a:pt x="1003" y="1012"/>
                  </a:lnTo>
                  <a:lnTo>
                    <a:pt x="991" y="1017"/>
                  </a:lnTo>
                  <a:lnTo>
                    <a:pt x="991" y="1017"/>
                  </a:lnTo>
                  <a:close/>
                  <a:moveTo>
                    <a:pt x="1020" y="1015"/>
                  </a:moveTo>
                  <a:lnTo>
                    <a:pt x="1020" y="1015"/>
                  </a:lnTo>
                  <a:lnTo>
                    <a:pt x="1028" y="1009"/>
                  </a:lnTo>
                  <a:lnTo>
                    <a:pt x="1038" y="1002"/>
                  </a:lnTo>
                  <a:lnTo>
                    <a:pt x="1038" y="1002"/>
                  </a:lnTo>
                  <a:lnTo>
                    <a:pt x="1050" y="1004"/>
                  </a:lnTo>
                  <a:lnTo>
                    <a:pt x="1050" y="1004"/>
                  </a:lnTo>
                  <a:lnTo>
                    <a:pt x="1028" y="1015"/>
                  </a:lnTo>
                  <a:lnTo>
                    <a:pt x="1008" y="1024"/>
                  </a:lnTo>
                  <a:lnTo>
                    <a:pt x="1008" y="1024"/>
                  </a:lnTo>
                  <a:lnTo>
                    <a:pt x="1020" y="1015"/>
                  </a:lnTo>
                  <a:lnTo>
                    <a:pt x="1020" y="1015"/>
                  </a:lnTo>
                  <a:close/>
                  <a:moveTo>
                    <a:pt x="1016" y="1034"/>
                  </a:moveTo>
                  <a:lnTo>
                    <a:pt x="1016" y="1034"/>
                  </a:lnTo>
                  <a:lnTo>
                    <a:pt x="1012" y="1033"/>
                  </a:lnTo>
                  <a:lnTo>
                    <a:pt x="1012" y="1033"/>
                  </a:lnTo>
                  <a:lnTo>
                    <a:pt x="1018" y="1030"/>
                  </a:lnTo>
                  <a:lnTo>
                    <a:pt x="1018" y="1030"/>
                  </a:lnTo>
                  <a:lnTo>
                    <a:pt x="1016" y="1034"/>
                  </a:lnTo>
                  <a:lnTo>
                    <a:pt x="1016" y="1034"/>
                  </a:lnTo>
                  <a:close/>
                  <a:moveTo>
                    <a:pt x="1065" y="1007"/>
                  </a:moveTo>
                  <a:lnTo>
                    <a:pt x="1065" y="1007"/>
                  </a:lnTo>
                  <a:lnTo>
                    <a:pt x="1067" y="1006"/>
                  </a:lnTo>
                  <a:lnTo>
                    <a:pt x="1067" y="1006"/>
                  </a:lnTo>
                  <a:lnTo>
                    <a:pt x="1080" y="1007"/>
                  </a:lnTo>
                  <a:lnTo>
                    <a:pt x="1080" y="1007"/>
                  </a:lnTo>
                  <a:lnTo>
                    <a:pt x="1057" y="1019"/>
                  </a:lnTo>
                  <a:lnTo>
                    <a:pt x="1045" y="1025"/>
                  </a:lnTo>
                  <a:lnTo>
                    <a:pt x="1032" y="1030"/>
                  </a:lnTo>
                  <a:lnTo>
                    <a:pt x="1032" y="1030"/>
                  </a:lnTo>
                  <a:lnTo>
                    <a:pt x="1040" y="1024"/>
                  </a:lnTo>
                  <a:lnTo>
                    <a:pt x="1047" y="1018"/>
                  </a:lnTo>
                  <a:lnTo>
                    <a:pt x="1065" y="1007"/>
                  </a:lnTo>
                  <a:lnTo>
                    <a:pt x="1065" y="1007"/>
                  </a:lnTo>
                  <a:close/>
                  <a:moveTo>
                    <a:pt x="1086" y="1009"/>
                  </a:moveTo>
                  <a:lnTo>
                    <a:pt x="1086" y="1009"/>
                  </a:lnTo>
                  <a:lnTo>
                    <a:pt x="1086" y="1009"/>
                  </a:lnTo>
                  <a:lnTo>
                    <a:pt x="1086" y="1009"/>
                  </a:lnTo>
                  <a:lnTo>
                    <a:pt x="1112" y="1012"/>
                  </a:lnTo>
                  <a:lnTo>
                    <a:pt x="1112" y="1012"/>
                  </a:lnTo>
                  <a:lnTo>
                    <a:pt x="1071" y="1028"/>
                  </a:lnTo>
                  <a:lnTo>
                    <a:pt x="1071" y="1028"/>
                  </a:lnTo>
                  <a:lnTo>
                    <a:pt x="1075" y="1024"/>
                  </a:lnTo>
                  <a:lnTo>
                    <a:pt x="1082" y="1019"/>
                  </a:lnTo>
                  <a:lnTo>
                    <a:pt x="1085" y="1017"/>
                  </a:lnTo>
                  <a:lnTo>
                    <a:pt x="1087" y="1015"/>
                  </a:lnTo>
                  <a:lnTo>
                    <a:pt x="1087" y="1011"/>
                  </a:lnTo>
                  <a:lnTo>
                    <a:pt x="1086" y="1009"/>
                  </a:lnTo>
                  <a:lnTo>
                    <a:pt x="1086" y="1009"/>
                  </a:lnTo>
                  <a:close/>
                  <a:moveTo>
                    <a:pt x="1046" y="1036"/>
                  </a:moveTo>
                  <a:lnTo>
                    <a:pt x="1046" y="1036"/>
                  </a:lnTo>
                  <a:lnTo>
                    <a:pt x="1044" y="1036"/>
                  </a:lnTo>
                  <a:lnTo>
                    <a:pt x="1044" y="1036"/>
                  </a:lnTo>
                  <a:lnTo>
                    <a:pt x="1047" y="1035"/>
                  </a:lnTo>
                  <a:lnTo>
                    <a:pt x="1047" y="1035"/>
                  </a:lnTo>
                  <a:lnTo>
                    <a:pt x="1046" y="1036"/>
                  </a:lnTo>
                  <a:lnTo>
                    <a:pt x="1046" y="1036"/>
                  </a:lnTo>
                  <a:close/>
                  <a:moveTo>
                    <a:pt x="1082" y="1040"/>
                  </a:moveTo>
                  <a:lnTo>
                    <a:pt x="1082" y="1040"/>
                  </a:lnTo>
                  <a:lnTo>
                    <a:pt x="1068" y="1039"/>
                  </a:lnTo>
                  <a:lnTo>
                    <a:pt x="1068" y="1039"/>
                  </a:lnTo>
                  <a:lnTo>
                    <a:pt x="1070" y="1039"/>
                  </a:lnTo>
                  <a:lnTo>
                    <a:pt x="1070" y="1039"/>
                  </a:lnTo>
                  <a:lnTo>
                    <a:pt x="1095" y="1028"/>
                  </a:lnTo>
                  <a:lnTo>
                    <a:pt x="1095" y="1028"/>
                  </a:lnTo>
                  <a:lnTo>
                    <a:pt x="1088" y="1034"/>
                  </a:lnTo>
                  <a:lnTo>
                    <a:pt x="1085" y="1037"/>
                  </a:lnTo>
                  <a:lnTo>
                    <a:pt x="1082" y="1040"/>
                  </a:lnTo>
                  <a:lnTo>
                    <a:pt x="1082" y="1040"/>
                  </a:lnTo>
                  <a:close/>
                  <a:moveTo>
                    <a:pt x="1111" y="1043"/>
                  </a:moveTo>
                  <a:lnTo>
                    <a:pt x="1111" y="1043"/>
                  </a:lnTo>
                  <a:lnTo>
                    <a:pt x="1099" y="1042"/>
                  </a:lnTo>
                  <a:lnTo>
                    <a:pt x="1099" y="1042"/>
                  </a:lnTo>
                  <a:lnTo>
                    <a:pt x="1127" y="1029"/>
                  </a:lnTo>
                  <a:lnTo>
                    <a:pt x="1127" y="1029"/>
                  </a:lnTo>
                  <a:lnTo>
                    <a:pt x="1111" y="1043"/>
                  </a:lnTo>
                  <a:lnTo>
                    <a:pt x="1111" y="1043"/>
                  </a:lnTo>
                  <a:close/>
                  <a:moveTo>
                    <a:pt x="1124" y="1013"/>
                  </a:moveTo>
                  <a:lnTo>
                    <a:pt x="1124" y="1013"/>
                  </a:lnTo>
                  <a:lnTo>
                    <a:pt x="1138" y="1016"/>
                  </a:lnTo>
                  <a:lnTo>
                    <a:pt x="1138" y="1016"/>
                  </a:lnTo>
                  <a:lnTo>
                    <a:pt x="1126" y="1019"/>
                  </a:lnTo>
                  <a:lnTo>
                    <a:pt x="1115" y="1025"/>
                  </a:lnTo>
                  <a:lnTo>
                    <a:pt x="1115" y="1025"/>
                  </a:lnTo>
                  <a:lnTo>
                    <a:pt x="1123" y="1018"/>
                  </a:lnTo>
                  <a:lnTo>
                    <a:pt x="1123" y="1018"/>
                  </a:lnTo>
                  <a:lnTo>
                    <a:pt x="1124" y="1016"/>
                  </a:lnTo>
                  <a:lnTo>
                    <a:pt x="1124" y="1013"/>
                  </a:lnTo>
                  <a:lnTo>
                    <a:pt x="1124" y="1013"/>
                  </a:lnTo>
                  <a:close/>
                  <a:moveTo>
                    <a:pt x="1156" y="1046"/>
                  </a:moveTo>
                  <a:lnTo>
                    <a:pt x="1156" y="1046"/>
                  </a:lnTo>
                  <a:lnTo>
                    <a:pt x="1144" y="1046"/>
                  </a:lnTo>
                  <a:lnTo>
                    <a:pt x="1144" y="1046"/>
                  </a:lnTo>
                  <a:lnTo>
                    <a:pt x="1156" y="1040"/>
                  </a:lnTo>
                  <a:lnTo>
                    <a:pt x="1156" y="1040"/>
                  </a:lnTo>
                  <a:lnTo>
                    <a:pt x="1169" y="1035"/>
                  </a:lnTo>
                  <a:lnTo>
                    <a:pt x="1169" y="1035"/>
                  </a:lnTo>
                  <a:lnTo>
                    <a:pt x="1156" y="1046"/>
                  </a:lnTo>
                  <a:lnTo>
                    <a:pt x="1156" y="1046"/>
                  </a:lnTo>
                  <a:close/>
                  <a:moveTo>
                    <a:pt x="1128" y="1042"/>
                  </a:moveTo>
                  <a:lnTo>
                    <a:pt x="1128" y="1042"/>
                  </a:lnTo>
                  <a:lnTo>
                    <a:pt x="1140" y="1031"/>
                  </a:lnTo>
                  <a:lnTo>
                    <a:pt x="1150" y="1021"/>
                  </a:lnTo>
                  <a:lnTo>
                    <a:pt x="1150" y="1021"/>
                  </a:lnTo>
                  <a:lnTo>
                    <a:pt x="1151" y="1018"/>
                  </a:lnTo>
                  <a:lnTo>
                    <a:pt x="1151" y="1017"/>
                  </a:lnTo>
                  <a:lnTo>
                    <a:pt x="1151" y="1017"/>
                  </a:lnTo>
                  <a:lnTo>
                    <a:pt x="1182" y="1019"/>
                  </a:lnTo>
                  <a:lnTo>
                    <a:pt x="1182" y="1019"/>
                  </a:lnTo>
                  <a:lnTo>
                    <a:pt x="1169" y="1024"/>
                  </a:lnTo>
                  <a:lnTo>
                    <a:pt x="1154" y="1030"/>
                  </a:lnTo>
                  <a:lnTo>
                    <a:pt x="1141" y="1036"/>
                  </a:lnTo>
                  <a:lnTo>
                    <a:pt x="1128" y="1042"/>
                  </a:lnTo>
                  <a:lnTo>
                    <a:pt x="1128" y="1042"/>
                  </a:lnTo>
                  <a:close/>
                  <a:moveTo>
                    <a:pt x="1191" y="1022"/>
                  </a:moveTo>
                  <a:lnTo>
                    <a:pt x="1191" y="1022"/>
                  </a:lnTo>
                  <a:lnTo>
                    <a:pt x="1191" y="1021"/>
                  </a:lnTo>
                  <a:lnTo>
                    <a:pt x="1191" y="1021"/>
                  </a:lnTo>
                  <a:lnTo>
                    <a:pt x="1205" y="1021"/>
                  </a:lnTo>
                  <a:lnTo>
                    <a:pt x="1205" y="1021"/>
                  </a:lnTo>
                  <a:lnTo>
                    <a:pt x="1186" y="1033"/>
                  </a:lnTo>
                  <a:lnTo>
                    <a:pt x="1186" y="1033"/>
                  </a:lnTo>
                  <a:lnTo>
                    <a:pt x="1188" y="1030"/>
                  </a:lnTo>
                  <a:lnTo>
                    <a:pt x="1191" y="1028"/>
                  </a:lnTo>
                  <a:lnTo>
                    <a:pt x="1191" y="1024"/>
                  </a:lnTo>
                  <a:lnTo>
                    <a:pt x="1191" y="1022"/>
                  </a:lnTo>
                  <a:lnTo>
                    <a:pt x="1191" y="1022"/>
                  </a:lnTo>
                  <a:close/>
                  <a:moveTo>
                    <a:pt x="1188" y="1043"/>
                  </a:moveTo>
                  <a:lnTo>
                    <a:pt x="1188" y="1043"/>
                  </a:lnTo>
                  <a:lnTo>
                    <a:pt x="1192" y="1041"/>
                  </a:lnTo>
                  <a:lnTo>
                    <a:pt x="1192" y="1041"/>
                  </a:lnTo>
                  <a:lnTo>
                    <a:pt x="1192" y="1041"/>
                  </a:lnTo>
                  <a:lnTo>
                    <a:pt x="1192" y="1041"/>
                  </a:lnTo>
                  <a:lnTo>
                    <a:pt x="1193" y="1042"/>
                  </a:lnTo>
                  <a:lnTo>
                    <a:pt x="1193" y="1042"/>
                  </a:lnTo>
                  <a:lnTo>
                    <a:pt x="1188" y="1043"/>
                  </a:lnTo>
                  <a:lnTo>
                    <a:pt x="1188" y="1043"/>
                  </a:lnTo>
                  <a:close/>
                  <a:moveTo>
                    <a:pt x="1205" y="1039"/>
                  </a:moveTo>
                  <a:lnTo>
                    <a:pt x="1205" y="1039"/>
                  </a:lnTo>
                  <a:lnTo>
                    <a:pt x="1223" y="1030"/>
                  </a:lnTo>
                  <a:lnTo>
                    <a:pt x="1233" y="1024"/>
                  </a:lnTo>
                  <a:lnTo>
                    <a:pt x="1236" y="1021"/>
                  </a:lnTo>
                  <a:lnTo>
                    <a:pt x="1237" y="1017"/>
                  </a:lnTo>
                  <a:lnTo>
                    <a:pt x="1237" y="1017"/>
                  </a:lnTo>
                  <a:lnTo>
                    <a:pt x="1248" y="1015"/>
                  </a:lnTo>
                  <a:lnTo>
                    <a:pt x="1259" y="1012"/>
                  </a:lnTo>
                  <a:lnTo>
                    <a:pt x="1259" y="1012"/>
                  </a:lnTo>
                  <a:lnTo>
                    <a:pt x="1245" y="1021"/>
                  </a:lnTo>
                  <a:lnTo>
                    <a:pt x="1231" y="1028"/>
                  </a:lnTo>
                  <a:lnTo>
                    <a:pt x="1218" y="1034"/>
                  </a:lnTo>
                  <a:lnTo>
                    <a:pt x="1205" y="1039"/>
                  </a:lnTo>
                  <a:lnTo>
                    <a:pt x="1205" y="1039"/>
                  </a:lnTo>
                  <a:close/>
                  <a:moveTo>
                    <a:pt x="1377" y="597"/>
                  </a:moveTo>
                  <a:lnTo>
                    <a:pt x="1377" y="597"/>
                  </a:lnTo>
                  <a:lnTo>
                    <a:pt x="1370" y="627"/>
                  </a:lnTo>
                  <a:lnTo>
                    <a:pt x="1364" y="656"/>
                  </a:lnTo>
                  <a:lnTo>
                    <a:pt x="1358" y="686"/>
                  </a:lnTo>
                  <a:lnTo>
                    <a:pt x="1353" y="716"/>
                  </a:lnTo>
                  <a:lnTo>
                    <a:pt x="1345" y="777"/>
                  </a:lnTo>
                  <a:lnTo>
                    <a:pt x="1339" y="839"/>
                  </a:lnTo>
                  <a:lnTo>
                    <a:pt x="1339" y="839"/>
                  </a:lnTo>
                  <a:lnTo>
                    <a:pt x="1336" y="866"/>
                  </a:lnTo>
                  <a:lnTo>
                    <a:pt x="1331" y="894"/>
                  </a:lnTo>
                  <a:lnTo>
                    <a:pt x="1328" y="907"/>
                  </a:lnTo>
                  <a:lnTo>
                    <a:pt x="1324" y="919"/>
                  </a:lnTo>
                  <a:lnTo>
                    <a:pt x="1321" y="933"/>
                  </a:lnTo>
                  <a:lnTo>
                    <a:pt x="1315" y="943"/>
                  </a:lnTo>
                  <a:lnTo>
                    <a:pt x="1309" y="956"/>
                  </a:lnTo>
                  <a:lnTo>
                    <a:pt x="1301" y="965"/>
                  </a:lnTo>
                  <a:lnTo>
                    <a:pt x="1293" y="975"/>
                  </a:lnTo>
                  <a:lnTo>
                    <a:pt x="1283" y="983"/>
                  </a:lnTo>
                  <a:lnTo>
                    <a:pt x="1272" y="990"/>
                  </a:lnTo>
                  <a:lnTo>
                    <a:pt x="1260" y="996"/>
                  </a:lnTo>
                  <a:lnTo>
                    <a:pt x="1247" y="1001"/>
                  </a:lnTo>
                  <a:lnTo>
                    <a:pt x="1231" y="1004"/>
                  </a:lnTo>
                  <a:lnTo>
                    <a:pt x="1231" y="1004"/>
                  </a:lnTo>
                  <a:lnTo>
                    <a:pt x="1229" y="1004"/>
                  </a:lnTo>
                  <a:lnTo>
                    <a:pt x="1227" y="1005"/>
                  </a:lnTo>
                  <a:lnTo>
                    <a:pt x="1227" y="1005"/>
                  </a:lnTo>
                  <a:lnTo>
                    <a:pt x="1201" y="1006"/>
                  </a:lnTo>
                  <a:lnTo>
                    <a:pt x="1175" y="1006"/>
                  </a:lnTo>
                  <a:lnTo>
                    <a:pt x="1150" y="1004"/>
                  </a:lnTo>
                  <a:lnTo>
                    <a:pt x="1123" y="1001"/>
                  </a:lnTo>
                  <a:lnTo>
                    <a:pt x="1071" y="993"/>
                  </a:lnTo>
                  <a:lnTo>
                    <a:pt x="1046" y="989"/>
                  </a:lnTo>
                  <a:lnTo>
                    <a:pt x="1021" y="986"/>
                  </a:lnTo>
                  <a:lnTo>
                    <a:pt x="1021" y="986"/>
                  </a:lnTo>
                  <a:lnTo>
                    <a:pt x="969" y="981"/>
                  </a:lnTo>
                  <a:lnTo>
                    <a:pt x="916" y="976"/>
                  </a:lnTo>
                  <a:lnTo>
                    <a:pt x="811" y="969"/>
                  </a:lnTo>
                  <a:lnTo>
                    <a:pt x="811" y="969"/>
                  </a:lnTo>
                  <a:lnTo>
                    <a:pt x="790" y="969"/>
                  </a:lnTo>
                  <a:lnTo>
                    <a:pt x="769" y="969"/>
                  </a:lnTo>
                  <a:lnTo>
                    <a:pt x="726" y="971"/>
                  </a:lnTo>
                  <a:lnTo>
                    <a:pt x="684" y="972"/>
                  </a:lnTo>
                  <a:lnTo>
                    <a:pt x="663" y="972"/>
                  </a:lnTo>
                  <a:lnTo>
                    <a:pt x="642" y="971"/>
                  </a:lnTo>
                  <a:lnTo>
                    <a:pt x="642" y="971"/>
                  </a:lnTo>
                  <a:lnTo>
                    <a:pt x="630" y="969"/>
                  </a:lnTo>
                  <a:lnTo>
                    <a:pt x="618" y="966"/>
                  </a:lnTo>
                  <a:lnTo>
                    <a:pt x="608" y="963"/>
                  </a:lnTo>
                  <a:lnTo>
                    <a:pt x="598" y="959"/>
                  </a:lnTo>
                  <a:lnTo>
                    <a:pt x="589" y="954"/>
                  </a:lnTo>
                  <a:lnTo>
                    <a:pt x="580" y="949"/>
                  </a:lnTo>
                  <a:lnTo>
                    <a:pt x="573" y="943"/>
                  </a:lnTo>
                  <a:lnTo>
                    <a:pt x="566" y="937"/>
                  </a:lnTo>
                  <a:lnTo>
                    <a:pt x="559" y="930"/>
                  </a:lnTo>
                  <a:lnTo>
                    <a:pt x="553" y="923"/>
                  </a:lnTo>
                  <a:lnTo>
                    <a:pt x="542" y="905"/>
                  </a:lnTo>
                  <a:lnTo>
                    <a:pt x="531" y="886"/>
                  </a:lnTo>
                  <a:lnTo>
                    <a:pt x="522" y="865"/>
                  </a:lnTo>
                  <a:lnTo>
                    <a:pt x="522" y="865"/>
                  </a:lnTo>
                  <a:lnTo>
                    <a:pt x="522" y="862"/>
                  </a:lnTo>
                  <a:lnTo>
                    <a:pt x="522" y="858"/>
                  </a:lnTo>
                  <a:lnTo>
                    <a:pt x="521" y="856"/>
                  </a:lnTo>
                  <a:lnTo>
                    <a:pt x="520" y="854"/>
                  </a:lnTo>
                  <a:lnTo>
                    <a:pt x="518" y="856"/>
                  </a:lnTo>
                  <a:lnTo>
                    <a:pt x="518" y="856"/>
                  </a:lnTo>
                  <a:lnTo>
                    <a:pt x="509" y="836"/>
                  </a:lnTo>
                  <a:lnTo>
                    <a:pt x="503" y="822"/>
                  </a:lnTo>
                  <a:lnTo>
                    <a:pt x="495" y="806"/>
                  </a:lnTo>
                  <a:lnTo>
                    <a:pt x="486" y="792"/>
                  </a:lnTo>
                  <a:lnTo>
                    <a:pt x="478" y="781"/>
                  </a:lnTo>
                  <a:lnTo>
                    <a:pt x="474" y="776"/>
                  </a:lnTo>
                  <a:lnTo>
                    <a:pt x="469" y="774"/>
                  </a:lnTo>
                  <a:lnTo>
                    <a:pt x="466" y="772"/>
                  </a:lnTo>
                  <a:lnTo>
                    <a:pt x="462" y="772"/>
                  </a:lnTo>
                  <a:lnTo>
                    <a:pt x="462" y="772"/>
                  </a:lnTo>
                  <a:lnTo>
                    <a:pt x="353" y="823"/>
                  </a:lnTo>
                  <a:lnTo>
                    <a:pt x="299" y="848"/>
                  </a:lnTo>
                  <a:lnTo>
                    <a:pt x="246" y="876"/>
                  </a:lnTo>
                  <a:lnTo>
                    <a:pt x="246" y="876"/>
                  </a:lnTo>
                  <a:lnTo>
                    <a:pt x="231" y="884"/>
                  </a:lnTo>
                  <a:lnTo>
                    <a:pt x="217" y="894"/>
                  </a:lnTo>
                  <a:lnTo>
                    <a:pt x="202" y="903"/>
                  </a:lnTo>
                  <a:lnTo>
                    <a:pt x="189" y="913"/>
                  </a:lnTo>
                  <a:lnTo>
                    <a:pt x="164" y="935"/>
                  </a:lnTo>
                  <a:lnTo>
                    <a:pt x="140" y="959"/>
                  </a:lnTo>
                  <a:lnTo>
                    <a:pt x="140" y="959"/>
                  </a:lnTo>
                  <a:lnTo>
                    <a:pt x="118" y="983"/>
                  </a:lnTo>
                  <a:lnTo>
                    <a:pt x="95" y="1006"/>
                  </a:lnTo>
                  <a:lnTo>
                    <a:pt x="83" y="1017"/>
                  </a:lnTo>
                  <a:lnTo>
                    <a:pt x="71" y="1028"/>
                  </a:lnTo>
                  <a:lnTo>
                    <a:pt x="58" y="1037"/>
                  </a:lnTo>
                  <a:lnTo>
                    <a:pt x="43" y="1045"/>
                  </a:lnTo>
                  <a:lnTo>
                    <a:pt x="43" y="1045"/>
                  </a:lnTo>
                  <a:lnTo>
                    <a:pt x="42" y="1037"/>
                  </a:lnTo>
                  <a:lnTo>
                    <a:pt x="42" y="1037"/>
                  </a:lnTo>
                  <a:lnTo>
                    <a:pt x="41" y="1029"/>
                  </a:lnTo>
                  <a:lnTo>
                    <a:pt x="41" y="1029"/>
                  </a:lnTo>
                  <a:lnTo>
                    <a:pt x="42" y="1015"/>
                  </a:lnTo>
                  <a:lnTo>
                    <a:pt x="46" y="1000"/>
                  </a:lnTo>
                  <a:lnTo>
                    <a:pt x="51" y="987"/>
                  </a:lnTo>
                  <a:lnTo>
                    <a:pt x="57" y="974"/>
                  </a:lnTo>
                  <a:lnTo>
                    <a:pt x="64" y="960"/>
                  </a:lnTo>
                  <a:lnTo>
                    <a:pt x="72" y="947"/>
                  </a:lnTo>
                  <a:lnTo>
                    <a:pt x="82" y="935"/>
                  </a:lnTo>
                  <a:lnTo>
                    <a:pt x="93" y="922"/>
                  </a:lnTo>
                  <a:lnTo>
                    <a:pt x="114" y="899"/>
                  </a:lnTo>
                  <a:lnTo>
                    <a:pt x="138" y="877"/>
                  </a:lnTo>
                  <a:lnTo>
                    <a:pt x="161" y="858"/>
                  </a:lnTo>
                  <a:lnTo>
                    <a:pt x="183" y="841"/>
                  </a:lnTo>
                  <a:lnTo>
                    <a:pt x="183" y="841"/>
                  </a:lnTo>
                  <a:lnTo>
                    <a:pt x="216" y="818"/>
                  </a:lnTo>
                  <a:lnTo>
                    <a:pt x="248" y="798"/>
                  </a:lnTo>
                  <a:lnTo>
                    <a:pt x="283" y="780"/>
                  </a:lnTo>
                  <a:lnTo>
                    <a:pt x="300" y="771"/>
                  </a:lnTo>
                  <a:lnTo>
                    <a:pt x="318" y="764"/>
                  </a:lnTo>
                  <a:lnTo>
                    <a:pt x="318" y="764"/>
                  </a:lnTo>
                  <a:lnTo>
                    <a:pt x="355" y="750"/>
                  </a:lnTo>
                  <a:lnTo>
                    <a:pt x="373" y="741"/>
                  </a:lnTo>
                  <a:lnTo>
                    <a:pt x="390" y="733"/>
                  </a:lnTo>
                  <a:lnTo>
                    <a:pt x="390" y="733"/>
                  </a:lnTo>
                  <a:lnTo>
                    <a:pt x="401" y="724"/>
                  </a:lnTo>
                  <a:lnTo>
                    <a:pt x="414" y="711"/>
                  </a:lnTo>
                  <a:lnTo>
                    <a:pt x="420" y="703"/>
                  </a:lnTo>
                  <a:lnTo>
                    <a:pt x="424" y="695"/>
                  </a:lnTo>
                  <a:lnTo>
                    <a:pt x="426" y="689"/>
                  </a:lnTo>
                  <a:lnTo>
                    <a:pt x="426" y="686"/>
                  </a:lnTo>
                  <a:lnTo>
                    <a:pt x="425" y="683"/>
                  </a:lnTo>
                  <a:lnTo>
                    <a:pt x="425" y="683"/>
                  </a:lnTo>
                  <a:lnTo>
                    <a:pt x="427" y="671"/>
                  </a:lnTo>
                  <a:lnTo>
                    <a:pt x="427" y="659"/>
                  </a:lnTo>
                  <a:lnTo>
                    <a:pt x="427" y="659"/>
                  </a:lnTo>
                  <a:lnTo>
                    <a:pt x="427" y="647"/>
                  </a:lnTo>
                  <a:lnTo>
                    <a:pt x="426" y="635"/>
                  </a:lnTo>
                  <a:lnTo>
                    <a:pt x="424" y="623"/>
                  </a:lnTo>
                  <a:lnTo>
                    <a:pt x="421" y="611"/>
                  </a:lnTo>
                  <a:lnTo>
                    <a:pt x="413" y="588"/>
                  </a:lnTo>
                  <a:lnTo>
                    <a:pt x="403" y="567"/>
                  </a:lnTo>
                  <a:lnTo>
                    <a:pt x="392" y="544"/>
                  </a:lnTo>
                  <a:lnTo>
                    <a:pt x="382" y="522"/>
                  </a:lnTo>
                  <a:lnTo>
                    <a:pt x="371" y="500"/>
                  </a:lnTo>
                  <a:lnTo>
                    <a:pt x="360" y="479"/>
                  </a:lnTo>
                  <a:lnTo>
                    <a:pt x="360" y="479"/>
                  </a:lnTo>
                  <a:lnTo>
                    <a:pt x="343" y="438"/>
                  </a:lnTo>
                  <a:lnTo>
                    <a:pt x="332" y="412"/>
                  </a:lnTo>
                  <a:lnTo>
                    <a:pt x="323" y="385"/>
                  </a:lnTo>
                  <a:lnTo>
                    <a:pt x="313" y="357"/>
                  </a:lnTo>
                  <a:lnTo>
                    <a:pt x="305" y="329"/>
                  </a:lnTo>
                  <a:lnTo>
                    <a:pt x="300" y="303"/>
                  </a:lnTo>
                  <a:lnTo>
                    <a:pt x="297" y="290"/>
                  </a:lnTo>
                  <a:lnTo>
                    <a:pt x="297" y="279"/>
                  </a:lnTo>
                  <a:lnTo>
                    <a:pt x="297" y="279"/>
                  </a:lnTo>
                  <a:lnTo>
                    <a:pt x="297" y="268"/>
                  </a:lnTo>
                  <a:lnTo>
                    <a:pt x="300" y="258"/>
                  </a:lnTo>
                  <a:lnTo>
                    <a:pt x="305" y="249"/>
                  </a:lnTo>
                  <a:lnTo>
                    <a:pt x="307" y="244"/>
                  </a:lnTo>
                  <a:lnTo>
                    <a:pt x="311" y="240"/>
                  </a:lnTo>
                  <a:lnTo>
                    <a:pt x="311" y="240"/>
                  </a:lnTo>
                  <a:lnTo>
                    <a:pt x="313" y="243"/>
                  </a:lnTo>
                  <a:lnTo>
                    <a:pt x="317" y="243"/>
                  </a:lnTo>
                  <a:lnTo>
                    <a:pt x="321" y="243"/>
                  </a:lnTo>
                  <a:lnTo>
                    <a:pt x="327" y="241"/>
                  </a:lnTo>
                  <a:lnTo>
                    <a:pt x="344" y="235"/>
                  </a:lnTo>
                  <a:lnTo>
                    <a:pt x="366" y="227"/>
                  </a:lnTo>
                  <a:lnTo>
                    <a:pt x="391" y="215"/>
                  </a:lnTo>
                  <a:lnTo>
                    <a:pt x="418" y="202"/>
                  </a:lnTo>
                  <a:lnTo>
                    <a:pt x="478" y="169"/>
                  </a:lnTo>
                  <a:lnTo>
                    <a:pt x="538" y="134"/>
                  </a:lnTo>
                  <a:lnTo>
                    <a:pt x="593" y="103"/>
                  </a:lnTo>
                  <a:lnTo>
                    <a:pt x="658" y="63"/>
                  </a:lnTo>
                  <a:lnTo>
                    <a:pt x="658" y="63"/>
                  </a:lnTo>
                  <a:lnTo>
                    <a:pt x="678" y="52"/>
                  </a:lnTo>
                  <a:lnTo>
                    <a:pt x="698" y="41"/>
                  </a:lnTo>
                  <a:lnTo>
                    <a:pt x="719" y="32"/>
                  </a:lnTo>
                  <a:lnTo>
                    <a:pt x="740" y="23"/>
                  </a:lnTo>
                  <a:lnTo>
                    <a:pt x="761" y="17"/>
                  </a:lnTo>
                  <a:lnTo>
                    <a:pt x="784" y="14"/>
                  </a:lnTo>
                  <a:lnTo>
                    <a:pt x="807" y="11"/>
                  </a:lnTo>
                  <a:lnTo>
                    <a:pt x="817" y="13"/>
                  </a:lnTo>
                  <a:lnTo>
                    <a:pt x="829" y="14"/>
                  </a:lnTo>
                  <a:lnTo>
                    <a:pt x="829" y="14"/>
                  </a:lnTo>
                  <a:lnTo>
                    <a:pt x="850" y="17"/>
                  </a:lnTo>
                  <a:lnTo>
                    <a:pt x="870" y="22"/>
                  </a:lnTo>
                  <a:lnTo>
                    <a:pt x="890" y="29"/>
                  </a:lnTo>
                  <a:lnTo>
                    <a:pt x="909" y="38"/>
                  </a:lnTo>
                  <a:lnTo>
                    <a:pt x="928" y="46"/>
                  </a:lnTo>
                  <a:lnTo>
                    <a:pt x="946" y="57"/>
                  </a:lnTo>
                  <a:lnTo>
                    <a:pt x="982" y="78"/>
                  </a:lnTo>
                  <a:lnTo>
                    <a:pt x="982" y="78"/>
                  </a:lnTo>
                  <a:lnTo>
                    <a:pt x="1023" y="102"/>
                  </a:lnTo>
                  <a:lnTo>
                    <a:pt x="1064" y="126"/>
                  </a:lnTo>
                  <a:lnTo>
                    <a:pt x="1147" y="171"/>
                  </a:lnTo>
                  <a:lnTo>
                    <a:pt x="1188" y="196"/>
                  </a:lnTo>
                  <a:lnTo>
                    <a:pt x="1229" y="221"/>
                  </a:lnTo>
                  <a:lnTo>
                    <a:pt x="1268" y="247"/>
                  </a:lnTo>
                  <a:lnTo>
                    <a:pt x="1305" y="276"/>
                  </a:lnTo>
                  <a:lnTo>
                    <a:pt x="1305" y="276"/>
                  </a:lnTo>
                  <a:lnTo>
                    <a:pt x="1322" y="290"/>
                  </a:lnTo>
                  <a:lnTo>
                    <a:pt x="1339" y="304"/>
                  </a:lnTo>
                  <a:lnTo>
                    <a:pt x="1355" y="318"/>
                  </a:lnTo>
                  <a:lnTo>
                    <a:pt x="1370" y="334"/>
                  </a:lnTo>
                  <a:lnTo>
                    <a:pt x="1383" y="352"/>
                  </a:lnTo>
                  <a:lnTo>
                    <a:pt x="1388" y="361"/>
                  </a:lnTo>
                  <a:lnTo>
                    <a:pt x="1393" y="370"/>
                  </a:lnTo>
                  <a:lnTo>
                    <a:pt x="1398" y="380"/>
                  </a:lnTo>
                  <a:lnTo>
                    <a:pt x="1401" y="391"/>
                  </a:lnTo>
                  <a:lnTo>
                    <a:pt x="1404" y="400"/>
                  </a:lnTo>
                  <a:lnTo>
                    <a:pt x="1406" y="411"/>
                  </a:lnTo>
                  <a:lnTo>
                    <a:pt x="1406" y="411"/>
                  </a:lnTo>
                  <a:lnTo>
                    <a:pt x="1407" y="435"/>
                  </a:lnTo>
                  <a:lnTo>
                    <a:pt x="1407" y="458"/>
                  </a:lnTo>
                  <a:lnTo>
                    <a:pt x="1405" y="482"/>
                  </a:lnTo>
                  <a:lnTo>
                    <a:pt x="1401" y="505"/>
                  </a:lnTo>
                  <a:lnTo>
                    <a:pt x="1395" y="528"/>
                  </a:lnTo>
                  <a:lnTo>
                    <a:pt x="1390" y="551"/>
                  </a:lnTo>
                  <a:lnTo>
                    <a:pt x="1377" y="597"/>
                  </a:lnTo>
                  <a:lnTo>
                    <a:pt x="1377" y="597"/>
                  </a:lnTo>
                  <a:close/>
                </a:path>
              </a:pathLst>
            </a:custGeom>
            <a:solidFill>
              <a:schemeClr val="accent2">
                <a:lumMod val="75000"/>
              </a:schemeClr>
            </a:solidFill>
            <a:ln>
              <a:noFill/>
            </a:ln>
          </p:spPr>
          <p:txBody>
            <a:bodyPr vert="horz" wrap="square" lIns="91440" tIns="45720" rIns="91440" bIns="45720" numCol="1" anchor="t" anchorCtr="0" compatLnSpc="1"/>
            <a:lstStyle/>
            <a:p>
              <a:pPr defTabSz="914400">
                <a:defRPr/>
              </a:pPr>
              <a:endParaRPr lang="zh-CN" altLang="en-US">
                <a:solidFill>
                  <a:prstClr val="black"/>
                </a:solidFill>
                <a:latin typeface="Calibri"/>
                <a:ea typeface="宋体" panose="02010600030101010101" pitchFamily="2" charset="-122"/>
              </a:endParaRPr>
            </a:p>
          </p:txBody>
        </p:sp>
        <p:sp>
          <p:nvSpPr>
            <p:cNvPr id="30" name="文本框 29">
              <a:extLst>
                <a:ext uri="{FF2B5EF4-FFF2-40B4-BE49-F238E27FC236}">
                  <a16:creationId xmlns:a16="http://schemas.microsoft.com/office/drawing/2014/main" id="{51059757-7652-4568-B678-15C71CF3BB34}"/>
                </a:ext>
              </a:extLst>
            </p:cNvPr>
            <p:cNvSpPr txBox="1"/>
            <p:nvPr/>
          </p:nvSpPr>
          <p:spPr>
            <a:xfrm>
              <a:off x="-3465759" y="2536798"/>
              <a:ext cx="2326694" cy="3240960"/>
            </a:xfrm>
            <a:prstGeom prst="rect">
              <a:avLst/>
            </a:prstGeom>
            <a:noFill/>
          </p:spPr>
          <p:txBody>
            <a:bodyPr wrap="square" rtlCol="0">
              <a:spAutoFit/>
            </a:bodyPr>
            <a:lstStyle/>
            <a:p>
              <a:pPr algn="ctr" defTabSz="914400">
                <a:defRPr/>
              </a:pPr>
              <a:r>
                <a:rPr lang="en-US" altLang="zh-CN"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Harmonious</a:t>
              </a:r>
              <a:r>
                <a:rPr lang="zh-CN"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coexistence</a:t>
              </a:r>
              <a:r>
                <a:rPr lang="zh-CN"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of</a:t>
              </a:r>
              <a:r>
                <a:rPr lang="zh-CN"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different</a:t>
              </a:r>
              <a:r>
                <a:rPr lang="en-US" altLang="zh-CN"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religions</a:t>
              </a:r>
              <a:endParaRPr lang="zh-CN"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a:p>
              <a:pPr algn="ctr" defTabSz="914400">
                <a:defRPr/>
              </a:pPr>
              <a:endParaRPr lang="zh-CN" altLang="en-US" sz="2400" dirty="0">
                <a:solidFill>
                  <a:srgbClr val="F7B63E"/>
                </a:solidFill>
                <a:latin typeface="Times New Roman" panose="02020603050405020304" pitchFamily="18" charset="0"/>
                <a:ea typeface="迷你简卡通" pitchFamily="65" charset="-122"/>
                <a:cs typeface="Times New Roman" panose="02020603050405020304" pitchFamily="18" charset="0"/>
              </a:endParaRPr>
            </a:p>
            <a:p>
              <a:pPr defTabSz="914400">
                <a:defRPr/>
              </a:pPr>
              <a:endParaRPr lang="zh-CN" altLang="en-US" sz="3600" dirty="0">
                <a:solidFill>
                  <a:srgbClr val="F7B63E"/>
                </a:solidFill>
                <a:latin typeface="Times New Roman" panose="02020603050405020304" pitchFamily="18" charset="0"/>
                <a:ea typeface="迷你简卡通" pitchFamily="65" charset="-122"/>
                <a:cs typeface="Times New Roman" panose="02020603050405020304" pitchFamily="18" charset="0"/>
              </a:endParaRPr>
            </a:p>
          </p:txBody>
        </p:sp>
      </p:grpSp>
      <p:grpSp>
        <p:nvGrpSpPr>
          <p:cNvPr id="32" name="组合 31">
            <a:extLst>
              <a:ext uri="{FF2B5EF4-FFF2-40B4-BE49-F238E27FC236}">
                <a16:creationId xmlns:a16="http://schemas.microsoft.com/office/drawing/2014/main" id="{53C2F8DD-5416-419A-99B5-EAF94B9C9CA2}"/>
              </a:ext>
            </a:extLst>
          </p:cNvPr>
          <p:cNvGrpSpPr/>
          <p:nvPr/>
        </p:nvGrpSpPr>
        <p:grpSpPr>
          <a:xfrm>
            <a:off x="8155701" y="4813051"/>
            <a:ext cx="1900739" cy="2144341"/>
            <a:chOff x="-4163657" y="2407708"/>
            <a:chExt cx="2852970" cy="3248891"/>
          </a:xfrm>
        </p:grpSpPr>
        <p:sp>
          <p:nvSpPr>
            <p:cNvPr id="34" name="Freeform 49">
              <a:extLst>
                <a:ext uri="{FF2B5EF4-FFF2-40B4-BE49-F238E27FC236}">
                  <a16:creationId xmlns:a16="http://schemas.microsoft.com/office/drawing/2014/main" id="{E06AAB85-FC1F-4167-B793-B382DF26FC85}"/>
                </a:ext>
              </a:extLst>
            </p:cNvPr>
            <p:cNvSpPr>
              <a:spLocks noEditPoints="1"/>
            </p:cNvSpPr>
            <p:nvPr/>
          </p:nvSpPr>
          <p:spPr bwMode="auto">
            <a:xfrm>
              <a:off x="-4163657" y="2407708"/>
              <a:ext cx="2852970" cy="1946616"/>
            </a:xfrm>
            <a:custGeom>
              <a:avLst/>
              <a:gdLst>
                <a:gd name="T0" fmla="*/ 336 w 1420"/>
                <a:gd name="T1" fmla="*/ 215 h 1076"/>
                <a:gd name="T2" fmla="*/ 247 w 1420"/>
                <a:gd name="T3" fmla="*/ 269 h 1076"/>
                <a:gd name="T4" fmla="*/ 339 w 1420"/>
                <a:gd name="T5" fmla="*/ 658 h 1076"/>
                <a:gd name="T6" fmla="*/ 4 w 1420"/>
                <a:gd name="T7" fmla="*/ 999 h 1076"/>
                <a:gd name="T8" fmla="*/ 71 w 1420"/>
                <a:gd name="T9" fmla="*/ 1045 h 1076"/>
                <a:gd name="T10" fmla="*/ 430 w 1420"/>
                <a:gd name="T11" fmla="*/ 846 h 1076"/>
                <a:gd name="T12" fmla="*/ 621 w 1420"/>
                <a:gd name="T13" fmla="*/ 1030 h 1076"/>
                <a:gd name="T14" fmla="*/ 1168 w 1420"/>
                <a:gd name="T15" fmla="*/ 1058 h 1076"/>
                <a:gd name="T16" fmla="*/ 1418 w 1420"/>
                <a:gd name="T17" fmla="*/ 477 h 1076"/>
                <a:gd name="T18" fmla="*/ 285 w 1420"/>
                <a:gd name="T19" fmla="*/ 309 h 1076"/>
                <a:gd name="T20" fmla="*/ 235 w 1420"/>
                <a:gd name="T21" fmla="*/ 317 h 1076"/>
                <a:gd name="T22" fmla="*/ 255 w 1420"/>
                <a:gd name="T23" fmla="*/ 410 h 1076"/>
                <a:gd name="T24" fmla="*/ 262 w 1420"/>
                <a:gd name="T25" fmla="*/ 418 h 1076"/>
                <a:gd name="T26" fmla="*/ 272 w 1420"/>
                <a:gd name="T27" fmla="*/ 467 h 1076"/>
                <a:gd name="T28" fmla="*/ 333 w 1420"/>
                <a:gd name="T29" fmla="*/ 444 h 1076"/>
                <a:gd name="T30" fmla="*/ 289 w 1420"/>
                <a:gd name="T31" fmla="*/ 439 h 1076"/>
                <a:gd name="T32" fmla="*/ 331 w 1420"/>
                <a:gd name="T33" fmla="*/ 457 h 1076"/>
                <a:gd name="T34" fmla="*/ 355 w 1420"/>
                <a:gd name="T35" fmla="*/ 550 h 1076"/>
                <a:gd name="T36" fmla="*/ 329 w 1420"/>
                <a:gd name="T37" fmla="*/ 494 h 1076"/>
                <a:gd name="T38" fmla="*/ 320 w 1420"/>
                <a:gd name="T39" fmla="*/ 546 h 1076"/>
                <a:gd name="T40" fmla="*/ 350 w 1420"/>
                <a:gd name="T41" fmla="*/ 611 h 1076"/>
                <a:gd name="T42" fmla="*/ 350 w 1420"/>
                <a:gd name="T43" fmla="*/ 644 h 1076"/>
                <a:gd name="T44" fmla="*/ 379 w 1420"/>
                <a:gd name="T45" fmla="*/ 723 h 1076"/>
                <a:gd name="T46" fmla="*/ 411 w 1420"/>
                <a:gd name="T47" fmla="*/ 629 h 1076"/>
                <a:gd name="T48" fmla="*/ 365 w 1420"/>
                <a:gd name="T49" fmla="*/ 679 h 1076"/>
                <a:gd name="T50" fmla="*/ 373 w 1420"/>
                <a:gd name="T51" fmla="*/ 700 h 1076"/>
                <a:gd name="T52" fmla="*/ 368 w 1420"/>
                <a:gd name="T53" fmla="*/ 718 h 1076"/>
                <a:gd name="T54" fmla="*/ 193 w 1420"/>
                <a:gd name="T55" fmla="*/ 809 h 1076"/>
                <a:gd name="T56" fmla="*/ 252 w 1420"/>
                <a:gd name="T57" fmla="*/ 778 h 1076"/>
                <a:gd name="T58" fmla="*/ 193 w 1420"/>
                <a:gd name="T59" fmla="*/ 774 h 1076"/>
                <a:gd name="T60" fmla="*/ 71 w 1420"/>
                <a:gd name="T61" fmla="*/ 874 h 1076"/>
                <a:gd name="T62" fmla="*/ 13 w 1420"/>
                <a:gd name="T63" fmla="*/ 1006 h 1076"/>
                <a:gd name="T64" fmla="*/ 28 w 1420"/>
                <a:gd name="T65" fmla="*/ 983 h 1076"/>
                <a:gd name="T66" fmla="*/ 153 w 1420"/>
                <a:gd name="T67" fmla="*/ 845 h 1076"/>
                <a:gd name="T68" fmla="*/ 471 w 1420"/>
                <a:gd name="T69" fmla="*/ 813 h 1076"/>
                <a:gd name="T70" fmla="*/ 456 w 1420"/>
                <a:gd name="T71" fmla="*/ 811 h 1076"/>
                <a:gd name="T72" fmla="*/ 457 w 1420"/>
                <a:gd name="T73" fmla="*/ 872 h 1076"/>
                <a:gd name="T74" fmla="*/ 551 w 1420"/>
                <a:gd name="T75" fmla="*/ 992 h 1076"/>
                <a:gd name="T76" fmla="*/ 565 w 1420"/>
                <a:gd name="T77" fmla="*/ 958 h 1076"/>
                <a:gd name="T78" fmla="*/ 532 w 1420"/>
                <a:gd name="T79" fmla="*/ 919 h 1076"/>
                <a:gd name="T80" fmla="*/ 496 w 1420"/>
                <a:gd name="T81" fmla="*/ 877 h 1076"/>
                <a:gd name="T82" fmla="*/ 501 w 1420"/>
                <a:gd name="T83" fmla="*/ 960 h 1076"/>
                <a:gd name="T84" fmla="*/ 542 w 1420"/>
                <a:gd name="T85" fmla="*/ 1007 h 1076"/>
                <a:gd name="T86" fmla="*/ 584 w 1420"/>
                <a:gd name="T87" fmla="*/ 1007 h 1076"/>
                <a:gd name="T88" fmla="*/ 634 w 1420"/>
                <a:gd name="T89" fmla="*/ 1007 h 1076"/>
                <a:gd name="T90" fmla="*/ 709 w 1420"/>
                <a:gd name="T91" fmla="*/ 987 h 1076"/>
                <a:gd name="T92" fmla="*/ 752 w 1420"/>
                <a:gd name="T93" fmla="*/ 1009 h 1076"/>
                <a:gd name="T94" fmla="*/ 825 w 1420"/>
                <a:gd name="T95" fmla="*/ 1005 h 1076"/>
                <a:gd name="T96" fmla="*/ 863 w 1420"/>
                <a:gd name="T97" fmla="*/ 1012 h 1076"/>
                <a:gd name="T98" fmla="*/ 967 w 1420"/>
                <a:gd name="T99" fmla="*/ 999 h 1076"/>
                <a:gd name="T100" fmla="*/ 967 w 1420"/>
                <a:gd name="T101" fmla="*/ 1028 h 1076"/>
                <a:gd name="T102" fmla="*/ 1003 w 1420"/>
                <a:gd name="T103" fmla="*/ 1012 h 1076"/>
                <a:gd name="T104" fmla="*/ 1047 w 1420"/>
                <a:gd name="T105" fmla="*/ 1018 h 1076"/>
                <a:gd name="T106" fmla="*/ 1088 w 1420"/>
                <a:gd name="T107" fmla="*/ 1034 h 1076"/>
                <a:gd name="T108" fmla="*/ 1128 w 1420"/>
                <a:gd name="T109" fmla="*/ 1042 h 1076"/>
                <a:gd name="T110" fmla="*/ 1193 w 1420"/>
                <a:gd name="T111" fmla="*/ 1042 h 1076"/>
                <a:gd name="T112" fmla="*/ 1309 w 1420"/>
                <a:gd name="T113" fmla="*/ 956 h 1076"/>
                <a:gd name="T114" fmla="*/ 598 w 1420"/>
                <a:gd name="T115" fmla="*/ 959 h 1076"/>
                <a:gd name="T116" fmla="*/ 189 w 1420"/>
                <a:gd name="T117" fmla="*/ 913 h 1076"/>
                <a:gd name="T118" fmla="*/ 355 w 1420"/>
                <a:gd name="T119" fmla="*/ 750 h 1076"/>
                <a:gd name="T120" fmla="*/ 297 w 1420"/>
                <a:gd name="T121" fmla="*/ 279 h 1076"/>
                <a:gd name="T122" fmla="*/ 928 w 1420"/>
                <a:gd name="T123" fmla="*/ 46 h 1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0" h="1076">
                  <a:moveTo>
                    <a:pt x="1160" y="164"/>
                  </a:moveTo>
                  <a:lnTo>
                    <a:pt x="1160" y="164"/>
                  </a:lnTo>
                  <a:lnTo>
                    <a:pt x="1097" y="127"/>
                  </a:lnTo>
                  <a:lnTo>
                    <a:pt x="1033" y="88"/>
                  </a:lnTo>
                  <a:lnTo>
                    <a:pt x="1002" y="69"/>
                  </a:lnTo>
                  <a:lnTo>
                    <a:pt x="969" y="51"/>
                  </a:lnTo>
                  <a:lnTo>
                    <a:pt x="937" y="35"/>
                  </a:lnTo>
                  <a:lnTo>
                    <a:pt x="903" y="20"/>
                  </a:lnTo>
                  <a:lnTo>
                    <a:pt x="903" y="20"/>
                  </a:lnTo>
                  <a:lnTo>
                    <a:pt x="885" y="13"/>
                  </a:lnTo>
                  <a:lnTo>
                    <a:pt x="868" y="8"/>
                  </a:lnTo>
                  <a:lnTo>
                    <a:pt x="850" y="4"/>
                  </a:lnTo>
                  <a:lnTo>
                    <a:pt x="833" y="2"/>
                  </a:lnTo>
                  <a:lnTo>
                    <a:pt x="817" y="0"/>
                  </a:lnTo>
                  <a:lnTo>
                    <a:pt x="801" y="0"/>
                  </a:lnTo>
                  <a:lnTo>
                    <a:pt x="784" y="2"/>
                  </a:lnTo>
                  <a:lnTo>
                    <a:pt x="768" y="4"/>
                  </a:lnTo>
                  <a:lnTo>
                    <a:pt x="752" y="8"/>
                  </a:lnTo>
                  <a:lnTo>
                    <a:pt x="737" y="13"/>
                  </a:lnTo>
                  <a:lnTo>
                    <a:pt x="720" y="17"/>
                  </a:lnTo>
                  <a:lnTo>
                    <a:pt x="704" y="25"/>
                  </a:lnTo>
                  <a:lnTo>
                    <a:pt x="673" y="40"/>
                  </a:lnTo>
                  <a:lnTo>
                    <a:pt x="642" y="58"/>
                  </a:lnTo>
                  <a:lnTo>
                    <a:pt x="642" y="58"/>
                  </a:lnTo>
                  <a:lnTo>
                    <a:pt x="571" y="100"/>
                  </a:lnTo>
                  <a:lnTo>
                    <a:pt x="500" y="143"/>
                  </a:lnTo>
                  <a:lnTo>
                    <a:pt x="463" y="163"/>
                  </a:lnTo>
                  <a:lnTo>
                    <a:pt x="427" y="181"/>
                  </a:lnTo>
                  <a:lnTo>
                    <a:pt x="390" y="199"/>
                  </a:lnTo>
                  <a:lnTo>
                    <a:pt x="352" y="215"/>
                  </a:lnTo>
                  <a:lnTo>
                    <a:pt x="352" y="215"/>
                  </a:lnTo>
                  <a:lnTo>
                    <a:pt x="349" y="214"/>
                  </a:lnTo>
                  <a:lnTo>
                    <a:pt x="349" y="214"/>
                  </a:lnTo>
                  <a:lnTo>
                    <a:pt x="336" y="215"/>
                  </a:lnTo>
                  <a:lnTo>
                    <a:pt x="325" y="217"/>
                  </a:lnTo>
                  <a:lnTo>
                    <a:pt x="314" y="222"/>
                  </a:lnTo>
                  <a:lnTo>
                    <a:pt x="306" y="228"/>
                  </a:lnTo>
                  <a:lnTo>
                    <a:pt x="299" y="235"/>
                  </a:lnTo>
                  <a:lnTo>
                    <a:pt x="293" y="245"/>
                  </a:lnTo>
                  <a:lnTo>
                    <a:pt x="289" y="256"/>
                  </a:lnTo>
                  <a:lnTo>
                    <a:pt x="288" y="268"/>
                  </a:lnTo>
                  <a:lnTo>
                    <a:pt x="288" y="268"/>
                  </a:lnTo>
                  <a:lnTo>
                    <a:pt x="287" y="265"/>
                  </a:lnTo>
                  <a:lnTo>
                    <a:pt x="284" y="264"/>
                  </a:lnTo>
                  <a:lnTo>
                    <a:pt x="282" y="265"/>
                  </a:lnTo>
                  <a:lnTo>
                    <a:pt x="279" y="267"/>
                  </a:lnTo>
                  <a:lnTo>
                    <a:pt x="274" y="271"/>
                  </a:lnTo>
                  <a:lnTo>
                    <a:pt x="271" y="276"/>
                  </a:lnTo>
                  <a:lnTo>
                    <a:pt x="271" y="276"/>
                  </a:lnTo>
                  <a:lnTo>
                    <a:pt x="277" y="267"/>
                  </a:lnTo>
                  <a:lnTo>
                    <a:pt x="284" y="253"/>
                  </a:lnTo>
                  <a:lnTo>
                    <a:pt x="287" y="247"/>
                  </a:lnTo>
                  <a:lnTo>
                    <a:pt x="288" y="244"/>
                  </a:lnTo>
                  <a:lnTo>
                    <a:pt x="287" y="244"/>
                  </a:lnTo>
                  <a:lnTo>
                    <a:pt x="285" y="244"/>
                  </a:lnTo>
                  <a:lnTo>
                    <a:pt x="281" y="246"/>
                  </a:lnTo>
                  <a:lnTo>
                    <a:pt x="281" y="246"/>
                  </a:lnTo>
                  <a:lnTo>
                    <a:pt x="281" y="246"/>
                  </a:lnTo>
                  <a:lnTo>
                    <a:pt x="281" y="246"/>
                  </a:lnTo>
                  <a:lnTo>
                    <a:pt x="282" y="243"/>
                  </a:lnTo>
                  <a:lnTo>
                    <a:pt x="281" y="241"/>
                  </a:lnTo>
                  <a:lnTo>
                    <a:pt x="281" y="241"/>
                  </a:lnTo>
                  <a:lnTo>
                    <a:pt x="277" y="241"/>
                  </a:lnTo>
                  <a:lnTo>
                    <a:pt x="272" y="244"/>
                  </a:lnTo>
                  <a:lnTo>
                    <a:pt x="262" y="250"/>
                  </a:lnTo>
                  <a:lnTo>
                    <a:pt x="256" y="256"/>
                  </a:lnTo>
                  <a:lnTo>
                    <a:pt x="256" y="256"/>
                  </a:lnTo>
                  <a:lnTo>
                    <a:pt x="247" y="269"/>
                  </a:lnTo>
                  <a:lnTo>
                    <a:pt x="238" y="282"/>
                  </a:lnTo>
                  <a:lnTo>
                    <a:pt x="232" y="297"/>
                  </a:lnTo>
                  <a:lnTo>
                    <a:pt x="228" y="311"/>
                  </a:lnTo>
                  <a:lnTo>
                    <a:pt x="225" y="327"/>
                  </a:lnTo>
                  <a:lnTo>
                    <a:pt x="225" y="341"/>
                  </a:lnTo>
                  <a:lnTo>
                    <a:pt x="228" y="358"/>
                  </a:lnTo>
                  <a:lnTo>
                    <a:pt x="231" y="375"/>
                  </a:lnTo>
                  <a:lnTo>
                    <a:pt x="231" y="375"/>
                  </a:lnTo>
                  <a:lnTo>
                    <a:pt x="231" y="379"/>
                  </a:lnTo>
                  <a:lnTo>
                    <a:pt x="231" y="380"/>
                  </a:lnTo>
                  <a:lnTo>
                    <a:pt x="232" y="382"/>
                  </a:lnTo>
                  <a:lnTo>
                    <a:pt x="232" y="382"/>
                  </a:lnTo>
                  <a:lnTo>
                    <a:pt x="243" y="415"/>
                  </a:lnTo>
                  <a:lnTo>
                    <a:pt x="254" y="448"/>
                  </a:lnTo>
                  <a:lnTo>
                    <a:pt x="267" y="481"/>
                  </a:lnTo>
                  <a:lnTo>
                    <a:pt x="281" y="512"/>
                  </a:lnTo>
                  <a:lnTo>
                    <a:pt x="281" y="512"/>
                  </a:lnTo>
                  <a:lnTo>
                    <a:pt x="278" y="518"/>
                  </a:lnTo>
                  <a:lnTo>
                    <a:pt x="278" y="526"/>
                  </a:lnTo>
                  <a:lnTo>
                    <a:pt x="278" y="528"/>
                  </a:lnTo>
                  <a:lnTo>
                    <a:pt x="281" y="529"/>
                  </a:lnTo>
                  <a:lnTo>
                    <a:pt x="283" y="530"/>
                  </a:lnTo>
                  <a:lnTo>
                    <a:pt x="287" y="529"/>
                  </a:lnTo>
                  <a:lnTo>
                    <a:pt x="287" y="529"/>
                  </a:lnTo>
                  <a:lnTo>
                    <a:pt x="300" y="559"/>
                  </a:lnTo>
                  <a:lnTo>
                    <a:pt x="312" y="591"/>
                  </a:lnTo>
                  <a:lnTo>
                    <a:pt x="324" y="621"/>
                  </a:lnTo>
                  <a:lnTo>
                    <a:pt x="337" y="651"/>
                  </a:lnTo>
                  <a:lnTo>
                    <a:pt x="337" y="651"/>
                  </a:lnTo>
                  <a:lnTo>
                    <a:pt x="336" y="653"/>
                  </a:lnTo>
                  <a:lnTo>
                    <a:pt x="337" y="656"/>
                  </a:lnTo>
                  <a:lnTo>
                    <a:pt x="338" y="657"/>
                  </a:lnTo>
                  <a:lnTo>
                    <a:pt x="339" y="658"/>
                  </a:lnTo>
                  <a:lnTo>
                    <a:pt x="339" y="658"/>
                  </a:lnTo>
                  <a:lnTo>
                    <a:pt x="344" y="666"/>
                  </a:lnTo>
                  <a:lnTo>
                    <a:pt x="344" y="666"/>
                  </a:lnTo>
                  <a:lnTo>
                    <a:pt x="339" y="677"/>
                  </a:lnTo>
                  <a:lnTo>
                    <a:pt x="339" y="677"/>
                  </a:lnTo>
                  <a:lnTo>
                    <a:pt x="330" y="688"/>
                  </a:lnTo>
                  <a:lnTo>
                    <a:pt x="320" y="697"/>
                  </a:lnTo>
                  <a:lnTo>
                    <a:pt x="309" y="705"/>
                  </a:lnTo>
                  <a:lnTo>
                    <a:pt x="299" y="713"/>
                  </a:lnTo>
                  <a:lnTo>
                    <a:pt x="273" y="727"/>
                  </a:lnTo>
                  <a:lnTo>
                    <a:pt x="248" y="739"/>
                  </a:lnTo>
                  <a:lnTo>
                    <a:pt x="196" y="763"/>
                  </a:lnTo>
                  <a:lnTo>
                    <a:pt x="172" y="776"/>
                  </a:lnTo>
                  <a:lnTo>
                    <a:pt x="160" y="783"/>
                  </a:lnTo>
                  <a:lnTo>
                    <a:pt x="149" y="792"/>
                  </a:lnTo>
                  <a:lnTo>
                    <a:pt x="149" y="792"/>
                  </a:lnTo>
                  <a:lnTo>
                    <a:pt x="129" y="806"/>
                  </a:lnTo>
                  <a:lnTo>
                    <a:pt x="107" y="823"/>
                  </a:lnTo>
                  <a:lnTo>
                    <a:pt x="87" y="841"/>
                  </a:lnTo>
                  <a:lnTo>
                    <a:pt x="67" y="860"/>
                  </a:lnTo>
                  <a:lnTo>
                    <a:pt x="49" y="881"/>
                  </a:lnTo>
                  <a:lnTo>
                    <a:pt x="41" y="892"/>
                  </a:lnTo>
                  <a:lnTo>
                    <a:pt x="33" y="903"/>
                  </a:lnTo>
                  <a:lnTo>
                    <a:pt x="27" y="913"/>
                  </a:lnTo>
                  <a:lnTo>
                    <a:pt x="20" y="925"/>
                  </a:lnTo>
                  <a:lnTo>
                    <a:pt x="14" y="937"/>
                  </a:lnTo>
                  <a:lnTo>
                    <a:pt x="11" y="949"/>
                  </a:lnTo>
                  <a:lnTo>
                    <a:pt x="11" y="949"/>
                  </a:lnTo>
                  <a:lnTo>
                    <a:pt x="8" y="952"/>
                  </a:lnTo>
                  <a:lnTo>
                    <a:pt x="7" y="954"/>
                  </a:lnTo>
                  <a:lnTo>
                    <a:pt x="6" y="957"/>
                  </a:lnTo>
                  <a:lnTo>
                    <a:pt x="8" y="959"/>
                  </a:lnTo>
                  <a:lnTo>
                    <a:pt x="8" y="959"/>
                  </a:lnTo>
                  <a:lnTo>
                    <a:pt x="6" y="976"/>
                  </a:lnTo>
                  <a:lnTo>
                    <a:pt x="4" y="999"/>
                  </a:lnTo>
                  <a:lnTo>
                    <a:pt x="4" y="999"/>
                  </a:lnTo>
                  <a:lnTo>
                    <a:pt x="2" y="1002"/>
                  </a:lnTo>
                  <a:lnTo>
                    <a:pt x="0" y="1006"/>
                  </a:lnTo>
                  <a:lnTo>
                    <a:pt x="0" y="1010"/>
                  </a:lnTo>
                  <a:lnTo>
                    <a:pt x="1" y="1011"/>
                  </a:lnTo>
                  <a:lnTo>
                    <a:pt x="4" y="1012"/>
                  </a:lnTo>
                  <a:lnTo>
                    <a:pt x="4" y="1012"/>
                  </a:lnTo>
                  <a:lnTo>
                    <a:pt x="4" y="1024"/>
                  </a:lnTo>
                  <a:lnTo>
                    <a:pt x="5" y="1037"/>
                  </a:lnTo>
                  <a:lnTo>
                    <a:pt x="5" y="1037"/>
                  </a:lnTo>
                  <a:lnTo>
                    <a:pt x="5" y="1040"/>
                  </a:lnTo>
                  <a:lnTo>
                    <a:pt x="5" y="1040"/>
                  </a:lnTo>
                  <a:lnTo>
                    <a:pt x="7" y="1051"/>
                  </a:lnTo>
                  <a:lnTo>
                    <a:pt x="11" y="1063"/>
                  </a:lnTo>
                  <a:lnTo>
                    <a:pt x="13" y="1068"/>
                  </a:lnTo>
                  <a:lnTo>
                    <a:pt x="17" y="1072"/>
                  </a:lnTo>
                  <a:lnTo>
                    <a:pt x="22" y="1075"/>
                  </a:lnTo>
                  <a:lnTo>
                    <a:pt x="28" y="1076"/>
                  </a:lnTo>
                  <a:lnTo>
                    <a:pt x="28" y="1076"/>
                  </a:lnTo>
                  <a:lnTo>
                    <a:pt x="30" y="1076"/>
                  </a:lnTo>
                  <a:lnTo>
                    <a:pt x="33" y="1075"/>
                  </a:lnTo>
                  <a:lnTo>
                    <a:pt x="34" y="1074"/>
                  </a:lnTo>
                  <a:lnTo>
                    <a:pt x="34" y="1072"/>
                  </a:lnTo>
                  <a:lnTo>
                    <a:pt x="31" y="1069"/>
                  </a:lnTo>
                  <a:lnTo>
                    <a:pt x="27" y="1066"/>
                  </a:lnTo>
                  <a:lnTo>
                    <a:pt x="27" y="1066"/>
                  </a:lnTo>
                  <a:lnTo>
                    <a:pt x="35" y="1065"/>
                  </a:lnTo>
                  <a:lnTo>
                    <a:pt x="46" y="1063"/>
                  </a:lnTo>
                  <a:lnTo>
                    <a:pt x="52" y="1060"/>
                  </a:lnTo>
                  <a:lnTo>
                    <a:pt x="55" y="1058"/>
                  </a:lnTo>
                  <a:lnTo>
                    <a:pt x="59" y="1055"/>
                  </a:lnTo>
                  <a:lnTo>
                    <a:pt x="60" y="1052"/>
                  </a:lnTo>
                  <a:lnTo>
                    <a:pt x="60" y="1052"/>
                  </a:lnTo>
                  <a:lnTo>
                    <a:pt x="71" y="1045"/>
                  </a:lnTo>
                  <a:lnTo>
                    <a:pt x="81" y="1036"/>
                  </a:lnTo>
                  <a:lnTo>
                    <a:pt x="101" y="1019"/>
                  </a:lnTo>
                  <a:lnTo>
                    <a:pt x="119" y="1001"/>
                  </a:lnTo>
                  <a:lnTo>
                    <a:pt x="137" y="982"/>
                  </a:lnTo>
                  <a:lnTo>
                    <a:pt x="155" y="962"/>
                  </a:lnTo>
                  <a:lnTo>
                    <a:pt x="173" y="943"/>
                  </a:lnTo>
                  <a:lnTo>
                    <a:pt x="193" y="925"/>
                  </a:lnTo>
                  <a:lnTo>
                    <a:pt x="203" y="918"/>
                  </a:lnTo>
                  <a:lnTo>
                    <a:pt x="214" y="910"/>
                  </a:lnTo>
                  <a:lnTo>
                    <a:pt x="214" y="910"/>
                  </a:lnTo>
                  <a:lnTo>
                    <a:pt x="241" y="893"/>
                  </a:lnTo>
                  <a:lnTo>
                    <a:pt x="268" y="877"/>
                  </a:lnTo>
                  <a:lnTo>
                    <a:pt x="297" y="863"/>
                  </a:lnTo>
                  <a:lnTo>
                    <a:pt x="326" y="850"/>
                  </a:lnTo>
                  <a:lnTo>
                    <a:pt x="385" y="823"/>
                  </a:lnTo>
                  <a:lnTo>
                    <a:pt x="443" y="797"/>
                  </a:lnTo>
                  <a:lnTo>
                    <a:pt x="443" y="797"/>
                  </a:lnTo>
                  <a:lnTo>
                    <a:pt x="437" y="803"/>
                  </a:lnTo>
                  <a:lnTo>
                    <a:pt x="432" y="807"/>
                  </a:lnTo>
                  <a:lnTo>
                    <a:pt x="429" y="811"/>
                  </a:lnTo>
                  <a:lnTo>
                    <a:pt x="427" y="815"/>
                  </a:lnTo>
                  <a:lnTo>
                    <a:pt x="429" y="816"/>
                  </a:lnTo>
                  <a:lnTo>
                    <a:pt x="432" y="816"/>
                  </a:lnTo>
                  <a:lnTo>
                    <a:pt x="437" y="813"/>
                  </a:lnTo>
                  <a:lnTo>
                    <a:pt x="445" y="809"/>
                  </a:lnTo>
                  <a:lnTo>
                    <a:pt x="445" y="809"/>
                  </a:lnTo>
                  <a:lnTo>
                    <a:pt x="432" y="827"/>
                  </a:lnTo>
                  <a:lnTo>
                    <a:pt x="432" y="827"/>
                  </a:lnTo>
                  <a:lnTo>
                    <a:pt x="429" y="825"/>
                  </a:lnTo>
                  <a:lnTo>
                    <a:pt x="427" y="827"/>
                  </a:lnTo>
                  <a:lnTo>
                    <a:pt x="427" y="827"/>
                  </a:lnTo>
                  <a:lnTo>
                    <a:pt x="426" y="830"/>
                  </a:lnTo>
                  <a:lnTo>
                    <a:pt x="427" y="835"/>
                  </a:lnTo>
                  <a:lnTo>
                    <a:pt x="430" y="846"/>
                  </a:lnTo>
                  <a:lnTo>
                    <a:pt x="432" y="851"/>
                  </a:lnTo>
                  <a:lnTo>
                    <a:pt x="432" y="851"/>
                  </a:lnTo>
                  <a:lnTo>
                    <a:pt x="431" y="857"/>
                  </a:lnTo>
                  <a:lnTo>
                    <a:pt x="431" y="860"/>
                  </a:lnTo>
                  <a:lnTo>
                    <a:pt x="431" y="863"/>
                  </a:lnTo>
                  <a:lnTo>
                    <a:pt x="433" y="863"/>
                  </a:lnTo>
                  <a:lnTo>
                    <a:pt x="436" y="863"/>
                  </a:lnTo>
                  <a:lnTo>
                    <a:pt x="438" y="863"/>
                  </a:lnTo>
                  <a:lnTo>
                    <a:pt x="438" y="863"/>
                  </a:lnTo>
                  <a:lnTo>
                    <a:pt x="467" y="906"/>
                  </a:lnTo>
                  <a:lnTo>
                    <a:pt x="479" y="928"/>
                  </a:lnTo>
                  <a:lnTo>
                    <a:pt x="484" y="940"/>
                  </a:lnTo>
                  <a:lnTo>
                    <a:pt x="489" y="952"/>
                  </a:lnTo>
                  <a:lnTo>
                    <a:pt x="489" y="952"/>
                  </a:lnTo>
                  <a:lnTo>
                    <a:pt x="486" y="956"/>
                  </a:lnTo>
                  <a:lnTo>
                    <a:pt x="485" y="960"/>
                  </a:lnTo>
                  <a:lnTo>
                    <a:pt x="486" y="963"/>
                  </a:lnTo>
                  <a:lnTo>
                    <a:pt x="486" y="964"/>
                  </a:lnTo>
                  <a:lnTo>
                    <a:pt x="489" y="964"/>
                  </a:lnTo>
                  <a:lnTo>
                    <a:pt x="491" y="963"/>
                  </a:lnTo>
                  <a:lnTo>
                    <a:pt x="491" y="963"/>
                  </a:lnTo>
                  <a:lnTo>
                    <a:pt x="496" y="974"/>
                  </a:lnTo>
                  <a:lnTo>
                    <a:pt x="501" y="984"/>
                  </a:lnTo>
                  <a:lnTo>
                    <a:pt x="506" y="993"/>
                  </a:lnTo>
                  <a:lnTo>
                    <a:pt x="512" y="1000"/>
                  </a:lnTo>
                  <a:lnTo>
                    <a:pt x="519" y="1007"/>
                  </a:lnTo>
                  <a:lnTo>
                    <a:pt x="526" y="1013"/>
                  </a:lnTo>
                  <a:lnTo>
                    <a:pt x="533" y="1018"/>
                  </a:lnTo>
                  <a:lnTo>
                    <a:pt x="542" y="1022"/>
                  </a:lnTo>
                  <a:lnTo>
                    <a:pt x="550" y="1025"/>
                  </a:lnTo>
                  <a:lnTo>
                    <a:pt x="559" y="1028"/>
                  </a:lnTo>
                  <a:lnTo>
                    <a:pt x="578" y="1030"/>
                  </a:lnTo>
                  <a:lnTo>
                    <a:pt x="598" y="1031"/>
                  </a:lnTo>
                  <a:lnTo>
                    <a:pt x="621" y="1030"/>
                  </a:lnTo>
                  <a:lnTo>
                    <a:pt x="621" y="1030"/>
                  </a:lnTo>
                  <a:lnTo>
                    <a:pt x="672" y="1027"/>
                  </a:lnTo>
                  <a:lnTo>
                    <a:pt x="722" y="1024"/>
                  </a:lnTo>
                  <a:lnTo>
                    <a:pt x="773" y="1022"/>
                  </a:lnTo>
                  <a:lnTo>
                    <a:pt x="798" y="1023"/>
                  </a:lnTo>
                  <a:lnTo>
                    <a:pt x="825" y="1024"/>
                  </a:lnTo>
                  <a:lnTo>
                    <a:pt x="825" y="1024"/>
                  </a:lnTo>
                  <a:lnTo>
                    <a:pt x="826" y="1024"/>
                  </a:lnTo>
                  <a:lnTo>
                    <a:pt x="828" y="1024"/>
                  </a:lnTo>
                  <a:lnTo>
                    <a:pt x="828" y="1024"/>
                  </a:lnTo>
                  <a:lnTo>
                    <a:pt x="880" y="1029"/>
                  </a:lnTo>
                  <a:lnTo>
                    <a:pt x="880" y="1029"/>
                  </a:lnTo>
                  <a:lnTo>
                    <a:pt x="882" y="1030"/>
                  </a:lnTo>
                  <a:lnTo>
                    <a:pt x="885" y="1030"/>
                  </a:lnTo>
                  <a:lnTo>
                    <a:pt x="890" y="1029"/>
                  </a:lnTo>
                  <a:lnTo>
                    <a:pt x="890" y="1029"/>
                  </a:lnTo>
                  <a:lnTo>
                    <a:pt x="939" y="1035"/>
                  </a:lnTo>
                  <a:lnTo>
                    <a:pt x="939" y="1035"/>
                  </a:lnTo>
                  <a:lnTo>
                    <a:pt x="951" y="1037"/>
                  </a:lnTo>
                  <a:lnTo>
                    <a:pt x="967" y="1040"/>
                  </a:lnTo>
                  <a:lnTo>
                    <a:pt x="981" y="1042"/>
                  </a:lnTo>
                  <a:lnTo>
                    <a:pt x="987" y="1042"/>
                  </a:lnTo>
                  <a:lnTo>
                    <a:pt x="993" y="1041"/>
                  </a:lnTo>
                  <a:lnTo>
                    <a:pt x="993" y="1041"/>
                  </a:lnTo>
                  <a:lnTo>
                    <a:pt x="1110" y="1053"/>
                  </a:lnTo>
                  <a:lnTo>
                    <a:pt x="1110" y="1053"/>
                  </a:lnTo>
                  <a:lnTo>
                    <a:pt x="1114" y="1054"/>
                  </a:lnTo>
                  <a:lnTo>
                    <a:pt x="1117" y="1054"/>
                  </a:lnTo>
                  <a:lnTo>
                    <a:pt x="1117" y="1054"/>
                  </a:lnTo>
                  <a:lnTo>
                    <a:pt x="1135" y="1055"/>
                  </a:lnTo>
                  <a:lnTo>
                    <a:pt x="1154" y="1055"/>
                  </a:lnTo>
                  <a:lnTo>
                    <a:pt x="1154" y="1055"/>
                  </a:lnTo>
                  <a:lnTo>
                    <a:pt x="1160" y="1058"/>
                  </a:lnTo>
                  <a:lnTo>
                    <a:pt x="1168" y="1058"/>
                  </a:lnTo>
                  <a:lnTo>
                    <a:pt x="1177" y="1057"/>
                  </a:lnTo>
                  <a:lnTo>
                    <a:pt x="1187" y="1054"/>
                  </a:lnTo>
                  <a:lnTo>
                    <a:pt x="1210" y="1046"/>
                  </a:lnTo>
                  <a:lnTo>
                    <a:pt x="1234" y="1035"/>
                  </a:lnTo>
                  <a:lnTo>
                    <a:pt x="1256" y="1023"/>
                  </a:lnTo>
                  <a:lnTo>
                    <a:pt x="1274" y="1012"/>
                  </a:lnTo>
                  <a:lnTo>
                    <a:pt x="1286" y="1002"/>
                  </a:lnTo>
                  <a:lnTo>
                    <a:pt x="1288" y="1000"/>
                  </a:lnTo>
                  <a:lnTo>
                    <a:pt x="1288" y="998"/>
                  </a:lnTo>
                  <a:lnTo>
                    <a:pt x="1288" y="998"/>
                  </a:lnTo>
                  <a:lnTo>
                    <a:pt x="1296" y="992"/>
                  </a:lnTo>
                  <a:lnTo>
                    <a:pt x="1304" y="984"/>
                  </a:lnTo>
                  <a:lnTo>
                    <a:pt x="1310" y="977"/>
                  </a:lnTo>
                  <a:lnTo>
                    <a:pt x="1316" y="969"/>
                  </a:lnTo>
                  <a:lnTo>
                    <a:pt x="1322" y="962"/>
                  </a:lnTo>
                  <a:lnTo>
                    <a:pt x="1325" y="953"/>
                  </a:lnTo>
                  <a:lnTo>
                    <a:pt x="1334" y="935"/>
                  </a:lnTo>
                  <a:lnTo>
                    <a:pt x="1339" y="916"/>
                  </a:lnTo>
                  <a:lnTo>
                    <a:pt x="1342" y="896"/>
                  </a:lnTo>
                  <a:lnTo>
                    <a:pt x="1345" y="877"/>
                  </a:lnTo>
                  <a:lnTo>
                    <a:pt x="1347" y="857"/>
                  </a:lnTo>
                  <a:lnTo>
                    <a:pt x="1347" y="857"/>
                  </a:lnTo>
                  <a:lnTo>
                    <a:pt x="1352" y="810"/>
                  </a:lnTo>
                  <a:lnTo>
                    <a:pt x="1357" y="763"/>
                  </a:lnTo>
                  <a:lnTo>
                    <a:pt x="1363" y="716"/>
                  </a:lnTo>
                  <a:lnTo>
                    <a:pt x="1370" y="669"/>
                  </a:lnTo>
                  <a:lnTo>
                    <a:pt x="1370" y="669"/>
                  </a:lnTo>
                  <a:lnTo>
                    <a:pt x="1375" y="651"/>
                  </a:lnTo>
                  <a:lnTo>
                    <a:pt x="1380" y="630"/>
                  </a:lnTo>
                  <a:lnTo>
                    <a:pt x="1392" y="588"/>
                  </a:lnTo>
                  <a:lnTo>
                    <a:pt x="1404" y="545"/>
                  </a:lnTo>
                  <a:lnTo>
                    <a:pt x="1410" y="522"/>
                  </a:lnTo>
                  <a:lnTo>
                    <a:pt x="1414" y="500"/>
                  </a:lnTo>
                  <a:lnTo>
                    <a:pt x="1418" y="477"/>
                  </a:lnTo>
                  <a:lnTo>
                    <a:pt x="1419" y="456"/>
                  </a:lnTo>
                  <a:lnTo>
                    <a:pt x="1420" y="434"/>
                  </a:lnTo>
                  <a:lnTo>
                    <a:pt x="1419" y="412"/>
                  </a:lnTo>
                  <a:lnTo>
                    <a:pt x="1416" y="392"/>
                  </a:lnTo>
                  <a:lnTo>
                    <a:pt x="1412" y="382"/>
                  </a:lnTo>
                  <a:lnTo>
                    <a:pt x="1408" y="373"/>
                  </a:lnTo>
                  <a:lnTo>
                    <a:pt x="1405" y="363"/>
                  </a:lnTo>
                  <a:lnTo>
                    <a:pt x="1400" y="353"/>
                  </a:lnTo>
                  <a:lnTo>
                    <a:pt x="1394" y="345"/>
                  </a:lnTo>
                  <a:lnTo>
                    <a:pt x="1387" y="336"/>
                  </a:lnTo>
                  <a:lnTo>
                    <a:pt x="1387" y="336"/>
                  </a:lnTo>
                  <a:lnTo>
                    <a:pt x="1376" y="322"/>
                  </a:lnTo>
                  <a:lnTo>
                    <a:pt x="1364" y="310"/>
                  </a:lnTo>
                  <a:lnTo>
                    <a:pt x="1337" y="285"/>
                  </a:lnTo>
                  <a:lnTo>
                    <a:pt x="1310" y="262"/>
                  </a:lnTo>
                  <a:lnTo>
                    <a:pt x="1282" y="240"/>
                  </a:lnTo>
                  <a:lnTo>
                    <a:pt x="1252" y="220"/>
                  </a:lnTo>
                  <a:lnTo>
                    <a:pt x="1222" y="200"/>
                  </a:lnTo>
                  <a:lnTo>
                    <a:pt x="1160" y="164"/>
                  </a:lnTo>
                  <a:lnTo>
                    <a:pt x="1160" y="164"/>
                  </a:lnTo>
                  <a:close/>
                  <a:moveTo>
                    <a:pt x="291" y="317"/>
                  </a:moveTo>
                  <a:lnTo>
                    <a:pt x="291" y="317"/>
                  </a:lnTo>
                  <a:lnTo>
                    <a:pt x="290" y="317"/>
                  </a:lnTo>
                  <a:lnTo>
                    <a:pt x="288" y="318"/>
                  </a:lnTo>
                  <a:lnTo>
                    <a:pt x="282" y="322"/>
                  </a:lnTo>
                  <a:lnTo>
                    <a:pt x="268" y="338"/>
                  </a:lnTo>
                  <a:lnTo>
                    <a:pt x="254" y="356"/>
                  </a:lnTo>
                  <a:lnTo>
                    <a:pt x="244" y="365"/>
                  </a:lnTo>
                  <a:lnTo>
                    <a:pt x="244" y="365"/>
                  </a:lnTo>
                  <a:lnTo>
                    <a:pt x="254" y="351"/>
                  </a:lnTo>
                  <a:lnTo>
                    <a:pt x="265" y="338"/>
                  </a:lnTo>
                  <a:lnTo>
                    <a:pt x="265" y="338"/>
                  </a:lnTo>
                  <a:lnTo>
                    <a:pt x="279" y="318"/>
                  </a:lnTo>
                  <a:lnTo>
                    <a:pt x="285" y="309"/>
                  </a:lnTo>
                  <a:lnTo>
                    <a:pt x="288" y="303"/>
                  </a:lnTo>
                  <a:lnTo>
                    <a:pt x="289" y="298"/>
                  </a:lnTo>
                  <a:lnTo>
                    <a:pt x="289" y="298"/>
                  </a:lnTo>
                  <a:lnTo>
                    <a:pt x="291" y="317"/>
                  </a:lnTo>
                  <a:lnTo>
                    <a:pt x="291" y="317"/>
                  </a:lnTo>
                  <a:close/>
                  <a:moveTo>
                    <a:pt x="288" y="271"/>
                  </a:moveTo>
                  <a:lnTo>
                    <a:pt x="288" y="271"/>
                  </a:lnTo>
                  <a:lnTo>
                    <a:pt x="288" y="283"/>
                  </a:lnTo>
                  <a:lnTo>
                    <a:pt x="288" y="297"/>
                  </a:lnTo>
                  <a:lnTo>
                    <a:pt x="288" y="297"/>
                  </a:lnTo>
                  <a:lnTo>
                    <a:pt x="288" y="294"/>
                  </a:lnTo>
                  <a:lnTo>
                    <a:pt x="285" y="294"/>
                  </a:lnTo>
                  <a:lnTo>
                    <a:pt x="281" y="297"/>
                  </a:lnTo>
                  <a:lnTo>
                    <a:pt x="274" y="302"/>
                  </a:lnTo>
                  <a:lnTo>
                    <a:pt x="268" y="309"/>
                  </a:lnTo>
                  <a:lnTo>
                    <a:pt x="256" y="323"/>
                  </a:lnTo>
                  <a:lnTo>
                    <a:pt x="249" y="332"/>
                  </a:lnTo>
                  <a:lnTo>
                    <a:pt x="249" y="332"/>
                  </a:lnTo>
                  <a:lnTo>
                    <a:pt x="260" y="317"/>
                  </a:lnTo>
                  <a:lnTo>
                    <a:pt x="271" y="303"/>
                  </a:lnTo>
                  <a:lnTo>
                    <a:pt x="277" y="296"/>
                  </a:lnTo>
                  <a:lnTo>
                    <a:pt x="281" y="288"/>
                  </a:lnTo>
                  <a:lnTo>
                    <a:pt x="285" y="280"/>
                  </a:lnTo>
                  <a:lnTo>
                    <a:pt x="288" y="271"/>
                  </a:lnTo>
                  <a:lnTo>
                    <a:pt x="288" y="271"/>
                  </a:lnTo>
                  <a:close/>
                  <a:moveTo>
                    <a:pt x="240" y="299"/>
                  </a:moveTo>
                  <a:lnTo>
                    <a:pt x="240" y="299"/>
                  </a:lnTo>
                  <a:lnTo>
                    <a:pt x="242" y="299"/>
                  </a:lnTo>
                  <a:lnTo>
                    <a:pt x="244" y="297"/>
                  </a:lnTo>
                  <a:lnTo>
                    <a:pt x="248" y="293"/>
                  </a:lnTo>
                  <a:lnTo>
                    <a:pt x="255" y="283"/>
                  </a:lnTo>
                  <a:lnTo>
                    <a:pt x="255" y="283"/>
                  </a:lnTo>
                  <a:lnTo>
                    <a:pt x="235" y="317"/>
                  </a:lnTo>
                  <a:lnTo>
                    <a:pt x="235" y="317"/>
                  </a:lnTo>
                  <a:lnTo>
                    <a:pt x="236" y="308"/>
                  </a:lnTo>
                  <a:lnTo>
                    <a:pt x="240" y="299"/>
                  </a:lnTo>
                  <a:lnTo>
                    <a:pt x="240" y="299"/>
                  </a:lnTo>
                  <a:close/>
                  <a:moveTo>
                    <a:pt x="234" y="336"/>
                  </a:moveTo>
                  <a:lnTo>
                    <a:pt x="234" y="336"/>
                  </a:lnTo>
                  <a:lnTo>
                    <a:pt x="238" y="333"/>
                  </a:lnTo>
                  <a:lnTo>
                    <a:pt x="238" y="333"/>
                  </a:lnTo>
                  <a:lnTo>
                    <a:pt x="235" y="344"/>
                  </a:lnTo>
                  <a:lnTo>
                    <a:pt x="235" y="344"/>
                  </a:lnTo>
                  <a:lnTo>
                    <a:pt x="234" y="336"/>
                  </a:lnTo>
                  <a:lnTo>
                    <a:pt x="234" y="336"/>
                  </a:lnTo>
                  <a:close/>
                  <a:moveTo>
                    <a:pt x="236" y="351"/>
                  </a:moveTo>
                  <a:lnTo>
                    <a:pt x="236" y="351"/>
                  </a:lnTo>
                  <a:lnTo>
                    <a:pt x="237" y="352"/>
                  </a:lnTo>
                  <a:lnTo>
                    <a:pt x="240" y="352"/>
                  </a:lnTo>
                  <a:lnTo>
                    <a:pt x="243" y="351"/>
                  </a:lnTo>
                  <a:lnTo>
                    <a:pt x="243" y="351"/>
                  </a:lnTo>
                  <a:lnTo>
                    <a:pt x="237" y="361"/>
                  </a:lnTo>
                  <a:lnTo>
                    <a:pt x="237" y="361"/>
                  </a:lnTo>
                  <a:lnTo>
                    <a:pt x="236" y="351"/>
                  </a:lnTo>
                  <a:lnTo>
                    <a:pt x="236" y="351"/>
                  </a:lnTo>
                  <a:close/>
                  <a:moveTo>
                    <a:pt x="246" y="389"/>
                  </a:moveTo>
                  <a:lnTo>
                    <a:pt x="246" y="389"/>
                  </a:lnTo>
                  <a:lnTo>
                    <a:pt x="242" y="380"/>
                  </a:lnTo>
                  <a:lnTo>
                    <a:pt x="242" y="380"/>
                  </a:lnTo>
                  <a:lnTo>
                    <a:pt x="253" y="373"/>
                  </a:lnTo>
                  <a:lnTo>
                    <a:pt x="253" y="373"/>
                  </a:lnTo>
                  <a:lnTo>
                    <a:pt x="246" y="389"/>
                  </a:lnTo>
                  <a:lnTo>
                    <a:pt x="246" y="389"/>
                  </a:lnTo>
                  <a:close/>
                  <a:moveTo>
                    <a:pt x="254" y="414"/>
                  </a:moveTo>
                  <a:lnTo>
                    <a:pt x="254" y="414"/>
                  </a:lnTo>
                  <a:lnTo>
                    <a:pt x="253" y="411"/>
                  </a:lnTo>
                  <a:lnTo>
                    <a:pt x="253" y="411"/>
                  </a:lnTo>
                  <a:lnTo>
                    <a:pt x="255" y="410"/>
                  </a:lnTo>
                  <a:lnTo>
                    <a:pt x="255" y="410"/>
                  </a:lnTo>
                  <a:lnTo>
                    <a:pt x="254" y="414"/>
                  </a:lnTo>
                  <a:lnTo>
                    <a:pt x="254" y="414"/>
                  </a:lnTo>
                  <a:close/>
                  <a:moveTo>
                    <a:pt x="253" y="399"/>
                  </a:moveTo>
                  <a:lnTo>
                    <a:pt x="253" y="399"/>
                  </a:lnTo>
                  <a:lnTo>
                    <a:pt x="255" y="389"/>
                  </a:lnTo>
                  <a:lnTo>
                    <a:pt x="260" y="380"/>
                  </a:lnTo>
                  <a:lnTo>
                    <a:pt x="265" y="370"/>
                  </a:lnTo>
                  <a:lnTo>
                    <a:pt x="270" y="361"/>
                  </a:lnTo>
                  <a:lnTo>
                    <a:pt x="282" y="342"/>
                  </a:lnTo>
                  <a:lnTo>
                    <a:pt x="293" y="324"/>
                  </a:lnTo>
                  <a:lnTo>
                    <a:pt x="293" y="324"/>
                  </a:lnTo>
                  <a:lnTo>
                    <a:pt x="299" y="349"/>
                  </a:lnTo>
                  <a:lnTo>
                    <a:pt x="299" y="349"/>
                  </a:lnTo>
                  <a:lnTo>
                    <a:pt x="296" y="349"/>
                  </a:lnTo>
                  <a:lnTo>
                    <a:pt x="294" y="350"/>
                  </a:lnTo>
                  <a:lnTo>
                    <a:pt x="288" y="355"/>
                  </a:lnTo>
                  <a:lnTo>
                    <a:pt x="282" y="362"/>
                  </a:lnTo>
                  <a:lnTo>
                    <a:pt x="274" y="370"/>
                  </a:lnTo>
                  <a:lnTo>
                    <a:pt x="262" y="388"/>
                  </a:lnTo>
                  <a:lnTo>
                    <a:pt x="258" y="395"/>
                  </a:lnTo>
                  <a:lnTo>
                    <a:pt x="253" y="399"/>
                  </a:lnTo>
                  <a:lnTo>
                    <a:pt x="253" y="399"/>
                  </a:lnTo>
                  <a:close/>
                  <a:moveTo>
                    <a:pt x="301" y="357"/>
                  </a:moveTo>
                  <a:lnTo>
                    <a:pt x="301" y="357"/>
                  </a:lnTo>
                  <a:lnTo>
                    <a:pt x="307" y="374"/>
                  </a:lnTo>
                  <a:lnTo>
                    <a:pt x="307" y="374"/>
                  </a:lnTo>
                  <a:lnTo>
                    <a:pt x="301" y="376"/>
                  </a:lnTo>
                  <a:lnTo>
                    <a:pt x="295" y="381"/>
                  </a:lnTo>
                  <a:lnTo>
                    <a:pt x="290" y="387"/>
                  </a:lnTo>
                  <a:lnTo>
                    <a:pt x="284" y="394"/>
                  </a:lnTo>
                  <a:lnTo>
                    <a:pt x="272" y="408"/>
                  </a:lnTo>
                  <a:lnTo>
                    <a:pt x="267" y="415"/>
                  </a:lnTo>
                  <a:lnTo>
                    <a:pt x="262" y="418"/>
                  </a:lnTo>
                  <a:lnTo>
                    <a:pt x="262" y="418"/>
                  </a:lnTo>
                  <a:lnTo>
                    <a:pt x="266" y="409"/>
                  </a:lnTo>
                  <a:lnTo>
                    <a:pt x="271" y="398"/>
                  </a:lnTo>
                  <a:lnTo>
                    <a:pt x="278" y="388"/>
                  </a:lnTo>
                  <a:lnTo>
                    <a:pt x="287" y="379"/>
                  </a:lnTo>
                  <a:lnTo>
                    <a:pt x="287" y="379"/>
                  </a:lnTo>
                  <a:lnTo>
                    <a:pt x="295" y="368"/>
                  </a:lnTo>
                  <a:lnTo>
                    <a:pt x="301" y="357"/>
                  </a:lnTo>
                  <a:lnTo>
                    <a:pt x="301" y="357"/>
                  </a:lnTo>
                  <a:close/>
                  <a:moveTo>
                    <a:pt x="260" y="432"/>
                  </a:moveTo>
                  <a:lnTo>
                    <a:pt x="260" y="432"/>
                  </a:lnTo>
                  <a:lnTo>
                    <a:pt x="270" y="424"/>
                  </a:lnTo>
                  <a:lnTo>
                    <a:pt x="270" y="424"/>
                  </a:lnTo>
                  <a:lnTo>
                    <a:pt x="262" y="439"/>
                  </a:lnTo>
                  <a:lnTo>
                    <a:pt x="262" y="439"/>
                  </a:lnTo>
                  <a:lnTo>
                    <a:pt x="260" y="432"/>
                  </a:lnTo>
                  <a:lnTo>
                    <a:pt x="260" y="432"/>
                  </a:lnTo>
                  <a:close/>
                  <a:moveTo>
                    <a:pt x="265" y="446"/>
                  </a:moveTo>
                  <a:lnTo>
                    <a:pt x="265" y="446"/>
                  </a:lnTo>
                  <a:lnTo>
                    <a:pt x="271" y="445"/>
                  </a:lnTo>
                  <a:lnTo>
                    <a:pt x="277" y="441"/>
                  </a:lnTo>
                  <a:lnTo>
                    <a:pt x="277" y="441"/>
                  </a:lnTo>
                  <a:lnTo>
                    <a:pt x="268" y="456"/>
                  </a:lnTo>
                  <a:lnTo>
                    <a:pt x="268" y="456"/>
                  </a:lnTo>
                  <a:lnTo>
                    <a:pt x="265" y="446"/>
                  </a:lnTo>
                  <a:lnTo>
                    <a:pt x="265" y="446"/>
                  </a:lnTo>
                  <a:close/>
                  <a:moveTo>
                    <a:pt x="272" y="467"/>
                  </a:moveTo>
                  <a:lnTo>
                    <a:pt x="272" y="467"/>
                  </a:lnTo>
                  <a:lnTo>
                    <a:pt x="276" y="464"/>
                  </a:lnTo>
                  <a:lnTo>
                    <a:pt x="279" y="461"/>
                  </a:lnTo>
                  <a:lnTo>
                    <a:pt x="279" y="461"/>
                  </a:lnTo>
                  <a:lnTo>
                    <a:pt x="273" y="470"/>
                  </a:lnTo>
                  <a:lnTo>
                    <a:pt x="273" y="470"/>
                  </a:lnTo>
                  <a:lnTo>
                    <a:pt x="272" y="467"/>
                  </a:lnTo>
                  <a:lnTo>
                    <a:pt x="272" y="467"/>
                  </a:lnTo>
                  <a:close/>
                  <a:moveTo>
                    <a:pt x="279" y="485"/>
                  </a:moveTo>
                  <a:lnTo>
                    <a:pt x="279" y="485"/>
                  </a:lnTo>
                  <a:lnTo>
                    <a:pt x="278" y="483"/>
                  </a:lnTo>
                  <a:lnTo>
                    <a:pt x="278" y="483"/>
                  </a:lnTo>
                  <a:lnTo>
                    <a:pt x="279" y="482"/>
                  </a:lnTo>
                  <a:lnTo>
                    <a:pt x="279" y="482"/>
                  </a:lnTo>
                  <a:lnTo>
                    <a:pt x="279" y="485"/>
                  </a:lnTo>
                  <a:lnTo>
                    <a:pt x="279" y="485"/>
                  </a:lnTo>
                  <a:close/>
                  <a:moveTo>
                    <a:pt x="279" y="428"/>
                  </a:moveTo>
                  <a:lnTo>
                    <a:pt x="279" y="428"/>
                  </a:lnTo>
                  <a:lnTo>
                    <a:pt x="287" y="417"/>
                  </a:lnTo>
                  <a:lnTo>
                    <a:pt x="294" y="405"/>
                  </a:lnTo>
                  <a:lnTo>
                    <a:pt x="309" y="383"/>
                  </a:lnTo>
                  <a:lnTo>
                    <a:pt x="309" y="383"/>
                  </a:lnTo>
                  <a:lnTo>
                    <a:pt x="314" y="398"/>
                  </a:lnTo>
                  <a:lnTo>
                    <a:pt x="314" y="398"/>
                  </a:lnTo>
                  <a:lnTo>
                    <a:pt x="312" y="397"/>
                  </a:lnTo>
                  <a:lnTo>
                    <a:pt x="309" y="398"/>
                  </a:lnTo>
                  <a:lnTo>
                    <a:pt x="306" y="399"/>
                  </a:lnTo>
                  <a:lnTo>
                    <a:pt x="303" y="403"/>
                  </a:lnTo>
                  <a:lnTo>
                    <a:pt x="299" y="409"/>
                  </a:lnTo>
                  <a:lnTo>
                    <a:pt x="295" y="414"/>
                  </a:lnTo>
                  <a:lnTo>
                    <a:pt x="295" y="414"/>
                  </a:lnTo>
                  <a:lnTo>
                    <a:pt x="288" y="421"/>
                  </a:lnTo>
                  <a:lnTo>
                    <a:pt x="279" y="428"/>
                  </a:lnTo>
                  <a:lnTo>
                    <a:pt x="279" y="428"/>
                  </a:lnTo>
                  <a:close/>
                  <a:moveTo>
                    <a:pt x="308" y="455"/>
                  </a:moveTo>
                  <a:lnTo>
                    <a:pt x="308" y="455"/>
                  </a:lnTo>
                  <a:lnTo>
                    <a:pt x="319" y="444"/>
                  </a:lnTo>
                  <a:lnTo>
                    <a:pt x="330" y="436"/>
                  </a:lnTo>
                  <a:lnTo>
                    <a:pt x="330" y="436"/>
                  </a:lnTo>
                  <a:lnTo>
                    <a:pt x="333" y="444"/>
                  </a:lnTo>
                  <a:lnTo>
                    <a:pt x="333" y="444"/>
                  </a:lnTo>
                  <a:lnTo>
                    <a:pt x="331" y="444"/>
                  </a:lnTo>
                  <a:lnTo>
                    <a:pt x="329" y="444"/>
                  </a:lnTo>
                  <a:lnTo>
                    <a:pt x="323" y="447"/>
                  </a:lnTo>
                  <a:lnTo>
                    <a:pt x="318" y="452"/>
                  </a:lnTo>
                  <a:lnTo>
                    <a:pt x="312" y="458"/>
                  </a:lnTo>
                  <a:lnTo>
                    <a:pt x="302" y="471"/>
                  </a:lnTo>
                  <a:lnTo>
                    <a:pt x="296" y="481"/>
                  </a:lnTo>
                  <a:lnTo>
                    <a:pt x="296" y="481"/>
                  </a:lnTo>
                  <a:lnTo>
                    <a:pt x="295" y="480"/>
                  </a:lnTo>
                  <a:lnTo>
                    <a:pt x="291" y="479"/>
                  </a:lnTo>
                  <a:lnTo>
                    <a:pt x="291" y="479"/>
                  </a:lnTo>
                  <a:lnTo>
                    <a:pt x="297" y="468"/>
                  </a:lnTo>
                  <a:lnTo>
                    <a:pt x="297" y="468"/>
                  </a:lnTo>
                  <a:lnTo>
                    <a:pt x="301" y="467"/>
                  </a:lnTo>
                  <a:lnTo>
                    <a:pt x="307" y="463"/>
                  </a:lnTo>
                  <a:lnTo>
                    <a:pt x="308" y="462"/>
                  </a:lnTo>
                  <a:lnTo>
                    <a:pt x="309" y="459"/>
                  </a:lnTo>
                  <a:lnTo>
                    <a:pt x="311" y="457"/>
                  </a:lnTo>
                  <a:lnTo>
                    <a:pt x="308" y="455"/>
                  </a:lnTo>
                  <a:lnTo>
                    <a:pt x="308" y="455"/>
                  </a:lnTo>
                  <a:close/>
                  <a:moveTo>
                    <a:pt x="291" y="462"/>
                  </a:moveTo>
                  <a:lnTo>
                    <a:pt x="291" y="462"/>
                  </a:lnTo>
                  <a:lnTo>
                    <a:pt x="290" y="462"/>
                  </a:lnTo>
                  <a:lnTo>
                    <a:pt x="290" y="462"/>
                  </a:lnTo>
                  <a:lnTo>
                    <a:pt x="305" y="442"/>
                  </a:lnTo>
                  <a:lnTo>
                    <a:pt x="320" y="423"/>
                  </a:lnTo>
                  <a:lnTo>
                    <a:pt x="320" y="423"/>
                  </a:lnTo>
                  <a:lnTo>
                    <a:pt x="320" y="418"/>
                  </a:lnTo>
                  <a:lnTo>
                    <a:pt x="319" y="416"/>
                  </a:lnTo>
                  <a:lnTo>
                    <a:pt x="317" y="416"/>
                  </a:lnTo>
                  <a:lnTo>
                    <a:pt x="313" y="417"/>
                  </a:lnTo>
                  <a:lnTo>
                    <a:pt x="313" y="417"/>
                  </a:lnTo>
                  <a:lnTo>
                    <a:pt x="301" y="428"/>
                  </a:lnTo>
                  <a:lnTo>
                    <a:pt x="289" y="439"/>
                  </a:lnTo>
                  <a:lnTo>
                    <a:pt x="289" y="439"/>
                  </a:lnTo>
                  <a:lnTo>
                    <a:pt x="302" y="420"/>
                  </a:lnTo>
                  <a:lnTo>
                    <a:pt x="302" y="420"/>
                  </a:lnTo>
                  <a:lnTo>
                    <a:pt x="311" y="412"/>
                  </a:lnTo>
                  <a:lnTo>
                    <a:pt x="314" y="408"/>
                  </a:lnTo>
                  <a:lnTo>
                    <a:pt x="317" y="403"/>
                  </a:lnTo>
                  <a:lnTo>
                    <a:pt x="317" y="403"/>
                  </a:lnTo>
                  <a:lnTo>
                    <a:pt x="326" y="428"/>
                  </a:lnTo>
                  <a:lnTo>
                    <a:pt x="326" y="428"/>
                  </a:lnTo>
                  <a:lnTo>
                    <a:pt x="321" y="430"/>
                  </a:lnTo>
                  <a:lnTo>
                    <a:pt x="315" y="433"/>
                  </a:lnTo>
                  <a:lnTo>
                    <a:pt x="307" y="442"/>
                  </a:lnTo>
                  <a:lnTo>
                    <a:pt x="297" y="452"/>
                  </a:lnTo>
                  <a:lnTo>
                    <a:pt x="291" y="462"/>
                  </a:lnTo>
                  <a:lnTo>
                    <a:pt x="291" y="462"/>
                  </a:lnTo>
                  <a:close/>
                  <a:moveTo>
                    <a:pt x="285" y="501"/>
                  </a:moveTo>
                  <a:lnTo>
                    <a:pt x="285" y="501"/>
                  </a:lnTo>
                  <a:lnTo>
                    <a:pt x="283" y="494"/>
                  </a:lnTo>
                  <a:lnTo>
                    <a:pt x="283" y="494"/>
                  </a:lnTo>
                  <a:lnTo>
                    <a:pt x="283" y="494"/>
                  </a:lnTo>
                  <a:lnTo>
                    <a:pt x="283" y="494"/>
                  </a:lnTo>
                  <a:lnTo>
                    <a:pt x="288" y="492"/>
                  </a:lnTo>
                  <a:lnTo>
                    <a:pt x="293" y="489"/>
                  </a:lnTo>
                  <a:lnTo>
                    <a:pt x="293" y="489"/>
                  </a:lnTo>
                  <a:lnTo>
                    <a:pt x="285" y="501"/>
                  </a:lnTo>
                  <a:lnTo>
                    <a:pt x="285" y="501"/>
                  </a:lnTo>
                  <a:close/>
                  <a:moveTo>
                    <a:pt x="290" y="514"/>
                  </a:moveTo>
                  <a:lnTo>
                    <a:pt x="290" y="514"/>
                  </a:lnTo>
                  <a:lnTo>
                    <a:pt x="300" y="495"/>
                  </a:lnTo>
                  <a:lnTo>
                    <a:pt x="311" y="477"/>
                  </a:lnTo>
                  <a:lnTo>
                    <a:pt x="311" y="477"/>
                  </a:lnTo>
                  <a:lnTo>
                    <a:pt x="317" y="471"/>
                  </a:lnTo>
                  <a:lnTo>
                    <a:pt x="324" y="464"/>
                  </a:lnTo>
                  <a:lnTo>
                    <a:pt x="331" y="457"/>
                  </a:lnTo>
                  <a:lnTo>
                    <a:pt x="333" y="453"/>
                  </a:lnTo>
                  <a:lnTo>
                    <a:pt x="336" y="450"/>
                  </a:lnTo>
                  <a:lnTo>
                    <a:pt x="336" y="450"/>
                  </a:lnTo>
                  <a:lnTo>
                    <a:pt x="342" y="465"/>
                  </a:lnTo>
                  <a:lnTo>
                    <a:pt x="342" y="465"/>
                  </a:lnTo>
                  <a:lnTo>
                    <a:pt x="337" y="468"/>
                  </a:lnTo>
                  <a:lnTo>
                    <a:pt x="331" y="471"/>
                  </a:lnTo>
                  <a:lnTo>
                    <a:pt x="325" y="476"/>
                  </a:lnTo>
                  <a:lnTo>
                    <a:pt x="320" y="482"/>
                  </a:lnTo>
                  <a:lnTo>
                    <a:pt x="309" y="495"/>
                  </a:lnTo>
                  <a:lnTo>
                    <a:pt x="302" y="506"/>
                  </a:lnTo>
                  <a:lnTo>
                    <a:pt x="302" y="506"/>
                  </a:lnTo>
                  <a:lnTo>
                    <a:pt x="291" y="515"/>
                  </a:lnTo>
                  <a:lnTo>
                    <a:pt x="291" y="515"/>
                  </a:lnTo>
                  <a:lnTo>
                    <a:pt x="290" y="514"/>
                  </a:lnTo>
                  <a:lnTo>
                    <a:pt x="290" y="514"/>
                  </a:lnTo>
                  <a:close/>
                  <a:moveTo>
                    <a:pt x="366" y="520"/>
                  </a:moveTo>
                  <a:lnTo>
                    <a:pt x="366" y="520"/>
                  </a:lnTo>
                  <a:lnTo>
                    <a:pt x="365" y="520"/>
                  </a:lnTo>
                  <a:lnTo>
                    <a:pt x="362" y="520"/>
                  </a:lnTo>
                  <a:lnTo>
                    <a:pt x="358" y="522"/>
                  </a:lnTo>
                  <a:lnTo>
                    <a:pt x="352" y="528"/>
                  </a:lnTo>
                  <a:lnTo>
                    <a:pt x="344" y="535"/>
                  </a:lnTo>
                  <a:lnTo>
                    <a:pt x="332" y="551"/>
                  </a:lnTo>
                  <a:lnTo>
                    <a:pt x="324" y="560"/>
                  </a:lnTo>
                  <a:lnTo>
                    <a:pt x="324" y="560"/>
                  </a:lnTo>
                  <a:lnTo>
                    <a:pt x="331" y="546"/>
                  </a:lnTo>
                  <a:lnTo>
                    <a:pt x="341" y="533"/>
                  </a:lnTo>
                  <a:lnTo>
                    <a:pt x="352" y="521"/>
                  </a:lnTo>
                  <a:lnTo>
                    <a:pt x="361" y="509"/>
                  </a:lnTo>
                  <a:lnTo>
                    <a:pt x="361" y="509"/>
                  </a:lnTo>
                  <a:lnTo>
                    <a:pt x="372" y="530"/>
                  </a:lnTo>
                  <a:lnTo>
                    <a:pt x="372" y="530"/>
                  </a:lnTo>
                  <a:lnTo>
                    <a:pt x="355" y="550"/>
                  </a:lnTo>
                  <a:lnTo>
                    <a:pt x="346" y="558"/>
                  </a:lnTo>
                  <a:lnTo>
                    <a:pt x="336" y="567"/>
                  </a:lnTo>
                  <a:lnTo>
                    <a:pt x="336" y="567"/>
                  </a:lnTo>
                  <a:lnTo>
                    <a:pt x="343" y="554"/>
                  </a:lnTo>
                  <a:lnTo>
                    <a:pt x="343" y="554"/>
                  </a:lnTo>
                  <a:lnTo>
                    <a:pt x="349" y="548"/>
                  </a:lnTo>
                  <a:lnTo>
                    <a:pt x="359" y="538"/>
                  </a:lnTo>
                  <a:lnTo>
                    <a:pt x="362" y="533"/>
                  </a:lnTo>
                  <a:lnTo>
                    <a:pt x="366" y="527"/>
                  </a:lnTo>
                  <a:lnTo>
                    <a:pt x="367" y="523"/>
                  </a:lnTo>
                  <a:lnTo>
                    <a:pt x="367" y="521"/>
                  </a:lnTo>
                  <a:lnTo>
                    <a:pt x="366" y="520"/>
                  </a:lnTo>
                  <a:lnTo>
                    <a:pt x="366" y="520"/>
                  </a:lnTo>
                  <a:close/>
                  <a:moveTo>
                    <a:pt x="317" y="536"/>
                  </a:moveTo>
                  <a:lnTo>
                    <a:pt x="317" y="536"/>
                  </a:lnTo>
                  <a:lnTo>
                    <a:pt x="323" y="524"/>
                  </a:lnTo>
                  <a:lnTo>
                    <a:pt x="331" y="512"/>
                  </a:lnTo>
                  <a:lnTo>
                    <a:pt x="342" y="501"/>
                  </a:lnTo>
                  <a:lnTo>
                    <a:pt x="353" y="489"/>
                  </a:lnTo>
                  <a:lnTo>
                    <a:pt x="353" y="489"/>
                  </a:lnTo>
                  <a:lnTo>
                    <a:pt x="353" y="489"/>
                  </a:lnTo>
                  <a:lnTo>
                    <a:pt x="353" y="489"/>
                  </a:lnTo>
                  <a:lnTo>
                    <a:pt x="358" y="499"/>
                  </a:lnTo>
                  <a:lnTo>
                    <a:pt x="358" y="499"/>
                  </a:lnTo>
                  <a:lnTo>
                    <a:pt x="337" y="518"/>
                  </a:lnTo>
                  <a:lnTo>
                    <a:pt x="327" y="528"/>
                  </a:lnTo>
                  <a:lnTo>
                    <a:pt x="317" y="536"/>
                  </a:lnTo>
                  <a:lnTo>
                    <a:pt x="317" y="536"/>
                  </a:lnTo>
                  <a:close/>
                  <a:moveTo>
                    <a:pt x="305" y="522"/>
                  </a:moveTo>
                  <a:lnTo>
                    <a:pt x="305" y="522"/>
                  </a:lnTo>
                  <a:lnTo>
                    <a:pt x="309" y="512"/>
                  </a:lnTo>
                  <a:lnTo>
                    <a:pt x="309" y="512"/>
                  </a:lnTo>
                  <a:lnTo>
                    <a:pt x="319" y="504"/>
                  </a:lnTo>
                  <a:lnTo>
                    <a:pt x="329" y="494"/>
                  </a:lnTo>
                  <a:lnTo>
                    <a:pt x="346" y="474"/>
                  </a:lnTo>
                  <a:lnTo>
                    <a:pt x="346" y="474"/>
                  </a:lnTo>
                  <a:lnTo>
                    <a:pt x="349" y="482"/>
                  </a:lnTo>
                  <a:lnTo>
                    <a:pt x="349" y="482"/>
                  </a:lnTo>
                  <a:lnTo>
                    <a:pt x="344" y="483"/>
                  </a:lnTo>
                  <a:lnTo>
                    <a:pt x="338" y="487"/>
                  </a:lnTo>
                  <a:lnTo>
                    <a:pt x="326" y="499"/>
                  </a:lnTo>
                  <a:lnTo>
                    <a:pt x="314" y="514"/>
                  </a:lnTo>
                  <a:lnTo>
                    <a:pt x="305" y="522"/>
                  </a:lnTo>
                  <a:lnTo>
                    <a:pt x="305" y="522"/>
                  </a:lnTo>
                  <a:close/>
                  <a:moveTo>
                    <a:pt x="301" y="538"/>
                  </a:moveTo>
                  <a:lnTo>
                    <a:pt x="301" y="538"/>
                  </a:lnTo>
                  <a:lnTo>
                    <a:pt x="308" y="532"/>
                  </a:lnTo>
                  <a:lnTo>
                    <a:pt x="308" y="532"/>
                  </a:lnTo>
                  <a:lnTo>
                    <a:pt x="305" y="545"/>
                  </a:lnTo>
                  <a:lnTo>
                    <a:pt x="305" y="545"/>
                  </a:lnTo>
                  <a:lnTo>
                    <a:pt x="301" y="538"/>
                  </a:lnTo>
                  <a:lnTo>
                    <a:pt x="301" y="538"/>
                  </a:lnTo>
                  <a:close/>
                  <a:moveTo>
                    <a:pt x="319" y="577"/>
                  </a:moveTo>
                  <a:lnTo>
                    <a:pt x="319" y="577"/>
                  </a:lnTo>
                  <a:lnTo>
                    <a:pt x="319" y="577"/>
                  </a:lnTo>
                  <a:lnTo>
                    <a:pt x="319" y="577"/>
                  </a:lnTo>
                  <a:lnTo>
                    <a:pt x="320" y="576"/>
                  </a:lnTo>
                  <a:lnTo>
                    <a:pt x="320" y="576"/>
                  </a:lnTo>
                  <a:lnTo>
                    <a:pt x="319" y="577"/>
                  </a:lnTo>
                  <a:lnTo>
                    <a:pt x="319" y="577"/>
                  </a:lnTo>
                  <a:close/>
                  <a:moveTo>
                    <a:pt x="313" y="564"/>
                  </a:moveTo>
                  <a:lnTo>
                    <a:pt x="313" y="564"/>
                  </a:lnTo>
                  <a:lnTo>
                    <a:pt x="308" y="552"/>
                  </a:lnTo>
                  <a:lnTo>
                    <a:pt x="308" y="552"/>
                  </a:lnTo>
                  <a:lnTo>
                    <a:pt x="312" y="552"/>
                  </a:lnTo>
                  <a:lnTo>
                    <a:pt x="314" y="551"/>
                  </a:lnTo>
                  <a:lnTo>
                    <a:pt x="320" y="546"/>
                  </a:lnTo>
                  <a:lnTo>
                    <a:pt x="320" y="546"/>
                  </a:lnTo>
                  <a:lnTo>
                    <a:pt x="317" y="554"/>
                  </a:lnTo>
                  <a:lnTo>
                    <a:pt x="313" y="564"/>
                  </a:lnTo>
                  <a:lnTo>
                    <a:pt x="313" y="564"/>
                  </a:lnTo>
                  <a:close/>
                  <a:moveTo>
                    <a:pt x="323" y="587"/>
                  </a:moveTo>
                  <a:lnTo>
                    <a:pt x="323" y="587"/>
                  </a:lnTo>
                  <a:lnTo>
                    <a:pt x="324" y="587"/>
                  </a:lnTo>
                  <a:lnTo>
                    <a:pt x="324" y="587"/>
                  </a:lnTo>
                  <a:lnTo>
                    <a:pt x="332" y="581"/>
                  </a:lnTo>
                  <a:lnTo>
                    <a:pt x="332" y="581"/>
                  </a:lnTo>
                  <a:lnTo>
                    <a:pt x="329" y="589"/>
                  </a:lnTo>
                  <a:lnTo>
                    <a:pt x="326" y="598"/>
                  </a:lnTo>
                  <a:lnTo>
                    <a:pt x="326" y="598"/>
                  </a:lnTo>
                  <a:lnTo>
                    <a:pt x="323" y="587"/>
                  </a:lnTo>
                  <a:lnTo>
                    <a:pt x="323" y="587"/>
                  </a:lnTo>
                  <a:close/>
                  <a:moveTo>
                    <a:pt x="335" y="619"/>
                  </a:moveTo>
                  <a:lnTo>
                    <a:pt x="335" y="619"/>
                  </a:lnTo>
                  <a:lnTo>
                    <a:pt x="332" y="615"/>
                  </a:lnTo>
                  <a:lnTo>
                    <a:pt x="332" y="615"/>
                  </a:lnTo>
                  <a:lnTo>
                    <a:pt x="337" y="612"/>
                  </a:lnTo>
                  <a:lnTo>
                    <a:pt x="337" y="612"/>
                  </a:lnTo>
                  <a:lnTo>
                    <a:pt x="335" y="619"/>
                  </a:lnTo>
                  <a:lnTo>
                    <a:pt x="335" y="619"/>
                  </a:lnTo>
                  <a:close/>
                  <a:moveTo>
                    <a:pt x="342" y="639"/>
                  </a:moveTo>
                  <a:lnTo>
                    <a:pt x="342" y="639"/>
                  </a:lnTo>
                  <a:lnTo>
                    <a:pt x="341" y="636"/>
                  </a:lnTo>
                  <a:lnTo>
                    <a:pt x="341" y="636"/>
                  </a:lnTo>
                  <a:lnTo>
                    <a:pt x="344" y="635"/>
                  </a:lnTo>
                  <a:lnTo>
                    <a:pt x="344" y="635"/>
                  </a:lnTo>
                  <a:lnTo>
                    <a:pt x="342" y="639"/>
                  </a:lnTo>
                  <a:lnTo>
                    <a:pt x="342" y="639"/>
                  </a:lnTo>
                  <a:close/>
                  <a:moveTo>
                    <a:pt x="342" y="626"/>
                  </a:moveTo>
                  <a:lnTo>
                    <a:pt x="342" y="626"/>
                  </a:lnTo>
                  <a:lnTo>
                    <a:pt x="346" y="618"/>
                  </a:lnTo>
                  <a:lnTo>
                    <a:pt x="350" y="611"/>
                  </a:lnTo>
                  <a:lnTo>
                    <a:pt x="360" y="597"/>
                  </a:lnTo>
                  <a:lnTo>
                    <a:pt x="383" y="571"/>
                  </a:lnTo>
                  <a:lnTo>
                    <a:pt x="383" y="571"/>
                  </a:lnTo>
                  <a:lnTo>
                    <a:pt x="385" y="568"/>
                  </a:lnTo>
                  <a:lnTo>
                    <a:pt x="385" y="567"/>
                  </a:lnTo>
                  <a:lnTo>
                    <a:pt x="384" y="567"/>
                  </a:lnTo>
                  <a:lnTo>
                    <a:pt x="382" y="567"/>
                  </a:lnTo>
                  <a:lnTo>
                    <a:pt x="377" y="569"/>
                  </a:lnTo>
                  <a:lnTo>
                    <a:pt x="368" y="574"/>
                  </a:lnTo>
                  <a:lnTo>
                    <a:pt x="365" y="576"/>
                  </a:lnTo>
                  <a:lnTo>
                    <a:pt x="365" y="576"/>
                  </a:lnTo>
                  <a:lnTo>
                    <a:pt x="350" y="589"/>
                  </a:lnTo>
                  <a:lnTo>
                    <a:pt x="343" y="597"/>
                  </a:lnTo>
                  <a:lnTo>
                    <a:pt x="336" y="603"/>
                  </a:lnTo>
                  <a:lnTo>
                    <a:pt x="336" y="603"/>
                  </a:lnTo>
                  <a:lnTo>
                    <a:pt x="337" y="595"/>
                  </a:lnTo>
                  <a:lnTo>
                    <a:pt x="339" y="589"/>
                  </a:lnTo>
                  <a:lnTo>
                    <a:pt x="347" y="577"/>
                  </a:lnTo>
                  <a:lnTo>
                    <a:pt x="355" y="565"/>
                  </a:lnTo>
                  <a:lnTo>
                    <a:pt x="365" y="553"/>
                  </a:lnTo>
                  <a:lnTo>
                    <a:pt x="365" y="553"/>
                  </a:lnTo>
                  <a:lnTo>
                    <a:pt x="377" y="540"/>
                  </a:lnTo>
                  <a:lnTo>
                    <a:pt x="377" y="540"/>
                  </a:lnTo>
                  <a:lnTo>
                    <a:pt x="391" y="568"/>
                  </a:lnTo>
                  <a:lnTo>
                    <a:pt x="403" y="597"/>
                  </a:lnTo>
                  <a:lnTo>
                    <a:pt x="403" y="597"/>
                  </a:lnTo>
                  <a:lnTo>
                    <a:pt x="398" y="599"/>
                  </a:lnTo>
                  <a:lnTo>
                    <a:pt x="395" y="603"/>
                  </a:lnTo>
                  <a:lnTo>
                    <a:pt x="386" y="611"/>
                  </a:lnTo>
                  <a:lnTo>
                    <a:pt x="371" y="629"/>
                  </a:lnTo>
                  <a:lnTo>
                    <a:pt x="371" y="629"/>
                  </a:lnTo>
                  <a:lnTo>
                    <a:pt x="361" y="638"/>
                  </a:lnTo>
                  <a:lnTo>
                    <a:pt x="350" y="644"/>
                  </a:lnTo>
                  <a:lnTo>
                    <a:pt x="350" y="644"/>
                  </a:lnTo>
                  <a:lnTo>
                    <a:pt x="360" y="629"/>
                  </a:lnTo>
                  <a:lnTo>
                    <a:pt x="371" y="617"/>
                  </a:lnTo>
                  <a:lnTo>
                    <a:pt x="382" y="605"/>
                  </a:lnTo>
                  <a:lnTo>
                    <a:pt x="394" y="593"/>
                  </a:lnTo>
                  <a:lnTo>
                    <a:pt x="394" y="593"/>
                  </a:lnTo>
                  <a:lnTo>
                    <a:pt x="396" y="591"/>
                  </a:lnTo>
                  <a:lnTo>
                    <a:pt x="395" y="587"/>
                  </a:lnTo>
                  <a:lnTo>
                    <a:pt x="395" y="587"/>
                  </a:lnTo>
                  <a:lnTo>
                    <a:pt x="392" y="586"/>
                  </a:lnTo>
                  <a:lnTo>
                    <a:pt x="391" y="587"/>
                  </a:lnTo>
                  <a:lnTo>
                    <a:pt x="385" y="589"/>
                  </a:lnTo>
                  <a:lnTo>
                    <a:pt x="377" y="595"/>
                  </a:lnTo>
                  <a:lnTo>
                    <a:pt x="368" y="603"/>
                  </a:lnTo>
                  <a:lnTo>
                    <a:pt x="353" y="617"/>
                  </a:lnTo>
                  <a:lnTo>
                    <a:pt x="342" y="626"/>
                  </a:lnTo>
                  <a:lnTo>
                    <a:pt x="342" y="626"/>
                  </a:lnTo>
                  <a:close/>
                  <a:moveTo>
                    <a:pt x="392" y="703"/>
                  </a:moveTo>
                  <a:lnTo>
                    <a:pt x="392" y="703"/>
                  </a:lnTo>
                  <a:lnTo>
                    <a:pt x="394" y="700"/>
                  </a:lnTo>
                  <a:lnTo>
                    <a:pt x="394" y="698"/>
                  </a:lnTo>
                  <a:lnTo>
                    <a:pt x="394" y="698"/>
                  </a:lnTo>
                  <a:lnTo>
                    <a:pt x="396" y="698"/>
                  </a:lnTo>
                  <a:lnTo>
                    <a:pt x="400" y="697"/>
                  </a:lnTo>
                  <a:lnTo>
                    <a:pt x="403" y="694"/>
                  </a:lnTo>
                  <a:lnTo>
                    <a:pt x="403" y="693"/>
                  </a:lnTo>
                  <a:lnTo>
                    <a:pt x="403" y="691"/>
                  </a:lnTo>
                  <a:lnTo>
                    <a:pt x="403" y="691"/>
                  </a:lnTo>
                  <a:lnTo>
                    <a:pt x="411" y="691"/>
                  </a:lnTo>
                  <a:lnTo>
                    <a:pt x="411" y="691"/>
                  </a:lnTo>
                  <a:lnTo>
                    <a:pt x="404" y="701"/>
                  </a:lnTo>
                  <a:lnTo>
                    <a:pt x="397" y="710"/>
                  </a:lnTo>
                  <a:lnTo>
                    <a:pt x="389" y="717"/>
                  </a:lnTo>
                  <a:lnTo>
                    <a:pt x="379" y="723"/>
                  </a:lnTo>
                  <a:lnTo>
                    <a:pt x="379" y="723"/>
                  </a:lnTo>
                  <a:lnTo>
                    <a:pt x="378" y="722"/>
                  </a:lnTo>
                  <a:lnTo>
                    <a:pt x="378" y="722"/>
                  </a:lnTo>
                  <a:lnTo>
                    <a:pt x="383" y="710"/>
                  </a:lnTo>
                  <a:lnTo>
                    <a:pt x="383" y="710"/>
                  </a:lnTo>
                  <a:lnTo>
                    <a:pt x="392" y="703"/>
                  </a:lnTo>
                  <a:lnTo>
                    <a:pt x="392" y="703"/>
                  </a:lnTo>
                  <a:close/>
                  <a:moveTo>
                    <a:pt x="389" y="681"/>
                  </a:moveTo>
                  <a:lnTo>
                    <a:pt x="389" y="681"/>
                  </a:lnTo>
                  <a:lnTo>
                    <a:pt x="394" y="679"/>
                  </a:lnTo>
                  <a:lnTo>
                    <a:pt x="394" y="679"/>
                  </a:lnTo>
                  <a:lnTo>
                    <a:pt x="391" y="681"/>
                  </a:lnTo>
                  <a:lnTo>
                    <a:pt x="391" y="681"/>
                  </a:lnTo>
                  <a:lnTo>
                    <a:pt x="389" y="681"/>
                  </a:lnTo>
                  <a:lnTo>
                    <a:pt x="389" y="681"/>
                  </a:lnTo>
                  <a:close/>
                  <a:moveTo>
                    <a:pt x="403" y="681"/>
                  </a:moveTo>
                  <a:lnTo>
                    <a:pt x="403" y="681"/>
                  </a:lnTo>
                  <a:lnTo>
                    <a:pt x="418" y="665"/>
                  </a:lnTo>
                  <a:lnTo>
                    <a:pt x="418" y="665"/>
                  </a:lnTo>
                  <a:lnTo>
                    <a:pt x="417" y="674"/>
                  </a:lnTo>
                  <a:lnTo>
                    <a:pt x="414" y="681"/>
                  </a:lnTo>
                  <a:lnTo>
                    <a:pt x="414" y="681"/>
                  </a:lnTo>
                  <a:lnTo>
                    <a:pt x="403" y="681"/>
                  </a:lnTo>
                  <a:lnTo>
                    <a:pt x="403" y="681"/>
                  </a:lnTo>
                  <a:close/>
                  <a:moveTo>
                    <a:pt x="376" y="679"/>
                  </a:moveTo>
                  <a:lnTo>
                    <a:pt x="376" y="679"/>
                  </a:lnTo>
                  <a:lnTo>
                    <a:pt x="384" y="669"/>
                  </a:lnTo>
                  <a:lnTo>
                    <a:pt x="397" y="653"/>
                  </a:lnTo>
                  <a:lnTo>
                    <a:pt x="404" y="646"/>
                  </a:lnTo>
                  <a:lnTo>
                    <a:pt x="409" y="639"/>
                  </a:lnTo>
                  <a:lnTo>
                    <a:pt x="412" y="633"/>
                  </a:lnTo>
                  <a:lnTo>
                    <a:pt x="412" y="630"/>
                  </a:lnTo>
                  <a:lnTo>
                    <a:pt x="412" y="629"/>
                  </a:lnTo>
                  <a:lnTo>
                    <a:pt x="412" y="629"/>
                  </a:lnTo>
                  <a:lnTo>
                    <a:pt x="411" y="629"/>
                  </a:lnTo>
                  <a:lnTo>
                    <a:pt x="408" y="629"/>
                  </a:lnTo>
                  <a:lnTo>
                    <a:pt x="402" y="633"/>
                  </a:lnTo>
                  <a:lnTo>
                    <a:pt x="384" y="645"/>
                  </a:lnTo>
                  <a:lnTo>
                    <a:pt x="356" y="668"/>
                  </a:lnTo>
                  <a:lnTo>
                    <a:pt x="356" y="668"/>
                  </a:lnTo>
                  <a:lnTo>
                    <a:pt x="355" y="665"/>
                  </a:lnTo>
                  <a:lnTo>
                    <a:pt x="355" y="665"/>
                  </a:lnTo>
                  <a:lnTo>
                    <a:pt x="360" y="658"/>
                  </a:lnTo>
                  <a:lnTo>
                    <a:pt x="365" y="651"/>
                  </a:lnTo>
                  <a:lnTo>
                    <a:pt x="378" y="636"/>
                  </a:lnTo>
                  <a:lnTo>
                    <a:pt x="378" y="636"/>
                  </a:lnTo>
                  <a:lnTo>
                    <a:pt x="392" y="622"/>
                  </a:lnTo>
                  <a:lnTo>
                    <a:pt x="407" y="606"/>
                  </a:lnTo>
                  <a:lnTo>
                    <a:pt x="407" y="606"/>
                  </a:lnTo>
                  <a:lnTo>
                    <a:pt x="414" y="630"/>
                  </a:lnTo>
                  <a:lnTo>
                    <a:pt x="417" y="642"/>
                  </a:lnTo>
                  <a:lnTo>
                    <a:pt x="418" y="653"/>
                  </a:lnTo>
                  <a:lnTo>
                    <a:pt x="418" y="653"/>
                  </a:lnTo>
                  <a:lnTo>
                    <a:pt x="413" y="654"/>
                  </a:lnTo>
                  <a:lnTo>
                    <a:pt x="407" y="656"/>
                  </a:lnTo>
                  <a:lnTo>
                    <a:pt x="396" y="663"/>
                  </a:lnTo>
                  <a:lnTo>
                    <a:pt x="376" y="679"/>
                  </a:lnTo>
                  <a:lnTo>
                    <a:pt x="376" y="679"/>
                  </a:lnTo>
                  <a:close/>
                  <a:moveTo>
                    <a:pt x="377" y="689"/>
                  </a:moveTo>
                  <a:lnTo>
                    <a:pt x="377" y="689"/>
                  </a:lnTo>
                  <a:lnTo>
                    <a:pt x="377" y="689"/>
                  </a:lnTo>
                  <a:lnTo>
                    <a:pt x="377" y="689"/>
                  </a:lnTo>
                  <a:lnTo>
                    <a:pt x="377" y="689"/>
                  </a:lnTo>
                  <a:lnTo>
                    <a:pt x="377" y="689"/>
                  </a:lnTo>
                  <a:lnTo>
                    <a:pt x="377" y="689"/>
                  </a:lnTo>
                  <a:lnTo>
                    <a:pt x="377" y="689"/>
                  </a:lnTo>
                  <a:close/>
                  <a:moveTo>
                    <a:pt x="371" y="670"/>
                  </a:moveTo>
                  <a:lnTo>
                    <a:pt x="371" y="670"/>
                  </a:lnTo>
                  <a:lnTo>
                    <a:pt x="365" y="679"/>
                  </a:lnTo>
                  <a:lnTo>
                    <a:pt x="365" y="679"/>
                  </a:lnTo>
                  <a:lnTo>
                    <a:pt x="364" y="679"/>
                  </a:lnTo>
                  <a:lnTo>
                    <a:pt x="364" y="679"/>
                  </a:lnTo>
                  <a:lnTo>
                    <a:pt x="361" y="676"/>
                  </a:lnTo>
                  <a:lnTo>
                    <a:pt x="361" y="676"/>
                  </a:lnTo>
                  <a:lnTo>
                    <a:pt x="371" y="670"/>
                  </a:lnTo>
                  <a:lnTo>
                    <a:pt x="371" y="670"/>
                  </a:lnTo>
                  <a:close/>
                  <a:moveTo>
                    <a:pt x="350" y="654"/>
                  </a:moveTo>
                  <a:lnTo>
                    <a:pt x="350" y="654"/>
                  </a:lnTo>
                  <a:lnTo>
                    <a:pt x="349" y="656"/>
                  </a:lnTo>
                  <a:lnTo>
                    <a:pt x="349" y="656"/>
                  </a:lnTo>
                  <a:lnTo>
                    <a:pt x="349" y="656"/>
                  </a:lnTo>
                  <a:lnTo>
                    <a:pt x="349" y="656"/>
                  </a:lnTo>
                  <a:lnTo>
                    <a:pt x="350" y="654"/>
                  </a:lnTo>
                  <a:lnTo>
                    <a:pt x="350" y="654"/>
                  </a:lnTo>
                  <a:close/>
                  <a:moveTo>
                    <a:pt x="346" y="686"/>
                  </a:moveTo>
                  <a:lnTo>
                    <a:pt x="346" y="686"/>
                  </a:lnTo>
                  <a:lnTo>
                    <a:pt x="349" y="685"/>
                  </a:lnTo>
                  <a:lnTo>
                    <a:pt x="354" y="681"/>
                  </a:lnTo>
                  <a:lnTo>
                    <a:pt x="354" y="681"/>
                  </a:lnTo>
                  <a:lnTo>
                    <a:pt x="360" y="689"/>
                  </a:lnTo>
                  <a:lnTo>
                    <a:pt x="360" y="689"/>
                  </a:lnTo>
                  <a:lnTo>
                    <a:pt x="359" y="689"/>
                  </a:lnTo>
                  <a:lnTo>
                    <a:pt x="359" y="689"/>
                  </a:lnTo>
                  <a:lnTo>
                    <a:pt x="341" y="691"/>
                  </a:lnTo>
                  <a:lnTo>
                    <a:pt x="341" y="691"/>
                  </a:lnTo>
                  <a:lnTo>
                    <a:pt x="346" y="686"/>
                  </a:lnTo>
                  <a:lnTo>
                    <a:pt x="346" y="686"/>
                  </a:lnTo>
                  <a:close/>
                  <a:moveTo>
                    <a:pt x="331" y="700"/>
                  </a:moveTo>
                  <a:lnTo>
                    <a:pt x="331" y="700"/>
                  </a:lnTo>
                  <a:lnTo>
                    <a:pt x="341" y="701"/>
                  </a:lnTo>
                  <a:lnTo>
                    <a:pt x="352" y="701"/>
                  </a:lnTo>
                  <a:lnTo>
                    <a:pt x="373" y="700"/>
                  </a:lnTo>
                  <a:lnTo>
                    <a:pt x="373" y="700"/>
                  </a:lnTo>
                  <a:lnTo>
                    <a:pt x="377" y="700"/>
                  </a:lnTo>
                  <a:lnTo>
                    <a:pt x="377" y="700"/>
                  </a:lnTo>
                  <a:lnTo>
                    <a:pt x="376" y="704"/>
                  </a:lnTo>
                  <a:lnTo>
                    <a:pt x="376" y="704"/>
                  </a:lnTo>
                  <a:lnTo>
                    <a:pt x="367" y="707"/>
                  </a:lnTo>
                  <a:lnTo>
                    <a:pt x="359" y="712"/>
                  </a:lnTo>
                  <a:lnTo>
                    <a:pt x="339" y="718"/>
                  </a:lnTo>
                  <a:lnTo>
                    <a:pt x="339" y="718"/>
                  </a:lnTo>
                  <a:lnTo>
                    <a:pt x="330" y="719"/>
                  </a:lnTo>
                  <a:lnTo>
                    <a:pt x="314" y="723"/>
                  </a:lnTo>
                  <a:lnTo>
                    <a:pt x="306" y="724"/>
                  </a:lnTo>
                  <a:lnTo>
                    <a:pt x="301" y="728"/>
                  </a:lnTo>
                  <a:lnTo>
                    <a:pt x="299" y="729"/>
                  </a:lnTo>
                  <a:lnTo>
                    <a:pt x="299" y="730"/>
                  </a:lnTo>
                  <a:lnTo>
                    <a:pt x="299" y="732"/>
                  </a:lnTo>
                  <a:lnTo>
                    <a:pt x="300" y="734"/>
                  </a:lnTo>
                  <a:lnTo>
                    <a:pt x="300" y="734"/>
                  </a:lnTo>
                  <a:lnTo>
                    <a:pt x="278" y="733"/>
                  </a:lnTo>
                  <a:lnTo>
                    <a:pt x="278" y="733"/>
                  </a:lnTo>
                  <a:lnTo>
                    <a:pt x="293" y="725"/>
                  </a:lnTo>
                  <a:lnTo>
                    <a:pt x="306" y="718"/>
                  </a:lnTo>
                  <a:lnTo>
                    <a:pt x="319" y="710"/>
                  </a:lnTo>
                  <a:lnTo>
                    <a:pt x="331" y="700"/>
                  </a:lnTo>
                  <a:lnTo>
                    <a:pt x="331" y="700"/>
                  </a:lnTo>
                  <a:close/>
                  <a:moveTo>
                    <a:pt x="368" y="718"/>
                  </a:moveTo>
                  <a:lnTo>
                    <a:pt x="368" y="718"/>
                  </a:lnTo>
                  <a:lnTo>
                    <a:pt x="368" y="719"/>
                  </a:lnTo>
                  <a:lnTo>
                    <a:pt x="368" y="719"/>
                  </a:lnTo>
                  <a:lnTo>
                    <a:pt x="368" y="721"/>
                  </a:lnTo>
                  <a:lnTo>
                    <a:pt x="368" y="721"/>
                  </a:lnTo>
                  <a:lnTo>
                    <a:pt x="365" y="719"/>
                  </a:lnTo>
                  <a:lnTo>
                    <a:pt x="365" y="719"/>
                  </a:lnTo>
                  <a:lnTo>
                    <a:pt x="368" y="718"/>
                  </a:lnTo>
                  <a:lnTo>
                    <a:pt x="368" y="718"/>
                  </a:lnTo>
                  <a:close/>
                  <a:moveTo>
                    <a:pt x="320" y="733"/>
                  </a:moveTo>
                  <a:lnTo>
                    <a:pt x="320" y="733"/>
                  </a:lnTo>
                  <a:lnTo>
                    <a:pt x="341" y="728"/>
                  </a:lnTo>
                  <a:lnTo>
                    <a:pt x="341" y="728"/>
                  </a:lnTo>
                  <a:lnTo>
                    <a:pt x="358" y="728"/>
                  </a:lnTo>
                  <a:lnTo>
                    <a:pt x="358" y="728"/>
                  </a:lnTo>
                  <a:lnTo>
                    <a:pt x="339" y="732"/>
                  </a:lnTo>
                  <a:lnTo>
                    <a:pt x="320" y="733"/>
                  </a:lnTo>
                  <a:lnTo>
                    <a:pt x="320" y="733"/>
                  </a:lnTo>
                  <a:close/>
                  <a:moveTo>
                    <a:pt x="338" y="741"/>
                  </a:moveTo>
                  <a:lnTo>
                    <a:pt x="338" y="741"/>
                  </a:lnTo>
                  <a:lnTo>
                    <a:pt x="335" y="742"/>
                  </a:lnTo>
                  <a:lnTo>
                    <a:pt x="335" y="742"/>
                  </a:lnTo>
                  <a:lnTo>
                    <a:pt x="335" y="741"/>
                  </a:lnTo>
                  <a:lnTo>
                    <a:pt x="335" y="741"/>
                  </a:lnTo>
                  <a:lnTo>
                    <a:pt x="338" y="741"/>
                  </a:lnTo>
                  <a:lnTo>
                    <a:pt x="338" y="741"/>
                  </a:lnTo>
                  <a:close/>
                  <a:moveTo>
                    <a:pt x="214" y="794"/>
                  </a:moveTo>
                  <a:lnTo>
                    <a:pt x="214" y="794"/>
                  </a:lnTo>
                  <a:lnTo>
                    <a:pt x="234" y="791"/>
                  </a:lnTo>
                  <a:lnTo>
                    <a:pt x="234" y="791"/>
                  </a:lnTo>
                  <a:lnTo>
                    <a:pt x="213" y="804"/>
                  </a:lnTo>
                  <a:lnTo>
                    <a:pt x="193" y="818"/>
                  </a:lnTo>
                  <a:lnTo>
                    <a:pt x="193" y="818"/>
                  </a:lnTo>
                  <a:lnTo>
                    <a:pt x="190" y="817"/>
                  </a:lnTo>
                  <a:lnTo>
                    <a:pt x="188" y="817"/>
                  </a:lnTo>
                  <a:lnTo>
                    <a:pt x="182" y="817"/>
                  </a:lnTo>
                  <a:lnTo>
                    <a:pt x="163" y="823"/>
                  </a:lnTo>
                  <a:lnTo>
                    <a:pt x="131" y="834"/>
                  </a:lnTo>
                  <a:lnTo>
                    <a:pt x="131" y="834"/>
                  </a:lnTo>
                  <a:lnTo>
                    <a:pt x="146" y="827"/>
                  </a:lnTo>
                  <a:lnTo>
                    <a:pt x="161" y="819"/>
                  </a:lnTo>
                  <a:lnTo>
                    <a:pt x="193" y="809"/>
                  </a:lnTo>
                  <a:lnTo>
                    <a:pt x="193" y="809"/>
                  </a:lnTo>
                  <a:lnTo>
                    <a:pt x="199" y="807"/>
                  </a:lnTo>
                  <a:lnTo>
                    <a:pt x="208" y="805"/>
                  </a:lnTo>
                  <a:lnTo>
                    <a:pt x="213" y="803"/>
                  </a:lnTo>
                  <a:lnTo>
                    <a:pt x="216" y="800"/>
                  </a:lnTo>
                  <a:lnTo>
                    <a:pt x="217" y="798"/>
                  </a:lnTo>
                  <a:lnTo>
                    <a:pt x="214" y="794"/>
                  </a:lnTo>
                  <a:lnTo>
                    <a:pt x="214" y="794"/>
                  </a:lnTo>
                  <a:close/>
                  <a:moveTo>
                    <a:pt x="189" y="787"/>
                  </a:moveTo>
                  <a:lnTo>
                    <a:pt x="189" y="787"/>
                  </a:lnTo>
                  <a:lnTo>
                    <a:pt x="206" y="782"/>
                  </a:lnTo>
                  <a:lnTo>
                    <a:pt x="234" y="776"/>
                  </a:lnTo>
                  <a:lnTo>
                    <a:pt x="247" y="772"/>
                  </a:lnTo>
                  <a:lnTo>
                    <a:pt x="259" y="769"/>
                  </a:lnTo>
                  <a:lnTo>
                    <a:pt x="267" y="765"/>
                  </a:lnTo>
                  <a:lnTo>
                    <a:pt x="270" y="763"/>
                  </a:lnTo>
                  <a:lnTo>
                    <a:pt x="271" y="760"/>
                  </a:lnTo>
                  <a:lnTo>
                    <a:pt x="271" y="760"/>
                  </a:lnTo>
                  <a:lnTo>
                    <a:pt x="287" y="758"/>
                  </a:lnTo>
                  <a:lnTo>
                    <a:pt x="302" y="754"/>
                  </a:lnTo>
                  <a:lnTo>
                    <a:pt x="302" y="754"/>
                  </a:lnTo>
                  <a:lnTo>
                    <a:pt x="305" y="754"/>
                  </a:lnTo>
                  <a:lnTo>
                    <a:pt x="306" y="752"/>
                  </a:lnTo>
                  <a:lnTo>
                    <a:pt x="306" y="750"/>
                  </a:lnTo>
                  <a:lnTo>
                    <a:pt x="305" y="747"/>
                  </a:lnTo>
                  <a:lnTo>
                    <a:pt x="305" y="747"/>
                  </a:lnTo>
                  <a:lnTo>
                    <a:pt x="311" y="746"/>
                  </a:lnTo>
                  <a:lnTo>
                    <a:pt x="311" y="746"/>
                  </a:lnTo>
                  <a:lnTo>
                    <a:pt x="324" y="746"/>
                  </a:lnTo>
                  <a:lnTo>
                    <a:pt x="324" y="746"/>
                  </a:lnTo>
                  <a:lnTo>
                    <a:pt x="306" y="753"/>
                  </a:lnTo>
                  <a:lnTo>
                    <a:pt x="288" y="762"/>
                  </a:lnTo>
                  <a:lnTo>
                    <a:pt x="254" y="780"/>
                  </a:lnTo>
                  <a:lnTo>
                    <a:pt x="254" y="780"/>
                  </a:lnTo>
                  <a:lnTo>
                    <a:pt x="252" y="778"/>
                  </a:lnTo>
                  <a:lnTo>
                    <a:pt x="249" y="777"/>
                  </a:lnTo>
                  <a:lnTo>
                    <a:pt x="242" y="776"/>
                  </a:lnTo>
                  <a:lnTo>
                    <a:pt x="232" y="776"/>
                  </a:lnTo>
                  <a:lnTo>
                    <a:pt x="223" y="778"/>
                  </a:lnTo>
                  <a:lnTo>
                    <a:pt x="202" y="783"/>
                  </a:lnTo>
                  <a:lnTo>
                    <a:pt x="189" y="787"/>
                  </a:lnTo>
                  <a:lnTo>
                    <a:pt x="189" y="787"/>
                  </a:lnTo>
                  <a:close/>
                  <a:moveTo>
                    <a:pt x="248" y="747"/>
                  </a:moveTo>
                  <a:lnTo>
                    <a:pt x="248" y="747"/>
                  </a:lnTo>
                  <a:lnTo>
                    <a:pt x="264" y="740"/>
                  </a:lnTo>
                  <a:lnTo>
                    <a:pt x="264" y="740"/>
                  </a:lnTo>
                  <a:lnTo>
                    <a:pt x="268" y="742"/>
                  </a:lnTo>
                  <a:lnTo>
                    <a:pt x="276" y="744"/>
                  </a:lnTo>
                  <a:lnTo>
                    <a:pt x="276" y="744"/>
                  </a:lnTo>
                  <a:lnTo>
                    <a:pt x="259" y="747"/>
                  </a:lnTo>
                  <a:lnTo>
                    <a:pt x="243" y="748"/>
                  </a:lnTo>
                  <a:lnTo>
                    <a:pt x="243" y="748"/>
                  </a:lnTo>
                  <a:lnTo>
                    <a:pt x="248" y="747"/>
                  </a:lnTo>
                  <a:lnTo>
                    <a:pt x="248" y="747"/>
                  </a:lnTo>
                  <a:close/>
                  <a:moveTo>
                    <a:pt x="231" y="754"/>
                  </a:moveTo>
                  <a:lnTo>
                    <a:pt x="231" y="754"/>
                  </a:lnTo>
                  <a:lnTo>
                    <a:pt x="231" y="756"/>
                  </a:lnTo>
                  <a:lnTo>
                    <a:pt x="231" y="756"/>
                  </a:lnTo>
                  <a:lnTo>
                    <a:pt x="225" y="757"/>
                  </a:lnTo>
                  <a:lnTo>
                    <a:pt x="225" y="757"/>
                  </a:lnTo>
                  <a:lnTo>
                    <a:pt x="231" y="754"/>
                  </a:lnTo>
                  <a:lnTo>
                    <a:pt x="231" y="754"/>
                  </a:lnTo>
                  <a:close/>
                  <a:moveTo>
                    <a:pt x="193" y="774"/>
                  </a:moveTo>
                  <a:lnTo>
                    <a:pt x="193" y="774"/>
                  </a:lnTo>
                  <a:lnTo>
                    <a:pt x="193" y="775"/>
                  </a:lnTo>
                  <a:lnTo>
                    <a:pt x="193" y="775"/>
                  </a:lnTo>
                  <a:lnTo>
                    <a:pt x="187" y="777"/>
                  </a:lnTo>
                  <a:lnTo>
                    <a:pt x="187" y="777"/>
                  </a:lnTo>
                  <a:lnTo>
                    <a:pt x="193" y="774"/>
                  </a:lnTo>
                  <a:lnTo>
                    <a:pt x="193" y="774"/>
                  </a:lnTo>
                  <a:close/>
                  <a:moveTo>
                    <a:pt x="160" y="795"/>
                  </a:moveTo>
                  <a:lnTo>
                    <a:pt x="160" y="795"/>
                  </a:lnTo>
                  <a:lnTo>
                    <a:pt x="161" y="798"/>
                  </a:lnTo>
                  <a:lnTo>
                    <a:pt x="161" y="798"/>
                  </a:lnTo>
                  <a:lnTo>
                    <a:pt x="155" y="800"/>
                  </a:lnTo>
                  <a:lnTo>
                    <a:pt x="147" y="805"/>
                  </a:lnTo>
                  <a:lnTo>
                    <a:pt x="147" y="805"/>
                  </a:lnTo>
                  <a:lnTo>
                    <a:pt x="160" y="795"/>
                  </a:lnTo>
                  <a:lnTo>
                    <a:pt x="160" y="795"/>
                  </a:lnTo>
                  <a:close/>
                  <a:moveTo>
                    <a:pt x="101" y="845"/>
                  </a:moveTo>
                  <a:lnTo>
                    <a:pt x="101" y="845"/>
                  </a:lnTo>
                  <a:lnTo>
                    <a:pt x="120" y="828"/>
                  </a:lnTo>
                  <a:lnTo>
                    <a:pt x="141" y="810"/>
                  </a:lnTo>
                  <a:lnTo>
                    <a:pt x="141" y="810"/>
                  </a:lnTo>
                  <a:lnTo>
                    <a:pt x="137" y="815"/>
                  </a:lnTo>
                  <a:lnTo>
                    <a:pt x="137" y="817"/>
                  </a:lnTo>
                  <a:lnTo>
                    <a:pt x="137" y="819"/>
                  </a:lnTo>
                  <a:lnTo>
                    <a:pt x="137" y="819"/>
                  </a:lnTo>
                  <a:lnTo>
                    <a:pt x="130" y="824"/>
                  </a:lnTo>
                  <a:lnTo>
                    <a:pt x="118" y="833"/>
                  </a:lnTo>
                  <a:lnTo>
                    <a:pt x="112" y="837"/>
                  </a:lnTo>
                  <a:lnTo>
                    <a:pt x="108" y="841"/>
                  </a:lnTo>
                  <a:lnTo>
                    <a:pt x="108" y="844"/>
                  </a:lnTo>
                  <a:lnTo>
                    <a:pt x="108" y="845"/>
                  </a:lnTo>
                  <a:lnTo>
                    <a:pt x="110" y="847"/>
                  </a:lnTo>
                  <a:lnTo>
                    <a:pt x="112" y="847"/>
                  </a:lnTo>
                  <a:lnTo>
                    <a:pt x="112" y="847"/>
                  </a:lnTo>
                  <a:lnTo>
                    <a:pt x="87" y="858"/>
                  </a:lnTo>
                  <a:lnTo>
                    <a:pt x="87" y="858"/>
                  </a:lnTo>
                  <a:lnTo>
                    <a:pt x="101" y="845"/>
                  </a:lnTo>
                  <a:lnTo>
                    <a:pt x="101" y="845"/>
                  </a:lnTo>
                  <a:close/>
                  <a:moveTo>
                    <a:pt x="71" y="874"/>
                  </a:moveTo>
                  <a:lnTo>
                    <a:pt x="71" y="874"/>
                  </a:lnTo>
                  <a:lnTo>
                    <a:pt x="76" y="875"/>
                  </a:lnTo>
                  <a:lnTo>
                    <a:pt x="83" y="874"/>
                  </a:lnTo>
                  <a:lnTo>
                    <a:pt x="95" y="870"/>
                  </a:lnTo>
                  <a:lnTo>
                    <a:pt x="95" y="870"/>
                  </a:lnTo>
                  <a:lnTo>
                    <a:pt x="81" y="880"/>
                  </a:lnTo>
                  <a:lnTo>
                    <a:pt x="67" y="888"/>
                  </a:lnTo>
                  <a:lnTo>
                    <a:pt x="41" y="909"/>
                  </a:lnTo>
                  <a:lnTo>
                    <a:pt x="41" y="909"/>
                  </a:lnTo>
                  <a:lnTo>
                    <a:pt x="55" y="890"/>
                  </a:lnTo>
                  <a:lnTo>
                    <a:pt x="71" y="874"/>
                  </a:lnTo>
                  <a:lnTo>
                    <a:pt x="71" y="874"/>
                  </a:lnTo>
                  <a:close/>
                  <a:moveTo>
                    <a:pt x="28" y="931"/>
                  </a:moveTo>
                  <a:lnTo>
                    <a:pt x="28" y="931"/>
                  </a:lnTo>
                  <a:lnTo>
                    <a:pt x="35" y="930"/>
                  </a:lnTo>
                  <a:lnTo>
                    <a:pt x="41" y="928"/>
                  </a:lnTo>
                  <a:lnTo>
                    <a:pt x="41" y="928"/>
                  </a:lnTo>
                  <a:lnTo>
                    <a:pt x="25" y="939"/>
                  </a:lnTo>
                  <a:lnTo>
                    <a:pt x="25" y="939"/>
                  </a:lnTo>
                  <a:lnTo>
                    <a:pt x="28" y="931"/>
                  </a:lnTo>
                  <a:lnTo>
                    <a:pt x="28" y="931"/>
                  </a:lnTo>
                  <a:close/>
                  <a:moveTo>
                    <a:pt x="18" y="960"/>
                  </a:moveTo>
                  <a:lnTo>
                    <a:pt x="18" y="960"/>
                  </a:lnTo>
                  <a:lnTo>
                    <a:pt x="18" y="958"/>
                  </a:lnTo>
                  <a:lnTo>
                    <a:pt x="18" y="958"/>
                  </a:lnTo>
                  <a:lnTo>
                    <a:pt x="29" y="953"/>
                  </a:lnTo>
                  <a:lnTo>
                    <a:pt x="40" y="948"/>
                  </a:lnTo>
                  <a:lnTo>
                    <a:pt x="40" y="948"/>
                  </a:lnTo>
                  <a:lnTo>
                    <a:pt x="28" y="959"/>
                  </a:lnTo>
                  <a:lnTo>
                    <a:pt x="16" y="971"/>
                  </a:lnTo>
                  <a:lnTo>
                    <a:pt x="16" y="971"/>
                  </a:lnTo>
                  <a:lnTo>
                    <a:pt x="18" y="960"/>
                  </a:lnTo>
                  <a:lnTo>
                    <a:pt x="18" y="960"/>
                  </a:lnTo>
                  <a:close/>
                  <a:moveTo>
                    <a:pt x="13" y="1006"/>
                  </a:moveTo>
                  <a:lnTo>
                    <a:pt x="13" y="1006"/>
                  </a:lnTo>
                  <a:lnTo>
                    <a:pt x="17" y="1004"/>
                  </a:lnTo>
                  <a:lnTo>
                    <a:pt x="17" y="1004"/>
                  </a:lnTo>
                  <a:lnTo>
                    <a:pt x="13" y="1011"/>
                  </a:lnTo>
                  <a:lnTo>
                    <a:pt x="13" y="1011"/>
                  </a:lnTo>
                  <a:lnTo>
                    <a:pt x="13" y="1006"/>
                  </a:lnTo>
                  <a:lnTo>
                    <a:pt x="13" y="1006"/>
                  </a:lnTo>
                  <a:close/>
                  <a:moveTo>
                    <a:pt x="28" y="1057"/>
                  </a:moveTo>
                  <a:lnTo>
                    <a:pt x="28" y="1057"/>
                  </a:lnTo>
                  <a:lnTo>
                    <a:pt x="19" y="1057"/>
                  </a:lnTo>
                  <a:lnTo>
                    <a:pt x="19" y="1057"/>
                  </a:lnTo>
                  <a:lnTo>
                    <a:pt x="17" y="1049"/>
                  </a:lnTo>
                  <a:lnTo>
                    <a:pt x="16" y="1040"/>
                  </a:lnTo>
                  <a:lnTo>
                    <a:pt x="16" y="1040"/>
                  </a:lnTo>
                  <a:lnTo>
                    <a:pt x="25" y="1030"/>
                  </a:lnTo>
                  <a:lnTo>
                    <a:pt x="25" y="1030"/>
                  </a:lnTo>
                  <a:lnTo>
                    <a:pt x="23" y="1036"/>
                  </a:lnTo>
                  <a:lnTo>
                    <a:pt x="23" y="1042"/>
                  </a:lnTo>
                  <a:lnTo>
                    <a:pt x="23" y="1045"/>
                  </a:lnTo>
                  <a:lnTo>
                    <a:pt x="24" y="1046"/>
                  </a:lnTo>
                  <a:lnTo>
                    <a:pt x="27" y="1046"/>
                  </a:lnTo>
                  <a:lnTo>
                    <a:pt x="31" y="1046"/>
                  </a:lnTo>
                  <a:lnTo>
                    <a:pt x="31" y="1046"/>
                  </a:lnTo>
                  <a:lnTo>
                    <a:pt x="28" y="1057"/>
                  </a:lnTo>
                  <a:lnTo>
                    <a:pt x="28" y="1057"/>
                  </a:lnTo>
                  <a:close/>
                  <a:moveTo>
                    <a:pt x="19" y="1022"/>
                  </a:moveTo>
                  <a:lnTo>
                    <a:pt x="19" y="1022"/>
                  </a:lnTo>
                  <a:lnTo>
                    <a:pt x="27" y="1007"/>
                  </a:lnTo>
                  <a:lnTo>
                    <a:pt x="27" y="1007"/>
                  </a:lnTo>
                  <a:lnTo>
                    <a:pt x="29" y="1001"/>
                  </a:lnTo>
                  <a:lnTo>
                    <a:pt x="31" y="993"/>
                  </a:lnTo>
                  <a:lnTo>
                    <a:pt x="33" y="989"/>
                  </a:lnTo>
                  <a:lnTo>
                    <a:pt x="33" y="986"/>
                  </a:lnTo>
                  <a:lnTo>
                    <a:pt x="31" y="983"/>
                  </a:lnTo>
                  <a:lnTo>
                    <a:pt x="28" y="983"/>
                  </a:lnTo>
                  <a:lnTo>
                    <a:pt x="28" y="983"/>
                  </a:lnTo>
                  <a:lnTo>
                    <a:pt x="45" y="964"/>
                  </a:lnTo>
                  <a:lnTo>
                    <a:pt x="54" y="953"/>
                  </a:lnTo>
                  <a:lnTo>
                    <a:pt x="57" y="948"/>
                  </a:lnTo>
                  <a:lnTo>
                    <a:pt x="57" y="946"/>
                  </a:lnTo>
                  <a:lnTo>
                    <a:pt x="57" y="945"/>
                  </a:lnTo>
                  <a:lnTo>
                    <a:pt x="57" y="945"/>
                  </a:lnTo>
                  <a:lnTo>
                    <a:pt x="60" y="940"/>
                  </a:lnTo>
                  <a:lnTo>
                    <a:pt x="67" y="933"/>
                  </a:lnTo>
                  <a:lnTo>
                    <a:pt x="70" y="929"/>
                  </a:lnTo>
                  <a:lnTo>
                    <a:pt x="71" y="925"/>
                  </a:lnTo>
                  <a:lnTo>
                    <a:pt x="71" y="922"/>
                  </a:lnTo>
                  <a:lnTo>
                    <a:pt x="69" y="919"/>
                  </a:lnTo>
                  <a:lnTo>
                    <a:pt x="69" y="919"/>
                  </a:lnTo>
                  <a:lnTo>
                    <a:pt x="76" y="915"/>
                  </a:lnTo>
                  <a:lnTo>
                    <a:pt x="87" y="907"/>
                  </a:lnTo>
                  <a:lnTo>
                    <a:pt x="92" y="903"/>
                  </a:lnTo>
                  <a:lnTo>
                    <a:pt x="95" y="898"/>
                  </a:lnTo>
                  <a:lnTo>
                    <a:pt x="96" y="894"/>
                  </a:lnTo>
                  <a:lnTo>
                    <a:pt x="96" y="892"/>
                  </a:lnTo>
                  <a:lnTo>
                    <a:pt x="95" y="890"/>
                  </a:lnTo>
                  <a:lnTo>
                    <a:pt x="95" y="890"/>
                  </a:lnTo>
                  <a:lnTo>
                    <a:pt x="114" y="878"/>
                  </a:lnTo>
                  <a:lnTo>
                    <a:pt x="119" y="875"/>
                  </a:lnTo>
                  <a:lnTo>
                    <a:pt x="123" y="870"/>
                  </a:lnTo>
                  <a:lnTo>
                    <a:pt x="125" y="866"/>
                  </a:lnTo>
                  <a:lnTo>
                    <a:pt x="126" y="865"/>
                  </a:lnTo>
                  <a:lnTo>
                    <a:pt x="125" y="864"/>
                  </a:lnTo>
                  <a:lnTo>
                    <a:pt x="125" y="864"/>
                  </a:lnTo>
                  <a:lnTo>
                    <a:pt x="132" y="860"/>
                  </a:lnTo>
                  <a:lnTo>
                    <a:pt x="142" y="854"/>
                  </a:lnTo>
                  <a:lnTo>
                    <a:pt x="147" y="852"/>
                  </a:lnTo>
                  <a:lnTo>
                    <a:pt x="151" y="848"/>
                  </a:lnTo>
                  <a:lnTo>
                    <a:pt x="153" y="845"/>
                  </a:lnTo>
                  <a:lnTo>
                    <a:pt x="153" y="844"/>
                  </a:lnTo>
                  <a:lnTo>
                    <a:pt x="152" y="841"/>
                  </a:lnTo>
                  <a:lnTo>
                    <a:pt x="152" y="841"/>
                  </a:lnTo>
                  <a:lnTo>
                    <a:pt x="171" y="834"/>
                  </a:lnTo>
                  <a:lnTo>
                    <a:pt x="171" y="834"/>
                  </a:lnTo>
                  <a:lnTo>
                    <a:pt x="151" y="851"/>
                  </a:lnTo>
                  <a:lnTo>
                    <a:pt x="128" y="869"/>
                  </a:lnTo>
                  <a:lnTo>
                    <a:pt x="107" y="889"/>
                  </a:lnTo>
                  <a:lnTo>
                    <a:pt x="87" y="911"/>
                  </a:lnTo>
                  <a:lnTo>
                    <a:pt x="67" y="934"/>
                  </a:lnTo>
                  <a:lnTo>
                    <a:pt x="60" y="946"/>
                  </a:lnTo>
                  <a:lnTo>
                    <a:pt x="52" y="959"/>
                  </a:lnTo>
                  <a:lnTo>
                    <a:pt x="46" y="971"/>
                  </a:lnTo>
                  <a:lnTo>
                    <a:pt x="40" y="984"/>
                  </a:lnTo>
                  <a:lnTo>
                    <a:pt x="36" y="998"/>
                  </a:lnTo>
                  <a:lnTo>
                    <a:pt x="33" y="1011"/>
                  </a:lnTo>
                  <a:lnTo>
                    <a:pt x="33" y="1011"/>
                  </a:lnTo>
                  <a:lnTo>
                    <a:pt x="27" y="1016"/>
                  </a:lnTo>
                  <a:lnTo>
                    <a:pt x="19" y="1022"/>
                  </a:lnTo>
                  <a:lnTo>
                    <a:pt x="19" y="1022"/>
                  </a:lnTo>
                  <a:close/>
                  <a:moveTo>
                    <a:pt x="438" y="841"/>
                  </a:moveTo>
                  <a:lnTo>
                    <a:pt x="438" y="841"/>
                  </a:lnTo>
                  <a:lnTo>
                    <a:pt x="437" y="836"/>
                  </a:lnTo>
                  <a:lnTo>
                    <a:pt x="437" y="836"/>
                  </a:lnTo>
                  <a:lnTo>
                    <a:pt x="442" y="834"/>
                  </a:lnTo>
                  <a:lnTo>
                    <a:pt x="442" y="834"/>
                  </a:lnTo>
                  <a:lnTo>
                    <a:pt x="438" y="841"/>
                  </a:lnTo>
                  <a:lnTo>
                    <a:pt x="438" y="841"/>
                  </a:lnTo>
                  <a:close/>
                  <a:moveTo>
                    <a:pt x="444" y="848"/>
                  </a:moveTo>
                  <a:lnTo>
                    <a:pt x="444" y="848"/>
                  </a:lnTo>
                  <a:lnTo>
                    <a:pt x="453" y="836"/>
                  </a:lnTo>
                  <a:lnTo>
                    <a:pt x="462" y="823"/>
                  </a:lnTo>
                  <a:lnTo>
                    <a:pt x="462" y="823"/>
                  </a:lnTo>
                  <a:lnTo>
                    <a:pt x="471" y="813"/>
                  </a:lnTo>
                  <a:lnTo>
                    <a:pt x="476" y="807"/>
                  </a:lnTo>
                  <a:lnTo>
                    <a:pt x="477" y="805"/>
                  </a:lnTo>
                  <a:lnTo>
                    <a:pt x="477" y="803"/>
                  </a:lnTo>
                  <a:lnTo>
                    <a:pt x="477" y="803"/>
                  </a:lnTo>
                  <a:lnTo>
                    <a:pt x="484" y="812"/>
                  </a:lnTo>
                  <a:lnTo>
                    <a:pt x="484" y="812"/>
                  </a:lnTo>
                  <a:lnTo>
                    <a:pt x="473" y="825"/>
                  </a:lnTo>
                  <a:lnTo>
                    <a:pt x="463" y="839"/>
                  </a:lnTo>
                  <a:lnTo>
                    <a:pt x="463" y="839"/>
                  </a:lnTo>
                  <a:lnTo>
                    <a:pt x="462" y="836"/>
                  </a:lnTo>
                  <a:lnTo>
                    <a:pt x="460" y="836"/>
                  </a:lnTo>
                  <a:lnTo>
                    <a:pt x="457" y="837"/>
                  </a:lnTo>
                  <a:lnTo>
                    <a:pt x="454" y="839"/>
                  </a:lnTo>
                  <a:lnTo>
                    <a:pt x="444" y="848"/>
                  </a:lnTo>
                  <a:lnTo>
                    <a:pt x="444" y="848"/>
                  </a:lnTo>
                  <a:close/>
                  <a:moveTo>
                    <a:pt x="455" y="792"/>
                  </a:moveTo>
                  <a:lnTo>
                    <a:pt x="456" y="791"/>
                  </a:lnTo>
                  <a:lnTo>
                    <a:pt x="456" y="791"/>
                  </a:lnTo>
                  <a:lnTo>
                    <a:pt x="455" y="792"/>
                  </a:lnTo>
                  <a:lnTo>
                    <a:pt x="455" y="792"/>
                  </a:lnTo>
                  <a:lnTo>
                    <a:pt x="455" y="792"/>
                  </a:lnTo>
                  <a:lnTo>
                    <a:pt x="455" y="792"/>
                  </a:lnTo>
                  <a:close/>
                  <a:moveTo>
                    <a:pt x="466" y="794"/>
                  </a:moveTo>
                  <a:lnTo>
                    <a:pt x="466" y="794"/>
                  </a:lnTo>
                  <a:lnTo>
                    <a:pt x="467" y="793"/>
                  </a:lnTo>
                  <a:lnTo>
                    <a:pt x="467" y="791"/>
                  </a:lnTo>
                  <a:lnTo>
                    <a:pt x="467" y="791"/>
                  </a:lnTo>
                  <a:lnTo>
                    <a:pt x="473" y="798"/>
                  </a:lnTo>
                  <a:lnTo>
                    <a:pt x="473" y="798"/>
                  </a:lnTo>
                  <a:lnTo>
                    <a:pt x="471" y="798"/>
                  </a:lnTo>
                  <a:lnTo>
                    <a:pt x="468" y="799"/>
                  </a:lnTo>
                  <a:lnTo>
                    <a:pt x="463" y="803"/>
                  </a:lnTo>
                  <a:lnTo>
                    <a:pt x="456" y="811"/>
                  </a:lnTo>
                  <a:lnTo>
                    <a:pt x="456" y="811"/>
                  </a:lnTo>
                  <a:lnTo>
                    <a:pt x="462" y="803"/>
                  </a:lnTo>
                  <a:lnTo>
                    <a:pt x="466" y="794"/>
                  </a:lnTo>
                  <a:lnTo>
                    <a:pt x="466" y="794"/>
                  </a:lnTo>
                  <a:close/>
                  <a:moveTo>
                    <a:pt x="462" y="788"/>
                  </a:moveTo>
                  <a:lnTo>
                    <a:pt x="463" y="788"/>
                  </a:lnTo>
                  <a:lnTo>
                    <a:pt x="463" y="788"/>
                  </a:lnTo>
                  <a:lnTo>
                    <a:pt x="463" y="788"/>
                  </a:lnTo>
                  <a:lnTo>
                    <a:pt x="463" y="788"/>
                  </a:lnTo>
                  <a:lnTo>
                    <a:pt x="462" y="788"/>
                  </a:lnTo>
                  <a:lnTo>
                    <a:pt x="462" y="788"/>
                  </a:lnTo>
                  <a:close/>
                  <a:moveTo>
                    <a:pt x="489" y="822"/>
                  </a:moveTo>
                  <a:lnTo>
                    <a:pt x="489" y="822"/>
                  </a:lnTo>
                  <a:lnTo>
                    <a:pt x="494" y="829"/>
                  </a:lnTo>
                  <a:lnTo>
                    <a:pt x="494" y="829"/>
                  </a:lnTo>
                  <a:lnTo>
                    <a:pt x="483" y="844"/>
                  </a:lnTo>
                  <a:lnTo>
                    <a:pt x="483" y="844"/>
                  </a:lnTo>
                  <a:lnTo>
                    <a:pt x="480" y="842"/>
                  </a:lnTo>
                  <a:lnTo>
                    <a:pt x="478" y="842"/>
                  </a:lnTo>
                  <a:lnTo>
                    <a:pt x="476" y="844"/>
                  </a:lnTo>
                  <a:lnTo>
                    <a:pt x="473" y="846"/>
                  </a:lnTo>
                  <a:lnTo>
                    <a:pt x="465" y="854"/>
                  </a:lnTo>
                  <a:lnTo>
                    <a:pt x="465" y="854"/>
                  </a:lnTo>
                  <a:lnTo>
                    <a:pt x="477" y="837"/>
                  </a:lnTo>
                  <a:lnTo>
                    <a:pt x="489" y="822"/>
                  </a:lnTo>
                  <a:lnTo>
                    <a:pt x="489" y="822"/>
                  </a:lnTo>
                  <a:close/>
                  <a:moveTo>
                    <a:pt x="450" y="863"/>
                  </a:moveTo>
                  <a:lnTo>
                    <a:pt x="450" y="863"/>
                  </a:lnTo>
                  <a:lnTo>
                    <a:pt x="448" y="858"/>
                  </a:lnTo>
                  <a:lnTo>
                    <a:pt x="448" y="858"/>
                  </a:lnTo>
                  <a:lnTo>
                    <a:pt x="456" y="852"/>
                  </a:lnTo>
                  <a:lnTo>
                    <a:pt x="456" y="852"/>
                  </a:lnTo>
                  <a:lnTo>
                    <a:pt x="450" y="863"/>
                  </a:lnTo>
                  <a:lnTo>
                    <a:pt x="450" y="863"/>
                  </a:lnTo>
                  <a:close/>
                  <a:moveTo>
                    <a:pt x="457" y="872"/>
                  </a:moveTo>
                  <a:lnTo>
                    <a:pt x="457" y="872"/>
                  </a:lnTo>
                  <a:lnTo>
                    <a:pt x="467" y="865"/>
                  </a:lnTo>
                  <a:lnTo>
                    <a:pt x="467" y="865"/>
                  </a:lnTo>
                  <a:lnTo>
                    <a:pt x="465" y="871"/>
                  </a:lnTo>
                  <a:lnTo>
                    <a:pt x="462" y="878"/>
                  </a:lnTo>
                  <a:lnTo>
                    <a:pt x="462" y="878"/>
                  </a:lnTo>
                  <a:lnTo>
                    <a:pt x="457" y="872"/>
                  </a:lnTo>
                  <a:lnTo>
                    <a:pt x="457" y="872"/>
                  </a:lnTo>
                  <a:close/>
                  <a:moveTo>
                    <a:pt x="472" y="892"/>
                  </a:moveTo>
                  <a:lnTo>
                    <a:pt x="472" y="892"/>
                  </a:lnTo>
                  <a:lnTo>
                    <a:pt x="467" y="886"/>
                  </a:lnTo>
                  <a:lnTo>
                    <a:pt x="467" y="886"/>
                  </a:lnTo>
                  <a:lnTo>
                    <a:pt x="468" y="884"/>
                  </a:lnTo>
                  <a:lnTo>
                    <a:pt x="468" y="884"/>
                  </a:lnTo>
                  <a:lnTo>
                    <a:pt x="477" y="880"/>
                  </a:lnTo>
                  <a:lnTo>
                    <a:pt x="477" y="880"/>
                  </a:lnTo>
                  <a:lnTo>
                    <a:pt x="474" y="886"/>
                  </a:lnTo>
                  <a:lnTo>
                    <a:pt x="472" y="892"/>
                  </a:lnTo>
                  <a:lnTo>
                    <a:pt x="472" y="892"/>
                  </a:lnTo>
                  <a:close/>
                  <a:moveTo>
                    <a:pt x="490" y="850"/>
                  </a:moveTo>
                  <a:lnTo>
                    <a:pt x="490" y="850"/>
                  </a:lnTo>
                  <a:lnTo>
                    <a:pt x="498" y="839"/>
                  </a:lnTo>
                  <a:lnTo>
                    <a:pt x="498" y="839"/>
                  </a:lnTo>
                  <a:lnTo>
                    <a:pt x="502" y="846"/>
                  </a:lnTo>
                  <a:lnTo>
                    <a:pt x="502" y="846"/>
                  </a:lnTo>
                  <a:lnTo>
                    <a:pt x="490" y="857"/>
                  </a:lnTo>
                  <a:lnTo>
                    <a:pt x="478" y="868"/>
                  </a:lnTo>
                  <a:lnTo>
                    <a:pt x="478" y="868"/>
                  </a:lnTo>
                  <a:lnTo>
                    <a:pt x="484" y="858"/>
                  </a:lnTo>
                  <a:lnTo>
                    <a:pt x="490" y="850"/>
                  </a:lnTo>
                  <a:lnTo>
                    <a:pt x="490" y="850"/>
                  </a:lnTo>
                  <a:close/>
                  <a:moveTo>
                    <a:pt x="563" y="983"/>
                  </a:moveTo>
                  <a:lnTo>
                    <a:pt x="563" y="983"/>
                  </a:lnTo>
                  <a:lnTo>
                    <a:pt x="551" y="992"/>
                  </a:lnTo>
                  <a:lnTo>
                    <a:pt x="538" y="998"/>
                  </a:lnTo>
                  <a:lnTo>
                    <a:pt x="538" y="998"/>
                  </a:lnTo>
                  <a:lnTo>
                    <a:pt x="545" y="988"/>
                  </a:lnTo>
                  <a:lnTo>
                    <a:pt x="555" y="980"/>
                  </a:lnTo>
                  <a:lnTo>
                    <a:pt x="573" y="964"/>
                  </a:lnTo>
                  <a:lnTo>
                    <a:pt x="573" y="964"/>
                  </a:lnTo>
                  <a:lnTo>
                    <a:pt x="583" y="970"/>
                  </a:lnTo>
                  <a:lnTo>
                    <a:pt x="583" y="970"/>
                  </a:lnTo>
                  <a:lnTo>
                    <a:pt x="574" y="976"/>
                  </a:lnTo>
                  <a:lnTo>
                    <a:pt x="563" y="983"/>
                  </a:lnTo>
                  <a:lnTo>
                    <a:pt x="563" y="983"/>
                  </a:lnTo>
                  <a:close/>
                  <a:moveTo>
                    <a:pt x="591" y="974"/>
                  </a:moveTo>
                  <a:lnTo>
                    <a:pt x="591" y="974"/>
                  </a:lnTo>
                  <a:lnTo>
                    <a:pt x="603" y="977"/>
                  </a:lnTo>
                  <a:lnTo>
                    <a:pt x="603" y="977"/>
                  </a:lnTo>
                  <a:lnTo>
                    <a:pt x="580" y="994"/>
                  </a:lnTo>
                  <a:lnTo>
                    <a:pt x="567" y="1001"/>
                  </a:lnTo>
                  <a:lnTo>
                    <a:pt x="555" y="1006"/>
                  </a:lnTo>
                  <a:lnTo>
                    <a:pt x="555" y="1006"/>
                  </a:lnTo>
                  <a:lnTo>
                    <a:pt x="569" y="992"/>
                  </a:lnTo>
                  <a:lnTo>
                    <a:pt x="569" y="992"/>
                  </a:lnTo>
                  <a:lnTo>
                    <a:pt x="581" y="983"/>
                  </a:lnTo>
                  <a:lnTo>
                    <a:pt x="587" y="978"/>
                  </a:lnTo>
                  <a:lnTo>
                    <a:pt x="590" y="976"/>
                  </a:lnTo>
                  <a:lnTo>
                    <a:pt x="591" y="974"/>
                  </a:lnTo>
                  <a:lnTo>
                    <a:pt x="591" y="974"/>
                  </a:lnTo>
                  <a:close/>
                  <a:moveTo>
                    <a:pt x="536" y="980"/>
                  </a:moveTo>
                  <a:lnTo>
                    <a:pt x="536" y="980"/>
                  </a:lnTo>
                  <a:lnTo>
                    <a:pt x="548" y="969"/>
                  </a:lnTo>
                  <a:lnTo>
                    <a:pt x="561" y="958"/>
                  </a:lnTo>
                  <a:lnTo>
                    <a:pt x="561" y="958"/>
                  </a:lnTo>
                  <a:lnTo>
                    <a:pt x="563" y="957"/>
                  </a:lnTo>
                  <a:lnTo>
                    <a:pt x="563" y="957"/>
                  </a:lnTo>
                  <a:lnTo>
                    <a:pt x="565" y="958"/>
                  </a:lnTo>
                  <a:lnTo>
                    <a:pt x="565" y="958"/>
                  </a:lnTo>
                  <a:lnTo>
                    <a:pt x="550" y="969"/>
                  </a:lnTo>
                  <a:lnTo>
                    <a:pt x="536" y="980"/>
                  </a:lnTo>
                  <a:lnTo>
                    <a:pt x="536" y="980"/>
                  </a:lnTo>
                  <a:close/>
                  <a:moveTo>
                    <a:pt x="521" y="970"/>
                  </a:moveTo>
                  <a:lnTo>
                    <a:pt x="521" y="970"/>
                  </a:lnTo>
                  <a:lnTo>
                    <a:pt x="527" y="963"/>
                  </a:lnTo>
                  <a:lnTo>
                    <a:pt x="533" y="954"/>
                  </a:lnTo>
                  <a:lnTo>
                    <a:pt x="548" y="940"/>
                  </a:lnTo>
                  <a:lnTo>
                    <a:pt x="548" y="940"/>
                  </a:lnTo>
                  <a:lnTo>
                    <a:pt x="556" y="949"/>
                  </a:lnTo>
                  <a:lnTo>
                    <a:pt x="556" y="949"/>
                  </a:lnTo>
                  <a:lnTo>
                    <a:pt x="539" y="960"/>
                  </a:lnTo>
                  <a:lnTo>
                    <a:pt x="521" y="970"/>
                  </a:lnTo>
                  <a:lnTo>
                    <a:pt x="521" y="970"/>
                  </a:lnTo>
                  <a:close/>
                  <a:moveTo>
                    <a:pt x="522" y="947"/>
                  </a:moveTo>
                  <a:lnTo>
                    <a:pt x="522" y="947"/>
                  </a:lnTo>
                  <a:lnTo>
                    <a:pt x="528" y="940"/>
                  </a:lnTo>
                  <a:lnTo>
                    <a:pt x="528" y="940"/>
                  </a:lnTo>
                  <a:lnTo>
                    <a:pt x="534" y="934"/>
                  </a:lnTo>
                  <a:lnTo>
                    <a:pt x="538" y="927"/>
                  </a:lnTo>
                  <a:lnTo>
                    <a:pt x="538" y="927"/>
                  </a:lnTo>
                  <a:lnTo>
                    <a:pt x="543" y="933"/>
                  </a:lnTo>
                  <a:lnTo>
                    <a:pt x="543" y="933"/>
                  </a:lnTo>
                  <a:lnTo>
                    <a:pt x="522" y="947"/>
                  </a:lnTo>
                  <a:lnTo>
                    <a:pt x="522" y="947"/>
                  </a:lnTo>
                  <a:close/>
                  <a:moveTo>
                    <a:pt x="515" y="934"/>
                  </a:moveTo>
                  <a:lnTo>
                    <a:pt x="515" y="934"/>
                  </a:lnTo>
                  <a:lnTo>
                    <a:pt x="524" y="923"/>
                  </a:lnTo>
                  <a:lnTo>
                    <a:pt x="531" y="913"/>
                  </a:lnTo>
                  <a:lnTo>
                    <a:pt x="531" y="913"/>
                  </a:lnTo>
                  <a:lnTo>
                    <a:pt x="534" y="919"/>
                  </a:lnTo>
                  <a:lnTo>
                    <a:pt x="534" y="919"/>
                  </a:lnTo>
                  <a:lnTo>
                    <a:pt x="532" y="919"/>
                  </a:lnTo>
                  <a:lnTo>
                    <a:pt x="530" y="922"/>
                  </a:lnTo>
                  <a:lnTo>
                    <a:pt x="524" y="925"/>
                  </a:lnTo>
                  <a:lnTo>
                    <a:pt x="515" y="934"/>
                  </a:lnTo>
                  <a:lnTo>
                    <a:pt x="515" y="934"/>
                  </a:lnTo>
                  <a:close/>
                  <a:moveTo>
                    <a:pt x="513" y="911"/>
                  </a:moveTo>
                  <a:lnTo>
                    <a:pt x="513" y="911"/>
                  </a:lnTo>
                  <a:lnTo>
                    <a:pt x="524" y="898"/>
                  </a:lnTo>
                  <a:lnTo>
                    <a:pt x="524" y="898"/>
                  </a:lnTo>
                  <a:lnTo>
                    <a:pt x="525" y="901"/>
                  </a:lnTo>
                  <a:lnTo>
                    <a:pt x="525" y="901"/>
                  </a:lnTo>
                  <a:lnTo>
                    <a:pt x="513" y="911"/>
                  </a:lnTo>
                  <a:lnTo>
                    <a:pt x="513" y="911"/>
                  </a:lnTo>
                  <a:close/>
                  <a:moveTo>
                    <a:pt x="495" y="910"/>
                  </a:moveTo>
                  <a:lnTo>
                    <a:pt x="495" y="910"/>
                  </a:lnTo>
                  <a:lnTo>
                    <a:pt x="501" y="898"/>
                  </a:lnTo>
                  <a:lnTo>
                    <a:pt x="509" y="884"/>
                  </a:lnTo>
                  <a:lnTo>
                    <a:pt x="509" y="884"/>
                  </a:lnTo>
                  <a:lnTo>
                    <a:pt x="514" y="877"/>
                  </a:lnTo>
                  <a:lnTo>
                    <a:pt x="514" y="877"/>
                  </a:lnTo>
                  <a:lnTo>
                    <a:pt x="519" y="888"/>
                  </a:lnTo>
                  <a:lnTo>
                    <a:pt x="519" y="888"/>
                  </a:lnTo>
                  <a:lnTo>
                    <a:pt x="507" y="899"/>
                  </a:lnTo>
                  <a:lnTo>
                    <a:pt x="501" y="905"/>
                  </a:lnTo>
                  <a:lnTo>
                    <a:pt x="495" y="910"/>
                  </a:lnTo>
                  <a:lnTo>
                    <a:pt x="495" y="910"/>
                  </a:lnTo>
                  <a:close/>
                  <a:moveTo>
                    <a:pt x="483" y="890"/>
                  </a:moveTo>
                  <a:lnTo>
                    <a:pt x="483" y="890"/>
                  </a:lnTo>
                  <a:lnTo>
                    <a:pt x="488" y="881"/>
                  </a:lnTo>
                  <a:lnTo>
                    <a:pt x="494" y="872"/>
                  </a:lnTo>
                  <a:lnTo>
                    <a:pt x="506" y="857"/>
                  </a:lnTo>
                  <a:lnTo>
                    <a:pt x="506" y="857"/>
                  </a:lnTo>
                  <a:lnTo>
                    <a:pt x="509" y="864"/>
                  </a:lnTo>
                  <a:lnTo>
                    <a:pt x="509" y="864"/>
                  </a:lnTo>
                  <a:lnTo>
                    <a:pt x="496" y="877"/>
                  </a:lnTo>
                  <a:lnTo>
                    <a:pt x="490" y="884"/>
                  </a:lnTo>
                  <a:lnTo>
                    <a:pt x="483" y="890"/>
                  </a:lnTo>
                  <a:lnTo>
                    <a:pt x="483" y="890"/>
                  </a:lnTo>
                  <a:close/>
                  <a:moveTo>
                    <a:pt x="484" y="911"/>
                  </a:moveTo>
                  <a:lnTo>
                    <a:pt x="484" y="911"/>
                  </a:lnTo>
                  <a:lnTo>
                    <a:pt x="479" y="904"/>
                  </a:lnTo>
                  <a:lnTo>
                    <a:pt x="479" y="904"/>
                  </a:lnTo>
                  <a:lnTo>
                    <a:pt x="491" y="895"/>
                  </a:lnTo>
                  <a:lnTo>
                    <a:pt x="491" y="895"/>
                  </a:lnTo>
                  <a:lnTo>
                    <a:pt x="484" y="911"/>
                  </a:lnTo>
                  <a:lnTo>
                    <a:pt x="484" y="911"/>
                  </a:lnTo>
                  <a:close/>
                  <a:moveTo>
                    <a:pt x="490" y="927"/>
                  </a:moveTo>
                  <a:lnTo>
                    <a:pt x="490" y="927"/>
                  </a:lnTo>
                  <a:lnTo>
                    <a:pt x="489" y="924"/>
                  </a:lnTo>
                  <a:lnTo>
                    <a:pt x="489" y="924"/>
                  </a:lnTo>
                  <a:lnTo>
                    <a:pt x="492" y="922"/>
                  </a:lnTo>
                  <a:lnTo>
                    <a:pt x="492" y="922"/>
                  </a:lnTo>
                  <a:lnTo>
                    <a:pt x="490" y="927"/>
                  </a:lnTo>
                  <a:lnTo>
                    <a:pt x="490" y="927"/>
                  </a:lnTo>
                  <a:close/>
                  <a:moveTo>
                    <a:pt x="494" y="936"/>
                  </a:moveTo>
                  <a:lnTo>
                    <a:pt x="494" y="936"/>
                  </a:lnTo>
                  <a:lnTo>
                    <a:pt x="502" y="931"/>
                  </a:lnTo>
                  <a:lnTo>
                    <a:pt x="510" y="925"/>
                  </a:lnTo>
                  <a:lnTo>
                    <a:pt x="510" y="925"/>
                  </a:lnTo>
                  <a:lnTo>
                    <a:pt x="496" y="943"/>
                  </a:lnTo>
                  <a:lnTo>
                    <a:pt x="496" y="943"/>
                  </a:lnTo>
                  <a:lnTo>
                    <a:pt x="494" y="936"/>
                  </a:lnTo>
                  <a:lnTo>
                    <a:pt x="494" y="936"/>
                  </a:lnTo>
                  <a:close/>
                  <a:moveTo>
                    <a:pt x="500" y="958"/>
                  </a:moveTo>
                  <a:lnTo>
                    <a:pt x="500" y="958"/>
                  </a:lnTo>
                  <a:lnTo>
                    <a:pt x="506" y="954"/>
                  </a:lnTo>
                  <a:lnTo>
                    <a:pt x="506" y="954"/>
                  </a:lnTo>
                  <a:lnTo>
                    <a:pt x="501" y="960"/>
                  </a:lnTo>
                  <a:lnTo>
                    <a:pt x="501" y="960"/>
                  </a:lnTo>
                  <a:lnTo>
                    <a:pt x="500" y="958"/>
                  </a:lnTo>
                  <a:lnTo>
                    <a:pt x="500" y="958"/>
                  </a:lnTo>
                  <a:close/>
                  <a:moveTo>
                    <a:pt x="504" y="969"/>
                  </a:moveTo>
                  <a:lnTo>
                    <a:pt x="504" y="969"/>
                  </a:lnTo>
                  <a:lnTo>
                    <a:pt x="509" y="968"/>
                  </a:lnTo>
                  <a:lnTo>
                    <a:pt x="514" y="964"/>
                  </a:lnTo>
                  <a:lnTo>
                    <a:pt x="514" y="964"/>
                  </a:lnTo>
                  <a:lnTo>
                    <a:pt x="510" y="971"/>
                  </a:lnTo>
                  <a:lnTo>
                    <a:pt x="507" y="977"/>
                  </a:lnTo>
                  <a:lnTo>
                    <a:pt x="507" y="977"/>
                  </a:lnTo>
                  <a:lnTo>
                    <a:pt x="504" y="969"/>
                  </a:lnTo>
                  <a:lnTo>
                    <a:pt x="504" y="969"/>
                  </a:lnTo>
                  <a:close/>
                  <a:moveTo>
                    <a:pt x="514" y="990"/>
                  </a:moveTo>
                  <a:lnTo>
                    <a:pt x="514" y="990"/>
                  </a:lnTo>
                  <a:lnTo>
                    <a:pt x="510" y="986"/>
                  </a:lnTo>
                  <a:lnTo>
                    <a:pt x="510" y="986"/>
                  </a:lnTo>
                  <a:lnTo>
                    <a:pt x="516" y="983"/>
                  </a:lnTo>
                  <a:lnTo>
                    <a:pt x="521" y="981"/>
                  </a:lnTo>
                  <a:lnTo>
                    <a:pt x="521" y="981"/>
                  </a:lnTo>
                  <a:lnTo>
                    <a:pt x="514" y="990"/>
                  </a:lnTo>
                  <a:lnTo>
                    <a:pt x="514" y="990"/>
                  </a:lnTo>
                  <a:close/>
                  <a:moveTo>
                    <a:pt x="524" y="1004"/>
                  </a:moveTo>
                  <a:lnTo>
                    <a:pt x="524" y="1004"/>
                  </a:lnTo>
                  <a:lnTo>
                    <a:pt x="519" y="999"/>
                  </a:lnTo>
                  <a:lnTo>
                    <a:pt x="519" y="999"/>
                  </a:lnTo>
                  <a:lnTo>
                    <a:pt x="528" y="994"/>
                  </a:lnTo>
                  <a:lnTo>
                    <a:pt x="528" y="994"/>
                  </a:lnTo>
                  <a:lnTo>
                    <a:pt x="524" y="1004"/>
                  </a:lnTo>
                  <a:lnTo>
                    <a:pt x="524" y="1004"/>
                  </a:lnTo>
                  <a:close/>
                  <a:moveTo>
                    <a:pt x="538" y="1012"/>
                  </a:moveTo>
                  <a:lnTo>
                    <a:pt x="538" y="1012"/>
                  </a:lnTo>
                  <a:lnTo>
                    <a:pt x="533" y="1010"/>
                  </a:lnTo>
                  <a:lnTo>
                    <a:pt x="533" y="1010"/>
                  </a:lnTo>
                  <a:lnTo>
                    <a:pt x="542" y="1007"/>
                  </a:lnTo>
                  <a:lnTo>
                    <a:pt x="542" y="1007"/>
                  </a:lnTo>
                  <a:lnTo>
                    <a:pt x="539" y="1010"/>
                  </a:lnTo>
                  <a:lnTo>
                    <a:pt x="538" y="1012"/>
                  </a:lnTo>
                  <a:lnTo>
                    <a:pt x="538" y="1012"/>
                  </a:lnTo>
                  <a:close/>
                  <a:moveTo>
                    <a:pt x="561" y="1019"/>
                  </a:moveTo>
                  <a:lnTo>
                    <a:pt x="561" y="1019"/>
                  </a:lnTo>
                  <a:lnTo>
                    <a:pt x="551" y="1017"/>
                  </a:lnTo>
                  <a:lnTo>
                    <a:pt x="551" y="1017"/>
                  </a:lnTo>
                  <a:lnTo>
                    <a:pt x="559" y="1015"/>
                  </a:lnTo>
                  <a:lnTo>
                    <a:pt x="567" y="1012"/>
                  </a:lnTo>
                  <a:lnTo>
                    <a:pt x="567" y="1012"/>
                  </a:lnTo>
                  <a:lnTo>
                    <a:pt x="561" y="1019"/>
                  </a:lnTo>
                  <a:lnTo>
                    <a:pt x="561" y="1019"/>
                  </a:lnTo>
                  <a:close/>
                  <a:moveTo>
                    <a:pt x="593" y="1022"/>
                  </a:moveTo>
                  <a:lnTo>
                    <a:pt x="593" y="1022"/>
                  </a:lnTo>
                  <a:lnTo>
                    <a:pt x="579" y="1021"/>
                  </a:lnTo>
                  <a:lnTo>
                    <a:pt x="579" y="1021"/>
                  </a:lnTo>
                  <a:lnTo>
                    <a:pt x="596" y="1011"/>
                  </a:lnTo>
                  <a:lnTo>
                    <a:pt x="596" y="1011"/>
                  </a:lnTo>
                  <a:lnTo>
                    <a:pt x="593" y="1016"/>
                  </a:lnTo>
                  <a:lnTo>
                    <a:pt x="593" y="1022"/>
                  </a:lnTo>
                  <a:lnTo>
                    <a:pt x="593" y="1022"/>
                  </a:lnTo>
                  <a:close/>
                  <a:moveTo>
                    <a:pt x="584" y="1007"/>
                  </a:moveTo>
                  <a:lnTo>
                    <a:pt x="584" y="1007"/>
                  </a:lnTo>
                  <a:lnTo>
                    <a:pt x="593" y="998"/>
                  </a:lnTo>
                  <a:lnTo>
                    <a:pt x="604" y="988"/>
                  </a:lnTo>
                  <a:lnTo>
                    <a:pt x="604" y="988"/>
                  </a:lnTo>
                  <a:lnTo>
                    <a:pt x="615" y="981"/>
                  </a:lnTo>
                  <a:lnTo>
                    <a:pt x="615" y="981"/>
                  </a:lnTo>
                  <a:lnTo>
                    <a:pt x="620" y="982"/>
                  </a:lnTo>
                  <a:lnTo>
                    <a:pt x="620" y="982"/>
                  </a:lnTo>
                  <a:lnTo>
                    <a:pt x="602" y="995"/>
                  </a:lnTo>
                  <a:lnTo>
                    <a:pt x="584" y="1007"/>
                  </a:lnTo>
                  <a:lnTo>
                    <a:pt x="584" y="1007"/>
                  </a:lnTo>
                  <a:close/>
                  <a:moveTo>
                    <a:pt x="609" y="1022"/>
                  </a:moveTo>
                  <a:lnTo>
                    <a:pt x="609" y="1022"/>
                  </a:lnTo>
                  <a:lnTo>
                    <a:pt x="613" y="1019"/>
                  </a:lnTo>
                  <a:lnTo>
                    <a:pt x="613" y="1019"/>
                  </a:lnTo>
                  <a:lnTo>
                    <a:pt x="613" y="1022"/>
                  </a:lnTo>
                  <a:lnTo>
                    <a:pt x="613" y="1022"/>
                  </a:lnTo>
                  <a:lnTo>
                    <a:pt x="609" y="1022"/>
                  </a:lnTo>
                  <a:lnTo>
                    <a:pt x="609" y="1022"/>
                  </a:lnTo>
                  <a:close/>
                  <a:moveTo>
                    <a:pt x="607" y="1012"/>
                  </a:moveTo>
                  <a:lnTo>
                    <a:pt x="607" y="1012"/>
                  </a:lnTo>
                  <a:lnTo>
                    <a:pt x="612" y="1006"/>
                  </a:lnTo>
                  <a:lnTo>
                    <a:pt x="616" y="1000"/>
                  </a:lnTo>
                  <a:lnTo>
                    <a:pt x="628" y="988"/>
                  </a:lnTo>
                  <a:lnTo>
                    <a:pt x="628" y="988"/>
                  </a:lnTo>
                  <a:lnTo>
                    <a:pt x="633" y="984"/>
                  </a:lnTo>
                  <a:lnTo>
                    <a:pt x="633" y="984"/>
                  </a:lnTo>
                  <a:lnTo>
                    <a:pt x="646" y="986"/>
                  </a:lnTo>
                  <a:lnTo>
                    <a:pt x="646" y="986"/>
                  </a:lnTo>
                  <a:lnTo>
                    <a:pt x="633" y="995"/>
                  </a:lnTo>
                  <a:lnTo>
                    <a:pt x="633" y="995"/>
                  </a:lnTo>
                  <a:lnTo>
                    <a:pt x="620" y="1005"/>
                  </a:lnTo>
                  <a:lnTo>
                    <a:pt x="613" y="1009"/>
                  </a:lnTo>
                  <a:lnTo>
                    <a:pt x="607" y="1012"/>
                  </a:lnTo>
                  <a:lnTo>
                    <a:pt x="607" y="1012"/>
                  </a:lnTo>
                  <a:close/>
                  <a:moveTo>
                    <a:pt x="638" y="1019"/>
                  </a:moveTo>
                  <a:lnTo>
                    <a:pt x="638" y="1019"/>
                  </a:lnTo>
                  <a:lnTo>
                    <a:pt x="631" y="1021"/>
                  </a:lnTo>
                  <a:lnTo>
                    <a:pt x="631" y="1021"/>
                  </a:lnTo>
                  <a:lnTo>
                    <a:pt x="639" y="1016"/>
                  </a:lnTo>
                  <a:lnTo>
                    <a:pt x="639" y="1016"/>
                  </a:lnTo>
                  <a:lnTo>
                    <a:pt x="638" y="1019"/>
                  </a:lnTo>
                  <a:lnTo>
                    <a:pt x="638" y="1019"/>
                  </a:lnTo>
                  <a:close/>
                  <a:moveTo>
                    <a:pt x="634" y="1007"/>
                  </a:moveTo>
                  <a:lnTo>
                    <a:pt x="634" y="1007"/>
                  </a:lnTo>
                  <a:lnTo>
                    <a:pt x="639" y="1004"/>
                  </a:lnTo>
                  <a:lnTo>
                    <a:pt x="639" y="1004"/>
                  </a:lnTo>
                  <a:lnTo>
                    <a:pt x="652" y="993"/>
                  </a:lnTo>
                  <a:lnTo>
                    <a:pt x="652" y="993"/>
                  </a:lnTo>
                  <a:lnTo>
                    <a:pt x="648" y="999"/>
                  </a:lnTo>
                  <a:lnTo>
                    <a:pt x="648" y="999"/>
                  </a:lnTo>
                  <a:lnTo>
                    <a:pt x="634" y="1007"/>
                  </a:lnTo>
                  <a:lnTo>
                    <a:pt x="634" y="1007"/>
                  </a:lnTo>
                  <a:close/>
                  <a:moveTo>
                    <a:pt x="666" y="1017"/>
                  </a:moveTo>
                  <a:lnTo>
                    <a:pt x="666" y="1017"/>
                  </a:lnTo>
                  <a:lnTo>
                    <a:pt x="671" y="1013"/>
                  </a:lnTo>
                  <a:lnTo>
                    <a:pt x="671" y="1013"/>
                  </a:lnTo>
                  <a:lnTo>
                    <a:pt x="672" y="1016"/>
                  </a:lnTo>
                  <a:lnTo>
                    <a:pt x="672" y="1016"/>
                  </a:lnTo>
                  <a:lnTo>
                    <a:pt x="666" y="1017"/>
                  </a:lnTo>
                  <a:lnTo>
                    <a:pt x="666" y="1017"/>
                  </a:lnTo>
                  <a:close/>
                  <a:moveTo>
                    <a:pt x="650" y="1012"/>
                  </a:moveTo>
                  <a:lnTo>
                    <a:pt x="650" y="1012"/>
                  </a:lnTo>
                  <a:lnTo>
                    <a:pt x="654" y="1006"/>
                  </a:lnTo>
                  <a:lnTo>
                    <a:pt x="654" y="1006"/>
                  </a:lnTo>
                  <a:lnTo>
                    <a:pt x="666" y="996"/>
                  </a:lnTo>
                  <a:lnTo>
                    <a:pt x="678" y="987"/>
                  </a:lnTo>
                  <a:lnTo>
                    <a:pt x="678" y="987"/>
                  </a:lnTo>
                  <a:lnTo>
                    <a:pt x="693" y="987"/>
                  </a:lnTo>
                  <a:lnTo>
                    <a:pt x="693" y="987"/>
                  </a:lnTo>
                  <a:lnTo>
                    <a:pt x="686" y="993"/>
                  </a:lnTo>
                  <a:lnTo>
                    <a:pt x="686" y="993"/>
                  </a:lnTo>
                  <a:lnTo>
                    <a:pt x="669" y="1004"/>
                  </a:lnTo>
                  <a:lnTo>
                    <a:pt x="660" y="1009"/>
                  </a:lnTo>
                  <a:lnTo>
                    <a:pt x="650" y="1012"/>
                  </a:lnTo>
                  <a:lnTo>
                    <a:pt x="650" y="1012"/>
                  </a:lnTo>
                  <a:close/>
                  <a:moveTo>
                    <a:pt x="693" y="1000"/>
                  </a:moveTo>
                  <a:lnTo>
                    <a:pt x="693" y="1000"/>
                  </a:lnTo>
                  <a:lnTo>
                    <a:pt x="709" y="987"/>
                  </a:lnTo>
                  <a:lnTo>
                    <a:pt x="709" y="987"/>
                  </a:lnTo>
                  <a:lnTo>
                    <a:pt x="727" y="986"/>
                  </a:lnTo>
                  <a:lnTo>
                    <a:pt x="727" y="986"/>
                  </a:lnTo>
                  <a:lnTo>
                    <a:pt x="708" y="996"/>
                  </a:lnTo>
                  <a:lnTo>
                    <a:pt x="687" y="1005"/>
                  </a:lnTo>
                  <a:lnTo>
                    <a:pt x="687" y="1005"/>
                  </a:lnTo>
                  <a:lnTo>
                    <a:pt x="693" y="1000"/>
                  </a:lnTo>
                  <a:lnTo>
                    <a:pt x="693" y="1000"/>
                  </a:lnTo>
                  <a:close/>
                  <a:moveTo>
                    <a:pt x="701" y="1013"/>
                  </a:moveTo>
                  <a:lnTo>
                    <a:pt x="701" y="1013"/>
                  </a:lnTo>
                  <a:lnTo>
                    <a:pt x="690" y="1015"/>
                  </a:lnTo>
                  <a:lnTo>
                    <a:pt x="690" y="1015"/>
                  </a:lnTo>
                  <a:lnTo>
                    <a:pt x="703" y="1010"/>
                  </a:lnTo>
                  <a:lnTo>
                    <a:pt x="703" y="1010"/>
                  </a:lnTo>
                  <a:lnTo>
                    <a:pt x="701" y="1013"/>
                  </a:lnTo>
                  <a:lnTo>
                    <a:pt x="701" y="1013"/>
                  </a:lnTo>
                  <a:close/>
                  <a:moveTo>
                    <a:pt x="737" y="992"/>
                  </a:moveTo>
                  <a:lnTo>
                    <a:pt x="737" y="992"/>
                  </a:lnTo>
                  <a:lnTo>
                    <a:pt x="746" y="986"/>
                  </a:lnTo>
                  <a:lnTo>
                    <a:pt x="746" y="986"/>
                  </a:lnTo>
                  <a:lnTo>
                    <a:pt x="767" y="984"/>
                  </a:lnTo>
                  <a:lnTo>
                    <a:pt x="767" y="984"/>
                  </a:lnTo>
                  <a:lnTo>
                    <a:pt x="764" y="987"/>
                  </a:lnTo>
                  <a:lnTo>
                    <a:pt x="764" y="987"/>
                  </a:lnTo>
                  <a:lnTo>
                    <a:pt x="751" y="994"/>
                  </a:lnTo>
                  <a:lnTo>
                    <a:pt x="739" y="1000"/>
                  </a:lnTo>
                  <a:lnTo>
                    <a:pt x="727" y="1005"/>
                  </a:lnTo>
                  <a:lnTo>
                    <a:pt x="715" y="1010"/>
                  </a:lnTo>
                  <a:lnTo>
                    <a:pt x="715" y="1010"/>
                  </a:lnTo>
                  <a:lnTo>
                    <a:pt x="726" y="1000"/>
                  </a:lnTo>
                  <a:lnTo>
                    <a:pt x="737" y="992"/>
                  </a:lnTo>
                  <a:lnTo>
                    <a:pt x="737" y="992"/>
                  </a:lnTo>
                  <a:close/>
                  <a:moveTo>
                    <a:pt x="752" y="1009"/>
                  </a:moveTo>
                  <a:lnTo>
                    <a:pt x="752" y="1009"/>
                  </a:lnTo>
                  <a:lnTo>
                    <a:pt x="761" y="1001"/>
                  </a:lnTo>
                  <a:lnTo>
                    <a:pt x="769" y="994"/>
                  </a:lnTo>
                  <a:lnTo>
                    <a:pt x="769" y="994"/>
                  </a:lnTo>
                  <a:lnTo>
                    <a:pt x="785" y="983"/>
                  </a:lnTo>
                  <a:lnTo>
                    <a:pt x="785" y="983"/>
                  </a:lnTo>
                  <a:lnTo>
                    <a:pt x="795" y="983"/>
                  </a:lnTo>
                  <a:lnTo>
                    <a:pt x="795" y="983"/>
                  </a:lnTo>
                  <a:lnTo>
                    <a:pt x="786" y="990"/>
                  </a:lnTo>
                  <a:lnTo>
                    <a:pt x="778" y="999"/>
                  </a:lnTo>
                  <a:lnTo>
                    <a:pt x="778" y="999"/>
                  </a:lnTo>
                  <a:lnTo>
                    <a:pt x="766" y="1005"/>
                  </a:lnTo>
                  <a:lnTo>
                    <a:pt x="752" y="1009"/>
                  </a:lnTo>
                  <a:lnTo>
                    <a:pt x="752" y="1009"/>
                  </a:lnTo>
                  <a:close/>
                  <a:moveTo>
                    <a:pt x="793" y="1012"/>
                  </a:moveTo>
                  <a:lnTo>
                    <a:pt x="793" y="1012"/>
                  </a:lnTo>
                  <a:lnTo>
                    <a:pt x="784" y="1012"/>
                  </a:lnTo>
                  <a:lnTo>
                    <a:pt x="784" y="1012"/>
                  </a:lnTo>
                  <a:lnTo>
                    <a:pt x="798" y="1006"/>
                  </a:lnTo>
                  <a:lnTo>
                    <a:pt x="798" y="1006"/>
                  </a:lnTo>
                  <a:lnTo>
                    <a:pt x="793" y="1012"/>
                  </a:lnTo>
                  <a:lnTo>
                    <a:pt x="793" y="1012"/>
                  </a:lnTo>
                  <a:close/>
                  <a:moveTo>
                    <a:pt x="807" y="1011"/>
                  </a:moveTo>
                  <a:lnTo>
                    <a:pt x="807" y="1011"/>
                  </a:lnTo>
                  <a:lnTo>
                    <a:pt x="813" y="1005"/>
                  </a:lnTo>
                  <a:lnTo>
                    <a:pt x="819" y="999"/>
                  </a:lnTo>
                  <a:lnTo>
                    <a:pt x="833" y="988"/>
                  </a:lnTo>
                  <a:lnTo>
                    <a:pt x="833" y="988"/>
                  </a:lnTo>
                  <a:lnTo>
                    <a:pt x="837" y="984"/>
                  </a:lnTo>
                  <a:lnTo>
                    <a:pt x="837" y="984"/>
                  </a:lnTo>
                  <a:lnTo>
                    <a:pt x="857" y="987"/>
                  </a:lnTo>
                  <a:lnTo>
                    <a:pt x="857" y="987"/>
                  </a:lnTo>
                  <a:lnTo>
                    <a:pt x="841" y="996"/>
                  </a:lnTo>
                  <a:lnTo>
                    <a:pt x="841" y="996"/>
                  </a:lnTo>
                  <a:lnTo>
                    <a:pt x="825" y="1005"/>
                  </a:lnTo>
                  <a:lnTo>
                    <a:pt x="816" y="1009"/>
                  </a:lnTo>
                  <a:lnTo>
                    <a:pt x="807" y="1011"/>
                  </a:lnTo>
                  <a:lnTo>
                    <a:pt x="807" y="1011"/>
                  </a:lnTo>
                  <a:close/>
                  <a:moveTo>
                    <a:pt x="803" y="993"/>
                  </a:moveTo>
                  <a:lnTo>
                    <a:pt x="803" y="993"/>
                  </a:lnTo>
                  <a:lnTo>
                    <a:pt x="813" y="983"/>
                  </a:lnTo>
                  <a:lnTo>
                    <a:pt x="813" y="983"/>
                  </a:lnTo>
                  <a:lnTo>
                    <a:pt x="819" y="984"/>
                  </a:lnTo>
                  <a:lnTo>
                    <a:pt x="819" y="984"/>
                  </a:lnTo>
                  <a:lnTo>
                    <a:pt x="803" y="993"/>
                  </a:lnTo>
                  <a:lnTo>
                    <a:pt x="803" y="993"/>
                  </a:lnTo>
                  <a:close/>
                  <a:moveTo>
                    <a:pt x="846" y="1005"/>
                  </a:moveTo>
                  <a:lnTo>
                    <a:pt x="846" y="1005"/>
                  </a:lnTo>
                  <a:lnTo>
                    <a:pt x="861" y="998"/>
                  </a:lnTo>
                  <a:lnTo>
                    <a:pt x="868" y="993"/>
                  </a:lnTo>
                  <a:lnTo>
                    <a:pt x="873" y="987"/>
                  </a:lnTo>
                  <a:lnTo>
                    <a:pt x="873" y="987"/>
                  </a:lnTo>
                  <a:lnTo>
                    <a:pt x="886" y="988"/>
                  </a:lnTo>
                  <a:lnTo>
                    <a:pt x="886" y="988"/>
                  </a:lnTo>
                  <a:lnTo>
                    <a:pt x="885" y="988"/>
                  </a:lnTo>
                  <a:lnTo>
                    <a:pt x="885" y="988"/>
                  </a:lnTo>
                  <a:lnTo>
                    <a:pt x="875" y="995"/>
                  </a:lnTo>
                  <a:lnTo>
                    <a:pt x="863" y="1001"/>
                  </a:lnTo>
                  <a:lnTo>
                    <a:pt x="851" y="1007"/>
                  </a:lnTo>
                  <a:lnTo>
                    <a:pt x="839" y="1011"/>
                  </a:lnTo>
                  <a:lnTo>
                    <a:pt x="839" y="1011"/>
                  </a:lnTo>
                  <a:lnTo>
                    <a:pt x="846" y="1005"/>
                  </a:lnTo>
                  <a:lnTo>
                    <a:pt x="846" y="1005"/>
                  </a:lnTo>
                  <a:close/>
                  <a:moveTo>
                    <a:pt x="862" y="1017"/>
                  </a:moveTo>
                  <a:lnTo>
                    <a:pt x="862" y="1017"/>
                  </a:lnTo>
                  <a:lnTo>
                    <a:pt x="853" y="1017"/>
                  </a:lnTo>
                  <a:lnTo>
                    <a:pt x="853" y="1017"/>
                  </a:lnTo>
                  <a:lnTo>
                    <a:pt x="863" y="1012"/>
                  </a:lnTo>
                  <a:lnTo>
                    <a:pt x="863" y="1012"/>
                  </a:lnTo>
                  <a:lnTo>
                    <a:pt x="862" y="1017"/>
                  </a:lnTo>
                  <a:lnTo>
                    <a:pt x="862" y="1017"/>
                  </a:lnTo>
                  <a:close/>
                  <a:moveTo>
                    <a:pt x="874" y="1013"/>
                  </a:moveTo>
                  <a:lnTo>
                    <a:pt x="874" y="1013"/>
                  </a:lnTo>
                  <a:lnTo>
                    <a:pt x="878" y="1010"/>
                  </a:lnTo>
                  <a:lnTo>
                    <a:pt x="881" y="1005"/>
                  </a:lnTo>
                  <a:lnTo>
                    <a:pt x="891" y="996"/>
                  </a:lnTo>
                  <a:lnTo>
                    <a:pt x="891" y="996"/>
                  </a:lnTo>
                  <a:lnTo>
                    <a:pt x="896" y="993"/>
                  </a:lnTo>
                  <a:lnTo>
                    <a:pt x="900" y="989"/>
                  </a:lnTo>
                  <a:lnTo>
                    <a:pt x="900" y="989"/>
                  </a:lnTo>
                  <a:lnTo>
                    <a:pt x="917" y="990"/>
                  </a:lnTo>
                  <a:lnTo>
                    <a:pt x="917" y="990"/>
                  </a:lnTo>
                  <a:lnTo>
                    <a:pt x="896" y="1002"/>
                  </a:lnTo>
                  <a:lnTo>
                    <a:pt x="874" y="1013"/>
                  </a:lnTo>
                  <a:lnTo>
                    <a:pt x="874" y="1013"/>
                  </a:lnTo>
                  <a:close/>
                  <a:moveTo>
                    <a:pt x="912" y="1007"/>
                  </a:moveTo>
                  <a:lnTo>
                    <a:pt x="912" y="1007"/>
                  </a:lnTo>
                  <a:lnTo>
                    <a:pt x="922" y="1000"/>
                  </a:lnTo>
                  <a:lnTo>
                    <a:pt x="927" y="996"/>
                  </a:lnTo>
                  <a:lnTo>
                    <a:pt x="928" y="994"/>
                  </a:lnTo>
                  <a:lnTo>
                    <a:pt x="928" y="992"/>
                  </a:lnTo>
                  <a:lnTo>
                    <a:pt x="928" y="992"/>
                  </a:lnTo>
                  <a:lnTo>
                    <a:pt x="944" y="993"/>
                  </a:lnTo>
                  <a:lnTo>
                    <a:pt x="944" y="993"/>
                  </a:lnTo>
                  <a:lnTo>
                    <a:pt x="903" y="1013"/>
                  </a:lnTo>
                  <a:lnTo>
                    <a:pt x="903" y="1013"/>
                  </a:lnTo>
                  <a:lnTo>
                    <a:pt x="912" y="1007"/>
                  </a:lnTo>
                  <a:lnTo>
                    <a:pt x="912" y="1007"/>
                  </a:lnTo>
                  <a:close/>
                  <a:moveTo>
                    <a:pt x="963" y="994"/>
                  </a:moveTo>
                  <a:lnTo>
                    <a:pt x="963" y="994"/>
                  </a:lnTo>
                  <a:lnTo>
                    <a:pt x="971" y="995"/>
                  </a:lnTo>
                  <a:lnTo>
                    <a:pt x="971" y="995"/>
                  </a:lnTo>
                  <a:lnTo>
                    <a:pt x="967" y="999"/>
                  </a:lnTo>
                  <a:lnTo>
                    <a:pt x="967" y="999"/>
                  </a:lnTo>
                  <a:lnTo>
                    <a:pt x="950" y="1006"/>
                  </a:lnTo>
                  <a:lnTo>
                    <a:pt x="933" y="1012"/>
                  </a:lnTo>
                  <a:lnTo>
                    <a:pt x="933" y="1012"/>
                  </a:lnTo>
                  <a:lnTo>
                    <a:pt x="940" y="1007"/>
                  </a:lnTo>
                  <a:lnTo>
                    <a:pt x="947" y="1004"/>
                  </a:lnTo>
                  <a:lnTo>
                    <a:pt x="956" y="999"/>
                  </a:lnTo>
                  <a:lnTo>
                    <a:pt x="963" y="994"/>
                  </a:lnTo>
                  <a:lnTo>
                    <a:pt x="963" y="994"/>
                  </a:lnTo>
                  <a:close/>
                  <a:moveTo>
                    <a:pt x="908" y="1022"/>
                  </a:moveTo>
                  <a:lnTo>
                    <a:pt x="908" y="1022"/>
                  </a:lnTo>
                  <a:lnTo>
                    <a:pt x="911" y="1019"/>
                  </a:lnTo>
                  <a:lnTo>
                    <a:pt x="911" y="1019"/>
                  </a:lnTo>
                  <a:lnTo>
                    <a:pt x="912" y="1022"/>
                  </a:lnTo>
                  <a:lnTo>
                    <a:pt x="912" y="1022"/>
                  </a:lnTo>
                  <a:lnTo>
                    <a:pt x="908" y="1022"/>
                  </a:lnTo>
                  <a:lnTo>
                    <a:pt x="908" y="1022"/>
                  </a:lnTo>
                  <a:close/>
                  <a:moveTo>
                    <a:pt x="939" y="1025"/>
                  </a:moveTo>
                  <a:lnTo>
                    <a:pt x="939" y="1025"/>
                  </a:lnTo>
                  <a:lnTo>
                    <a:pt x="926" y="1024"/>
                  </a:lnTo>
                  <a:lnTo>
                    <a:pt x="926" y="1024"/>
                  </a:lnTo>
                  <a:lnTo>
                    <a:pt x="935" y="1022"/>
                  </a:lnTo>
                  <a:lnTo>
                    <a:pt x="945" y="1018"/>
                  </a:lnTo>
                  <a:lnTo>
                    <a:pt x="945" y="1018"/>
                  </a:lnTo>
                  <a:lnTo>
                    <a:pt x="939" y="1025"/>
                  </a:lnTo>
                  <a:lnTo>
                    <a:pt x="939" y="1025"/>
                  </a:lnTo>
                  <a:close/>
                  <a:moveTo>
                    <a:pt x="967" y="1028"/>
                  </a:moveTo>
                  <a:lnTo>
                    <a:pt x="967" y="1028"/>
                  </a:lnTo>
                  <a:lnTo>
                    <a:pt x="963" y="1028"/>
                  </a:lnTo>
                  <a:lnTo>
                    <a:pt x="963" y="1028"/>
                  </a:lnTo>
                  <a:lnTo>
                    <a:pt x="969" y="1025"/>
                  </a:lnTo>
                  <a:lnTo>
                    <a:pt x="969" y="1025"/>
                  </a:lnTo>
                  <a:lnTo>
                    <a:pt x="967" y="1028"/>
                  </a:lnTo>
                  <a:lnTo>
                    <a:pt x="967" y="1028"/>
                  </a:lnTo>
                  <a:close/>
                  <a:moveTo>
                    <a:pt x="958" y="1019"/>
                  </a:moveTo>
                  <a:lnTo>
                    <a:pt x="958" y="1019"/>
                  </a:lnTo>
                  <a:lnTo>
                    <a:pt x="973" y="1006"/>
                  </a:lnTo>
                  <a:lnTo>
                    <a:pt x="973" y="1006"/>
                  </a:lnTo>
                  <a:lnTo>
                    <a:pt x="980" y="1002"/>
                  </a:lnTo>
                  <a:lnTo>
                    <a:pt x="986" y="996"/>
                  </a:lnTo>
                  <a:lnTo>
                    <a:pt x="986" y="996"/>
                  </a:lnTo>
                  <a:lnTo>
                    <a:pt x="999" y="998"/>
                  </a:lnTo>
                  <a:lnTo>
                    <a:pt x="999" y="998"/>
                  </a:lnTo>
                  <a:lnTo>
                    <a:pt x="979" y="1010"/>
                  </a:lnTo>
                  <a:lnTo>
                    <a:pt x="958" y="1019"/>
                  </a:lnTo>
                  <a:lnTo>
                    <a:pt x="958" y="1019"/>
                  </a:lnTo>
                  <a:close/>
                  <a:moveTo>
                    <a:pt x="988" y="1030"/>
                  </a:moveTo>
                  <a:lnTo>
                    <a:pt x="988" y="1030"/>
                  </a:lnTo>
                  <a:lnTo>
                    <a:pt x="985" y="1030"/>
                  </a:lnTo>
                  <a:lnTo>
                    <a:pt x="985" y="1030"/>
                  </a:lnTo>
                  <a:lnTo>
                    <a:pt x="991" y="1028"/>
                  </a:lnTo>
                  <a:lnTo>
                    <a:pt x="991" y="1028"/>
                  </a:lnTo>
                  <a:lnTo>
                    <a:pt x="988" y="1030"/>
                  </a:lnTo>
                  <a:lnTo>
                    <a:pt x="988" y="1030"/>
                  </a:lnTo>
                  <a:close/>
                  <a:moveTo>
                    <a:pt x="991" y="1017"/>
                  </a:moveTo>
                  <a:lnTo>
                    <a:pt x="991" y="1017"/>
                  </a:lnTo>
                  <a:lnTo>
                    <a:pt x="999" y="1011"/>
                  </a:lnTo>
                  <a:lnTo>
                    <a:pt x="1008" y="1005"/>
                  </a:lnTo>
                  <a:lnTo>
                    <a:pt x="1008" y="1005"/>
                  </a:lnTo>
                  <a:lnTo>
                    <a:pt x="1012" y="1001"/>
                  </a:lnTo>
                  <a:lnTo>
                    <a:pt x="1012" y="1001"/>
                  </a:lnTo>
                  <a:lnTo>
                    <a:pt x="1015" y="1000"/>
                  </a:lnTo>
                  <a:lnTo>
                    <a:pt x="1015" y="1000"/>
                  </a:lnTo>
                  <a:lnTo>
                    <a:pt x="1022" y="1000"/>
                  </a:lnTo>
                  <a:lnTo>
                    <a:pt x="1022" y="1000"/>
                  </a:lnTo>
                  <a:lnTo>
                    <a:pt x="1014" y="1006"/>
                  </a:lnTo>
                  <a:lnTo>
                    <a:pt x="1014" y="1006"/>
                  </a:lnTo>
                  <a:lnTo>
                    <a:pt x="1003" y="1012"/>
                  </a:lnTo>
                  <a:lnTo>
                    <a:pt x="991" y="1017"/>
                  </a:lnTo>
                  <a:lnTo>
                    <a:pt x="991" y="1017"/>
                  </a:lnTo>
                  <a:close/>
                  <a:moveTo>
                    <a:pt x="1020" y="1015"/>
                  </a:moveTo>
                  <a:lnTo>
                    <a:pt x="1020" y="1015"/>
                  </a:lnTo>
                  <a:lnTo>
                    <a:pt x="1028" y="1009"/>
                  </a:lnTo>
                  <a:lnTo>
                    <a:pt x="1038" y="1002"/>
                  </a:lnTo>
                  <a:lnTo>
                    <a:pt x="1038" y="1002"/>
                  </a:lnTo>
                  <a:lnTo>
                    <a:pt x="1050" y="1004"/>
                  </a:lnTo>
                  <a:lnTo>
                    <a:pt x="1050" y="1004"/>
                  </a:lnTo>
                  <a:lnTo>
                    <a:pt x="1028" y="1015"/>
                  </a:lnTo>
                  <a:lnTo>
                    <a:pt x="1008" y="1024"/>
                  </a:lnTo>
                  <a:lnTo>
                    <a:pt x="1008" y="1024"/>
                  </a:lnTo>
                  <a:lnTo>
                    <a:pt x="1020" y="1015"/>
                  </a:lnTo>
                  <a:lnTo>
                    <a:pt x="1020" y="1015"/>
                  </a:lnTo>
                  <a:close/>
                  <a:moveTo>
                    <a:pt x="1016" y="1034"/>
                  </a:moveTo>
                  <a:lnTo>
                    <a:pt x="1016" y="1034"/>
                  </a:lnTo>
                  <a:lnTo>
                    <a:pt x="1012" y="1033"/>
                  </a:lnTo>
                  <a:lnTo>
                    <a:pt x="1012" y="1033"/>
                  </a:lnTo>
                  <a:lnTo>
                    <a:pt x="1018" y="1030"/>
                  </a:lnTo>
                  <a:lnTo>
                    <a:pt x="1018" y="1030"/>
                  </a:lnTo>
                  <a:lnTo>
                    <a:pt x="1016" y="1034"/>
                  </a:lnTo>
                  <a:lnTo>
                    <a:pt x="1016" y="1034"/>
                  </a:lnTo>
                  <a:close/>
                  <a:moveTo>
                    <a:pt x="1065" y="1007"/>
                  </a:moveTo>
                  <a:lnTo>
                    <a:pt x="1065" y="1007"/>
                  </a:lnTo>
                  <a:lnTo>
                    <a:pt x="1067" y="1006"/>
                  </a:lnTo>
                  <a:lnTo>
                    <a:pt x="1067" y="1006"/>
                  </a:lnTo>
                  <a:lnTo>
                    <a:pt x="1080" y="1007"/>
                  </a:lnTo>
                  <a:lnTo>
                    <a:pt x="1080" y="1007"/>
                  </a:lnTo>
                  <a:lnTo>
                    <a:pt x="1057" y="1019"/>
                  </a:lnTo>
                  <a:lnTo>
                    <a:pt x="1045" y="1025"/>
                  </a:lnTo>
                  <a:lnTo>
                    <a:pt x="1032" y="1030"/>
                  </a:lnTo>
                  <a:lnTo>
                    <a:pt x="1032" y="1030"/>
                  </a:lnTo>
                  <a:lnTo>
                    <a:pt x="1040" y="1024"/>
                  </a:lnTo>
                  <a:lnTo>
                    <a:pt x="1047" y="1018"/>
                  </a:lnTo>
                  <a:lnTo>
                    <a:pt x="1065" y="1007"/>
                  </a:lnTo>
                  <a:lnTo>
                    <a:pt x="1065" y="1007"/>
                  </a:lnTo>
                  <a:close/>
                  <a:moveTo>
                    <a:pt x="1086" y="1009"/>
                  </a:moveTo>
                  <a:lnTo>
                    <a:pt x="1086" y="1009"/>
                  </a:lnTo>
                  <a:lnTo>
                    <a:pt x="1086" y="1009"/>
                  </a:lnTo>
                  <a:lnTo>
                    <a:pt x="1086" y="1009"/>
                  </a:lnTo>
                  <a:lnTo>
                    <a:pt x="1112" y="1012"/>
                  </a:lnTo>
                  <a:lnTo>
                    <a:pt x="1112" y="1012"/>
                  </a:lnTo>
                  <a:lnTo>
                    <a:pt x="1071" y="1028"/>
                  </a:lnTo>
                  <a:lnTo>
                    <a:pt x="1071" y="1028"/>
                  </a:lnTo>
                  <a:lnTo>
                    <a:pt x="1075" y="1024"/>
                  </a:lnTo>
                  <a:lnTo>
                    <a:pt x="1082" y="1019"/>
                  </a:lnTo>
                  <a:lnTo>
                    <a:pt x="1085" y="1017"/>
                  </a:lnTo>
                  <a:lnTo>
                    <a:pt x="1087" y="1015"/>
                  </a:lnTo>
                  <a:lnTo>
                    <a:pt x="1087" y="1011"/>
                  </a:lnTo>
                  <a:lnTo>
                    <a:pt x="1086" y="1009"/>
                  </a:lnTo>
                  <a:lnTo>
                    <a:pt x="1086" y="1009"/>
                  </a:lnTo>
                  <a:close/>
                  <a:moveTo>
                    <a:pt x="1046" y="1036"/>
                  </a:moveTo>
                  <a:lnTo>
                    <a:pt x="1046" y="1036"/>
                  </a:lnTo>
                  <a:lnTo>
                    <a:pt x="1044" y="1036"/>
                  </a:lnTo>
                  <a:lnTo>
                    <a:pt x="1044" y="1036"/>
                  </a:lnTo>
                  <a:lnTo>
                    <a:pt x="1047" y="1035"/>
                  </a:lnTo>
                  <a:lnTo>
                    <a:pt x="1047" y="1035"/>
                  </a:lnTo>
                  <a:lnTo>
                    <a:pt x="1046" y="1036"/>
                  </a:lnTo>
                  <a:lnTo>
                    <a:pt x="1046" y="1036"/>
                  </a:lnTo>
                  <a:close/>
                  <a:moveTo>
                    <a:pt x="1082" y="1040"/>
                  </a:moveTo>
                  <a:lnTo>
                    <a:pt x="1082" y="1040"/>
                  </a:lnTo>
                  <a:lnTo>
                    <a:pt x="1068" y="1039"/>
                  </a:lnTo>
                  <a:lnTo>
                    <a:pt x="1068" y="1039"/>
                  </a:lnTo>
                  <a:lnTo>
                    <a:pt x="1070" y="1039"/>
                  </a:lnTo>
                  <a:lnTo>
                    <a:pt x="1070" y="1039"/>
                  </a:lnTo>
                  <a:lnTo>
                    <a:pt x="1095" y="1028"/>
                  </a:lnTo>
                  <a:lnTo>
                    <a:pt x="1095" y="1028"/>
                  </a:lnTo>
                  <a:lnTo>
                    <a:pt x="1088" y="1034"/>
                  </a:lnTo>
                  <a:lnTo>
                    <a:pt x="1085" y="1037"/>
                  </a:lnTo>
                  <a:lnTo>
                    <a:pt x="1082" y="1040"/>
                  </a:lnTo>
                  <a:lnTo>
                    <a:pt x="1082" y="1040"/>
                  </a:lnTo>
                  <a:close/>
                  <a:moveTo>
                    <a:pt x="1111" y="1043"/>
                  </a:moveTo>
                  <a:lnTo>
                    <a:pt x="1111" y="1043"/>
                  </a:lnTo>
                  <a:lnTo>
                    <a:pt x="1099" y="1042"/>
                  </a:lnTo>
                  <a:lnTo>
                    <a:pt x="1099" y="1042"/>
                  </a:lnTo>
                  <a:lnTo>
                    <a:pt x="1127" y="1029"/>
                  </a:lnTo>
                  <a:lnTo>
                    <a:pt x="1127" y="1029"/>
                  </a:lnTo>
                  <a:lnTo>
                    <a:pt x="1111" y="1043"/>
                  </a:lnTo>
                  <a:lnTo>
                    <a:pt x="1111" y="1043"/>
                  </a:lnTo>
                  <a:close/>
                  <a:moveTo>
                    <a:pt x="1124" y="1013"/>
                  </a:moveTo>
                  <a:lnTo>
                    <a:pt x="1124" y="1013"/>
                  </a:lnTo>
                  <a:lnTo>
                    <a:pt x="1138" y="1016"/>
                  </a:lnTo>
                  <a:lnTo>
                    <a:pt x="1138" y="1016"/>
                  </a:lnTo>
                  <a:lnTo>
                    <a:pt x="1126" y="1019"/>
                  </a:lnTo>
                  <a:lnTo>
                    <a:pt x="1115" y="1025"/>
                  </a:lnTo>
                  <a:lnTo>
                    <a:pt x="1115" y="1025"/>
                  </a:lnTo>
                  <a:lnTo>
                    <a:pt x="1123" y="1018"/>
                  </a:lnTo>
                  <a:lnTo>
                    <a:pt x="1123" y="1018"/>
                  </a:lnTo>
                  <a:lnTo>
                    <a:pt x="1124" y="1016"/>
                  </a:lnTo>
                  <a:lnTo>
                    <a:pt x="1124" y="1013"/>
                  </a:lnTo>
                  <a:lnTo>
                    <a:pt x="1124" y="1013"/>
                  </a:lnTo>
                  <a:close/>
                  <a:moveTo>
                    <a:pt x="1156" y="1046"/>
                  </a:moveTo>
                  <a:lnTo>
                    <a:pt x="1156" y="1046"/>
                  </a:lnTo>
                  <a:lnTo>
                    <a:pt x="1144" y="1046"/>
                  </a:lnTo>
                  <a:lnTo>
                    <a:pt x="1144" y="1046"/>
                  </a:lnTo>
                  <a:lnTo>
                    <a:pt x="1156" y="1040"/>
                  </a:lnTo>
                  <a:lnTo>
                    <a:pt x="1156" y="1040"/>
                  </a:lnTo>
                  <a:lnTo>
                    <a:pt x="1169" y="1035"/>
                  </a:lnTo>
                  <a:lnTo>
                    <a:pt x="1169" y="1035"/>
                  </a:lnTo>
                  <a:lnTo>
                    <a:pt x="1156" y="1046"/>
                  </a:lnTo>
                  <a:lnTo>
                    <a:pt x="1156" y="1046"/>
                  </a:lnTo>
                  <a:close/>
                  <a:moveTo>
                    <a:pt x="1128" y="1042"/>
                  </a:moveTo>
                  <a:lnTo>
                    <a:pt x="1128" y="1042"/>
                  </a:lnTo>
                  <a:lnTo>
                    <a:pt x="1140" y="1031"/>
                  </a:lnTo>
                  <a:lnTo>
                    <a:pt x="1150" y="1021"/>
                  </a:lnTo>
                  <a:lnTo>
                    <a:pt x="1150" y="1021"/>
                  </a:lnTo>
                  <a:lnTo>
                    <a:pt x="1151" y="1018"/>
                  </a:lnTo>
                  <a:lnTo>
                    <a:pt x="1151" y="1017"/>
                  </a:lnTo>
                  <a:lnTo>
                    <a:pt x="1151" y="1017"/>
                  </a:lnTo>
                  <a:lnTo>
                    <a:pt x="1182" y="1019"/>
                  </a:lnTo>
                  <a:lnTo>
                    <a:pt x="1182" y="1019"/>
                  </a:lnTo>
                  <a:lnTo>
                    <a:pt x="1169" y="1024"/>
                  </a:lnTo>
                  <a:lnTo>
                    <a:pt x="1154" y="1030"/>
                  </a:lnTo>
                  <a:lnTo>
                    <a:pt x="1141" y="1036"/>
                  </a:lnTo>
                  <a:lnTo>
                    <a:pt x="1128" y="1042"/>
                  </a:lnTo>
                  <a:lnTo>
                    <a:pt x="1128" y="1042"/>
                  </a:lnTo>
                  <a:close/>
                  <a:moveTo>
                    <a:pt x="1191" y="1022"/>
                  </a:moveTo>
                  <a:lnTo>
                    <a:pt x="1191" y="1022"/>
                  </a:lnTo>
                  <a:lnTo>
                    <a:pt x="1191" y="1021"/>
                  </a:lnTo>
                  <a:lnTo>
                    <a:pt x="1191" y="1021"/>
                  </a:lnTo>
                  <a:lnTo>
                    <a:pt x="1205" y="1021"/>
                  </a:lnTo>
                  <a:lnTo>
                    <a:pt x="1205" y="1021"/>
                  </a:lnTo>
                  <a:lnTo>
                    <a:pt x="1186" y="1033"/>
                  </a:lnTo>
                  <a:lnTo>
                    <a:pt x="1186" y="1033"/>
                  </a:lnTo>
                  <a:lnTo>
                    <a:pt x="1188" y="1030"/>
                  </a:lnTo>
                  <a:lnTo>
                    <a:pt x="1191" y="1028"/>
                  </a:lnTo>
                  <a:lnTo>
                    <a:pt x="1191" y="1024"/>
                  </a:lnTo>
                  <a:lnTo>
                    <a:pt x="1191" y="1022"/>
                  </a:lnTo>
                  <a:lnTo>
                    <a:pt x="1191" y="1022"/>
                  </a:lnTo>
                  <a:close/>
                  <a:moveTo>
                    <a:pt x="1188" y="1043"/>
                  </a:moveTo>
                  <a:lnTo>
                    <a:pt x="1188" y="1043"/>
                  </a:lnTo>
                  <a:lnTo>
                    <a:pt x="1192" y="1041"/>
                  </a:lnTo>
                  <a:lnTo>
                    <a:pt x="1192" y="1041"/>
                  </a:lnTo>
                  <a:lnTo>
                    <a:pt x="1192" y="1041"/>
                  </a:lnTo>
                  <a:lnTo>
                    <a:pt x="1192" y="1041"/>
                  </a:lnTo>
                  <a:lnTo>
                    <a:pt x="1193" y="1042"/>
                  </a:lnTo>
                  <a:lnTo>
                    <a:pt x="1193" y="1042"/>
                  </a:lnTo>
                  <a:lnTo>
                    <a:pt x="1188" y="1043"/>
                  </a:lnTo>
                  <a:lnTo>
                    <a:pt x="1188" y="1043"/>
                  </a:lnTo>
                  <a:close/>
                  <a:moveTo>
                    <a:pt x="1205" y="1039"/>
                  </a:moveTo>
                  <a:lnTo>
                    <a:pt x="1205" y="1039"/>
                  </a:lnTo>
                  <a:lnTo>
                    <a:pt x="1223" y="1030"/>
                  </a:lnTo>
                  <a:lnTo>
                    <a:pt x="1233" y="1024"/>
                  </a:lnTo>
                  <a:lnTo>
                    <a:pt x="1236" y="1021"/>
                  </a:lnTo>
                  <a:lnTo>
                    <a:pt x="1237" y="1017"/>
                  </a:lnTo>
                  <a:lnTo>
                    <a:pt x="1237" y="1017"/>
                  </a:lnTo>
                  <a:lnTo>
                    <a:pt x="1248" y="1015"/>
                  </a:lnTo>
                  <a:lnTo>
                    <a:pt x="1259" y="1012"/>
                  </a:lnTo>
                  <a:lnTo>
                    <a:pt x="1259" y="1012"/>
                  </a:lnTo>
                  <a:lnTo>
                    <a:pt x="1245" y="1021"/>
                  </a:lnTo>
                  <a:lnTo>
                    <a:pt x="1231" y="1028"/>
                  </a:lnTo>
                  <a:lnTo>
                    <a:pt x="1218" y="1034"/>
                  </a:lnTo>
                  <a:lnTo>
                    <a:pt x="1205" y="1039"/>
                  </a:lnTo>
                  <a:lnTo>
                    <a:pt x="1205" y="1039"/>
                  </a:lnTo>
                  <a:close/>
                  <a:moveTo>
                    <a:pt x="1377" y="597"/>
                  </a:moveTo>
                  <a:lnTo>
                    <a:pt x="1377" y="597"/>
                  </a:lnTo>
                  <a:lnTo>
                    <a:pt x="1370" y="627"/>
                  </a:lnTo>
                  <a:lnTo>
                    <a:pt x="1364" y="656"/>
                  </a:lnTo>
                  <a:lnTo>
                    <a:pt x="1358" y="686"/>
                  </a:lnTo>
                  <a:lnTo>
                    <a:pt x="1353" y="716"/>
                  </a:lnTo>
                  <a:lnTo>
                    <a:pt x="1345" y="777"/>
                  </a:lnTo>
                  <a:lnTo>
                    <a:pt x="1339" y="839"/>
                  </a:lnTo>
                  <a:lnTo>
                    <a:pt x="1339" y="839"/>
                  </a:lnTo>
                  <a:lnTo>
                    <a:pt x="1336" y="866"/>
                  </a:lnTo>
                  <a:lnTo>
                    <a:pt x="1331" y="894"/>
                  </a:lnTo>
                  <a:lnTo>
                    <a:pt x="1328" y="907"/>
                  </a:lnTo>
                  <a:lnTo>
                    <a:pt x="1324" y="919"/>
                  </a:lnTo>
                  <a:lnTo>
                    <a:pt x="1321" y="933"/>
                  </a:lnTo>
                  <a:lnTo>
                    <a:pt x="1315" y="943"/>
                  </a:lnTo>
                  <a:lnTo>
                    <a:pt x="1309" y="956"/>
                  </a:lnTo>
                  <a:lnTo>
                    <a:pt x="1301" y="965"/>
                  </a:lnTo>
                  <a:lnTo>
                    <a:pt x="1293" y="975"/>
                  </a:lnTo>
                  <a:lnTo>
                    <a:pt x="1283" y="983"/>
                  </a:lnTo>
                  <a:lnTo>
                    <a:pt x="1272" y="990"/>
                  </a:lnTo>
                  <a:lnTo>
                    <a:pt x="1260" y="996"/>
                  </a:lnTo>
                  <a:lnTo>
                    <a:pt x="1247" y="1001"/>
                  </a:lnTo>
                  <a:lnTo>
                    <a:pt x="1231" y="1004"/>
                  </a:lnTo>
                  <a:lnTo>
                    <a:pt x="1231" y="1004"/>
                  </a:lnTo>
                  <a:lnTo>
                    <a:pt x="1229" y="1004"/>
                  </a:lnTo>
                  <a:lnTo>
                    <a:pt x="1227" y="1005"/>
                  </a:lnTo>
                  <a:lnTo>
                    <a:pt x="1227" y="1005"/>
                  </a:lnTo>
                  <a:lnTo>
                    <a:pt x="1201" y="1006"/>
                  </a:lnTo>
                  <a:lnTo>
                    <a:pt x="1175" y="1006"/>
                  </a:lnTo>
                  <a:lnTo>
                    <a:pt x="1150" y="1004"/>
                  </a:lnTo>
                  <a:lnTo>
                    <a:pt x="1123" y="1001"/>
                  </a:lnTo>
                  <a:lnTo>
                    <a:pt x="1071" y="993"/>
                  </a:lnTo>
                  <a:lnTo>
                    <a:pt x="1046" y="989"/>
                  </a:lnTo>
                  <a:lnTo>
                    <a:pt x="1021" y="986"/>
                  </a:lnTo>
                  <a:lnTo>
                    <a:pt x="1021" y="986"/>
                  </a:lnTo>
                  <a:lnTo>
                    <a:pt x="969" y="981"/>
                  </a:lnTo>
                  <a:lnTo>
                    <a:pt x="916" y="976"/>
                  </a:lnTo>
                  <a:lnTo>
                    <a:pt x="811" y="969"/>
                  </a:lnTo>
                  <a:lnTo>
                    <a:pt x="811" y="969"/>
                  </a:lnTo>
                  <a:lnTo>
                    <a:pt x="790" y="969"/>
                  </a:lnTo>
                  <a:lnTo>
                    <a:pt x="769" y="969"/>
                  </a:lnTo>
                  <a:lnTo>
                    <a:pt x="726" y="971"/>
                  </a:lnTo>
                  <a:lnTo>
                    <a:pt x="684" y="972"/>
                  </a:lnTo>
                  <a:lnTo>
                    <a:pt x="663" y="972"/>
                  </a:lnTo>
                  <a:lnTo>
                    <a:pt x="642" y="971"/>
                  </a:lnTo>
                  <a:lnTo>
                    <a:pt x="642" y="971"/>
                  </a:lnTo>
                  <a:lnTo>
                    <a:pt x="630" y="969"/>
                  </a:lnTo>
                  <a:lnTo>
                    <a:pt x="618" y="966"/>
                  </a:lnTo>
                  <a:lnTo>
                    <a:pt x="608" y="963"/>
                  </a:lnTo>
                  <a:lnTo>
                    <a:pt x="598" y="959"/>
                  </a:lnTo>
                  <a:lnTo>
                    <a:pt x="589" y="954"/>
                  </a:lnTo>
                  <a:lnTo>
                    <a:pt x="580" y="949"/>
                  </a:lnTo>
                  <a:lnTo>
                    <a:pt x="573" y="943"/>
                  </a:lnTo>
                  <a:lnTo>
                    <a:pt x="566" y="937"/>
                  </a:lnTo>
                  <a:lnTo>
                    <a:pt x="559" y="930"/>
                  </a:lnTo>
                  <a:lnTo>
                    <a:pt x="553" y="923"/>
                  </a:lnTo>
                  <a:lnTo>
                    <a:pt x="542" y="905"/>
                  </a:lnTo>
                  <a:lnTo>
                    <a:pt x="531" y="886"/>
                  </a:lnTo>
                  <a:lnTo>
                    <a:pt x="522" y="865"/>
                  </a:lnTo>
                  <a:lnTo>
                    <a:pt x="522" y="865"/>
                  </a:lnTo>
                  <a:lnTo>
                    <a:pt x="522" y="862"/>
                  </a:lnTo>
                  <a:lnTo>
                    <a:pt x="522" y="858"/>
                  </a:lnTo>
                  <a:lnTo>
                    <a:pt x="521" y="856"/>
                  </a:lnTo>
                  <a:lnTo>
                    <a:pt x="520" y="854"/>
                  </a:lnTo>
                  <a:lnTo>
                    <a:pt x="518" y="856"/>
                  </a:lnTo>
                  <a:lnTo>
                    <a:pt x="518" y="856"/>
                  </a:lnTo>
                  <a:lnTo>
                    <a:pt x="509" y="836"/>
                  </a:lnTo>
                  <a:lnTo>
                    <a:pt x="503" y="822"/>
                  </a:lnTo>
                  <a:lnTo>
                    <a:pt x="495" y="806"/>
                  </a:lnTo>
                  <a:lnTo>
                    <a:pt x="486" y="792"/>
                  </a:lnTo>
                  <a:lnTo>
                    <a:pt x="478" y="781"/>
                  </a:lnTo>
                  <a:lnTo>
                    <a:pt x="474" y="776"/>
                  </a:lnTo>
                  <a:lnTo>
                    <a:pt x="469" y="774"/>
                  </a:lnTo>
                  <a:lnTo>
                    <a:pt x="466" y="772"/>
                  </a:lnTo>
                  <a:lnTo>
                    <a:pt x="462" y="772"/>
                  </a:lnTo>
                  <a:lnTo>
                    <a:pt x="462" y="772"/>
                  </a:lnTo>
                  <a:lnTo>
                    <a:pt x="353" y="823"/>
                  </a:lnTo>
                  <a:lnTo>
                    <a:pt x="299" y="848"/>
                  </a:lnTo>
                  <a:lnTo>
                    <a:pt x="246" y="876"/>
                  </a:lnTo>
                  <a:lnTo>
                    <a:pt x="246" y="876"/>
                  </a:lnTo>
                  <a:lnTo>
                    <a:pt x="231" y="884"/>
                  </a:lnTo>
                  <a:lnTo>
                    <a:pt x="217" y="894"/>
                  </a:lnTo>
                  <a:lnTo>
                    <a:pt x="202" y="903"/>
                  </a:lnTo>
                  <a:lnTo>
                    <a:pt x="189" y="913"/>
                  </a:lnTo>
                  <a:lnTo>
                    <a:pt x="164" y="935"/>
                  </a:lnTo>
                  <a:lnTo>
                    <a:pt x="140" y="959"/>
                  </a:lnTo>
                  <a:lnTo>
                    <a:pt x="140" y="959"/>
                  </a:lnTo>
                  <a:lnTo>
                    <a:pt x="118" y="983"/>
                  </a:lnTo>
                  <a:lnTo>
                    <a:pt x="95" y="1006"/>
                  </a:lnTo>
                  <a:lnTo>
                    <a:pt x="83" y="1017"/>
                  </a:lnTo>
                  <a:lnTo>
                    <a:pt x="71" y="1028"/>
                  </a:lnTo>
                  <a:lnTo>
                    <a:pt x="58" y="1037"/>
                  </a:lnTo>
                  <a:lnTo>
                    <a:pt x="43" y="1045"/>
                  </a:lnTo>
                  <a:lnTo>
                    <a:pt x="43" y="1045"/>
                  </a:lnTo>
                  <a:lnTo>
                    <a:pt x="42" y="1037"/>
                  </a:lnTo>
                  <a:lnTo>
                    <a:pt x="42" y="1037"/>
                  </a:lnTo>
                  <a:lnTo>
                    <a:pt x="41" y="1029"/>
                  </a:lnTo>
                  <a:lnTo>
                    <a:pt x="41" y="1029"/>
                  </a:lnTo>
                  <a:lnTo>
                    <a:pt x="42" y="1015"/>
                  </a:lnTo>
                  <a:lnTo>
                    <a:pt x="46" y="1000"/>
                  </a:lnTo>
                  <a:lnTo>
                    <a:pt x="51" y="987"/>
                  </a:lnTo>
                  <a:lnTo>
                    <a:pt x="57" y="974"/>
                  </a:lnTo>
                  <a:lnTo>
                    <a:pt x="64" y="960"/>
                  </a:lnTo>
                  <a:lnTo>
                    <a:pt x="72" y="947"/>
                  </a:lnTo>
                  <a:lnTo>
                    <a:pt x="82" y="935"/>
                  </a:lnTo>
                  <a:lnTo>
                    <a:pt x="93" y="922"/>
                  </a:lnTo>
                  <a:lnTo>
                    <a:pt x="114" y="899"/>
                  </a:lnTo>
                  <a:lnTo>
                    <a:pt x="138" y="877"/>
                  </a:lnTo>
                  <a:lnTo>
                    <a:pt x="161" y="858"/>
                  </a:lnTo>
                  <a:lnTo>
                    <a:pt x="183" y="841"/>
                  </a:lnTo>
                  <a:lnTo>
                    <a:pt x="183" y="841"/>
                  </a:lnTo>
                  <a:lnTo>
                    <a:pt x="216" y="818"/>
                  </a:lnTo>
                  <a:lnTo>
                    <a:pt x="248" y="798"/>
                  </a:lnTo>
                  <a:lnTo>
                    <a:pt x="283" y="780"/>
                  </a:lnTo>
                  <a:lnTo>
                    <a:pt x="300" y="771"/>
                  </a:lnTo>
                  <a:lnTo>
                    <a:pt x="318" y="764"/>
                  </a:lnTo>
                  <a:lnTo>
                    <a:pt x="318" y="764"/>
                  </a:lnTo>
                  <a:lnTo>
                    <a:pt x="355" y="750"/>
                  </a:lnTo>
                  <a:lnTo>
                    <a:pt x="373" y="741"/>
                  </a:lnTo>
                  <a:lnTo>
                    <a:pt x="390" y="733"/>
                  </a:lnTo>
                  <a:lnTo>
                    <a:pt x="390" y="733"/>
                  </a:lnTo>
                  <a:lnTo>
                    <a:pt x="401" y="724"/>
                  </a:lnTo>
                  <a:lnTo>
                    <a:pt x="414" y="711"/>
                  </a:lnTo>
                  <a:lnTo>
                    <a:pt x="420" y="703"/>
                  </a:lnTo>
                  <a:lnTo>
                    <a:pt x="424" y="695"/>
                  </a:lnTo>
                  <a:lnTo>
                    <a:pt x="426" y="689"/>
                  </a:lnTo>
                  <a:lnTo>
                    <a:pt x="426" y="686"/>
                  </a:lnTo>
                  <a:lnTo>
                    <a:pt x="425" y="683"/>
                  </a:lnTo>
                  <a:lnTo>
                    <a:pt x="425" y="683"/>
                  </a:lnTo>
                  <a:lnTo>
                    <a:pt x="427" y="671"/>
                  </a:lnTo>
                  <a:lnTo>
                    <a:pt x="427" y="659"/>
                  </a:lnTo>
                  <a:lnTo>
                    <a:pt x="427" y="659"/>
                  </a:lnTo>
                  <a:lnTo>
                    <a:pt x="427" y="647"/>
                  </a:lnTo>
                  <a:lnTo>
                    <a:pt x="426" y="635"/>
                  </a:lnTo>
                  <a:lnTo>
                    <a:pt x="424" y="623"/>
                  </a:lnTo>
                  <a:lnTo>
                    <a:pt x="421" y="611"/>
                  </a:lnTo>
                  <a:lnTo>
                    <a:pt x="413" y="588"/>
                  </a:lnTo>
                  <a:lnTo>
                    <a:pt x="403" y="567"/>
                  </a:lnTo>
                  <a:lnTo>
                    <a:pt x="392" y="544"/>
                  </a:lnTo>
                  <a:lnTo>
                    <a:pt x="382" y="522"/>
                  </a:lnTo>
                  <a:lnTo>
                    <a:pt x="371" y="500"/>
                  </a:lnTo>
                  <a:lnTo>
                    <a:pt x="360" y="479"/>
                  </a:lnTo>
                  <a:lnTo>
                    <a:pt x="360" y="479"/>
                  </a:lnTo>
                  <a:lnTo>
                    <a:pt x="343" y="438"/>
                  </a:lnTo>
                  <a:lnTo>
                    <a:pt x="332" y="412"/>
                  </a:lnTo>
                  <a:lnTo>
                    <a:pt x="323" y="385"/>
                  </a:lnTo>
                  <a:lnTo>
                    <a:pt x="313" y="357"/>
                  </a:lnTo>
                  <a:lnTo>
                    <a:pt x="305" y="329"/>
                  </a:lnTo>
                  <a:lnTo>
                    <a:pt x="300" y="303"/>
                  </a:lnTo>
                  <a:lnTo>
                    <a:pt x="297" y="290"/>
                  </a:lnTo>
                  <a:lnTo>
                    <a:pt x="297" y="279"/>
                  </a:lnTo>
                  <a:lnTo>
                    <a:pt x="297" y="279"/>
                  </a:lnTo>
                  <a:lnTo>
                    <a:pt x="297" y="268"/>
                  </a:lnTo>
                  <a:lnTo>
                    <a:pt x="300" y="258"/>
                  </a:lnTo>
                  <a:lnTo>
                    <a:pt x="305" y="249"/>
                  </a:lnTo>
                  <a:lnTo>
                    <a:pt x="307" y="244"/>
                  </a:lnTo>
                  <a:lnTo>
                    <a:pt x="311" y="240"/>
                  </a:lnTo>
                  <a:lnTo>
                    <a:pt x="311" y="240"/>
                  </a:lnTo>
                  <a:lnTo>
                    <a:pt x="313" y="243"/>
                  </a:lnTo>
                  <a:lnTo>
                    <a:pt x="317" y="243"/>
                  </a:lnTo>
                  <a:lnTo>
                    <a:pt x="321" y="243"/>
                  </a:lnTo>
                  <a:lnTo>
                    <a:pt x="327" y="241"/>
                  </a:lnTo>
                  <a:lnTo>
                    <a:pt x="344" y="235"/>
                  </a:lnTo>
                  <a:lnTo>
                    <a:pt x="366" y="227"/>
                  </a:lnTo>
                  <a:lnTo>
                    <a:pt x="391" y="215"/>
                  </a:lnTo>
                  <a:lnTo>
                    <a:pt x="418" y="202"/>
                  </a:lnTo>
                  <a:lnTo>
                    <a:pt x="478" y="169"/>
                  </a:lnTo>
                  <a:lnTo>
                    <a:pt x="538" y="134"/>
                  </a:lnTo>
                  <a:lnTo>
                    <a:pt x="593" y="103"/>
                  </a:lnTo>
                  <a:lnTo>
                    <a:pt x="658" y="63"/>
                  </a:lnTo>
                  <a:lnTo>
                    <a:pt x="658" y="63"/>
                  </a:lnTo>
                  <a:lnTo>
                    <a:pt x="678" y="52"/>
                  </a:lnTo>
                  <a:lnTo>
                    <a:pt x="698" y="41"/>
                  </a:lnTo>
                  <a:lnTo>
                    <a:pt x="719" y="32"/>
                  </a:lnTo>
                  <a:lnTo>
                    <a:pt x="740" y="23"/>
                  </a:lnTo>
                  <a:lnTo>
                    <a:pt x="761" y="17"/>
                  </a:lnTo>
                  <a:lnTo>
                    <a:pt x="784" y="14"/>
                  </a:lnTo>
                  <a:lnTo>
                    <a:pt x="807" y="11"/>
                  </a:lnTo>
                  <a:lnTo>
                    <a:pt x="817" y="13"/>
                  </a:lnTo>
                  <a:lnTo>
                    <a:pt x="829" y="14"/>
                  </a:lnTo>
                  <a:lnTo>
                    <a:pt x="829" y="14"/>
                  </a:lnTo>
                  <a:lnTo>
                    <a:pt x="850" y="17"/>
                  </a:lnTo>
                  <a:lnTo>
                    <a:pt x="870" y="22"/>
                  </a:lnTo>
                  <a:lnTo>
                    <a:pt x="890" y="29"/>
                  </a:lnTo>
                  <a:lnTo>
                    <a:pt x="909" y="38"/>
                  </a:lnTo>
                  <a:lnTo>
                    <a:pt x="928" y="46"/>
                  </a:lnTo>
                  <a:lnTo>
                    <a:pt x="946" y="57"/>
                  </a:lnTo>
                  <a:lnTo>
                    <a:pt x="982" y="78"/>
                  </a:lnTo>
                  <a:lnTo>
                    <a:pt x="982" y="78"/>
                  </a:lnTo>
                  <a:lnTo>
                    <a:pt x="1023" y="102"/>
                  </a:lnTo>
                  <a:lnTo>
                    <a:pt x="1064" y="126"/>
                  </a:lnTo>
                  <a:lnTo>
                    <a:pt x="1147" y="171"/>
                  </a:lnTo>
                  <a:lnTo>
                    <a:pt x="1188" y="196"/>
                  </a:lnTo>
                  <a:lnTo>
                    <a:pt x="1229" y="221"/>
                  </a:lnTo>
                  <a:lnTo>
                    <a:pt x="1268" y="247"/>
                  </a:lnTo>
                  <a:lnTo>
                    <a:pt x="1305" y="276"/>
                  </a:lnTo>
                  <a:lnTo>
                    <a:pt x="1305" y="276"/>
                  </a:lnTo>
                  <a:lnTo>
                    <a:pt x="1322" y="290"/>
                  </a:lnTo>
                  <a:lnTo>
                    <a:pt x="1339" y="304"/>
                  </a:lnTo>
                  <a:lnTo>
                    <a:pt x="1355" y="318"/>
                  </a:lnTo>
                  <a:lnTo>
                    <a:pt x="1370" y="334"/>
                  </a:lnTo>
                  <a:lnTo>
                    <a:pt x="1383" y="352"/>
                  </a:lnTo>
                  <a:lnTo>
                    <a:pt x="1388" y="361"/>
                  </a:lnTo>
                  <a:lnTo>
                    <a:pt x="1393" y="370"/>
                  </a:lnTo>
                  <a:lnTo>
                    <a:pt x="1398" y="380"/>
                  </a:lnTo>
                  <a:lnTo>
                    <a:pt x="1401" y="391"/>
                  </a:lnTo>
                  <a:lnTo>
                    <a:pt x="1404" y="400"/>
                  </a:lnTo>
                  <a:lnTo>
                    <a:pt x="1406" y="411"/>
                  </a:lnTo>
                  <a:lnTo>
                    <a:pt x="1406" y="411"/>
                  </a:lnTo>
                  <a:lnTo>
                    <a:pt x="1407" y="435"/>
                  </a:lnTo>
                  <a:lnTo>
                    <a:pt x="1407" y="458"/>
                  </a:lnTo>
                  <a:lnTo>
                    <a:pt x="1405" y="482"/>
                  </a:lnTo>
                  <a:lnTo>
                    <a:pt x="1401" y="505"/>
                  </a:lnTo>
                  <a:lnTo>
                    <a:pt x="1395" y="528"/>
                  </a:lnTo>
                  <a:lnTo>
                    <a:pt x="1390" y="551"/>
                  </a:lnTo>
                  <a:lnTo>
                    <a:pt x="1377" y="597"/>
                  </a:lnTo>
                  <a:lnTo>
                    <a:pt x="1377" y="597"/>
                  </a:lnTo>
                  <a:close/>
                </a:path>
              </a:pathLst>
            </a:custGeom>
            <a:solidFill>
              <a:srgbClr val="92D050"/>
            </a:solidFill>
            <a:ln>
              <a:noFill/>
            </a:ln>
          </p:spPr>
          <p:txBody>
            <a:bodyPr vert="horz" wrap="square" lIns="91440" tIns="45720" rIns="91440" bIns="45720" numCol="1" anchor="t" anchorCtr="0" compatLnSpc="1"/>
            <a:lstStyle/>
            <a:p>
              <a:pPr defTabSz="914400">
                <a:defRPr/>
              </a:pPr>
              <a:endParaRPr lang="zh-CN" altLang="en-US">
                <a:solidFill>
                  <a:prstClr val="black"/>
                </a:solidFill>
                <a:latin typeface="Calibri"/>
                <a:ea typeface="宋体" panose="02010600030101010101" pitchFamily="2" charset="-122"/>
              </a:endParaRPr>
            </a:p>
          </p:txBody>
        </p:sp>
        <p:sp>
          <p:nvSpPr>
            <p:cNvPr id="33" name="文本框 32">
              <a:extLst>
                <a:ext uri="{FF2B5EF4-FFF2-40B4-BE49-F238E27FC236}">
                  <a16:creationId xmlns:a16="http://schemas.microsoft.com/office/drawing/2014/main" id="{ED3F252F-70F8-4B1F-A517-EB1AF0E83B44}"/>
                </a:ext>
              </a:extLst>
            </p:cNvPr>
            <p:cNvSpPr txBox="1"/>
            <p:nvPr/>
          </p:nvSpPr>
          <p:spPr>
            <a:xfrm>
              <a:off x="-3447277" y="2812094"/>
              <a:ext cx="2028508" cy="2844505"/>
            </a:xfrm>
            <a:prstGeom prst="rect">
              <a:avLst/>
            </a:prstGeom>
            <a:noFill/>
          </p:spPr>
          <p:txBody>
            <a:bodyPr wrap="square" rtlCol="0">
              <a:spAutoFit/>
            </a:bodyPr>
            <a:lstStyle/>
            <a:p>
              <a:pPr algn="ctr" defTabSz="914400">
                <a:defRPr/>
              </a:pP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Thriving</a:t>
              </a:r>
              <a:r>
                <a:rPr lang="en-US" altLang="zh-CN" sz="2400" strike="sngStrike"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arts</a:t>
              </a:r>
              <a:endParaRPr lang="zh-CN" altLang="en-US" sz="2400" dirty="0">
                <a:latin typeface="Times New Roman" panose="02020603050405020304" pitchFamily="18" charset="0"/>
                <a:ea typeface="DFKai-SB" panose="03000509000000000000" pitchFamily="65" charset="-120"/>
                <a:cs typeface="Times New Roman" panose="02020603050405020304" pitchFamily="18" charset="0"/>
              </a:endParaRPr>
            </a:p>
            <a:p>
              <a:pPr algn="ctr" defTabSz="914400">
                <a:defRPr/>
              </a:pPr>
              <a:endParaRPr lang="zh-CN" altLang="en-US" sz="2800" dirty="0">
                <a:latin typeface="Times New Roman" panose="02020603050405020304" pitchFamily="18" charset="0"/>
                <a:ea typeface="迷你简卡通" pitchFamily="65" charset="-122"/>
                <a:cs typeface="Times New Roman" panose="02020603050405020304" pitchFamily="18" charset="0"/>
              </a:endParaRPr>
            </a:p>
            <a:p>
              <a:pPr defTabSz="914400">
                <a:defRPr/>
              </a:pPr>
              <a:endParaRPr lang="zh-CN" altLang="en-US" sz="4000" dirty="0">
                <a:latin typeface="Times New Roman" panose="02020603050405020304" pitchFamily="18" charset="0"/>
                <a:ea typeface="迷你简卡通" pitchFamily="65" charset="-122"/>
                <a:cs typeface="Times New Roman" panose="02020603050405020304" pitchFamily="18" charset="0"/>
              </a:endParaRPr>
            </a:p>
          </p:txBody>
        </p:sp>
      </p:grpSp>
      <p:grpSp>
        <p:nvGrpSpPr>
          <p:cNvPr id="35" name="组合 34">
            <a:extLst>
              <a:ext uri="{FF2B5EF4-FFF2-40B4-BE49-F238E27FC236}">
                <a16:creationId xmlns:a16="http://schemas.microsoft.com/office/drawing/2014/main" id="{E796F2B4-93D8-445B-A250-2357349F4B44}"/>
              </a:ext>
            </a:extLst>
          </p:cNvPr>
          <p:cNvGrpSpPr/>
          <p:nvPr/>
        </p:nvGrpSpPr>
        <p:grpSpPr>
          <a:xfrm>
            <a:off x="7611486" y="3140968"/>
            <a:ext cx="2300938" cy="1389408"/>
            <a:chOff x="-4252936" y="2478814"/>
            <a:chExt cx="2975556" cy="1946616"/>
          </a:xfrm>
          <a:solidFill>
            <a:schemeClr val="tx2">
              <a:lumMod val="40000"/>
              <a:lumOff val="60000"/>
            </a:schemeClr>
          </a:solidFill>
        </p:grpSpPr>
        <p:sp>
          <p:nvSpPr>
            <p:cNvPr id="37" name="Freeform 49">
              <a:extLst>
                <a:ext uri="{FF2B5EF4-FFF2-40B4-BE49-F238E27FC236}">
                  <a16:creationId xmlns:a16="http://schemas.microsoft.com/office/drawing/2014/main" id="{8FA82EA7-2982-4AEA-88C8-B49C448043DF}"/>
                </a:ext>
              </a:extLst>
            </p:cNvPr>
            <p:cNvSpPr>
              <a:spLocks noEditPoints="1"/>
            </p:cNvSpPr>
            <p:nvPr/>
          </p:nvSpPr>
          <p:spPr bwMode="auto">
            <a:xfrm>
              <a:off x="-4252936" y="2478814"/>
              <a:ext cx="2852970" cy="1946616"/>
            </a:xfrm>
            <a:custGeom>
              <a:avLst/>
              <a:gdLst>
                <a:gd name="T0" fmla="*/ 336 w 1420"/>
                <a:gd name="T1" fmla="*/ 215 h 1076"/>
                <a:gd name="T2" fmla="*/ 247 w 1420"/>
                <a:gd name="T3" fmla="*/ 269 h 1076"/>
                <a:gd name="T4" fmla="*/ 339 w 1420"/>
                <a:gd name="T5" fmla="*/ 658 h 1076"/>
                <a:gd name="T6" fmla="*/ 4 w 1420"/>
                <a:gd name="T7" fmla="*/ 999 h 1076"/>
                <a:gd name="T8" fmla="*/ 71 w 1420"/>
                <a:gd name="T9" fmla="*/ 1045 h 1076"/>
                <a:gd name="T10" fmla="*/ 430 w 1420"/>
                <a:gd name="T11" fmla="*/ 846 h 1076"/>
                <a:gd name="T12" fmla="*/ 621 w 1420"/>
                <a:gd name="T13" fmla="*/ 1030 h 1076"/>
                <a:gd name="T14" fmla="*/ 1168 w 1420"/>
                <a:gd name="T15" fmla="*/ 1058 h 1076"/>
                <a:gd name="T16" fmla="*/ 1418 w 1420"/>
                <a:gd name="T17" fmla="*/ 477 h 1076"/>
                <a:gd name="T18" fmla="*/ 285 w 1420"/>
                <a:gd name="T19" fmla="*/ 309 h 1076"/>
                <a:gd name="T20" fmla="*/ 235 w 1420"/>
                <a:gd name="T21" fmla="*/ 317 h 1076"/>
                <a:gd name="T22" fmla="*/ 255 w 1420"/>
                <a:gd name="T23" fmla="*/ 410 h 1076"/>
                <a:gd name="T24" fmla="*/ 262 w 1420"/>
                <a:gd name="T25" fmla="*/ 418 h 1076"/>
                <a:gd name="T26" fmla="*/ 272 w 1420"/>
                <a:gd name="T27" fmla="*/ 467 h 1076"/>
                <a:gd name="T28" fmla="*/ 333 w 1420"/>
                <a:gd name="T29" fmla="*/ 444 h 1076"/>
                <a:gd name="T30" fmla="*/ 289 w 1420"/>
                <a:gd name="T31" fmla="*/ 439 h 1076"/>
                <a:gd name="T32" fmla="*/ 331 w 1420"/>
                <a:gd name="T33" fmla="*/ 457 h 1076"/>
                <a:gd name="T34" fmla="*/ 355 w 1420"/>
                <a:gd name="T35" fmla="*/ 550 h 1076"/>
                <a:gd name="T36" fmla="*/ 329 w 1420"/>
                <a:gd name="T37" fmla="*/ 494 h 1076"/>
                <a:gd name="T38" fmla="*/ 320 w 1420"/>
                <a:gd name="T39" fmla="*/ 546 h 1076"/>
                <a:gd name="T40" fmla="*/ 350 w 1420"/>
                <a:gd name="T41" fmla="*/ 611 h 1076"/>
                <a:gd name="T42" fmla="*/ 350 w 1420"/>
                <a:gd name="T43" fmla="*/ 644 h 1076"/>
                <a:gd name="T44" fmla="*/ 379 w 1420"/>
                <a:gd name="T45" fmla="*/ 723 h 1076"/>
                <a:gd name="T46" fmla="*/ 411 w 1420"/>
                <a:gd name="T47" fmla="*/ 629 h 1076"/>
                <a:gd name="T48" fmla="*/ 365 w 1420"/>
                <a:gd name="T49" fmla="*/ 679 h 1076"/>
                <a:gd name="T50" fmla="*/ 373 w 1420"/>
                <a:gd name="T51" fmla="*/ 700 h 1076"/>
                <a:gd name="T52" fmla="*/ 368 w 1420"/>
                <a:gd name="T53" fmla="*/ 718 h 1076"/>
                <a:gd name="T54" fmla="*/ 193 w 1420"/>
                <a:gd name="T55" fmla="*/ 809 h 1076"/>
                <a:gd name="T56" fmla="*/ 252 w 1420"/>
                <a:gd name="T57" fmla="*/ 778 h 1076"/>
                <a:gd name="T58" fmla="*/ 193 w 1420"/>
                <a:gd name="T59" fmla="*/ 774 h 1076"/>
                <a:gd name="T60" fmla="*/ 71 w 1420"/>
                <a:gd name="T61" fmla="*/ 874 h 1076"/>
                <a:gd name="T62" fmla="*/ 13 w 1420"/>
                <a:gd name="T63" fmla="*/ 1006 h 1076"/>
                <a:gd name="T64" fmla="*/ 28 w 1420"/>
                <a:gd name="T65" fmla="*/ 983 h 1076"/>
                <a:gd name="T66" fmla="*/ 153 w 1420"/>
                <a:gd name="T67" fmla="*/ 845 h 1076"/>
                <a:gd name="T68" fmla="*/ 471 w 1420"/>
                <a:gd name="T69" fmla="*/ 813 h 1076"/>
                <a:gd name="T70" fmla="*/ 456 w 1420"/>
                <a:gd name="T71" fmla="*/ 811 h 1076"/>
                <a:gd name="T72" fmla="*/ 457 w 1420"/>
                <a:gd name="T73" fmla="*/ 872 h 1076"/>
                <a:gd name="T74" fmla="*/ 551 w 1420"/>
                <a:gd name="T75" fmla="*/ 992 h 1076"/>
                <a:gd name="T76" fmla="*/ 565 w 1420"/>
                <a:gd name="T77" fmla="*/ 958 h 1076"/>
                <a:gd name="T78" fmla="*/ 532 w 1420"/>
                <a:gd name="T79" fmla="*/ 919 h 1076"/>
                <a:gd name="T80" fmla="*/ 496 w 1420"/>
                <a:gd name="T81" fmla="*/ 877 h 1076"/>
                <a:gd name="T82" fmla="*/ 501 w 1420"/>
                <a:gd name="T83" fmla="*/ 960 h 1076"/>
                <a:gd name="T84" fmla="*/ 542 w 1420"/>
                <a:gd name="T85" fmla="*/ 1007 h 1076"/>
                <a:gd name="T86" fmla="*/ 584 w 1420"/>
                <a:gd name="T87" fmla="*/ 1007 h 1076"/>
                <a:gd name="T88" fmla="*/ 634 w 1420"/>
                <a:gd name="T89" fmla="*/ 1007 h 1076"/>
                <a:gd name="T90" fmla="*/ 709 w 1420"/>
                <a:gd name="T91" fmla="*/ 987 h 1076"/>
                <a:gd name="T92" fmla="*/ 752 w 1420"/>
                <a:gd name="T93" fmla="*/ 1009 h 1076"/>
                <a:gd name="T94" fmla="*/ 825 w 1420"/>
                <a:gd name="T95" fmla="*/ 1005 h 1076"/>
                <a:gd name="T96" fmla="*/ 863 w 1420"/>
                <a:gd name="T97" fmla="*/ 1012 h 1076"/>
                <a:gd name="T98" fmla="*/ 967 w 1420"/>
                <a:gd name="T99" fmla="*/ 999 h 1076"/>
                <a:gd name="T100" fmla="*/ 967 w 1420"/>
                <a:gd name="T101" fmla="*/ 1028 h 1076"/>
                <a:gd name="T102" fmla="*/ 1003 w 1420"/>
                <a:gd name="T103" fmla="*/ 1012 h 1076"/>
                <a:gd name="T104" fmla="*/ 1047 w 1420"/>
                <a:gd name="T105" fmla="*/ 1018 h 1076"/>
                <a:gd name="T106" fmla="*/ 1088 w 1420"/>
                <a:gd name="T107" fmla="*/ 1034 h 1076"/>
                <a:gd name="T108" fmla="*/ 1128 w 1420"/>
                <a:gd name="T109" fmla="*/ 1042 h 1076"/>
                <a:gd name="T110" fmla="*/ 1193 w 1420"/>
                <a:gd name="T111" fmla="*/ 1042 h 1076"/>
                <a:gd name="T112" fmla="*/ 1309 w 1420"/>
                <a:gd name="T113" fmla="*/ 956 h 1076"/>
                <a:gd name="T114" fmla="*/ 598 w 1420"/>
                <a:gd name="T115" fmla="*/ 959 h 1076"/>
                <a:gd name="T116" fmla="*/ 189 w 1420"/>
                <a:gd name="T117" fmla="*/ 913 h 1076"/>
                <a:gd name="T118" fmla="*/ 355 w 1420"/>
                <a:gd name="T119" fmla="*/ 750 h 1076"/>
                <a:gd name="T120" fmla="*/ 297 w 1420"/>
                <a:gd name="T121" fmla="*/ 279 h 1076"/>
                <a:gd name="T122" fmla="*/ 928 w 1420"/>
                <a:gd name="T123" fmla="*/ 46 h 1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0" h="1076">
                  <a:moveTo>
                    <a:pt x="1160" y="164"/>
                  </a:moveTo>
                  <a:lnTo>
                    <a:pt x="1160" y="164"/>
                  </a:lnTo>
                  <a:lnTo>
                    <a:pt x="1097" y="127"/>
                  </a:lnTo>
                  <a:lnTo>
                    <a:pt x="1033" y="88"/>
                  </a:lnTo>
                  <a:lnTo>
                    <a:pt x="1002" y="69"/>
                  </a:lnTo>
                  <a:lnTo>
                    <a:pt x="969" y="51"/>
                  </a:lnTo>
                  <a:lnTo>
                    <a:pt x="937" y="35"/>
                  </a:lnTo>
                  <a:lnTo>
                    <a:pt x="903" y="20"/>
                  </a:lnTo>
                  <a:lnTo>
                    <a:pt x="903" y="20"/>
                  </a:lnTo>
                  <a:lnTo>
                    <a:pt x="885" y="13"/>
                  </a:lnTo>
                  <a:lnTo>
                    <a:pt x="868" y="8"/>
                  </a:lnTo>
                  <a:lnTo>
                    <a:pt x="850" y="4"/>
                  </a:lnTo>
                  <a:lnTo>
                    <a:pt x="833" y="2"/>
                  </a:lnTo>
                  <a:lnTo>
                    <a:pt x="817" y="0"/>
                  </a:lnTo>
                  <a:lnTo>
                    <a:pt x="801" y="0"/>
                  </a:lnTo>
                  <a:lnTo>
                    <a:pt x="784" y="2"/>
                  </a:lnTo>
                  <a:lnTo>
                    <a:pt x="768" y="4"/>
                  </a:lnTo>
                  <a:lnTo>
                    <a:pt x="752" y="8"/>
                  </a:lnTo>
                  <a:lnTo>
                    <a:pt x="737" y="13"/>
                  </a:lnTo>
                  <a:lnTo>
                    <a:pt x="720" y="17"/>
                  </a:lnTo>
                  <a:lnTo>
                    <a:pt x="704" y="25"/>
                  </a:lnTo>
                  <a:lnTo>
                    <a:pt x="673" y="40"/>
                  </a:lnTo>
                  <a:lnTo>
                    <a:pt x="642" y="58"/>
                  </a:lnTo>
                  <a:lnTo>
                    <a:pt x="642" y="58"/>
                  </a:lnTo>
                  <a:lnTo>
                    <a:pt x="571" y="100"/>
                  </a:lnTo>
                  <a:lnTo>
                    <a:pt x="500" y="143"/>
                  </a:lnTo>
                  <a:lnTo>
                    <a:pt x="463" y="163"/>
                  </a:lnTo>
                  <a:lnTo>
                    <a:pt x="427" y="181"/>
                  </a:lnTo>
                  <a:lnTo>
                    <a:pt x="390" y="199"/>
                  </a:lnTo>
                  <a:lnTo>
                    <a:pt x="352" y="215"/>
                  </a:lnTo>
                  <a:lnTo>
                    <a:pt x="352" y="215"/>
                  </a:lnTo>
                  <a:lnTo>
                    <a:pt x="349" y="214"/>
                  </a:lnTo>
                  <a:lnTo>
                    <a:pt x="349" y="214"/>
                  </a:lnTo>
                  <a:lnTo>
                    <a:pt x="336" y="215"/>
                  </a:lnTo>
                  <a:lnTo>
                    <a:pt x="325" y="217"/>
                  </a:lnTo>
                  <a:lnTo>
                    <a:pt x="314" y="222"/>
                  </a:lnTo>
                  <a:lnTo>
                    <a:pt x="306" y="228"/>
                  </a:lnTo>
                  <a:lnTo>
                    <a:pt x="299" y="235"/>
                  </a:lnTo>
                  <a:lnTo>
                    <a:pt x="293" y="245"/>
                  </a:lnTo>
                  <a:lnTo>
                    <a:pt x="289" y="256"/>
                  </a:lnTo>
                  <a:lnTo>
                    <a:pt x="288" y="268"/>
                  </a:lnTo>
                  <a:lnTo>
                    <a:pt x="288" y="268"/>
                  </a:lnTo>
                  <a:lnTo>
                    <a:pt x="287" y="265"/>
                  </a:lnTo>
                  <a:lnTo>
                    <a:pt x="284" y="264"/>
                  </a:lnTo>
                  <a:lnTo>
                    <a:pt x="282" y="265"/>
                  </a:lnTo>
                  <a:lnTo>
                    <a:pt x="279" y="267"/>
                  </a:lnTo>
                  <a:lnTo>
                    <a:pt x="274" y="271"/>
                  </a:lnTo>
                  <a:lnTo>
                    <a:pt x="271" y="276"/>
                  </a:lnTo>
                  <a:lnTo>
                    <a:pt x="271" y="276"/>
                  </a:lnTo>
                  <a:lnTo>
                    <a:pt x="277" y="267"/>
                  </a:lnTo>
                  <a:lnTo>
                    <a:pt x="284" y="253"/>
                  </a:lnTo>
                  <a:lnTo>
                    <a:pt x="287" y="247"/>
                  </a:lnTo>
                  <a:lnTo>
                    <a:pt x="288" y="244"/>
                  </a:lnTo>
                  <a:lnTo>
                    <a:pt x="287" y="244"/>
                  </a:lnTo>
                  <a:lnTo>
                    <a:pt x="285" y="244"/>
                  </a:lnTo>
                  <a:lnTo>
                    <a:pt x="281" y="246"/>
                  </a:lnTo>
                  <a:lnTo>
                    <a:pt x="281" y="246"/>
                  </a:lnTo>
                  <a:lnTo>
                    <a:pt x="281" y="246"/>
                  </a:lnTo>
                  <a:lnTo>
                    <a:pt x="281" y="246"/>
                  </a:lnTo>
                  <a:lnTo>
                    <a:pt x="282" y="243"/>
                  </a:lnTo>
                  <a:lnTo>
                    <a:pt x="281" y="241"/>
                  </a:lnTo>
                  <a:lnTo>
                    <a:pt x="281" y="241"/>
                  </a:lnTo>
                  <a:lnTo>
                    <a:pt x="277" y="241"/>
                  </a:lnTo>
                  <a:lnTo>
                    <a:pt x="272" y="244"/>
                  </a:lnTo>
                  <a:lnTo>
                    <a:pt x="262" y="250"/>
                  </a:lnTo>
                  <a:lnTo>
                    <a:pt x="256" y="256"/>
                  </a:lnTo>
                  <a:lnTo>
                    <a:pt x="256" y="256"/>
                  </a:lnTo>
                  <a:lnTo>
                    <a:pt x="247" y="269"/>
                  </a:lnTo>
                  <a:lnTo>
                    <a:pt x="238" y="282"/>
                  </a:lnTo>
                  <a:lnTo>
                    <a:pt x="232" y="297"/>
                  </a:lnTo>
                  <a:lnTo>
                    <a:pt x="228" y="311"/>
                  </a:lnTo>
                  <a:lnTo>
                    <a:pt x="225" y="327"/>
                  </a:lnTo>
                  <a:lnTo>
                    <a:pt x="225" y="341"/>
                  </a:lnTo>
                  <a:lnTo>
                    <a:pt x="228" y="358"/>
                  </a:lnTo>
                  <a:lnTo>
                    <a:pt x="231" y="375"/>
                  </a:lnTo>
                  <a:lnTo>
                    <a:pt x="231" y="375"/>
                  </a:lnTo>
                  <a:lnTo>
                    <a:pt x="231" y="379"/>
                  </a:lnTo>
                  <a:lnTo>
                    <a:pt x="231" y="380"/>
                  </a:lnTo>
                  <a:lnTo>
                    <a:pt x="232" y="382"/>
                  </a:lnTo>
                  <a:lnTo>
                    <a:pt x="232" y="382"/>
                  </a:lnTo>
                  <a:lnTo>
                    <a:pt x="243" y="415"/>
                  </a:lnTo>
                  <a:lnTo>
                    <a:pt x="254" y="448"/>
                  </a:lnTo>
                  <a:lnTo>
                    <a:pt x="267" y="481"/>
                  </a:lnTo>
                  <a:lnTo>
                    <a:pt x="281" y="512"/>
                  </a:lnTo>
                  <a:lnTo>
                    <a:pt x="281" y="512"/>
                  </a:lnTo>
                  <a:lnTo>
                    <a:pt x="278" y="518"/>
                  </a:lnTo>
                  <a:lnTo>
                    <a:pt x="278" y="526"/>
                  </a:lnTo>
                  <a:lnTo>
                    <a:pt x="278" y="528"/>
                  </a:lnTo>
                  <a:lnTo>
                    <a:pt x="281" y="529"/>
                  </a:lnTo>
                  <a:lnTo>
                    <a:pt x="283" y="530"/>
                  </a:lnTo>
                  <a:lnTo>
                    <a:pt x="287" y="529"/>
                  </a:lnTo>
                  <a:lnTo>
                    <a:pt x="287" y="529"/>
                  </a:lnTo>
                  <a:lnTo>
                    <a:pt x="300" y="559"/>
                  </a:lnTo>
                  <a:lnTo>
                    <a:pt x="312" y="591"/>
                  </a:lnTo>
                  <a:lnTo>
                    <a:pt x="324" y="621"/>
                  </a:lnTo>
                  <a:lnTo>
                    <a:pt x="337" y="651"/>
                  </a:lnTo>
                  <a:lnTo>
                    <a:pt x="337" y="651"/>
                  </a:lnTo>
                  <a:lnTo>
                    <a:pt x="336" y="653"/>
                  </a:lnTo>
                  <a:lnTo>
                    <a:pt x="337" y="656"/>
                  </a:lnTo>
                  <a:lnTo>
                    <a:pt x="338" y="657"/>
                  </a:lnTo>
                  <a:lnTo>
                    <a:pt x="339" y="658"/>
                  </a:lnTo>
                  <a:lnTo>
                    <a:pt x="339" y="658"/>
                  </a:lnTo>
                  <a:lnTo>
                    <a:pt x="344" y="666"/>
                  </a:lnTo>
                  <a:lnTo>
                    <a:pt x="344" y="666"/>
                  </a:lnTo>
                  <a:lnTo>
                    <a:pt x="339" y="677"/>
                  </a:lnTo>
                  <a:lnTo>
                    <a:pt x="339" y="677"/>
                  </a:lnTo>
                  <a:lnTo>
                    <a:pt x="330" y="688"/>
                  </a:lnTo>
                  <a:lnTo>
                    <a:pt x="320" y="697"/>
                  </a:lnTo>
                  <a:lnTo>
                    <a:pt x="309" y="705"/>
                  </a:lnTo>
                  <a:lnTo>
                    <a:pt x="299" y="713"/>
                  </a:lnTo>
                  <a:lnTo>
                    <a:pt x="273" y="727"/>
                  </a:lnTo>
                  <a:lnTo>
                    <a:pt x="248" y="739"/>
                  </a:lnTo>
                  <a:lnTo>
                    <a:pt x="196" y="763"/>
                  </a:lnTo>
                  <a:lnTo>
                    <a:pt x="172" y="776"/>
                  </a:lnTo>
                  <a:lnTo>
                    <a:pt x="160" y="783"/>
                  </a:lnTo>
                  <a:lnTo>
                    <a:pt x="149" y="792"/>
                  </a:lnTo>
                  <a:lnTo>
                    <a:pt x="149" y="792"/>
                  </a:lnTo>
                  <a:lnTo>
                    <a:pt x="129" y="806"/>
                  </a:lnTo>
                  <a:lnTo>
                    <a:pt x="107" y="823"/>
                  </a:lnTo>
                  <a:lnTo>
                    <a:pt x="87" y="841"/>
                  </a:lnTo>
                  <a:lnTo>
                    <a:pt x="67" y="860"/>
                  </a:lnTo>
                  <a:lnTo>
                    <a:pt x="49" y="881"/>
                  </a:lnTo>
                  <a:lnTo>
                    <a:pt x="41" y="892"/>
                  </a:lnTo>
                  <a:lnTo>
                    <a:pt x="33" y="903"/>
                  </a:lnTo>
                  <a:lnTo>
                    <a:pt x="27" y="913"/>
                  </a:lnTo>
                  <a:lnTo>
                    <a:pt x="20" y="925"/>
                  </a:lnTo>
                  <a:lnTo>
                    <a:pt x="14" y="937"/>
                  </a:lnTo>
                  <a:lnTo>
                    <a:pt x="11" y="949"/>
                  </a:lnTo>
                  <a:lnTo>
                    <a:pt x="11" y="949"/>
                  </a:lnTo>
                  <a:lnTo>
                    <a:pt x="8" y="952"/>
                  </a:lnTo>
                  <a:lnTo>
                    <a:pt x="7" y="954"/>
                  </a:lnTo>
                  <a:lnTo>
                    <a:pt x="6" y="957"/>
                  </a:lnTo>
                  <a:lnTo>
                    <a:pt x="8" y="959"/>
                  </a:lnTo>
                  <a:lnTo>
                    <a:pt x="8" y="959"/>
                  </a:lnTo>
                  <a:lnTo>
                    <a:pt x="6" y="976"/>
                  </a:lnTo>
                  <a:lnTo>
                    <a:pt x="4" y="999"/>
                  </a:lnTo>
                  <a:lnTo>
                    <a:pt x="4" y="999"/>
                  </a:lnTo>
                  <a:lnTo>
                    <a:pt x="2" y="1002"/>
                  </a:lnTo>
                  <a:lnTo>
                    <a:pt x="0" y="1006"/>
                  </a:lnTo>
                  <a:lnTo>
                    <a:pt x="0" y="1010"/>
                  </a:lnTo>
                  <a:lnTo>
                    <a:pt x="1" y="1011"/>
                  </a:lnTo>
                  <a:lnTo>
                    <a:pt x="4" y="1012"/>
                  </a:lnTo>
                  <a:lnTo>
                    <a:pt x="4" y="1012"/>
                  </a:lnTo>
                  <a:lnTo>
                    <a:pt x="4" y="1024"/>
                  </a:lnTo>
                  <a:lnTo>
                    <a:pt x="5" y="1037"/>
                  </a:lnTo>
                  <a:lnTo>
                    <a:pt x="5" y="1037"/>
                  </a:lnTo>
                  <a:lnTo>
                    <a:pt x="5" y="1040"/>
                  </a:lnTo>
                  <a:lnTo>
                    <a:pt x="5" y="1040"/>
                  </a:lnTo>
                  <a:lnTo>
                    <a:pt x="7" y="1051"/>
                  </a:lnTo>
                  <a:lnTo>
                    <a:pt x="11" y="1063"/>
                  </a:lnTo>
                  <a:lnTo>
                    <a:pt x="13" y="1068"/>
                  </a:lnTo>
                  <a:lnTo>
                    <a:pt x="17" y="1072"/>
                  </a:lnTo>
                  <a:lnTo>
                    <a:pt x="22" y="1075"/>
                  </a:lnTo>
                  <a:lnTo>
                    <a:pt x="28" y="1076"/>
                  </a:lnTo>
                  <a:lnTo>
                    <a:pt x="28" y="1076"/>
                  </a:lnTo>
                  <a:lnTo>
                    <a:pt x="30" y="1076"/>
                  </a:lnTo>
                  <a:lnTo>
                    <a:pt x="33" y="1075"/>
                  </a:lnTo>
                  <a:lnTo>
                    <a:pt x="34" y="1074"/>
                  </a:lnTo>
                  <a:lnTo>
                    <a:pt x="34" y="1072"/>
                  </a:lnTo>
                  <a:lnTo>
                    <a:pt x="31" y="1069"/>
                  </a:lnTo>
                  <a:lnTo>
                    <a:pt x="27" y="1066"/>
                  </a:lnTo>
                  <a:lnTo>
                    <a:pt x="27" y="1066"/>
                  </a:lnTo>
                  <a:lnTo>
                    <a:pt x="35" y="1065"/>
                  </a:lnTo>
                  <a:lnTo>
                    <a:pt x="46" y="1063"/>
                  </a:lnTo>
                  <a:lnTo>
                    <a:pt x="52" y="1060"/>
                  </a:lnTo>
                  <a:lnTo>
                    <a:pt x="55" y="1058"/>
                  </a:lnTo>
                  <a:lnTo>
                    <a:pt x="59" y="1055"/>
                  </a:lnTo>
                  <a:lnTo>
                    <a:pt x="60" y="1052"/>
                  </a:lnTo>
                  <a:lnTo>
                    <a:pt x="60" y="1052"/>
                  </a:lnTo>
                  <a:lnTo>
                    <a:pt x="71" y="1045"/>
                  </a:lnTo>
                  <a:lnTo>
                    <a:pt x="81" y="1036"/>
                  </a:lnTo>
                  <a:lnTo>
                    <a:pt x="101" y="1019"/>
                  </a:lnTo>
                  <a:lnTo>
                    <a:pt x="119" y="1001"/>
                  </a:lnTo>
                  <a:lnTo>
                    <a:pt x="137" y="982"/>
                  </a:lnTo>
                  <a:lnTo>
                    <a:pt x="155" y="962"/>
                  </a:lnTo>
                  <a:lnTo>
                    <a:pt x="173" y="943"/>
                  </a:lnTo>
                  <a:lnTo>
                    <a:pt x="193" y="925"/>
                  </a:lnTo>
                  <a:lnTo>
                    <a:pt x="203" y="918"/>
                  </a:lnTo>
                  <a:lnTo>
                    <a:pt x="214" y="910"/>
                  </a:lnTo>
                  <a:lnTo>
                    <a:pt x="214" y="910"/>
                  </a:lnTo>
                  <a:lnTo>
                    <a:pt x="241" y="893"/>
                  </a:lnTo>
                  <a:lnTo>
                    <a:pt x="268" y="877"/>
                  </a:lnTo>
                  <a:lnTo>
                    <a:pt x="297" y="863"/>
                  </a:lnTo>
                  <a:lnTo>
                    <a:pt x="326" y="850"/>
                  </a:lnTo>
                  <a:lnTo>
                    <a:pt x="385" y="823"/>
                  </a:lnTo>
                  <a:lnTo>
                    <a:pt x="443" y="797"/>
                  </a:lnTo>
                  <a:lnTo>
                    <a:pt x="443" y="797"/>
                  </a:lnTo>
                  <a:lnTo>
                    <a:pt x="437" y="803"/>
                  </a:lnTo>
                  <a:lnTo>
                    <a:pt x="432" y="807"/>
                  </a:lnTo>
                  <a:lnTo>
                    <a:pt x="429" y="811"/>
                  </a:lnTo>
                  <a:lnTo>
                    <a:pt x="427" y="815"/>
                  </a:lnTo>
                  <a:lnTo>
                    <a:pt x="429" y="816"/>
                  </a:lnTo>
                  <a:lnTo>
                    <a:pt x="432" y="816"/>
                  </a:lnTo>
                  <a:lnTo>
                    <a:pt x="437" y="813"/>
                  </a:lnTo>
                  <a:lnTo>
                    <a:pt x="445" y="809"/>
                  </a:lnTo>
                  <a:lnTo>
                    <a:pt x="445" y="809"/>
                  </a:lnTo>
                  <a:lnTo>
                    <a:pt x="432" y="827"/>
                  </a:lnTo>
                  <a:lnTo>
                    <a:pt x="432" y="827"/>
                  </a:lnTo>
                  <a:lnTo>
                    <a:pt x="429" y="825"/>
                  </a:lnTo>
                  <a:lnTo>
                    <a:pt x="427" y="827"/>
                  </a:lnTo>
                  <a:lnTo>
                    <a:pt x="427" y="827"/>
                  </a:lnTo>
                  <a:lnTo>
                    <a:pt x="426" y="830"/>
                  </a:lnTo>
                  <a:lnTo>
                    <a:pt x="427" y="835"/>
                  </a:lnTo>
                  <a:lnTo>
                    <a:pt x="430" y="846"/>
                  </a:lnTo>
                  <a:lnTo>
                    <a:pt x="432" y="851"/>
                  </a:lnTo>
                  <a:lnTo>
                    <a:pt x="432" y="851"/>
                  </a:lnTo>
                  <a:lnTo>
                    <a:pt x="431" y="857"/>
                  </a:lnTo>
                  <a:lnTo>
                    <a:pt x="431" y="860"/>
                  </a:lnTo>
                  <a:lnTo>
                    <a:pt x="431" y="863"/>
                  </a:lnTo>
                  <a:lnTo>
                    <a:pt x="433" y="863"/>
                  </a:lnTo>
                  <a:lnTo>
                    <a:pt x="436" y="863"/>
                  </a:lnTo>
                  <a:lnTo>
                    <a:pt x="438" y="863"/>
                  </a:lnTo>
                  <a:lnTo>
                    <a:pt x="438" y="863"/>
                  </a:lnTo>
                  <a:lnTo>
                    <a:pt x="467" y="906"/>
                  </a:lnTo>
                  <a:lnTo>
                    <a:pt x="479" y="928"/>
                  </a:lnTo>
                  <a:lnTo>
                    <a:pt x="484" y="940"/>
                  </a:lnTo>
                  <a:lnTo>
                    <a:pt x="489" y="952"/>
                  </a:lnTo>
                  <a:lnTo>
                    <a:pt x="489" y="952"/>
                  </a:lnTo>
                  <a:lnTo>
                    <a:pt x="486" y="956"/>
                  </a:lnTo>
                  <a:lnTo>
                    <a:pt x="485" y="960"/>
                  </a:lnTo>
                  <a:lnTo>
                    <a:pt x="486" y="963"/>
                  </a:lnTo>
                  <a:lnTo>
                    <a:pt x="486" y="964"/>
                  </a:lnTo>
                  <a:lnTo>
                    <a:pt x="489" y="964"/>
                  </a:lnTo>
                  <a:lnTo>
                    <a:pt x="491" y="963"/>
                  </a:lnTo>
                  <a:lnTo>
                    <a:pt x="491" y="963"/>
                  </a:lnTo>
                  <a:lnTo>
                    <a:pt x="496" y="974"/>
                  </a:lnTo>
                  <a:lnTo>
                    <a:pt x="501" y="984"/>
                  </a:lnTo>
                  <a:lnTo>
                    <a:pt x="506" y="993"/>
                  </a:lnTo>
                  <a:lnTo>
                    <a:pt x="512" y="1000"/>
                  </a:lnTo>
                  <a:lnTo>
                    <a:pt x="519" y="1007"/>
                  </a:lnTo>
                  <a:lnTo>
                    <a:pt x="526" y="1013"/>
                  </a:lnTo>
                  <a:lnTo>
                    <a:pt x="533" y="1018"/>
                  </a:lnTo>
                  <a:lnTo>
                    <a:pt x="542" y="1022"/>
                  </a:lnTo>
                  <a:lnTo>
                    <a:pt x="550" y="1025"/>
                  </a:lnTo>
                  <a:lnTo>
                    <a:pt x="559" y="1028"/>
                  </a:lnTo>
                  <a:lnTo>
                    <a:pt x="578" y="1030"/>
                  </a:lnTo>
                  <a:lnTo>
                    <a:pt x="598" y="1031"/>
                  </a:lnTo>
                  <a:lnTo>
                    <a:pt x="621" y="1030"/>
                  </a:lnTo>
                  <a:lnTo>
                    <a:pt x="621" y="1030"/>
                  </a:lnTo>
                  <a:lnTo>
                    <a:pt x="672" y="1027"/>
                  </a:lnTo>
                  <a:lnTo>
                    <a:pt x="722" y="1024"/>
                  </a:lnTo>
                  <a:lnTo>
                    <a:pt x="773" y="1022"/>
                  </a:lnTo>
                  <a:lnTo>
                    <a:pt x="798" y="1023"/>
                  </a:lnTo>
                  <a:lnTo>
                    <a:pt x="825" y="1024"/>
                  </a:lnTo>
                  <a:lnTo>
                    <a:pt x="825" y="1024"/>
                  </a:lnTo>
                  <a:lnTo>
                    <a:pt x="826" y="1024"/>
                  </a:lnTo>
                  <a:lnTo>
                    <a:pt x="828" y="1024"/>
                  </a:lnTo>
                  <a:lnTo>
                    <a:pt x="828" y="1024"/>
                  </a:lnTo>
                  <a:lnTo>
                    <a:pt x="880" y="1029"/>
                  </a:lnTo>
                  <a:lnTo>
                    <a:pt x="880" y="1029"/>
                  </a:lnTo>
                  <a:lnTo>
                    <a:pt x="882" y="1030"/>
                  </a:lnTo>
                  <a:lnTo>
                    <a:pt x="885" y="1030"/>
                  </a:lnTo>
                  <a:lnTo>
                    <a:pt x="890" y="1029"/>
                  </a:lnTo>
                  <a:lnTo>
                    <a:pt x="890" y="1029"/>
                  </a:lnTo>
                  <a:lnTo>
                    <a:pt x="939" y="1035"/>
                  </a:lnTo>
                  <a:lnTo>
                    <a:pt x="939" y="1035"/>
                  </a:lnTo>
                  <a:lnTo>
                    <a:pt x="951" y="1037"/>
                  </a:lnTo>
                  <a:lnTo>
                    <a:pt x="967" y="1040"/>
                  </a:lnTo>
                  <a:lnTo>
                    <a:pt x="981" y="1042"/>
                  </a:lnTo>
                  <a:lnTo>
                    <a:pt x="987" y="1042"/>
                  </a:lnTo>
                  <a:lnTo>
                    <a:pt x="993" y="1041"/>
                  </a:lnTo>
                  <a:lnTo>
                    <a:pt x="993" y="1041"/>
                  </a:lnTo>
                  <a:lnTo>
                    <a:pt x="1110" y="1053"/>
                  </a:lnTo>
                  <a:lnTo>
                    <a:pt x="1110" y="1053"/>
                  </a:lnTo>
                  <a:lnTo>
                    <a:pt x="1114" y="1054"/>
                  </a:lnTo>
                  <a:lnTo>
                    <a:pt x="1117" y="1054"/>
                  </a:lnTo>
                  <a:lnTo>
                    <a:pt x="1117" y="1054"/>
                  </a:lnTo>
                  <a:lnTo>
                    <a:pt x="1135" y="1055"/>
                  </a:lnTo>
                  <a:lnTo>
                    <a:pt x="1154" y="1055"/>
                  </a:lnTo>
                  <a:lnTo>
                    <a:pt x="1154" y="1055"/>
                  </a:lnTo>
                  <a:lnTo>
                    <a:pt x="1160" y="1058"/>
                  </a:lnTo>
                  <a:lnTo>
                    <a:pt x="1168" y="1058"/>
                  </a:lnTo>
                  <a:lnTo>
                    <a:pt x="1177" y="1057"/>
                  </a:lnTo>
                  <a:lnTo>
                    <a:pt x="1187" y="1054"/>
                  </a:lnTo>
                  <a:lnTo>
                    <a:pt x="1210" y="1046"/>
                  </a:lnTo>
                  <a:lnTo>
                    <a:pt x="1234" y="1035"/>
                  </a:lnTo>
                  <a:lnTo>
                    <a:pt x="1256" y="1023"/>
                  </a:lnTo>
                  <a:lnTo>
                    <a:pt x="1274" y="1012"/>
                  </a:lnTo>
                  <a:lnTo>
                    <a:pt x="1286" y="1002"/>
                  </a:lnTo>
                  <a:lnTo>
                    <a:pt x="1288" y="1000"/>
                  </a:lnTo>
                  <a:lnTo>
                    <a:pt x="1288" y="998"/>
                  </a:lnTo>
                  <a:lnTo>
                    <a:pt x="1288" y="998"/>
                  </a:lnTo>
                  <a:lnTo>
                    <a:pt x="1296" y="992"/>
                  </a:lnTo>
                  <a:lnTo>
                    <a:pt x="1304" y="984"/>
                  </a:lnTo>
                  <a:lnTo>
                    <a:pt x="1310" y="977"/>
                  </a:lnTo>
                  <a:lnTo>
                    <a:pt x="1316" y="969"/>
                  </a:lnTo>
                  <a:lnTo>
                    <a:pt x="1322" y="962"/>
                  </a:lnTo>
                  <a:lnTo>
                    <a:pt x="1325" y="953"/>
                  </a:lnTo>
                  <a:lnTo>
                    <a:pt x="1334" y="935"/>
                  </a:lnTo>
                  <a:lnTo>
                    <a:pt x="1339" y="916"/>
                  </a:lnTo>
                  <a:lnTo>
                    <a:pt x="1342" y="896"/>
                  </a:lnTo>
                  <a:lnTo>
                    <a:pt x="1345" y="877"/>
                  </a:lnTo>
                  <a:lnTo>
                    <a:pt x="1347" y="857"/>
                  </a:lnTo>
                  <a:lnTo>
                    <a:pt x="1347" y="857"/>
                  </a:lnTo>
                  <a:lnTo>
                    <a:pt x="1352" y="810"/>
                  </a:lnTo>
                  <a:lnTo>
                    <a:pt x="1357" y="763"/>
                  </a:lnTo>
                  <a:lnTo>
                    <a:pt x="1363" y="716"/>
                  </a:lnTo>
                  <a:lnTo>
                    <a:pt x="1370" y="669"/>
                  </a:lnTo>
                  <a:lnTo>
                    <a:pt x="1370" y="669"/>
                  </a:lnTo>
                  <a:lnTo>
                    <a:pt x="1375" y="651"/>
                  </a:lnTo>
                  <a:lnTo>
                    <a:pt x="1380" y="630"/>
                  </a:lnTo>
                  <a:lnTo>
                    <a:pt x="1392" y="588"/>
                  </a:lnTo>
                  <a:lnTo>
                    <a:pt x="1404" y="545"/>
                  </a:lnTo>
                  <a:lnTo>
                    <a:pt x="1410" y="522"/>
                  </a:lnTo>
                  <a:lnTo>
                    <a:pt x="1414" y="500"/>
                  </a:lnTo>
                  <a:lnTo>
                    <a:pt x="1418" y="477"/>
                  </a:lnTo>
                  <a:lnTo>
                    <a:pt x="1419" y="456"/>
                  </a:lnTo>
                  <a:lnTo>
                    <a:pt x="1420" y="434"/>
                  </a:lnTo>
                  <a:lnTo>
                    <a:pt x="1419" y="412"/>
                  </a:lnTo>
                  <a:lnTo>
                    <a:pt x="1416" y="392"/>
                  </a:lnTo>
                  <a:lnTo>
                    <a:pt x="1412" y="382"/>
                  </a:lnTo>
                  <a:lnTo>
                    <a:pt x="1408" y="373"/>
                  </a:lnTo>
                  <a:lnTo>
                    <a:pt x="1405" y="363"/>
                  </a:lnTo>
                  <a:lnTo>
                    <a:pt x="1400" y="353"/>
                  </a:lnTo>
                  <a:lnTo>
                    <a:pt x="1394" y="345"/>
                  </a:lnTo>
                  <a:lnTo>
                    <a:pt x="1387" y="336"/>
                  </a:lnTo>
                  <a:lnTo>
                    <a:pt x="1387" y="336"/>
                  </a:lnTo>
                  <a:lnTo>
                    <a:pt x="1376" y="322"/>
                  </a:lnTo>
                  <a:lnTo>
                    <a:pt x="1364" y="310"/>
                  </a:lnTo>
                  <a:lnTo>
                    <a:pt x="1337" y="285"/>
                  </a:lnTo>
                  <a:lnTo>
                    <a:pt x="1310" y="262"/>
                  </a:lnTo>
                  <a:lnTo>
                    <a:pt x="1282" y="240"/>
                  </a:lnTo>
                  <a:lnTo>
                    <a:pt x="1252" y="220"/>
                  </a:lnTo>
                  <a:lnTo>
                    <a:pt x="1222" y="200"/>
                  </a:lnTo>
                  <a:lnTo>
                    <a:pt x="1160" y="164"/>
                  </a:lnTo>
                  <a:lnTo>
                    <a:pt x="1160" y="164"/>
                  </a:lnTo>
                  <a:close/>
                  <a:moveTo>
                    <a:pt x="291" y="317"/>
                  </a:moveTo>
                  <a:lnTo>
                    <a:pt x="291" y="317"/>
                  </a:lnTo>
                  <a:lnTo>
                    <a:pt x="290" y="317"/>
                  </a:lnTo>
                  <a:lnTo>
                    <a:pt x="288" y="318"/>
                  </a:lnTo>
                  <a:lnTo>
                    <a:pt x="282" y="322"/>
                  </a:lnTo>
                  <a:lnTo>
                    <a:pt x="268" y="338"/>
                  </a:lnTo>
                  <a:lnTo>
                    <a:pt x="254" y="356"/>
                  </a:lnTo>
                  <a:lnTo>
                    <a:pt x="244" y="365"/>
                  </a:lnTo>
                  <a:lnTo>
                    <a:pt x="244" y="365"/>
                  </a:lnTo>
                  <a:lnTo>
                    <a:pt x="254" y="351"/>
                  </a:lnTo>
                  <a:lnTo>
                    <a:pt x="265" y="338"/>
                  </a:lnTo>
                  <a:lnTo>
                    <a:pt x="265" y="338"/>
                  </a:lnTo>
                  <a:lnTo>
                    <a:pt x="279" y="318"/>
                  </a:lnTo>
                  <a:lnTo>
                    <a:pt x="285" y="309"/>
                  </a:lnTo>
                  <a:lnTo>
                    <a:pt x="288" y="303"/>
                  </a:lnTo>
                  <a:lnTo>
                    <a:pt x="289" y="298"/>
                  </a:lnTo>
                  <a:lnTo>
                    <a:pt x="289" y="298"/>
                  </a:lnTo>
                  <a:lnTo>
                    <a:pt x="291" y="317"/>
                  </a:lnTo>
                  <a:lnTo>
                    <a:pt x="291" y="317"/>
                  </a:lnTo>
                  <a:close/>
                  <a:moveTo>
                    <a:pt x="288" y="271"/>
                  </a:moveTo>
                  <a:lnTo>
                    <a:pt x="288" y="271"/>
                  </a:lnTo>
                  <a:lnTo>
                    <a:pt x="288" y="283"/>
                  </a:lnTo>
                  <a:lnTo>
                    <a:pt x="288" y="297"/>
                  </a:lnTo>
                  <a:lnTo>
                    <a:pt x="288" y="297"/>
                  </a:lnTo>
                  <a:lnTo>
                    <a:pt x="288" y="294"/>
                  </a:lnTo>
                  <a:lnTo>
                    <a:pt x="285" y="294"/>
                  </a:lnTo>
                  <a:lnTo>
                    <a:pt x="281" y="297"/>
                  </a:lnTo>
                  <a:lnTo>
                    <a:pt x="274" y="302"/>
                  </a:lnTo>
                  <a:lnTo>
                    <a:pt x="268" y="309"/>
                  </a:lnTo>
                  <a:lnTo>
                    <a:pt x="256" y="323"/>
                  </a:lnTo>
                  <a:lnTo>
                    <a:pt x="249" y="332"/>
                  </a:lnTo>
                  <a:lnTo>
                    <a:pt x="249" y="332"/>
                  </a:lnTo>
                  <a:lnTo>
                    <a:pt x="260" y="317"/>
                  </a:lnTo>
                  <a:lnTo>
                    <a:pt x="271" y="303"/>
                  </a:lnTo>
                  <a:lnTo>
                    <a:pt x="277" y="296"/>
                  </a:lnTo>
                  <a:lnTo>
                    <a:pt x="281" y="288"/>
                  </a:lnTo>
                  <a:lnTo>
                    <a:pt x="285" y="280"/>
                  </a:lnTo>
                  <a:lnTo>
                    <a:pt x="288" y="271"/>
                  </a:lnTo>
                  <a:lnTo>
                    <a:pt x="288" y="271"/>
                  </a:lnTo>
                  <a:close/>
                  <a:moveTo>
                    <a:pt x="240" y="299"/>
                  </a:moveTo>
                  <a:lnTo>
                    <a:pt x="240" y="299"/>
                  </a:lnTo>
                  <a:lnTo>
                    <a:pt x="242" y="299"/>
                  </a:lnTo>
                  <a:lnTo>
                    <a:pt x="244" y="297"/>
                  </a:lnTo>
                  <a:lnTo>
                    <a:pt x="248" y="293"/>
                  </a:lnTo>
                  <a:lnTo>
                    <a:pt x="255" y="283"/>
                  </a:lnTo>
                  <a:lnTo>
                    <a:pt x="255" y="283"/>
                  </a:lnTo>
                  <a:lnTo>
                    <a:pt x="235" y="317"/>
                  </a:lnTo>
                  <a:lnTo>
                    <a:pt x="235" y="317"/>
                  </a:lnTo>
                  <a:lnTo>
                    <a:pt x="236" y="308"/>
                  </a:lnTo>
                  <a:lnTo>
                    <a:pt x="240" y="299"/>
                  </a:lnTo>
                  <a:lnTo>
                    <a:pt x="240" y="299"/>
                  </a:lnTo>
                  <a:close/>
                  <a:moveTo>
                    <a:pt x="234" y="336"/>
                  </a:moveTo>
                  <a:lnTo>
                    <a:pt x="234" y="336"/>
                  </a:lnTo>
                  <a:lnTo>
                    <a:pt x="238" y="333"/>
                  </a:lnTo>
                  <a:lnTo>
                    <a:pt x="238" y="333"/>
                  </a:lnTo>
                  <a:lnTo>
                    <a:pt x="235" y="344"/>
                  </a:lnTo>
                  <a:lnTo>
                    <a:pt x="235" y="344"/>
                  </a:lnTo>
                  <a:lnTo>
                    <a:pt x="234" y="336"/>
                  </a:lnTo>
                  <a:lnTo>
                    <a:pt x="234" y="336"/>
                  </a:lnTo>
                  <a:close/>
                  <a:moveTo>
                    <a:pt x="236" y="351"/>
                  </a:moveTo>
                  <a:lnTo>
                    <a:pt x="236" y="351"/>
                  </a:lnTo>
                  <a:lnTo>
                    <a:pt x="237" y="352"/>
                  </a:lnTo>
                  <a:lnTo>
                    <a:pt x="240" y="352"/>
                  </a:lnTo>
                  <a:lnTo>
                    <a:pt x="243" y="351"/>
                  </a:lnTo>
                  <a:lnTo>
                    <a:pt x="243" y="351"/>
                  </a:lnTo>
                  <a:lnTo>
                    <a:pt x="237" y="361"/>
                  </a:lnTo>
                  <a:lnTo>
                    <a:pt x="237" y="361"/>
                  </a:lnTo>
                  <a:lnTo>
                    <a:pt x="236" y="351"/>
                  </a:lnTo>
                  <a:lnTo>
                    <a:pt x="236" y="351"/>
                  </a:lnTo>
                  <a:close/>
                  <a:moveTo>
                    <a:pt x="246" y="389"/>
                  </a:moveTo>
                  <a:lnTo>
                    <a:pt x="246" y="389"/>
                  </a:lnTo>
                  <a:lnTo>
                    <a:pt x="242" y="380"/>
                  </a:lnTo>
                  <a:lnTo>
                    <a:pt x="242" y="380"/>
                  </a:lnTo>
                  <a:lnTo>
                    <a:pt x="253" y="373"/>
                  </a:lnTo>
                  <a:lnTo>
                    <a:pt x="253" y="373"/>
                  </a:lnTo>
                  <a:lnTo>
                    <a:pt x="246" y="389"/>
                  </a:lnTo>
                  <a:lnTo>
                    <a:pt x="246" y="389"/>
                  </a:lnTo>
                  <a:close/>
                  <a:moveTo>
                    <a:pt x="254" y="414"/>
                  </a:moveTo>
                  <a:lnTo>
                    <a:pt x="254" y="414"/>
                  </a:lnTo>
                  <a:lnTo>
                    <a:pt x="253" y="411"/>
                  </a:lnTo>
                  <a:lnTo>
                    <a:pt x="253" y="411"/>
                  </a:lnTo>
                  <a:lnTo>
                    <a:pt x="255" y="410"/>
                  </a:lnTo>
                  <a:lnTo>
                    <a:pt x="255" y="410"/>
                  </a:lnTo>
                  <a:lnTo>
                    <a:pt x="254" y="414"/>
                  </a:lnTo>
                  <a:lnTo>
                    <a:pt x="254" y="414"/>
                  </a:lnTo>
                  <a:close/>
                  <a:moveTo>
                    <a:pt x="253" y="399"/>
                  </a:moveTo>
                  <a:lnTo>
                    <a:pt x="253" y="399"/>
                  </a:lnTo>
                  <a:lnTo>
                    <a:pt x="255" y="389"/>
                  </a:lnTo>
                  <a:lnTo>
                    <a:pt x="260" y="380"/>
                  </a:lnTo>
                  <a:lnTo>
                    <a:pt x="265" y="370"/>
                  </a:lnTo>
                  <a:lnTo>
                    <a:pt x="270" y="361"/>
                  </a:lnTo>
                  <a:lnTo>
                    <a:pt x="282" y="342"/>
                  </a:lnTo>
                  <a:lnTo>
                    <a:pt x="293" y="324"/>
                  </a:lnTo>
                  <a:lnTo>
                    <a:pt x="293" y="324"/>
                  </a:lnTo>
                  <a:lnTo>
                    <a:pt x="299" y="349"/>
                  </a:lnTo>
                  <a:lnTo>
                    <a:pt x="299" y="349"/>
                  </a:lnTo>
                  <a:lnTo>
                    <a:pt x="296" y="349"/>
                  </a:lnTo>
                  <a:lnTo>
                    <a:pt x="294" y="350"/>
                  </a:lnTo>
                  <a:lnTo>
                    <a:pt x="288" y="355"/>
                  </a:lnTo>
                  <a:lnTo>
                    <a:pt x="282" y="362"/>
                  </a:lnTo>
                  <a:lnTo>
                    <a:pt x="274" y="370"/>
                  </a:lnTo>
                  <a:lnTo>
                    <a:pt x="262" y="388"/>
                  </a:lnTo>
                  <a:lnTo>
                    <a:pt x="258" y="395"/>
                  </a:lnTo>
                  <a:lnTo>
                    <a:pt x="253" y="399"/>
                  </a:lnTo>
                  <a:lnTo>
                    <a:pt x="253" y="399"/>
                  </a:lnTo>
                  <a:close/>
                  <a:moveTo>
                    <a:pt x="301" y="357"/>
                  </a:moveTo>
                  <a:lnTo>
                    <a:pt x="301" y="357"/>
                  </a:lnTo>
                  <a:lnTo>
                    <a:pt x="307" y="374"/>
                  </a:lnTo>
                  <a:lnTo>
                    <a:pt x="307" y="374"/>
                  </a:lnTo>
                  <a:lnTo>
                    <a:pt x="301" y="376"/>
                  </a:lnTo>
                  <a:lnTo>
                    <a:pt x="295" y="381"/>
                  </a:lnTo>
                  <a:lnTo>
                    <a:pt x="290" y="387"/>
                  </a:lnTo>
                  <a:lnTo>
                    <a:pt x="284" y="394"/>
                  </a:lnTo>
                  <a:lnTo>
                    <a:pt x="272" y="408"/>
                  </a:lnTo>
                  <a:lnTo>
                    <a:pt x="267" y="415"/>
                  </a:lnTo>
                  <a:lnTo>
                    <a:pt x="262" y="418"/>
                  </a:lnTo>
                  <a:lnTo>
                    <a:pt x="262" y="418"/>
                  </a:lnTo>
                  <a:lnTo>
                    <a:pt x="266" y="409"/>
                  </a:lnTo>
                  <a:lnTo>
                    <a:pt x="271" y="398"/>
                  </a:lnTo>
                  <a:lnTo>
                    <a:pt x="278" y="388"/>
                  </a:lnTo>
                  <a:lnTo>
                    <a:pt x="287" y="379"/>
                  </a:lnTo>
                  <a:lnTo>
                    <a:pt x="287" y="379"/>
                  </a:lnTo>
                  <a:lnTo>
                    <a:pt x="295" y="368"/>
                  </a:lnTo>
                  <a:lnTo>
                    <a:pt x="301" y="357"/>
                  </a:lnTo>
                  <a:lnTo>
                    <a:pt x="301" y="357"/>
                  </a:lnTo>
                  <a:close/>
                  <a:moveTo>
                    <a:pt x="260" y="432"/>
                  </a:moveTo>
                  <a:lnTo>
                    <a:pt x="260" y="432"/>
                  </a:lnTo>
                  <a:lnTo>
                    <a:pt x="270" y="424"/>
                  </a:lnTo>
                  <a:lnTo>
                    <a:pt x="270" y="424"/>
                  </a:lnTo>
                  <a:lnTo>
                    <a:pt x="262" y="439"/>
                  </a:lnTo>
                  <a:lnTo>
                    <a:pt x="262" y="439"/>
                  </a:lnTo>
                  <a:lnTo>
                    <a:pt x="260" y="432"/>
                  </a:lnTo>
                  <a:lnTo>
                    <a:pt x="260" y="432"/>
                  </a:lnTo>
                  <a:close/>
                  <a:moveTo>
                    <a:pt x="265" y="446"/>
                  </a:moveTo>
                  <a:lnTo>
                    <a:pt x="265" y="446"/>
                  </a:lnTo>
                  <a:lnTo>
                    <a:pt x="271" y="445"/>
                  </a:lnTo>
                  <a:lnTo>
                    <a:pt x="277" y="441"/>
                  </a:lnTo>
                  <a:lnTo>
                    <a:pt x="277" y="441"/>
                  </a:lnTo>
                  <a:lnTo>
                    <a:pt x="268" y="456"/>
                  </a:lnTo>
                  <a:lnTo>
                    <a:pt x="268" y="456"/>
                  </a:lnTo>
                  <a:lnTo>
                    <a:pt x="265" y="446"/>
                  </a:lnTo>
                  <a:lnTo>
                    <a:pt x="265" y="446"/>
                  </a:lnTo>
                  <a:close/>
                  <a:moveTo>
                    <a:pt x="272" y="467"/>
                  </a:moveTo>
                  <a:lnTo>
                    <a:pt x="272" y="467"/>
                  </a:lnTo>
                  <a:lnTo>
                    <a:pt x="276" y="464"/>
                  </a:lnTo>
                  <a:lnTo>
                    <a:pt x="279" y="461"/>
                  </a:lnTo>
                  <a:lnTo>
                    <a:pt x="279" y="461"/>
                  </a:lnTo>
                  <a:lnTo>
                    <a:pt x="273" y="470"/>
                  </a:lnTo>
                  <a:lnTo>
                    <a:pt x="273" y="470"/>
                  </a:lnTo>
                  <a:lnTo>
                    <a:pt x="272" y="467"/>
                  </a:lnTo>
                  <a:lnTo>
                    <a:pt x="272" y="467"/>
                  </a:lnTo>
                  <a:close/>
                  <a:moveTo>
                    <a:pt x="279" y="485"/>
                  </a:moveTo>
                  <a:lnTo>
                    <a:pt x="279" y="485"/>
                  </a:lnTo>
                  <a:lnTo>
                    <a:pt x="278" y="483"/>
                  </a:lnTo>
                  <a:lnTo>
                    <a:pt x="278" y="483"/>
                  </a:lnTo>
                  <a:lnTo>
                    <a:pt x="279" y="482"/>
                  </a:lnTo>
                  <a:lnTo>
                    <a:pt x="279" y="482"/>
                  </a:lnTo>
                  <a:lnTo>
                    <a:pt x="279" y="485"/>
                  </a:lnTo>
                  <a:lnTo>
                    <a:pt x="279" y="485"/>
                  </a:lnTo>
                  <a:close/>
                  <a:moveTo>
                    <a:pt x="279" y="428"/>
                  </a:moveTo>
                  <a:lnTo>
                    <a:pt x="279" y="428"/>
                  </a:lnTo>
                  <a:lnTo>
                    <a:pt x="287" y="417"/>
                  </a:lnTo>
                  <a:lnTo>
                    <a:pt x="294" y="405"/>
                  </a:lnTo>
                  <a:lnTo>
                    <a:pt x="309" y="383"/>
                  </a:lnTo>
                  <a:lnTo>
                    <a:pt x="309" y="383"/>
                  </a:lnTo>
                  <a:lnTo>
                    <a:pt x="314" y="398"/>
                  </a:lnTo>
                  <a:lnTo>
                    <a:pt x="314" y="398"/>
                  </a:lnTo>
                  <a:lnTo>
                    <a:pt x="312" y="397"/>
                  </a:lnTo>
                  <a:lnTo>
                    <a:pt x="309" y="398"/>
                  </a:lnTo>
                  <a:lnTo>
                    <a:pt x="306" y="399"/>
                  </a:lnTo>
                  <a:lnTo>
                    <a:pt x="303" y="403"/>
                  </a:lnTo>
                  <a:lnTo>
                    <a:pt x="299" y="409"/>
                  </a:lnTo>
                  <a:lnTo>
                    <a:pt x="295" y="414"/>
                  </a:lnTo>
                  <a:lnTo>
                    <a:pt x="295" y="414"/>
                  </a:lnTo>
                  <a:lnTo>
                    <a:pt x="288" y="421"/>
                  </a:lnTo>
                  <a:lnTo>
                    <a:pt x="279" y="428"/>
                  </a:lnTo>
                  <a:lnTo>
                    <a:pt x="279" y="428"/>
                  </a:lnTo>
                  <a:close/>
                  <a:moveTo>
                    <a:pt x="308" y="455"/>
                  </a:moveTo>
                  <a:lnTo>
                    <a:pt x="308" y="455"/>
                  </a:lnTo>
                  <a:lnTo>
                    <a:pt x="319" y="444"/>
                  </a:lnTo>
                  <a:lnTo>
                    <a:pt x="330" y="436"/>
                  </a:lnTo>
                  <a:lnTo>
                    <a:pt x="330" y="436"/>
                  </a:lnTo>
                  <a:lnTo>
                    <a:pt x="333" y="444"/>
                  </a:lnTo>
                  <a:lnTo>
                    <a:pt x="333" y="444"/>
                  </a:lnTo>
                  <a:lnTo>
                    <a:pt x="331" y="444"/>
                  </a:lnTo>
                  <a:lnTo>
                    <a:pt x="329" y="444"/>
                  </a:lnTo>
                  <a:lnTo>
                    <a:pt x="323" y="447"/>
                  </a:lnTo>
                  <a:lnTo>
                    <a:pt x="318" y="452"/>
                  </a:lnTo>
                  <a:lnTo>
                    <a:pt x="312" y="458"/>
                  </a:lnTo>
                  <a:lnTo>
                    <a:pt x="302" y="471"/>
                  </a:lnTo>
                  <a:lnTo>
                    <a:pt x="296" y="481"/>
                  </a:lnTo>
                  <a:lnTo>
                    <a:pt x="296" y="481"/>
                  </a:lnTo>
                  <a:lnTo>
                    <a:pt x="295" y="480"/>
                  </a:lnTo>
                  <a:lnTo>
                    <a:pt x="291" y="479"/>
                  </a:lnTo>
                  <a:lnTo>
                    <a:pt x="291" y="479"/>
                  </a:lnTo>
                  <a:lnTo>
                    <a:pt x="297" y="468"/>
                  </a:lnTo>
                  <a:lnTo>
                    <a:pt x="297" y="468"/>
                  </a:lnTo>
                  <a:lnTo>
                    <a:pt x="301" y="467"/>
                  </a:lnTo>
                  <a:lnTo>
                    <a:pt x="307" y="463"/>
                  </a:lnTo>
                  <a:lnTo>
                    <a:pt x="308" y="462"/>
                  </a:lnTo>
                  <a:lnTo>
                    <a:pt x="309" y="459"/>
                  </a:lnTo>
                  <a:lnTo>
                    <a:pt x="311" y="457"/>
                  </a:lnTo>
                  <a:lnTo>
                    <a:pt x="308" y="455"/>
                  </a:lnTo>
                  <a:lnTo>
                    <a:pt x="308" y="455"/>
                  </a:lnTo>
                  <a:close/>
                  <a:moveTo>
                    <a:pt x="291" y="462"/>
                  </a:moveTo>
                  <a:lnTo>
                    <a:pt x="291" y="462"/>
                  </a:lnTo>
                  <a:lnTo>
                    <a:pt x="290" y="462"/>
                  </a:lnTo>
                  <a:lnTo>
                    <a:pt x="290" y="462"/>
                  </a:lnTo>
                  <a:lnTo>
                    <a:pt x="305" y="442"/>
                  </a:lnTo>
                  <a:lnTo>
                    <a:pt x="320" y="423"/>
                  </a:lnTo>
                  <a:lnTo>
                    <a:pt x="320" y="423"/>
                  </a:lnTo>
                  <a:lnTo>
                    <a:pt x="320" y="418"/>
                  </a:lnTo>
                  <a:lnTo>
                    <a:pt x="319" y="416"/>
                  </a:lnTo>
                  <a:lnTo>
                    <a:pt x="317" y="416"/>
                  </a:lnTo>
                  <a:lnTo>
                    <a:pt x="313" y="417"/>
                  </a:lnTo>
                  <a:lnTo>
                    <a:pt x="313" y="417"/>
                  </a:lnTo>
                  <a:lnTo>
                    <a:pt x="301" y="428"/>
                  </a:lnTo>
                  <a:lnTo>
                    <a:pt x="289" y="439"/>
                  </a:lnTo>
                  <a:lnTo>
                    <a:pt x="289" y="439"/>
                  </a:lnTo>
                  <a:lnTo>
                    <a:pt x="302" y="420"/>
                  </a:lnTo>
                  <a:lnTo>
                    <a:pt x="302" y="420"/>
                  </a:lnTo>
                  <a:lnTo>
                    <a:pt x="311" y="412"/>
                  </a:lnTo>
                  <a:lnTo>
                    <a:pt x="314" y="408"/>
                  </a:lnTo>
                  <a:lnTo>
                    <a:pt x="317" y="403"/>
                  </a:lnTo>
                  <a:lnTo>
                    <a:pt x="317" y="403"/>
                  </a:lnTo>
                  <a:lnTo>
                    <a:pt x="326" y="428"/>
                  </a:lnTo>
                  <a:lnTo>
                    <a:pt x="326" y="428"/>
                  </a:lnTo>
                  <a:lnTo>
                    <a:pt x="321" y="430"/>
                  </a:lnTo>
                  <a:lnTo>
                    <a:pt x="315" y="433"/>
                  </a:lnTo>
                  <a:lnTo>
                    <a:pt x="307" y="442"/>
                  </a:lnTo>
                  <a:lnTo>
                    <a:pt x="297" y="452"/>
                  </a:lnTo>
                  <a:lnTo>
                    <a:pt x="291" y="462"/>
                  </a:lnTo>
                  <a:lnTo>
                    <a:pt x="291" y="462"/>
                  </a:lnTo>
                  <a:close/>
                  <a:moveTo>
                    <a:pt x="285" y="501"/>
                  </a:moveTo>
                  <a:lnTo>
                    <a:pt x="285" y="501"/>
                  </a:lnTo>
                  <a:lnTo>
                    <a:pt x="283" y="494"/>
                  </a:lnTo>
                  <a:lnTo>
                    <a:pt x="283" y="494"/>
                  </a:lnTo>
                  <a:lnTo>
                    <a:pt x="283" y="494"/>
                  </a:lnTo>
                  <a:lnTo>
                    <a:pt x="283" y="494"/>
                  </a:lnTo>
                  <a:lnTo>
                    <a:pt x="288" y="492"/>
                  </a:lnTo>
                  <a:lnTo>
                    <a:pt x="293" y="489"/>
                  </a:lnTo>
                  <a:lnTo>
                    <a:pt x="293" y="489"/>
                  </a:lnTo>
                  <a:lnTo>
                    <a:pt x="285" y="501"/>
                  </a:lnTo>
                  <a:lnTo>
                    <a:pt x="285" y="501"/>
                  </a:lnTo>
                  <a:close/>
                  <a:moveTo>
                    <a:pt x="290" y="514"/>
                  </a:moveTo>
                  <a:lnTo>
                    <a:pt x="290" y="514"/>
                  </a:lnTo>
                  <a:lnTo>
                    <a:pt x="300" y="495"/>
                  </a:lnTo>
                  <a:lnTo>
                    <a:pt x="311" y="477"/>
                  </a:lnTo>
                  <a:lnTo>
                    <a:pt x="311" y="477"/>
                  </a:lnTo>
                  <a:lnTo>
                    <a:pt x="317" y="471"/>
                  </a:lnTo>
                  <a:lnTo>
                    <a:pt x="324" y="464"/>
                  </a:lnTo>
                  <a:lnTo>
                    <a:pt x="331" y="457"/>
                  </a:lnTo>
                  <a:lnTo>
                    <a:pt x="333" y="453"/>
                  </a:lnTo>
                  <a:lnTo>
                    <a:pt x="336" y="450"/>
                  </a:lnTo>
                  <a:lnTo>
                    <a:pt x="336" y="450"/>
                  </a:lnTo>
                  <a:lnTo>
                    <a:pt x="342" y="465"/>
                  </a:lnTo>
                  <a:lnTo>
                    <a:pt x="342" y="465"/>
                  </a:lnTo>
                  <a:lnTo>
                    <a:pt x="337" y="468"/>
                  </a:lnTo>
                  <a:lnTo>
                    <a:pt x="331" y="471"/>
                  </a:lnTo>
                  <a:lnTo>
                    <a:pt x="325" y="476"/>
                  </a:lnTo>
                  <a:lnTo>
                    <a:pt x="320" y="482"/>
                  </a:lnTo>
                  <a:lnTo>
                    <a:pt x="309" y="495"/>
                  </a:lnTo>
                  <a:lnTo>
                    <a:pt x="302" y="506"/>
                  </a:lnTo>
                  <a:lnTo>
                    <a:pt x="302" y="506"/>
                  </a:lnTo>
                  <a:lnTo>
                    <a:pt x="291" y="515"/>
                  </a:lnTo>
                  <a:lnTo>
                    <a:pt x="291" y="515"/>
                  </a:lnTo>
                  <a:lnTo>
                    <a:pt x="290" y="514"/>
                  </a:lnTo>
                  <a:lnTo>
                    <a:pt x="290" y="514"/>
                  </a:lnTo>
                  <a:close/>
                  <a:moveTo>
                    <a:pt x="366" y="520"/>
                  </a:moveTo>
                  <a:lnTo>
                    <a:pt x="366" y="520"/>
                  </a:lnTo>
                  <a:lnTo>
                    <a:pt x="365" y="520"/>
                  </a:lnTo>
                  <a:lnTo>
                    <a:pt x="362" y="520"/>
                  </a:lnTo>
                  <a:lnTo>
                    <a:pt x="358" y="522"/>
                  </a:lnTo>
                  <a:lnTo>
                    <a:pt x="352" y="528"/>
                  </a:lnTo>
                  <a:lnTo>
                    <a:pt x="344" y="535"/>
                  </a:lnTo>
                  <a:lnTo>
                    <a:pt x="332" y="551"/>
                  </a:lnTo>
                  <a:lnTo>
                    <a:pt x="324" y="560"/>
                  </a:lnTo>
                  <a:lnTo>
                    <a:pt x="324" y="560"/>
                  </a:lnTo>
                  <a:lnTo>
                    <a:pt x="331" y="546"/>
                  </a:lnTo>
                  <a:lnTo>
                    <a:pt x="341" y="533"/>
                  </a:lnTo>
                  <a:lnTo>
                    <a:pt x="352" y="521"/>
                  </a:lnTo>
                  <a:lnTo>
                    <a:pt x="361" y="509"/>
                  </a:lnTo>
                  <a:lnTo>
                    <a:pt x="361" y="509"/>
                  </a:lnTo>
                  <a:lnTo>
                    <a:pt x="372" y="530"/>
                  </a:lnTo>
                  <a:lnTo>
                    <a:pt x="372" y="530"/>
                  </a:lnTo>
                  <a:lnTo>
                    <a:pt x="355" y="550"/>
                  </a:lnTo>
                  <a:lnTo>
                    <a:pt x="346" y="558"/>
                  </a:lnTo>
                  <a:lnTo>
                    <a:pt x="336" y="567"/>
                  </a:lnTo>
                  <a:lnTo>
                    <a:pt x="336" y="567"/>
                  </a:lnTo>
                  <a:lnTo>
                    <a:pt x="343" y="554"/>
                  </a:lnTo>
                  <a:lnTo>
                    <a:pt x="343" y="554"/>
                  </a:lnTo>
                  <a:lnTo>
                    <a:pt x="349" y="548"/>
                  </a:lnTo>
                  <a:lnTo>
                    <a:pt x="359" y="538"/>
                  </a:lnTo>
                  <a:lnTo>
                    <a:pt x="362" y="533"/>
                  </a:lnTo>
                  <a:lnTo>
                    <a:pt x="366" y="527"/>
                  </a:lnTo>
                  <a:lnTo>
                    <a:pt x="367" y="523"/>
                  </a:lnTo>
                  <a:lnTo>
                    <a:pt x="367" y="521"/>
                  </a:lnTo>
                  <a:lnTo>
                    <a:pt x="366" y="520"/>
                  </a:lnTo>
                  <a:lnTo>
                    <a:pt x="366" y="520"/>
                  </a:lnTo>
                  <a:close/>
                  <a:moveTo>
                    <a:pt x="317" y="536"/>
                  </a:moveTo>
                  <a:lnTo>
                    <a:pt x="317" y="536"/>
                  </a:lnTo>
                  <a:lnTo>
                    <a:pt x="323" y="524"/>
                  </a:lnTo>
                  <a:lnTo>
                    <a:pt x="331" y="512"/>
                  </a:lnTo>
                  <a:lnTo>
                    <a:pt x="342" y="501"/>
                  </a:lnTo>
                  <a:lnTo>
                    <a:pt x="353" y="489"/>
                  </a:lnTo>
                  <a:lnTo>
                    <a:pt x="353" y="489"/>
                  </a:lnTo>
                  <a:lnTo>
                    <a:pt x="353" y="489"/>
                  </a:lnTo>
                  <a:lnTo>
                    <a:pt x="353" y="489"/>
                  </a:lnTo>
                  <a:lnTo>
                    <a:pt x="358" y="499"/>
                  </a:lnTo>
                  <a:lnTo>
                    <a:pt x="358" y="499"/>
                  </a:lnTo>
                  <a:lnTo>
                    <a:pt x="337" y="518"/>
                  </a:lnTo>
                  <a:lnTo>
                    <a:pt x="327" y="528"/>
                  </a:lnTo>
                  <a:lnTo>
                    <a:pt x="317" y="536"/>
                  </a:lnTo>
                  <a:lnTo>
                    <a:pt x="317" y="536"/>
                  </a:lnTo>
                  <a:close/>
                  <a:moveTo>
                    <a:pt x="305" y="522"/>
                  </a:moveTo>
                  <a:lnTo>
                    <a:pt x="305" y="522"/>
                  </a:lnTo>
                  <a:lnTo>
                    <a:pt x="309" y="512"/>
                  </a:lnTo>
                  <a:lnTo>
                    <a:pt x="309" y="512"/>
                  </a:lnTo>
                  <a:lnTo>
                    <a:pt x="319" y="504"/>
                  </a:lnTo>
                  <a:lnTo>
                    <a:pt x="329" y="494"/>
                  </a:lnTo>
                  <a:lnTo>
                    <a:pt x="346" y="474"/>
                  </a:lnTo>
                  <a:lnTo>
                    <a:pt x="346" y="474"/>
                  </a:lnTo>
                  <a:lnTo>
                    <a:pt x="349" y="482"/>
                  </a:lnTo>
                  <a:lnTo>
                    <a:pt x="349" y="482"/>
                  </a:lnTo>
                  <a:lnTo>
                    <a:pt x="344" y="483"/>
                  </a:lnTo>
                  <a:lnTo>
                    <a:pt x="338" y="487"/>
                  </a:lnTo>
                  <a:lnTo>
                    <a:pt x="326" y="499"/>
                  </a:lnTo>
                  <a:lnTo>
                    <a:pt x="314" y="514"/>
                  </a:lnTo>
                  <a:lnTo>
                    <a:pt x="305" y="522"/>
                  </a:lnTo>
                  <a:lnTo>
                    <a:pt x="305" y="522"/>
                  </a:lnTo>
                  <a:close/>
                  <a:moveTo>
                    <a:pt x="301" y="538"/>
                  </a:moveTo>
                  <a:lnTo>
                    <a:pt x="301" y="538"/>
                  </a:lnTo>
                  <a:lnTo>
                    <a:pt x="308" y="532"/>
                  </a:lnTo>
                  <a:lnTo>
                    <a:pt x="308" y="532"/>
                  </a:lnTo>
                  <a:lnTo>
                    <a:pt x="305" y="545"/>
                  </a:lnTo>
                  <a:lnTo>
                    <a:pt x="305" y="545"/>
                  </a:lnTo>
                  <a:lnTo>
                    <a:pt x="301" y="538"/>
                  </a:lnTo>
                  <a:lnTo>
                    <a:pt x="301" y="538"/>
                  </a:lnTo>
                  <a:close/>
                  <a:moveTo>
                    <a:pt x="319" y="577"/>
                  </a:moveTo>
                  <a:lnTo>
                    <a:pt x="319" y="577"/>
                  </a:lnTo>
                  <a:lnTo>
                    <a:pt x="319" y="577"/>
                  </a:lnTo>
                  <a:lnTo>
                    <a:pt x="319" y="577"/>
                  </a:lnTo>
                  <a:lnTo>
                    <a:pt x="320" y="576"/>
                  </a:lnTo>
                  <a:lnTo>
                    <a:pt x="320" y="576"/>
                  </a:lnTo>
                  <a:lnTo>
                    <a:pt x="319" y="577"/>
                  </a:lnTo>
                  <a:lnTo>
                    <a:pt x="319" y="577"/>
                  </a:lnTo>
                  <a:close/>
                  <a:moveTo>
                    <a:pt x="313" y="564"/>
                  </a:moveTo>
                  <a:lnTo>
                    <a:pt x="313" y="564"/>
                  </a:lnTo>
                  <a:lnTo>
                    <a:pt x="308" y="552"/>
                  </a:lnTo>
                  <a:lnTo>
                    <a:pt x="308" y="552"/>
                  </a:lnTo>
                  <a:lnTo>
                    <a:pt x="312" y="552"/>
                  </a:lnTo>
                  <a:lnTo>
                    <a:pt x="314" y="551"/>
                  </a:lnTo>
                  <a:lnTo>
                    <a:pt x="320" y="546"/>
                  </a:lnTo>
                  <a:lnTo>
                    <a:pt x="320" y="546"/>
                  </a:lnTo>
                  <a:lnTo>
                    <a:pt x="317" y="554"/>
                  </a:lnTo>
                  <a:lnTo>
                    <a:pt x="313" y="564"/>
                  </a:lnTo>
                  <a:lnTo>
                    <a:pt x="313" y="564"/>
                  </a:lnTo>
                  <a:close/>
                  <a:moveTo>
                    <a:pt x="323" y="587"/>
                  </a:moveTo>
                  <a:lnTo>
                    <a:pt x="323" y="587"/>
                  </a:lnTo>
                  <a:lnTo>
                    <a:pt x="324" y="587"/>
                  </a:lnTo>
                  <a:lnTo>
                    <a:pt x="324" y="587"/>
                  </a:lnTo>
                  <a:lnTo>
                    <a:pt x="332" y="581"/>
                  </a:lnTo>
                  <a:lnTo>
                    <a:pt x="332" y="581"/>
                  </a:lnTo>
                  <a:lnTo>
                    <a:pt x="329" y="589"/>
                  </a:lnTo>
                  <a:lnTo>
                    <a:pt x="326" y="598"/>
                  </a:lnTo>
                  <a:lnTo>
                    <a:pt x="326" y="598"/>
                  </a:lnTo>
                  <a:lnTo>
                    <a:pt x="323" y="587"/>
                  </a:lnTo>
                  <a:lnTo>
                    <a:pt x="323" y="587"/>
                  </a:lnTo>
                  <a:close/>
                  <a:moveTo>
                    <a:pt x="335" y="619"/>
                  </a:moveTo>
                  <a:lnTo>
                    <a:pt x="335" y="619"/>
                  </a:lnTo>
                  <a:lnTo>
                    <a:pt x="332" y="615"/>
                  </a:lnTo>
                  <a:lnTo>
                    <a:pt x="332" y="615"/>
                  </a:lnTo>
                  <a:lnTo>
                    <a:pt x="337" y="612"/>
                  </a:lnTo>
                  <a:lnTo>
                    <a:pt x="337" y="612"/>
                  </a:lnTo>
                  <a:lnTo>
                    <a:pt x="335" y="619"/>
                  </a:lnTo>
                  <a:lnTo>
                    <a:pt x="335" y="619"/>
                  </a:lnTo>
                  <a:close/>
                  <a:moveTo>
                    <a:pt x="342" y="639"/>
                  </a:moveTo>
                  <a:lnTo>
                    <a:pt x="342" y="639"/>
                  </a:lnTo>
                  <a:lnTo>
                    <a:pt x="341" y="636"/>
                  </a:lnTo>
                  <a:lnTo>
                    <a:pt x="341" y="636"/>
                  </a:lnTo>
                  <a:lnTo>
                    <a:pt x="344" y="635"/>
                  </a:lnTo>
                  <a:lnTo>
                    <a:pt x="344" y="635"/>
                  </a:lnTo>
                  <a:lnTo>
                    <a:pt x="342" y="639"/>
                  </a:lnTo>
                  <a:lnTo>
                    <a:pt x="342" y="639"/>
                  </a:lnTo>
                  <a:close/>
                  <a:moveTo>
                    <a:pt x="342" y="626"/>
                  </a:moveTo>
                  <a:lnTo>
                    <a:pt x="342" y="626"/>
                  </a:lnTo>
                  <a:lnTo>
                    <a:pt x="346" y="618"/>
                  </a:lnTo>
                  <a:lnTo>
                    <a:pt x="350" y="611"/>
                  </a:lnTo>
                  <a:lnTo>
                    <a:pt x="360" y="597"/>
                  </a:lnTo>
                  <a:lnTo>
                    <a:pt x="383" y="571"/>
                  </a:lnTo>
                  <a:lnTo>
                    <a:pt x="383" y="571"/>
                  </a:lnTo>
                  <a:lnTo>
                    <a:pt x="385" y="568"/>
                  </a:lnTo>
                  <a:lnTo>
                    <a:pt x="385" y="567"/>
                  </a:lnTo>
                  <a:lnTo>
                    <a:pt x="384" y="567"/>
                  </a:lnTo>
                  <a:lnTo>
                    <a:pt x="382" y="567"/>
                  </a:lnTo>
                  <a:lnTo>
                    <a:pt x="377" y="569"/>
                  </a:lnTo>
                  <a:lnTo>
                    <a:pt x="368" y="574"/>
                  </a:lnTo>
                  <a:lnTo>
                    <a:pt x="365" y="576"/>
                  </a:lnTo>
                  <a:lnTo>
                    <a:pt x="365" y="576"/>
                  </a:lnTo>
                  <a:lnTo>
                    <a:pt x="350" y="589"/>
                  </a:lnTo>
                  <a:lnTo>
                    <a:pt x="343" y="597"/>
                  </a:lnTo>
                  <a:lnTo>
                    <a:pt x="336" y="603"/>
                  </a:lnTo>
                  <a:lnTo>
                    <a:pt x="336" y="603"/>
                  </a:lnTo>
                  <a:lnTo>
                    <a:pt x="337" y="595"/>
                  </a:lnTo>
                  <a:lnTo>
                    <a:pt x="339" y="589"/>
                  </a:lnTo>
                  <a:lnTo>
                    <a:pt x="347" y="577"/>
                  </a:lnTo>
                  <a:lnTo>
                    <a:pt x="355" y="565"/>
                  </a:lnTo>
                  <a:lnTo>
                    <a:pt x="365" y="553"/>
                  </a:lnTo>
                  <a:lnTo>
                    <a:pt x="365" y="553"/>
                  </a:lnTo>
                  <a:lnTo>
                    <a:pt x="377" y="540"/>
                  </a:lnTo>
                  <a:lnTo>
                    <a:pt x="377" y="540"/>
                  </a:lnTo>
                  <a:lnTo>
                    <a:pt x="391" y="568"/>
                  </a:lnTo>
                  <a:lnTo>
                    <a:pt x="403" y="597"/>
                  </a:lnTo>
                  <a:lnTo>
                    <a:pt x="403" y="597"/>
                  </a:lnTo>
                  <a:lnTo>
                    <a:pt x="398" y="599"/>
                  </a:lnTo>
                  <a:lnTo>
                    <a:pt x="395" y="603"/>
                  </a:lnTo>
                  <a:lnTo>
                    <a:pt x="386" y="611"/>
                  </a:lnTo>
                  <a:lnTo>
                    <a:pt x="371" y="629"/>
                  </a:lnTo>
                  <a:lnTo>
                    <a:pt x="371" y="629"/>
                  </a:lnTo>
                  <a:lnTo>
                    <a:pt x="361" y="638"/>
                  </a:lnTo>
                  <a:lnTo>
                    <a:pt x="350" y="644"/>
                  </a:lnTo>
                  <a:lnTo>
                    <a:pt x="350" y="644"/>
                  </a:lnTo>
                  <a:lnTo>
                    <a:pt x="360" y="629"/>
                  </a:lnTo>
                  <a:lnTo>
                    <a:pt x="371" y="617"/>
                  </a:lnTo>
                  <a:lnTo>
                    <a:pt x="382" y="605"/>
                  </a:lnTo>
                  <a:lnTo>
                    <a:pt x="394" y="593"/>
                  </a:lnTo>
                  <a:lnTo>
                    <a:pt x="394" y="593"/>
                  </a:lnTo>
                  <a:lnTo>
                    <a:pt x="396" y="591"/>
                  </a:lnTo>
                  <a:lnTo>
                    <a:pt x="395" y="587"/>
                  </a:lnTo>
                  <a:lnTo>
                    <a:pt x="395" y="587"/>
                  </a:lnTo>
                  <a:lnTo>
                    <a:pt x="392" y="586"/>
                  </a:lnTo>
                  <a:lnTo>
                    <a:pt x="391" y="587"/>
                  </a:lnTo>
                  <a:lnTo>
                    <a:pt x="385" y="589"/>
                  </a:lnTo>
                  <a:lnTo>
                    <a:pt x="377" y="595"/>
                  </a:lnTo>
                  <a:lnTo>
                    <a:pt x="368" y="603"/>
                  </a:lnTo>
                  <a:lnTo>
                    <a:pt x="353" y="617"/>
                  </a:lnTo>
                  <a:lnTo>
                    <a:pt x="342" y="626"/>
                  </a:lnTo>
                  <a:lnTo>
                    <a:pt x="342" y="626"/>
                  </a:lnTo>
                  <a:close/>
                  <a:moveTo>
                    <a:pt x="392" y="703"/>
                  </a:moveTo>
                  <a:lnTo>
                    <a:pt x="392" y="703"/>
                  </a:lnTo>
                  <a:lnTo>
                    <a:pt x="394" y="700"/>
                  </a:lnTo>
                  <a:lnTo>
                    <a:pt x="394" y="698"/>
                  </a:lnTo>
                  <a:lnTo>
                    <a:pt x="394" y="698"/>
                  </a:lnTo>
                  <a:lnTo>
                    <a:pt x="396" y="698"/>
                  </a:lnTo>
                  <a:lnTo>
                    <a:pt x="400" y="697"/>
                  </a:lnTo>
                  <a:lnTo>
                    <a:pt x="403" y="694"/>
                  </a:lnTo>
                  <a:lnTo>
                    <a:pt x="403" y="693"/>
                  </a:lnTo>
                  <a:lnTo>
                    <a:pt x="403" y="691"/>
                  </a:lnTo>
                  <a:lnTo>
                    <a:pt x="403" y="691"/>
                  </a:lnTo>
                  <a:lnTo>
                    <a:pt x="411" y="691"/>
                  </a:lnTo>
                  <a:lnTo>
                    <a:pt x="411" y="691"/>
                  </a:lnTo>
                  <a:lnTo>
                    <a:pt x="404" y="701"/>
                  </a:lnTo>
                  <a:lnTo>
                    <a:pt x="397" y="710"/>
                  </a:lnTo>
                  <a:lnTo>
                    <a:pt x="389" y="717"/>
                  </a:lnTo>
                  <a:lnTo>
                    <a:pt x="379" y="723"/>
                  </a:lnTo>
                  <a:lnTo>
                    <a:pt x="379" y="723"/>
                  </a:lnTo>
                  <a:lnTo>
                    <a:pt x="378" y="722"/>
                  </a:lnTo>
                  <a:lnTo>
                    <a:pt x="378" y="722"/>
                  </a:lnTo>
                  <a:lnTo>
                    <a:pt x="383" y="710"/>
                  </a:lnTo>
                  <a:lnTo>
                    <a:pt x="383" y="710"/>
                  </a:lnTo>
                  <a:lnTo>
                    <a:pt x="392" y="703"/>
                  </a:lnTo>
                  <a:lnTo>
                    <a:pt x="392" y="703"/>
                  </a:lnTo>
                  <a:close/>
                  <a:moveTo>
                    <a:pt x="389" y="681"/>
                  </a:moveTo>
                  <a:lnTo>
                    <a:pt x="389" y="681"/>
                  </a:lnTo>
                  <a:lnTo>
                    <a:pt x="394" y="679"/>
                  </a:lnTo>
                  <a:lnTo>
                    <a:pt x="394" y="679"/>
                  </a:lnTo>
                  <a:lnTo>
                    <a:pt x="391" y="681"/>
                  </a:lnTo>
                  <a:lnTo>
                    <a:pt x="391" y="681"/>
                  </a:lnTo>
                  <a:lnTo>
                    <a:pt x="389" y="681"/>
                  </a:lnTo>
                  <a:lnTo>
                    <a:pt x="389" y="681"/>
                  </a:lnTo>
                  <a:close/>
                  <a:moveTo>
                    <a:pt x="403" y="681"/>
                  </a:moveTo>
                  <a:lnTo>
                    <a:pt x="403" y="681"/>
                  </a:lnTo>
                  <a:lnTo>
                    <a:pt x="418" y="665"/>
                  </a:lnTo>
                  <a:lnTo>
                    <a:pt x="418" y="665"/>
                  </a:lnTo>
                  <a:lnTo>
                    <a:pt x="417" y="674"/>
                  </a:lnTo>
                  <a:lnTo>
                    <a:pt x="414" y="681"/>
                  </a:lnTo>
                  <a:lnTo>
                    <a:pt x="414" y="681"/>
                  </a:lnTo>
                  <a:lnTo>
                    <a:pt x="403" y="681"/>
                  </a:lnTo>
                  <a:lnTo>
                    <a:pt x="403" y="681"/>
                  </a:lnTo>
                  <a:close/>
                  <a:moveTo>
                    <a:pt x="376" y="679"/>
                  </a:moveTo>
                  <a:lnTo>
                    <a:pt x="376" y="679"/>
                  </a:lnTo>
                  <a:lnTo>
                    <a:pt x="384" y="669"/>
                  </a:lnTo>
                  <a:lnTo>
                    <a:pt x="397" y="653"/>
                  </a:lnTo>
                  <a:lnTo>
                    <a:pt x="404" y="646"/>
                  </a:lnTo>
                  <a:lnTo>
                    <a:pt x="409" y="639"/>
                  </a:lnTo>
                  <a:lnTo>
                    <a:pt x="412" y="633"/>
                  </a:lnTo>
                  <a:lnTo>
                    <a:pt x="412" y="630"/>
                  </a:lnTo>
                  <a:lnTo>
                    <a:pt x="412" y="629"/>
                  </a:lnTo>
                  <a:lnTo>
                    <a:pt x="412" y="629"/>
                  </a:lnTo>
                  <a:lnTo>
                    <a:pt x="411" y="629"/>
                  </a:lnTo>
                  <a:lnTo>
                    <a:pt x="408" y="629"/>
                  </a:lnTo>
                  <a:lnTo>
                    <a:pt x="402" y="633"/>
                  </a:lnTo>
                  <a:lnTo>
                    <a:pt x="384" y="645"/>
                  </a:lnTo>
                  <a:lnTo>
                    <a:pt x="356" y="668"/>
                  </a:lnTo>
                  <a:lnTo>
                    <a:pt x="356" y="668"/>
                  </a:lnTo>
                  <a:lnTo>
                    <a:pt x="355" y="665"/>
                  </a:lnTo>
                  <a:lnTo>
                    <a:pt x="355" y="665"/>
                  </a:lnTo>
                  <a:lnTo>
                    <a:pt x="360" y="658"/>
                  </a:lnTo>
                  <a:lnTo>
                    <a:pt x="365" y="651"/>
                  </a:lnTo>
                  <a:lnTo>
                    <a:pt x="378" y="636"/>
                  </a:lnTo>
                  <a:lnTo>
                    <a:pt x="378" y="636"/>
                  </a:lnTo>
                  <a:lnTo>
                    <a:pt x="392" y="622"/>
                  </a:lnTo>
                  <a:lnTo>
                    <a:pt x="407" y="606"/>
                  </a:lnTo>
                  <a:lnTo>
                    <a:pt x="407" y="606"/>
                  </a:lnTo>
                  <a:lnTo>
                    <a:pt x="414" y="630"/>
                  </a:lnTo>
                  <a:lnTo>
                    <a:pt x="417" y="642"/>
                  </a:lnTo>
                  <a:lnTo>
                    <a:pt x="418" y="653"/>
                  </a:lnTo>
                  <a:lnTo>
                    <a:pt x="418" y="653"/>
                  </a:lnTo>
                  <a:lnTo>
                    <a:pt x="413" y="654"/>
                  </a:lnTo>
                  <a:lnTo>
                    <a:pt x="407" y="656"/>
                  </a:lnTo>
                  <a:lnTo>
                    <a:pt x="396" y="663"/>
                  </a:lnTo>
                  <a:lnTo>
                    <a:pt x="376" y="679"/>
                  </a:lnTo>
                  <a:lnTo>
                    <a:pt x="376" y="679"/>
                  </a:lnTo>
                  <a:close/>
                  <a:moveTo>
                    <a:pt x="377" y="689"/>
                  </a:moveTo>
                  <a:lnTo>
                    <a:pt x="377" y="689"/>
                  </a:lnTo>
                  <a:lnTo>
                    <a:pt x="377" y="689"/>
                  </a:lnTo>
                  <a:lnTo>
                    <a:pt x="377" y="689"/>
                  </a:lnTo>
                  <a:lnTo>
                    <a:pt x="377" y="689"/>
                  </a:lnTo>
                  <a:lnTo>
                    <a:pt x="377" y="689"/>
                  </a:lnTo>
                  <a:lnTo>
                    <a:pt x="377" y="689"/>
                  </a:lnTo>
                  <a:lnTo>
                    <a:pt x="377" y="689"/>
                  </a:lnTo>
                  <a:close/>
                  <a:moveTo>
                    <a:pt x="371" y="670"/>
                  </a:moveTo>
                  <a:lnTo>
                    <a:pt x="371" y="670"/>
                  </a:lnTo>
                  <a:lnTo>
                    <a:pt x="365" y="679"/>
                  </a:lnTo>
                  <a:lnTo>
                    <a:pt x="365" y="679"/>
                  </a:lnTo>
                  <a:lnTo>
                    <a:pt x="364" y="679"/>
                  </a:lnTo>
                  <a:lnTo>
                    <a:pt x="364" y="679"/>
                  </a:lnTo>
                  <a:lnTo>
                    <a:pt x="361" y="676"/>
                  </a:lnTo>
                  <a:lnTo>
                    <a:pt x="361" y="676"/>
                  </a:lnTo>
                  <a:lnTo>
                    <a:pt x="371" y="670"/>
                  </a:lnTo>
                  <a:lnTo>
                    <a:pt x="371" y="670"/>
                  </a:lnTo>
                  <a:close/>
                  <a:moveTo>
                    <a:pt x="350" y="654"/>
                  </a:moveTo>
                  <a:lnTo>
                    <a:pt x="350" y="654"/>
                  </a:lnTo>
                  <a:lnTo>
                    <a:pt x="349" y="656"/>
                  </a:lnTo>
                  <a:lnTo>
                    <a:pt x="349" y="656"/>
                  </a:lnTo>
                  <a:lnTo>
                    <a:pt x="349" y="656"/>
                  </a:lnTo>
                  <a:lnTo>
                    <a:pt x="349" y="656"/>
                  </a:lnTo>
                  <a:lnTo>
                    <a:pt x="350" y="654"/>
                  </a:lnTo>
                  <a:lnTo>
                    <a:pt x="350" y="654"/>
                  </a:lnTo>
                  <a:close/>
                  <a:moveTo>
                    <a:pt x="346" y="686"/>
                  </a:moveTo>
                  <a:lnTo>
                    <a:pt x="346" y="686"/>
                  </a:lnTo>
                  <a:lnTo>
                    <a:pt x="349" y="685"/>
                  </a:lnTo>
                  <a:lnTo>
                    <a:pt x="354" y="681"/>
                  </a:lnTo>
                  <a:lnTo>
                    <a:pt x="354" y="681"/>
                  </a:lnTo>
                  <a:lnTo>
                    <a:pt x="360" y="689"/>
                  </a:lnTo>
                  <a:lnTo>
                    <a:pt x="360" y="689"/>
                  </a:lnTo>
                  <a:lnTo>
                    <a:pt x="359" y="689"/>
                  </a:lnTo>
                  <a:lnTo>
                    <a:pt x="359" y="689"/>
                  </a:lnTo>
                  <a:lnTo>
                    <a:pt x="341" y="691"/>
                  </a:lnTo>
                  <a:lnTo>
                    <a:pt x="341" y="691"/>
                  </a:lnTo>
                  <a:lnTo>
                    <a:pt x="346" y="686"/>
                  </a:lnTo>
                  <a:lnTo>
                    <a:pt x="346" y="686"/>
                  </a:lnTo>
                  <a:close/>
                  <a:moveTo>
                    <a:pt x="331" y="700"/>
                  </a:moveTo>
                  <a:lnTo>
                    <a:pt x="331" y="700"/>
                  </a:lnTo>
                  <a:lnTo>
                    <a:pt x="341" y="701"/>
                  </a:lnTo>
                  <a:lnTo>
                    <a:pt x="352" y="701"/>
                  </a:lnTo>
                  <a:lnTo>
                    <a:pt x="373" y="700"/>
                  </a:lnTo>
                  <a:lnTo>
                    <a:pt x="373" y="700"/>
                  </a:lnTo>
                  <a:lnTo>
                    <a:pt x="377" y="700"/>
                  </a:lnTo>
                  <a:lnTo>
                    <a:pt x="377" y="700"/>
                  </a:lnTo>
                  <a:lnTo>
                    <a:pt x="376" y="704"/>
                  </a:lnTo>
                  <a:lnTo>
                    <a:pt x="376" y="704"/>
                  </a:lnTo>
                  <a:lnTo>
                    <a:pt x="367" y="707"/>
                  </a:lnTo>
                  <a:lnTo>
                    <a:pt x="359" y="712"/>
                  </a:lnTo>
                  <a:lnTo>
                    <a:pt x="339" y="718"/>
                  </a:lnTo>
                  <a:lnTo>
                    <a:pt x="339" y="718"/>
                  </a:lnTo>
                  <a:lnTo>
                    <a:pt x="330" y="719"/>
                  </a:lnTo>
                  <a:lnTo>
                    <a:pt x="314" y="723"/>
                  </a:lnTo>
                  <a:lnTo>
                    <a:pt x="306" y="724"/>
                  </a:lnTo>
                  <a:lnTo>
                    <a:pt x="301" y="728"/>
                  </a:lnTo>
                  <a:lnTo>
                    <a:pt x="299" y="729"/>
                  </a:lnTo>
                  <a:lnTo>
                    <a:pt x="299" y="730"/>
                  </a:lnTo>
                  <a:lnTo>
                    <a:pt x="299" y="732"/>
                  </a:lnTo>
                  <a:lnTo>
                    <a:pt x="300" y="734"/>
                  </a:lnTo>
                  <a:lnTo>
                    <a:pt x="300" y="734"/>
                  </a:lnTo>
                  <a:lnTo>
                    <a:pt x="278" y="733"/>
                  </a:lnTo>
                  <a:lnTo>
                    <a:pt x="278" y="733"/>
                  </a:lnTo>
                  <a:lnTo>
                    <a:pt x="293" y="725"/>
                  </a:lnTo>
                  <a:lnTo>
                    <a:pt x="306" y="718"/>
                  </a:lnTo>
                  <a:lnTo>
                    <a:pt x="319" y="710"/>
                  </a:lnTo>
                  <a:lnTo>
                    <a:pt x="331" y="700"/>
                  </a:lnTo>
                  <a:lnTo>
                    <a:pt x="331" y="700"/>
                  </a:lnTo>
                  <a:close/>
                  <a:moveTo>
                    <a:pt x="368" y="718"/>
                  </a:moveTo>
                  <a:lnTo>
                    <a:pt x="368" y="718"/>
                  </a:lnTo>
                  <a:lnTo>
                    <a:pt x="368" y="719"/>
                  </a:lnTo>
                  <a:lnTo>
                    <a:pt x="368" y="719"/>
                  </a:lnTo>
                  <a:lnTo>
                    <a:pt x="368" y="721"/>
                  </a:lnTo>
                  <a:lnTo>
                    <a:pt x="368" y="721"/>
                  </a:lnTo>
                  <a:lnTo>
                    <a:pt x="365" y="719"/>
                  </a:lnTo>
                  <a:lnTo>
                    <a:pt x="365" y="719"/>
                  </a:lnTo>
                  <a:lnTo>
                    <a:pt x="368" y="718"/>
                  </a:lnTo>
                  <a:lnTo>
                    <a:pt x="368" y="718"/>
                  </a:lnTo>
                  <a:close/>
                  <a:moveTo>
                    <a:pt x="320" y="733"/>
                  </a:moveTo>
                  <a:lnTo>
                    <a:pt x="320" y="733"/>
                  </a:lnTo>
                  <a:lnTo>
                    <a:pt x="341" y="728"/>
                  </a:lnTo>
                  <a:lnTo>
                    <a:pt x="341" y="728"/>
                  </a:lnTo>
                  <a:lnTo>
                    <a:pt x="358" y="728"/>
                  </a:lnTo>
                  <a:lnTo>
                    <a:pt x="358" y="728"/>
                  </a:lnTo>
                  <a:lnTo>
                    <a:pt x="339" y="732"/>
                  </a:lnTo>
                  <a:lnTo>
                    <a:pt x="320" y="733"/>
                  </a:lnTo>
                  <a:lnTo>
                    <a:pt x="320" y="733"/>
                  </a:lnTo>
                  <a:close/>
                  <a:moveTo>
                    <a:pt x="338" y="741"/>
                  </a:moveTo>
                  <a:lnTo>
                    <a:pt x="338" y="741"/>
                  </a:lnTo>
                  <a:lnTo>
                    <a:pt x="335" y="742"/>
                  </a:lnTo>
                  <a:lnTo>
                    <a:pt x="335" y="742"/>
                  </a:lnTo>
                  <a:lnTo>
                    <a:pt x="335" y="741"/>
                  </a:lnTo>
                  <a:lnTo>
                    <a:pt x="335" y="741"/>
                  </a:lnTo>
                  <a:lnTo>
                    <a:pt x="338" y="741"/>
                  </a:lnTo>
                  <a:lnTo>
                    <a:pt x="338" y="741"/>
                  </a:lnTo>
                  <a:close/>
                  <a:moveTo>
                    <a:pt x="214" y="794"/>
                  </a:moveTo>
                  <a:lnTo>
                    <a:pt x="214" y="794"/>
                  </a:lnTo>
                  <a:lnTo>
                    <a:pt x="234" y="791"/>
                  </a:lnTo>
                  <a:lnTo>
                    <a:pt x="234" y="791"/>
                  </a:lnTo>
                  <a:lnTo>
                    <a:pt x="213" y="804"/>
                  </a:lnTo>
                  <a:lnTo>
                    <a:pt x="193" y="818"/>
                  </a:lnTo>
                  <a:lnTo>
                    <a:pt x="193" y="818"/>
                  </a:lnTo>
                  <a:lnTo>
                    <a:pt x="190" y="817"/>
                  </a:lnTo>
                  <a:lnTo>
                    <a:pt x="188" y="817"/>
                  </a:lnTo>
                  <a:lnTo>
                    <a:pt x="182" y="817"/>
                  </a:lnTo>
                  <a:lnTo>
                    <a:pt x="163" y="823"/>
                  </a:lnTo>
                  <a:lnTo>
                    <a:pt x="131" y="834"/>
                  </a:lnTo>
                  <a:lnTo>
                    <a:pt x="131" y="834"/>
                  </a:lnTo>
                  <a:lnTo>
                    <a:pt x="146" y="827"/>
                  </a:lnTo>
                  <a:lnTo>
                    <a:pt x="161" y="819"/>
                  </a:lnTo>
                  <a:lnTo>
                    <a:pt x="193" y="809"/>
                  </a:lnTo>
                  <a:lnTo>
                    <a:pt x="193" y="809"/>
                  </a:lnTo>
                  <a:lnTo>
                    <a:pt x="199" y="807"/>
                  </a:lnTo>
                  <a:lnTo>
                    <a:pt x="208" y="805"/>
                  </a:lnTo>
                  <a:lnTo>
                    <a:pt x="213" y="803"/>
                  </a:lnTo>
                  <a:lnTo>
                    <a:pt x="216" y="800"/>
                  </a:lnTo>
                  <a:lnTo>
                    <a:pt x="217" y="798"/>
                  </a:lnTo>
                  <a:lnTo>
                    <a:pt x="214" y="794"/>
                  </a:lnTo>
                  <a:lnTo>
                    <a:pt x="214" y="794"/>
                  </a:lnTo>
                  <a:close/>
                  <a:moveTo>
                    <a:pt x="189" y="787"/>
                  </a:moveTo>
                  <a:lnTo>
                    <a:pt x="189" y="787"/>
                  </a:lnTo>
                  <a:lnTo>
                    <a:pt x="206" y="782"/>
                  </a:lnTo>
                  <a:lnTo>
                    <a:pt x="234" y="776"/>
                  </a:lnTo>
                  <a:lnTo>
                    <a:pt x="247" y="772"/>
                  </a:lnTo>
                  <a:lnTo>
                    <a:pt x="259" y="769"/>
                  </a:lnTo>
                  <a:lnTo>
                    <a:pt x="267" y="765"/>
                  </a:lnTo>
                  <a:lnTo>
                    <a:pt x="270" y="763"/>
                  </a:lnTo>
                  <a:lnTo>
                    <a:pt x="271" y="760"/>
                  </a:lnTo>
                  <a:lnTo>
                    <a:pt x="271" y="760"/>
                  </a:lnTo>
                  <a:lnTo>
                    <a:pt x="287" y="758"/>
                  </a:lnTo>
                  <a:lnTo>
                    <a:pt x="302" y="754"/>
                  </a:lnTo>
                  <a:lnTo>
                    <a:pt x="302" y="754"/>
                  </a:lnTo>
                  <a:lnTo>
                    <a:pt x="305" y="754"/>
                  </a:lnTo>
                  <a:lnTo>
                    <a:pt x="306" y="752"/>
                  </a:lnTo>
                  <a:lnTo>
                    <a:pt x="306" y="750"/>
                  </a:lnTo>
                  <a:lnTo>
                    <a:pt x="305" y="747"/>
                  </a:lnTo>
                  <a:lnTo>
                    <a:pt x="305" y="747"/>
                  </a:lnTo>
                  <a:lnTo>
                    <a:pt x="311" y="746"/>
                  </a:lnTo>
                  <a:lnTo>
                    <a:pt x="311" y="746"/>
                  </a:lnTo>
                  <a:lnTo>
                    <a:pt x="324" y="746"/>
                  </a:lnTo>
                  <a:lnTo>
                    <a:pt x="324" y="746"/>
                  </a:lnTo>
                  <a:lnTo>
                    <a:pt x="306" y="753"/>
                  </a:lnTo>
                  <a:lnTo>
                    <a:pt x="288" y="762"/>
                  </a:lnTo>
                  <a:lnTo>
                    <a:pt x="254" y="780"/>
                  </a:lnTo>
                  <a:lnTo>
                    <a:pt x="254" y="780"/>
                  </a:lnTo>
                  <a:lnTo>
                    <a:pt x="252" y="778"/>
                  </a:lnTo>
                  <a:lnTo>
                    <a:pt x="249" y="777"/>
                  </a:lnTo>
                  <a:lnTo>
                    <a:pt x="242" y="776"/>
                  </a:lnTo>
                  <a:lnTo>
                    <a:pt x="232" y="776"/>
                  </a:lnTo>
                  <a:lnTo>
                    <a:pt x="223" y="778"/>
                  </a:lnTo>
                  <a:lnTo>
                    <a:pt x="202" y="783"/>
                  </a:lnTo>
                  <a:lnTo>
                    <a:pt x="189" y="787"/>
                  </a:lnTo>
                  <a:lnTo>
                    <a:pt x="189" y="787"/>
                  </a:lnTo>
                  <a:close/>
                  <a:moveTo>
                    <a:pt x="248" y="747"/>
                  </a:moveTo>
                  <a:lnTo>
                    <a:pt x="248" y="747"/>
                  </a:lnTo>
                  <a:lnTo>
                    <a:pt x="264" y="740"/>
                  </a:lnTo>
                  <a:lnTo>
                    <a:pt x="264" y="740"/>
                  </a:lnTo>
                  <a:lnTo>
                    <a:pt x="268" y="742"/>
                  </a:lnTo>
                  <a:lnTo>
                    <a:pt x="276" y="744"/>
                  </a:lnTo>
                  <a:lnTo>
                    <a:pt x="276" y="744"/>
                  </a:lnTo>
                  <a:lnTo>
                    <a:pt x="259" y="747"/>
                  </a:lnTo>
                  <a:lnTo>
                    <a:pt x="243" y="748"/>
                  </a:lnTo>
                  <a:lnTo>
                    <a:pt x="243" y="748"/>
                  </a:lnTo>
                  <a:lnTo>
                    <a:pt x="248" y="747"/>
                  </a:lnTo>
                  <a:lnTo>
                    <a:pt x="248" y="747"/>
                  </a:lnTo>
                  <a:close/>
                  <a:moveTo>
                    <a:pt x="231" y="754"/>
                  </a:moveTo>
                  <a:lnTo>
                    <a:pt x="231" y="754"/>
                  </a:lnTo>
                  <a:lnTo>
                    <a:pt x="231" y="756"/>
                  </a:lnTo>
                  <a:lnTo>
                    <a:pt x="231" y="756"/>
                  </a:lnTo>
                  <a:lnTo>
                    <a:pt x="225" y="757"/>
                  </a:lnTo>
                  <a:lnTo>
                    <a:pt x="225" y="757"/>
                  </a:lnTo>
                  <a:lnTo>
                    <a:pt x="231" y="754"/>
                  </a:lnTo>
                  <a:lnTo>
                    <a:pt x="231" y="754"/>
                  </a:lnTo>
                  <a:close/>
                  <a:moveTo>
                    <a:pt x="193" y="774"/>
                  </a:moveTo>
                  <a:lnTo>
                    <a:pt x="193" y="774"/>
                  </a:lnTo>
                  <a:lnTo>
                    <a:pt x="193" y="775"/>
                  </a:lnTo>
                  <a:lnTo>
                    <a:pt x="193" y="775"/>
                  </a:lnTo>
                  <a:lnTo>
                    <a:pt x="187" y="777"/>
                  </a:lnTo>
                  <a:lnTo>
                    <a:pt x="187" y="777"/>
                  </a:lnTo>
                  <a:lnTo>
                    <a:pt x="193" y="774"/>
                  </a:lnTo>
                  <a:lnTo>
                    <a:pt x="193" y="774"/>
                  </a:lnTo>
                  <a:close/>
                  <a:moveTo>
                    <a:pt x="160" y="795"/>
                  </a:moveTo>
                  <a:lnTo>
                    <a:pt x="160" y="795"/>
                  </a:lnTo>
                  <a:lnTo>
                    <a:pt x="161" y="798"/>
                  </a:lnTo>
                  <a:lnTo>
                    <a:pt x="161" y="798"/>
                  </a:lnTo>
                  <a:lnTo>
                    <a:pt x="155" y="800"/>
                  </a:lnTo>
                  <a:lnTo>
                    <a:pt x="147" y="805"/>
                  </a:lnTo>
                  <a:lnTo>
                    <a:pt x="147" y="805"/>
                  </a:lnTo>
                  <a:lnTo>
                    <a:pt x="160" y="795"/>
                  </a:lnTo>
                  <a:lnTo>
                    <a:pt x="160" y="795"/>
                  </a:lnTo>
                  <a:close/>
                  <a:moveTo>
                    <a:pt x="101" y="845"/>
                  </a:moveTo>
                  <a:lnTo>
                    <a:pt x="101" y="845"/>
                  </a:lnTo>
                  <a:lnTo>
                    <a:pt x="120" y="828"/>
                  </a:lnTo>
                  <a:lnTo>
                    <a:pt x="141" y="810"/>
                  </a:lnTo>
                  <a:lnTo>
                    <a:pt x="141" y="810"/>
                  </a:lnTo>
                  <a:lnTo>
                    <a:pt x="137" y="815"/>
                  </a:lnTo>
                  <a:lnTo>
                    <a:pt x="137" y="817"/>
                  </a:lnTo>
                  <a:lnTo>
                    <a:pt x="137" y="819"/>
                  </a:lnTo>
                  <a:lnTo>
                    <a:pt x="137" y="819"/>
                  </a:lnTo>
                  <a:lnTo>
                    <a:pt x="130" y="824"/>
                  </a:lnTo>
                  <a:lnTo>
                    <a:pt x="118" y="833"/>
                  </a:lnTo>
                  <a:lnTo>
                    <a:pt x="112" y="837"/>
                  </a:lnTo>
                  <a:lnTo>
                    <a:pt x="108" y="841"/>
                  </a:lnTo>
                  <a:lnTo>
                    <a:pt x="108" y="844"/>
                  </a:lnTo>
                  <a:lnTo>
                    <a:pt x="108" y="845"/>
                  </a:lnTo>
                  <a:lnTo>
                    <a:pt x="110" y="847"/>
                  </a:lnTo>
                  <a:lnTo>
                    <a:pt x="112" y="847"/>
                  </a:lnTo>
                  <a:lnTo>
                    <a:pt x="112" y="847"/>
                  </a:lnTo>
                  <a:lnTo>
                    <a:pt x="87" y="858"/>
                  </a:lnTo>
                  <a:lnTo>
                    <a:pt x="87" y="858"/>
                  </a:lnTo>
                  <a:lnTo>
                    <a:pt x="101" y="845"/>
                  </a:lnTo>
                  <a:lnTo>
                    <a:pt x="101" y="845"/>
                  </a:lnTo>
                  <a:close/>
                  <a:moveTo>
                    <a:pt x="71" y="874"/>
                  </a:moveTo>
                  <a:lnTo>
                    <a:pt x="71" y="874"/>
                  </a:lnTo>
                  <a:lnTo>
                    <a:pt x="76" y="875"/>
                  </a:lnTo>
                  <a:lnTo>
                    <a:pt x="83" y="874"/>
                  </a:lnTo>
                  <a:lnTo>
                    <a:pt x="95" y="870"/>
                  </a:lnTo>
                  <a:lnTo>
                    <a:pt x="95" y="870"/>
                  </a:lnTo>
                  <a:lnTo>
                    <a:pt x="81" y="880"/>
                  </a:lnTo>
                  <a:lnTo>
                    <a:pt x="67" y="888"/>
                  </a:lnTo>
                  <a:lnTo>
                    <a:pt x="41" y="909"/>
                  </a:lnTo>
                  <a:lnTo>
                    <a:pt x="41" y="909"/>
                  </a:lnTo>
                  <a:lnTo>
                    <a:pt x="55" y="890"/>
                  </a:lnTo>
                  <a:lnTo>
                    <a:pt x="71" y="874"/>
                  </a:lnTo>
                  <a:lnTo>
                    <a:pt x="71" y="874"/>
                  </a:lnTo>
                  <a:close/>
                  <a:moveTo>
                    <a:pt x="28" y="931"/>
                  </a:moveTo>
                  <a:lnTo>
                    <a:pt x="28" y="931"/>
                  </a:lnTo>
                  <a:lnTo>
                    <a:pt x="35" y="930"/>
                  </a:lnTo>
                  <a:lnTo>
                    <a:pt x="41" y="928"/>
                  </a:lnTo>
                  <a:lnTo>
                    <a:pt x="41" y="928"/>
                  </a:lnTo>
                  <a:lnTo>
                    <a:pt x="25" y="939"/>
                  </a:lnTo>
                  <a:lnTo>
                    <a:pt x="25" y="939"/>
                  </a:lnTo>
                  <a:lnTo>
                    <a:pt x="28" y="931"/>
                  </a:lnTo>
                  <a:lnTo>
                    <a:pt x="28" y="931"/>
                  </a:lnTo>
                  <a:close/>
                  <a:moveTo>
                    <a:pt x="18" y="960"/>
                  </a:moveTo>
                  <a:lnTo>
                    <a:pt x="18" y="960"/>
                  </a:lnTo>
                  <a:lnTo>
                    <a:pt x="18" y="958"/>
                  </a:lnTo>
                  <a:lnTo>
                    <a:pt x="18" y="958"/>
                  </a:lnTo>
                  <a:lnTo>
                    <a:pt x="29" y="953"/>
                  </a:lnTo>
                  <a:lnTo>
                    <a:pt x="40" y="948"/>
                  </a:lnTo>
                  <a:lnTo>
                    <a:pt x="40" y="948"/>
                  </a:lnTo>
                  <a:lnTo>
                    <a:pt x="28" y="959"/>
                  </a:lnTo>
                  <a:lnTo>
                    <a:pt x="16" y="971"/>
                  </a:lnTo>
                  <a:lnTo>
                    <a:pt x="16" y="971"/>
                  </a:lnTo>
                  <a:lnTo>
                    <a:pt x="18" y="960"/>
                  </a:lnTo>
                  <a:lnTo>
                    <a:pt x="18" y="960"/>
                  </a:lnTo>
                  <a:close/>
                  <a:moveTo>
                    <a:pt x="13" y="1006"/>
                  </a:moveTo>
                  <a:lnTo>
                    <a:pt x="13" y="1006"/>
                  </a:lnTo>
                  <a:lnTo>
                    <a:pt x="17" y="1004"/>
                  </a:lnTo>
                  <a:lnTo>
                    <a:pt x="17" y="1004"/>
                  </a:lnTo>
                  <a:lnTo>
                    <a:pt x="13" y="1011"/>
                  </a:lnTo>
                  <a:lnTo>
                    <a:pt x="13" y="1011"/>
                  </a:lnTo>
                  <a:lnTo>
                    <a:pt x="13" y="1006"/>
                  </a:lnTo>
                  <a:lnTo>
                    <a:pt x="13" y="1006"/>
                  </a:lnTo>
                  <a:close/>
                  <a:moveTo>
                    <a:pt x="28" y="1057"/>
                  </a:moveTo>
                  <a:lnTo>
                    <a:pt x="28" y="1057"/>
                  </a:lnTo>
                  <a:lnTo>
                    <a:pt x="19" y="1057"/>
                  </a:lnTo>
                  <a:lnTo>
                    <a:pt x="19" y="1057"/>
                  </a:lnTo>
                  <a:lnTo>
                    <a:pt x="17" y="1049"/>
                  </a:lnTo>
                  <a:lnTo>
                    <a:pt x="16" y="1040"/>
                  </a:lnTo>
                  <a:lnTo>
                    <a:pt x="16" y="1040"/>
                  </a:lnTo>
                  <a:lnTo>
                    <a:pt x="25" y="1030"/>
                  </a:lnTo>
                  <a:lnTo>
                    <a:pt x="25" y="1030"/>
                  </a:lnTo>
                  <a:lnTo>
                    <a:pt x="23" y="1036"/>
                  </a:lnTo>
                  <a:lnTo>
                    <a:pt x="23" y="1042"/>
                  </a:lnTo>
                  <a:lnTo>
                    <a:pt x="23" y="1045"/>
                  </a:lnTo>
                  <a:lnTo>
                    <a:pt x="24" y="1046"/>
                  </a:lnTo>
                  <a:lnTo>
                    <a:pt x="27" y="1046"/>
                  </a:lnTo>
                  <a:lnTo>
                    <a:pt x="31" y="1046"/>
                  </a:lnTo>
                  <a:lnTo>
                    <a:pt x="31" y="1046"/>
                  </a:lnTo>
                  <a:lnTo>
                    <a:pt x="28" y="1057"/>
                  </a:lnTo>
                  <a:lnTo>
                    <a:pt x="28" y="1057"/>
                  </a:lnTo>
                  <a:close/>
                  <a:moveTo>
                    <a:pt x="19" y="1022"/>
                  </a:moveTo>
                  <a:lnTo>
                    <a:pt x="19" y="1022"/>
                  </a:lnTo>
                  <a:lnTo>
                    <a:pt x="27" y="1007"/>
                  </a:lnTo>
                  <a:lnTo>
                    <a:pt x="27" y="1007"/>
                  </a:lnTo>
                  <a:lnTo>
                    <a:pt x="29" y="1001"/>
                  </a:lnTo>
                  <a:lnTo>
                    <a:pt x="31" y="993"/>
                  </a:lnTo>
                  <a:lnTo>
                    <a:pt x="33" y="989"/>
                  </a:lnTo>
                  <a:lnTo>
                    <a:pt x="33" y="986"/>
                  </a:lnTo>
                  <a:lnTo>
                    <a:pt x="31" y="983"/>
                  </a:lnTo>
                  <a:lnTo>
                    <a:pt x="28" y="983"/>
                  </a:lnTo>
                  <a:lnTo>
                    <a:pt x="28" y="983"/>
                  </a:lnTo>
                  <a:lnTo>
                    <a:pt x="45" y="964"/>
                  </a:lnTo>
                  <a:lnTo>
                    <a:pt x="54" y="953"/>
                  </a:lnTo>
                  <a:lnTo>
                    <a:pt x="57" y="948"/>
                  </a:lnTo>
                  <a:lnTo>
                    <a:pt x="57" y="946"/>
                  </a:lnTo>
                  <a:lnTo>
                    <a:pt x="57" y="945"/>
                  </a:lnTo>
                  <a:lnTo>
                    <a:pt x="57" y="945"/>
                  </a:lnTo>
                  <a:lnTo>
                    <a:pt x="60" y="940"/>
                  </a:lnTo>
                  <a:lnTo>
                    <a:pt x="67" y="933"/>
                  </a:lnTo>
                  <a:lnTo>
                    <a:pt x="70" y="929"/>
                  </a:lnTo>
                  <a:lnTo>
                    <a:pt x="71" y="925"/>
                  </a:lnTo>
                  <a:lnTo>
                    <a:pt x="71" y="922"/>
                  </a:lnTo>
                  <a:lnTo>
                    <a:pt x="69" y="919"/>
                  </a:lnTo>
                  <a:lnTo>
                    <a:pt x="69" y="919"/>
                  </a:lnTo>
                  <a:lnTo>
                    <a:pt x="76" y="915"/>
                  </a:lnTo>
                  <a:lnTo>
                    <a:pt x="87" y="907"/>
                  </a:lnTo>
                  <a:lnTo>
                    <a:pt x="92" y="903"/>
                  </a:lnTo>
                  <a:lnTo>
                    <a:pt x="95" y="898"/>
                  </a:lnTo>
                  <a:lnTo>
                    <a:pt x="96" y="894"/>
                  </a:lnTo>
                  <a:lnTo>
                    <a:pt x="96" y="892"/>
                  </a:lnTo>
                  <a:lnTo>
                    <a:pt x="95" y="890"/>
                  </a:lnTo>
                  <a:lnTo>
                    <a:pt x="95" y="890"/>
                  </a:lnTo>
                  <a:lnTo>
                    <a:pt x="114" y="878"/>
                  </a:lnTo>
                  <a:lnTo>
                    <a:pt x="119" y="875"/>
                  </a:lnTo>
                  <a:lnTo>
                    <a:pt x="123" y="870"/>
                  </a:lnTo>
                  <a:lnTo>
                    <a:pt x="125" y="866"/>
                  </a:lnTo>
                  <a:lnTo>
                    <a:pt x="126" y="865"/>
                  </a:lnTo>
                  <a:lnTo>
                    <a:pt x="125" y="864"/>
                  </a:lnTo>
                  <a:lnTo>
                    <a:pt x="125" y="864"/>
                  </a:lnTo>
                  <a:lnTo>
                    <a:pt x="132" y="860"/>
                  </a:lnTo>
                  <a:lnTo>
                    <a:pt x="142" y="854"/>
                  </a:lnTo>
                  <a:lnTo>
                    <a:pt x="147" y="852"/>
                  </a:lnTo>
                  <a:lnTo>
                    <a:pt x="151" y="848"/>
                  </a:lnTo>
                  <a:lnTo>
                    <a:pt x="153" y="845"/>
                  </a:lnTo>
                  <a:lnTo>
                    <a:pt x="153" y="844"/>
                  </a:lnTo>
                  <a:lnTo>
                    <a:pt x="152" y="841"/>
                  </a:lnTo>
                  <a:lnTo>
                    <a:pt x="152" y="841"/>
                  </a:lnTo>
                  <a:lnTo>
                    <a:pt x="171" y="834"/>
                  </a:lnTo>
                  <a:lnTo>
                    <a:pt x="171" y="834"/>
                  </a:lnTo>
                  <a:lnTo>
                    <a:pt x="151" y="851"/>
                  </a:lnTo>
                  <a:lnTo>
                    <a:pt x="128" y="869"/>
                  </a:lnTo>
                  <a:lnTo>
                    <a:pt x="107" y="889"/>
                  </a:lnTo>
                  <a:lnTo>
                    <a:pt x="87" y="911"/>
                  </a:lnTo>
                  <a:lnTo>
                    <a:pt x="67" y="934"/>
                  </a:lnTo>
                  <a:lnTo>
                    <a:pt x="60" y="946"/>
                  </a:lnTo>
                  <a:lnTo>
                    <a:pt x="52" y="959"/>
                  </a:lnTo>
                  <a:lnTo>
                    <a:pt x="46" y="971"/>
                  </a:lnTo>
                  <a:lnTo>
                    <a:pt x="40" y="984"/>
                  </a:lnTo>
                  <a:lnTo>
                    <a:pt x="36" y="998"/>
                  </a:lnTo>
                  <a:lnTo>
                    <a:pt x="33" y="1011"/>
                  </a:lnTo>
                  <a:lnTo>
                    <a:pt x="33" y="1011"/>
                  </a:lnTo>
                  <a:lnTo>
                    <a:pt x="27" y="1016"/>
                  </a:lnTo>
                  <a:lnTo>
                    <a:pt x="19" y="1022"/>
                  </a:lnTo>
                  <a:lnTo>
                    <a:pt x="19" y="1022"/>
                  </a:lnTo>
                  <a:close/>
                  <a:moveTo>
                    <a:pt x="438" y="841"/>
                  </a:moveTo>
                  <a:lnTo>
                    <a:pt x="438" y="841"/>
                  </a:lnTo>
                  <a:lnTo>
                    <a:pt x="437" y="836"/>
                  </a:lnTo>
                  <a:lnTo>
                    <a:pt x="437" y="836"/>
                  </a:lnTo>
                  <a:lnTo>
                    <a:pt x="442" y="834"/>
                  </a:lnTo>
                  <a:lnTo>
                    <a:pt x="442" y="834"/>
                  </a:lnTo>
                  <a:lnTo>
                    <a:pt x="438" y="841"/>
                  </a:lnTo>
                  <a:lnTo>
                    <a:pt x="438" y="841"/>
                  </a:lnTo>
                  <a:close/>
                  <a:moveTo>
                    <a:pt x="444" y="848"/>
                  </a:moveTo>
                  <a:lnTo>
                    <a:pt x="444" y="848"/>
                  </a:lnTo>
                  <a:lnTo>
                    <a:pt x="453" y="836"/>
                  </a:lnTo>
                  <a:lnTo>
                    <a:pt x="462" y="823"/>
                  </a:lnTo>
                  <a:lnTo>
                    <a:pt x="462" y="823"/>
                  </a:lnTo>
                  <a:lnTo>
                    <a:pt x="471" y="813"/>
                  </a:lnTo>
                  <a:lnTo>
                    <a:pt x="476" y="807"/>
                  </a:lnTo>
                  <a:lnTo>
                    <a:pt x="477" y="805"/>
                  </a:lnTo>
                  <a:lnTo>
                    <a:pt x="477" y="803"/>
                  </a:lnTo>
                  <a:lnTo>
                    <a:pt x="477" y="803"/>
                  </a:lnTo>
                  <a:lnTo>
                    <a:pt x="484" y="812"/>
                  </a:lnTo>
                  <a:lnTo>
                    <a:pt x="484" y="812"/>
                  </a:lnTo>
                  <a:lnTo>
                    <a:pt x="473" y="825"/>
                  </a:lnTo>
                  <a:lnTo>
                    <a:pt x="463" y="839"/>
                  </a:lnTo>
                  <a:lnTo>
                    <a:pt x="463" y="839"/>
                  </a:lnTo>
                  <a:lnTo>
                    <a:pt x="462" y="836"/>
                  </a:lnTo>
                  <a:lnTo>
                    <a:pt x="460" y="836"/>
                  </a:lnTo>
                  <a:lnTo>
                    <a:pt x="457" y="837"/>
                  </a:lnTo>
                  <a:lnTo>
                    <a:pt x="454" y="839"/>
                  </a:lnTo>
                  <a:lnTo>
                    <a:pt x="444" y="848"/>
                  </a:lnTo>
                  <a:lnTo>
                    <a:pt x="444" y="848"/>
                  </a:lnTo>
                  <a:close/>
                  <a:moveTo>
                    <a:pt x="455" y="792"/>
                  </a:moveTo>
                  <a:lnTo>
                    <a:pt x="456" y="791"/>
                  </a:lnTo>
                  <a:lnTo>
                    <a:pt x="456" y="791"/>
                  </a:lnTo>
                  <a:lnTo>
                    <a:pt x="455" y="792"/>
                  </a:lnTo>
                  <a:lnTo>
                    <a:pt x="455" y="792"/>
                  </a:lnTo>
                  <a:lnTo>
                    <a:pt x="455" y="792"/>
                  </a:lnTo>
                  <a:lnTo>
                    <a:pt x="455" y="792"/>
                  </a:lnTo>
                  <a:close/>
                  <a:moveTo>
                    <a:pt x="466" y="794"/>
                  </a:moveTo>
                  <a:lnTo>
                    <a:pt x="466" y="794"/>
                  </a:lnTo>
                  <a:lnTo>
                    <a:pt x="467" y="793"/>
                  </a:lnTo>
                  <a:lnTo>
                    <a:pt x="467" y="791"/>
                  </a:lnTo>
                  <a:lnTo>
                    <a:pt x="467" y="791"/>
                  </a:lnTo>
                  <a:lnTo>
                    <a:pt x="473" y="798"/>
                  </a:lnTo>
                  <a:lnTo>
                    <a:pt x="473" y="798"/>
                  </a:lnTo>
                  <a:lnTo>
                    <a:pt x="471" y="798"/>
                  </a:lnTo>
                  <a:lnTo>
                    <a:pt x="468" y="799"/>
                  </a:lnTo>
                  <a:lnTo>
                    <a:pt x="463" y="803"/>
                  </a:lnTo>
                  <a:lnTo>
                    <a:pt x="456" y="811"/>
                  </a:lnTo>
                  <a:lnTo>
                    <a:pt x="456" y="811"/>
                  </a:lnTo>
                  <a:lnTo>
                    <a:pt x="462" y="803"/>
                  </a:lnTo>
                  <a:lnTo>
                    <a:pt x="466" y="794"/>
                  </a:lnTo>
                  <a:lnTo>
                    <a:pt x="466" y="794"/>
                  </a:lnTo>
                  <a:close/>
                  <a:moveTo>
                    <a:pt x="462" y="788"/>
                  </a:moveTo>
                  <a:lnTo>
                    <a:pt x="463" y="788"/>
                  </a:lnTo>
                  <a:lnTo>
                    <a:pt x="463" y="788"/>
                  </a:lnTo>
                  <a:lnTo>
                    <a:pt x="463" y="788"/>
                  </a:lnTo>
                  <a:lnTo>
                    <a:pt x="463" y="788"/>
                  </a:lnTo>
                  <a:lnTo>
                    <a:pt x="462" y="788"/>
                  </a:lnTo>
                  <a:lnTo>
                    <a:pt x="462" y="788"/>
                  </a:lnTo>
                  <a:close/>
                  <a:moveTo>
                    <a:pt x="489" y="822"/>
                  </a:moveTo>
                  <a:lnTo>
                    <a:pt x="489" y="822"/>
                  </a:lnTo>
                  <a:lnTo>
                    <a:pt x="494" y="829"/>
                  </a:lnTo>
                  <a:lnTo>
                    <a:pt x="494" y="829"/>
                  </a:lnTo>
                  <a:lnTo>
                    <a:pt x="483" y="844"/>
                  </a:lnTo>
                  <a:lnTo>
                    <a:pt x="483" y="844"/>
                  </a:lnTo>
                  <a:lnTo>
                    <a:pt x="480" y="842"/>
                  </a:lnTo>
                  <a:lnTo>
                    <a:pt x="478" y="842"/>
                  </a:lnTo>
                  <a:lnTo>
                    <a:pt x="476" y="844"/>
                  </a:lnTo>
                  <a:lnTo>
                    <a:pt x="473" y="846"/>
                  </a:lnTo>
                  <a:lnTo>
                    <a:pt x="465" y="854"/>
                  </a:lnTo>
                  <a:lnTo>
                    <a:pt x="465" y="854"/>
                  </a:lnTo>
                  <a:lnTo>
                    <a:pt x="477" y="837"/>
                  </a:lnTo>
                  <a:lnTo>
                    <a:pt x="489" y="822"/>
                  </a:lnTo>
                  <a:lnTo>
                    <a:pt x="489" y="822"/>
                  </a:lnTo>
                  <a:close/>
                  <a:moveTo>
                    <a:pt x="450" y="863"/>
                  </a:moveTo>
                  <a:lnTo>
                    <a:pt x="450" y="863"/>
                  </a:lnTo>
                  <a:lnTo>
                    <a:pt x="448" y="858"/>
                  </a:lnTo>
                  <a:lnTo>
                    <a:pt x="448" y="858"/>
                  </a:lnTo>
                  <a:lnTo>
                    <a:pt x="456" y="852"/>
                  </a:lnTo>
                  <a:lnTo>
                    <a:pt x="456" y="852"/>
                  </a:lnTo>
                  <a:lnTo>
                    <a:pt x="450" y="863"/>
                  </a:lnTo>
                  <a:lnTo>
                    <a:pt x="450" y="863"/>
                  </a:lnTo>
                  <a:close/>
                  <a:moveTo>
                    <a:pt x="457" y="872"/>
                  </a:moveTo>
                  <a:lnTo>
                    <a:pt x="457" y="872"/>
                  </a:lnTo>
                  <a:lnTo>
                    <a:pt x="467" y="865"/>
                  </a:lnTo>
                  <a:lnTo>
                    <a:pt x="467" y="865"/>
                  </a:lnTo>
                  <a:lnTo>
                    <a:pt x="465" y="871"/>
                  </a:lnTo>
                  <a:lnTo>
                    <a:pt x="462" y="878"/>
                  </a:lnTo>
                  <a:lnTo>
                    <a:pt x="462" y="878"/>
                  </a:lnTo>
                  <a:lnTo>
                    <a:pt x="457" y="872"/>
                  </a:lnTo>
                  <a:lnTo>
                    <a:pt x="457" y="872"/>
                  </a:lnTo>
                  <a:close/>
                  <a:moveTo>
                    <a:pt x="472" y="892"/>
                  </a:moveTo>
                  <a:lnTo>
                    <a:pt x="472" y="892"/>
                  </a:lnTo>
                  <a:lnTo>
                    <a:pt x="467" y="886"/>
                  </a:lnTo>
                  <a:lnTo>
                    <a:pt x="467" y="886"/>
                  </a:lnTo>
                  <a:lnTo>
                    <a:pt x="468" y="884"/>
                  </a:lnTo>
                  <a:lnTo>
                    <a:pt x="468" y="884"/>
                  </a:lnTo>
                  <a:lnTo>
                    <a:pt x="477" y="880"/>
                  </a:lnTo>
                  <a:lnTo>
                    <a:pt x="477" y="880"/>
                  </a:lnTo>
                  <a:lnTo>
                    <a:pt x="474" y="886"/>
                  </a:lnTo>
                  <a:lnTo>
                    <a:pt x="472" y="892"/>
                  </a:lnTo>
                  <a:lnTo>
                    <a:pt x="472" y="892"/>
                  </a:lnTo>
                  <a:close/>
                  <a:moveTo>
                    <a:pt x="490" y="850"/>
                  </a:moveTo>
                  <a:lnTo>
                    <a:pt x="490" y="850"/>
                  </a:lnTo>
                  <a:lnTo>
                    <a:pt x="498" y="839"/>
                  </a:lnTo>
                  <a:lnTo>
                    <a:pt x="498" y="839"/>
                  </a:lnTo>
                  <a:lnTo>
                    <a:pt x="502" y="846"/>
                  </a:lnTo>
                  <a:lnTo>
                    <a:pt x="502" y="846"/>
                  </a:lnTo>
                  <a:lnTo>
                    <a:pt x="490" y="857"/>
                  </a:lnTo>
                  <a:lnTo>
                    <a:pt x="478" y="868"/>
                  </a:lnTo>
                  <a:lnTo>
                    <a:pt x="478" y="868"/>
                  </a:lnTo>
                  <a:lnTo>
                    <a:pt x="484" y="858"/>
                  </a:lnTo>
                  <a:lnTo>
                    <a:pt x="490" y="850"/>
                  </a:lnTo>
                  <a:lnTo>
                    <a:pt x="490" y="850"/>
                  </a:lnTo>
                  <a:close/>
                  <a:moveTo>
                    <a:pt x="563" y="983"/>
                  </a:moveTo>
                  <a:lnTo>
                    <a:pt x="563" y="983"/>
                  </a:lnTo>
                  <a:lnTo>
                    <a:pt x="551" y="992"/>
                  </a:lnTo>
                  <a:lnTo>
                    <a:pt x="538" y="998"/>
                  </a:lnTo>
                  <a:lnTo>
                    <a:pt x="538" y="998"/>
                  </a:lnTo>
                  <a:lnTo>
                    <a:pt x="545" y="988"/>
                  </a:lnTo>
                  <a:lnTo>
                    <a:pt x="555" y="980"/>
                  </a:lnTo>
                  <a:lnTo>
                    <a:pt x="573" y="964"/>
                  </a:lnTo>
                  <a:lnTo>
                    <a:pt x="573" y="964"/>
                  </a:lnTo>
                  <a:lnTo>
                    <a:pt x="583" y="970"/>
                  </a:lnTo>
                  <a:lnTo>
                    <a:pt x="583" y="970"/>
                  </a:lnTo>
                  <a:lnTo>
                    <a:pt x="574" y="976"/>
                  </a:lnTo>
                  <a:lnTo>
                    <a:pt x="563" y="983"/>
                  </a:lnTo>
                  <a:lnTo>
                    <a:pt x="563" y="983"/>
                  </a:lnTo>
                  <a:close/>
                  <a:moveTo>
                    <a:pt x="591" y="974"/>
                  </a:moveTo>
                  <a:lnTo>
                    <a:pt x="591" y="974"/>
                  </a:lnTo>
                  <a:lnTo>
                    <a:pt x="603" y="977"/>
                  </a:lnTo>
                  <a:lnTo>
                    <a:pt x="603" y="977"/>
                  </a:lnTo>
                  <a:lnTo>
                    <a:pt x="580" y="994"/>
                  </a:lnTo>
                  <a:lnTo>
                    <a:pt x="567" y="1001"/>
                  </a:lnTo>
                  <a:lnTo>
                    <a:pt x="555" y="1006"/>
                  </a:lnTo>
                  <a:lnTo>
                    <a:pt x="555" y="1006"/>
                  </a:lnTo>
                  <a:lnTo>
                    <a:pt x="569" y="992"/>
                  </a:lnTo>
                  <a:lnTo>
                    <a:pt x="569" y="992"/>
                  </a:lnTo>
                  <a:lnTo>
                    <a:pt x="581" y="983"/>
                  </a:lnTo>
                  <a:lnTo>
                    <a:pt x="587" y="978"/>
                  </a:lnTo>
                  <a:lnTo>
                    <a:pt x="590" y="976"/>
                  </a:lnTo>
                  <a:lnTo>
                    <a:pt x="591" y="974"/>
                  </a:lnTo>
                  <a:lnTo>
                    <a:pt x="591" y="974"/>
                  </a:lnTo>
                  <a:close/>
                  <a:moveTo>
                    <a:pt x="536" y="980"/>
                  </a:moveTo>
                  <a:lnTo>
                    <a:pt x="536" y="980"/>
                  </a:lnTo>
                  <a:lnTo>
                    <a:pt x="548" y="969"/>
                  </a:lnTo>
                  <a:lnTo>
                    <a:pt x="561" y="958"/>
                  </a:lnTo>
                  <a:lnTo>
                    <a:pt x="561" y="958"/>
                  </a:lnTo>
                  <a:lnTo>
                    <a:pt x="563" y="957"/>
                  </a:lnTo>
                  <a:lnTo>
                    <a:pt x="563" y="957"/>
                  </a:lnTo>
                  <a:lnTo>
                    <a:pt x="565" y="958"/>
                  </a:lnTo>
                  <a:lnTo>
                    <a:pt x="565" y="958"/>
                  </a:lnTo>
                  <a:lnTo>
                    <a:pt x="550" y="969"/>
                  </a:lnTo>
                  <a:lnTo>
                    <a:pt x="536" y="980"/>
                  </a:lnTo>
                  <a:lnTo>
                    <a:pt x="536" y="980"/>
                  </a:lnTo>
                  <a:close/>
                  <a:moveTo>
                    <a:pt x="521" y="970"/>
                  </a:moveTo>
                  <a:lnTo>
                    <a:pt x="521" y="970"/>
                  </a:lnTo>
                  <a:lnTo>
                    <a:pt x="527" y="963"/>
                  </a:lnTo>
                  <a:lnTo>
                    <a:pt x="533" y="954"/>
                  </a:lnTo>
                  <a:lnTo>
                    <a:pt x="548" y="940"/>
                  </a:lnTo>
                  <a:lnTo>
                    <a:pt x="548" y="940"/>
                  </a:lnTo>
                  <a:lnTo>
                    <a:pt x="556" y="949"/>
                  </a:lnTo>
                  <a:lnTo>
                    <a:pt x="556" y="949"/>
                  </a:lnTo>
                  <a:lnTo>
                    <a:pt x="539" y="960"/>
                  </a:lnTo>
                  <a:lnTo>
                    <a:pt x="521" y="970"/>
                  </a:lnTo>
                  <a:lnTo>
                    <a:pt x="521" y="970"/>
                  </a:lnTo>
                  <a:close/>
                  <a:moveTo>
                    <a:pt x="522" y="947"/>
                  </a:moveTo>
                  <a:lnTo>
                    <a:pt x="522" y="947"/>
                  </a:lnTo>
                  <a:lnTo>
                    <a:pt x="528" y="940"/>
                  </a:lnTo>
                  <a:lnTo>
                    <a:pt x="528" y="940"/>
                  </a:lnTo>
                  <a:lnTo>
                    <a:pt x="534" y="934"/>
                  </a:lnTo>
                  <a:lnTo>
                    <a:pt x="538" y="927"/>
                  </a:lnTo>
                  <a:lnTo>
                    <a:pt x="538" y="927"/>
                  </a:lnTo>
                  <a:lnTo>
                    <a:pt x="543" y="933"/>
                  </a:lnTo>
                  <a:lnTo>
                    <a:pt x="543" y="933"/>
                  </a:lnTo>
                  <a:lnTo>
                    <a:pt x="522" y="947"/>
                  </a:lnTo>
                  <a:lnTo>
                    <a:pt x="522" y="947"/>
                  </a:lnTo>
                  <a:close/>
                  <a:moveTo>
                    <a:pt x="515" y="934"/>
                  </a:moveTo>
                  <a:lnTo>
                    <a:pt x="515" y="934"/>
                  </a:lnTo>
                  <a:lnTo>
                    <a:pt x="524" y="923"/>
                  </a:lnTo>
                  <a:lnTo>
                    <a:pt x="531" y="913"/>
                  </a:lnTo>
                  <a:lnTo>
                    <a:pt x="531" y="913"/>
                  </a:lnTo>
                  <a:lnTo>
                    <a:pt x="534" y="919"/>
                  </a:lnTo>
                  <a:lnTo>
                    <a:pt x="534" y="919"/>
                  </a:lnTo>
                  <a:lnTo>
                    <a:pt x="532" y="919"/>
                  </a:lnTo>
                  <a:lnTo>
                    <a:pt x="530" y="922"/>
                  </a:lnTo>
                  <a:lnTo>
                    <a:pt x="524" y="925"/>
                  </a:lnTo>
                  <a:lnTo>
                    <a:pt x="515" y="934"/>
                  </a:lnTo>
                  <a:lnTo>
                    <a:pt x="515" y="934"/>
                  </a:lnTo>
                  <a:close/>
                  <a:moveTo>
                    <a:pt x="513" y="911"/>
                  </a:moveTo>
                  <a:lnTo>
                    <a:pt x="513" y="911"/>
                  </a:lnTo>
                  <a:lnTo>
                    <a:pt x="524" y="898"/>
                  </a:lnTo>
                  <a:lnTo>
                    <a:pt x="524" y="898"/>
                  </a:lnTo>
                  <a:lnTo>
                    <a:pt x="525" y="901"/>
                  </a:lnTo>
                  <a:lnTo>
                    <a:pt x="525" y="901"/>
                  </a:lnTo>
                  <a:lnTo>
                    <a:pt x="513" y="911"/>
                  </a:lnTo>
                  <a:lnTo>
                    <a:pt x="513" y="911"/>
                  </a:lnTo>
                  <a:close/>
                  <a:moveTo>
                    <a:pt x="495" y="910"/>
                  </a:moveTo>
                  <a:lnTo>
                    <a:pt x="495" y="910"/>
                  </a:lnTo>
                  <a:lnTo>
                    <a:pt x="501" y="898"/>
                  </a:lnTo>
                  <a:lnTo>
                    <a:pt x="509" y="884"/>
                  </a:lnTo>
                  <a:lnTo>
                    <a:pt x="509" y="884"/>
                  </a:lnTo>
                  <a:lnTo>
                    <a:pt x="514" y="877"/>
                  </a:lnTo>
                  <a:lnTo>
                    <a:pt x="514" y="877"/>
                  </a:lnTo>
                  <a:lnTo>
                    <a:pt x="519" y="888"/>
                  </a:lnTo>
                  <a:lnTo>
                    <a:pt x="519" y="888"/>
                  </a:lnTo>
                  <a:lnTo>
                    <a:pt x="507" y="899"/>
                  </a:lnTo>
                  <a:lnTo>
                    <a:pt x="501" y="905"/>
                  </a:lnTo>
                  <a:lnTo>
                    <a:pt x="495" y="910"/>
                  </a:lnTo>
                  <a:lnTo>
                    <a:pt x="495" y="910"/>
                  </a:lnTo>
                  <a:close/>
                  <a:moveTo>
                    <a:pt x="483" y="890"/>
                  </a:moveTo>
                  <a:lnTo>
                    <a:pt x="483" y="890"/>
                  </a:lnTo>
                  <a:lnTo>
                    <a:pt x="488" y="881"/>
                  </a:lnTo>
                  <a:lnTo>
                    <a:pt x="494" y="872"/>
                  </a:lnTo>
                  <a:lnTo>
                    <a:pt x="506" y="857"/>
                  </a:lnTo>
                  <a:lnTo>
                    <a:pt x="506" y="857"/>
                  </a:lnTo>
                  <a:lnTo>
                    <a:pt x="509" y="864"/>
                  </a:lnTo>
                  <a:lnTo>
                    <a:pt x="509" y="864"/>
                  </a:lnTo>
                  <a:lnTo>
                    <a:pt x="496" y="877"/>
                  </a:lnTo>
                  <a:lnTo>
                    <a:pt x="490" y="884"/>
                  </a:lnTo>
                  <a:lnTo>
                    <a:pt x="483" y="890"/>
                  </a:lnTo>
                  <a:lnTo>
                    <a:pt x="483" y="890"/>
                  </a:lnTo>
                  <a:close/>
                  <a:moveTo>
                    <a:pt x="484" y="911"/>
                  </a:moveTo>
                  <a:lnTo>
                    <a:pt x="484" y="911"/>
                  </a:lnTo>
                  <a:lnTo>
                    <a:pt x="479" y="904"/>
                  </a:lnTo>
                  <a:lnTo>
                    <a:pt x="479" y="904"/>
                  </a:lnTo>
                  <a:lnTo>
                    <a:pt x="491" y="895"/>
                  </a:lnTo>
                  <a:lnTo>
                    <a:pt x="491" y="895"/>
                  </a:lnTo>
                  <a:lnTo>
                    <a:pt x="484" y="911"/>
                  </a:lnTo>
                  <a:lnTo>
                    <a:pt x="484" y="911"/>
                  </a:lnTo>
                  <a:close/>
                  <a:moveTo>
                    <a:pt x="490" y="927"/>
                  </a:moveTo>
                  <a:lnTo>
                    <a:pt x="490" y="927"/>
                  </a:lnTo>
                  <a:lnTo>
                    <a:pt x="489" y="924"/>
                  </a:lnTo>
                  <a:lnTo>
                    <a:pt x="489" y="924"/>
                  </a:lnTo>
                  <a:lnTo>
                    <a:pt x="492" y="922"/>
                  </a:lnTo>
                  <a:lnTo>
                    <a:pt x="492" y="922"/>
                  </a:lnTo>
                  <a:lnTo>
                    <a:pt x="490" y="927"/>
                  </a:lnTo>
                  <a:lnTo>
                    <a:pt x="490" y="927"/>
                  </a:lnTo>
                  <a:close/>
                  <a:moveTo>
                    <a:pt x="494" y="936"/>
                  </a:moveTo>
                  <a:lnTo>
                    <a:pt x="494" y="936"/>
                  </a:lnTo>
                  <a:lnTo>
                    <a:pt x="502" y="931"/>
                  </a:lnTo>
                  <a:lnTo>
                    <a:pt x="510" y="925"/>
                  </a:lnTo>
                  <a:lnTo>
                    <a:pt x="510" y="925"/>
                  </a:lnTo>
                  <a:lnTo>
                    <a:pt x="496" y="943"/>
                  </a:lnTo>
                  <a:lnTo>
                    <a:pt x="496" y="943"/>
                  </a:lnTo>
                  <a:lnTo>
                    <a:pt x="494" y="936"/>
                  </a:lnTo>
                  <a:lnTo>
                    <a:pt x="494" y="936"/>
                  </a:lnTo>
                  <a:close/>
                  <a:moveTo>
                    <a:pt x="500" y="958"/>
                  </a:moveTo>
                  <a:lnTo>
                    <a:pt x="500" y="958"/>
                  </a:lnTo>
                  <a:lnTo>
                    <a:pt x="506" y="954"/>
                  </a:lnTo>
                  <a:lnTo>
                    <a:pt x="506" y="954"/>
                  </a:lnTo>
                  <a:lnTo>
                    <a:pt x="501" y="960"/>
                  </a:lnTo>
                  <a:lnTo>
                    <a:pt x="501" y="960"/>
                  </a:lnTo>
                  <a:lnTo>
                    <a:pt x="500" y="958"/>
                  </a:lnTo>
                  <a:lnTo>
                    <a:pt x="500" y="958"/>
                  </a:lnTo>
                  <a:close/>
                  <a:moveTo>
                    <a:pt x="504" y="969"/>
                  </a:moveTo>
                  <a:lnTo>
                    <a:pt x="504" y="969"/>
                  </a:lnTo>
                  <a:lnTo>
                    <a:pt x="509" y="968"/>
                  </a:lnTo>
                  <a:lnTo>
                    <a:pt x="514" y="964"/>
                  </a:lnTo>
                  <a:lnTo>
                    <a:pt x="514" y="964"/>
                  </a:lnTo>
                  <a:lnTo>
                    <a:pt x="510" y="971"/>
                  </a:lnTo>
                  <a:lnTo>
                    <a:pt x="507" y="977"/>
                  </a:lnTo>
                  <a:lnTo>
                    <a:pt x="507" y="977"/>
                  </a:lnTo>
                  <a:lnTo>
                    <a:pt x="504" y="969"/>
                  </a:lnTo>
                  <a:lnTo>
                    <a:pt x="504" y="969"/>
                  </a:lnTo>
                  <a:close/>
                  <a:moveTo>
                    <a:pt x="514" y="990"/>
                  </a:moveTo>
                  <a:lnTo>
                    <a:pt x="514" y="990"/>
                  </a:lnTo>
                  <a:lnTo>
                    <a:pt x="510" y="986"/>
                  </a:lnTo>
                  <a:lnTo>
                    <a:pt x="510" y="986"/>
                  </a:lnTo>
                  <a:lnTo>
                    <a:pt x="516" y="983"/>
                  </a:lnTo>
                  <a:lnTo>
                    <a:pt x="521" y="981"/>
                  </a:lnTo>
                  <a:lnTo>
                    <a:pt x="521" y="981"/>
                  </a:lnTo>
                  <a:lnTo>
                    <a:pt x="514" y="990"/>
                  </a:lnTo>
                  <a:lnTo>
                    <a:pt x="514" y="990"/>
                  </a:lnTo>
                  <a:close/>
                  <a:moveTo>
                    <a:pt x="524" y="1004"/>
                  </a:moveTo>
                  <a:lnTo>
                    <a:pt x="524" y="1004"/>
                  </a:lnTo>
                  <a:lnTo>
                    <a:pt x="519" y="999"/>
                  </a:lnTo>
                  <a:lnTo>
                    <a:pt x="519" y="999"/>
                  </a:lnTo>
                  <a:lnTo>
                    <a:pt x="528" y="994"/>
                  </a:lnTo>
                  <a:lnTo>
                    <a:pt x="528" y="994"/>
                  </a:lnTo>
                  <a:lnTo>
                    <a:pt x="524" y="1004"/>
                  </a:lnTo>
                  <a:lnTo>
                    <a:pt x="524" y="1004"/>
                  </a:lnTo>
                  <a:close/>
                  <a:moveTo>
                    <a:pt x="538" y="1012"/>
                  </a:moveTo>
                  <a:lnTo>
                    <a:pt x="538" y="1012"/>
                  </a:lnTo>
                  <a:lnTo>
                    <a:pt x="533" y="1010"/>
                  </a:lnTo>
                  <a:lnTo>
                    <a:pt x="533" y="1010"/>
                  </a:lnTo>
                  <a:lnTo>
                    <a:pt x="542" y="1007"/>
                  </a:lnTo>
                  <a:lnTo>
                    <a:pt x="542" y="1007"/>
                  </a:lnTo>
                  <a:lnTo>
                    <a:pt x="539" y="1010"/>
                  </a:lnTo>
                  <a:lnTo>
                    <a:pt x="538" y="1012"/>
                  </a:lnTo>
                  <a:lnTo>
                    <a:pt x="538" y="1012"/>
                  </a:lnTo>
                  <a:close/>
                  <a:moveTo>
                    <a:pt x="561" y="1019"/>
                  </a:moveTo>
                  <a:lnTo>
                    <a:pt x="561" y="1019"/>
                  </a:lnTo>
                  <a:lnTo>
                    <a:pt x="551" y="1017"/>
                  </a:lnTo>
                  <a:lnTo>
                    <a:pt x="551" y="1017"/>
                  </a:lnTo>
                  <a:lnTo>
                    <a:pt x="559" y="1015"/>
                  </a:lnTo>
                  <a:lnTo>
                    <a:pt x="567" y="1012"/>
                  </a:lnTo>
                  <a:lnTo>
                    <a:pt x="567" y="1012"/>
                  </a:lnTo>
                  <a:lnTo>
                    <a:pt x="561" y="1019"/>
                  </a:lnTo>
                  <a:lnTo>
                    <a:pt x="561" y="1019"/>
                  </a:lnTo>
                  <a:close/>
                  <a:moveTo>
                    <a:pt x="593" y="1022"/>
                  </a:moveTo>
                  <a:lnTo>
                    <a:pt x="593" y="1022"/>
                  </a:lnTo>
                  <a:lnTo>
                    <a:pt x="579" y="1021"/>
                  </a:lnTo>
                  <a:lnTo>
                    <a:pt x="579" y="1021"/>
                  </a:lnTo>
                  <a:lnTo>
                    <a:pt x="596" y="1011"/>
                  </a:lnTo>
                  <a:lnTo>
                    <a:pt x="596" y="1011"/>
                  </a:lnTo>
                  <a:lnTo>
                    <a:pt x="593" y="1016"/>
                  </a:lnTo>
                  <a:lnTo>
                    <a:pt x="593" y="1022"/>
                  </a:lnTo>
                  <a:lnTo>
                    <a:pt x="593" y="1022"/>
                  </a:lnTo>
                  <a:close/>
                  <a:moveTo>
                    <a:pt x="584" y="1007"/>
                  </a:moveTo>
                  <a:lnTo>
                    <a:pt x="584" y="1007"/>
                  </a:lnTo>
                  <a:lnTo>
                    <a:pt x="593" y="998"/>
                  </a:lnTo>
                  <a:lnTo>
                    <a:pt x="604" y="988"/>
                  </a:lnTo>
                  <a:lnTo>
                    <a:pt x="604" y="988"/>
                  </a:lnTo>
                  <a:lnTo>
                    <a:pt x="615" y="981"/>
                  </a:lnTo>
                  <a:lnTo>
                    <a:pt x="615" y="981"/>
                  </a:lnTo>
                  <a:lnTo>
                    <a:pt x="620" y="982"/>
                  </a:lnTo>
                  <a:lnTo>
                    <a:pt x="620" y="982"/>
                  </a:lnTo>
                  <a:lnTo>
                    <a:pt x="602" y="995"/>
                  </a:lnTo>
                  <a:lnTo>
                    <a:pt x="584" y="1007"/>
                  </a:lnTo>
                  <a:lnTo>
                    <a:pt x="584" y="1007"/>
                  </a:lnTo>
                  <a:close/>
                  <a:moveTo>
                    <a:pt x="609" y="1022"/>
                  </a:moveTo>
                  <a:lnTo>
                    <a:pt x="609" y="1022"/>
                  </a:lnTo>
                  <a:lnTo>
                    <a:pt x="613" y="1019"/>
                  </a:lnTo>
                  <a:lnTo>
                    <a:pt x="613" y="1019"/>
                  </a:lnTo>
                  <a:lnTo>
                    <a:pt x="613" y="1022"/>
                  </a:lnTo>
                  <a:lnTo>
                    <a:pt x="613" y="1022"/>
                  </a:lnTo>
                  <a:lnTo>
                    <a:pt x="609" y="1022"/>
                  </a:lnTo>
                  <a:lnTo>
                    <a:pt x="609" y="1022"/>
                  </a:lnTo>
                  <a:close/>
                  <a:moveTo>
                    <a:pt x="607" y="1012"/>
                  </a:moveTo>
                  <a:lnTo>
                    <a:pt x="607" y="1012"/>
                  </a:lnTo>
                  <a:lnTo>
                    <a:pt x="612" y="1006"/>
                  </a:lnTo>
                  <a:lnTo>
                    <a:pt x="616" y="1000"/>
                  </a:lnTo>
                  <a:lnTo>
                    <a:pt x="628" y="988"/>
                  </a:lnTo>
                  <a:lnTo>
                    <a:pt x="628" y="988"/>
                  </a:lnTo>
                  <a:lnTo>
                    <a:pt x="633" y="984"/>
                  </a:lnTo>
                  <a:lnTo>
                    <a:pt x="633" y="984"/>
                  </a:lnTo>
                  <a:lnTo>
                    <a:pt x="646" y="986"/>
                  </a:lnTo>
                  <a:lnTo>
                    <a:pt x="646" y="986"/>
                  </a:lnTo>
                  <a:lnTo>
                    <a:pt x="633" y="995"/>
                  </a:lnTo>
                  <a:lnTo>
                    <a:pt x="633" y="995"/>
                  </a:lnTo>
                  <a:lnTo>
                    <a:pt x="620" y="1005"/>
                  </a:lnTo>
                  <a:lnTo>
                    <a:pt x="613" y="1009"/>
                  </a:lnTo>
                  <a:lnTo>
                    <a:pt x="607" y="1012"/>
                  </a:lnTo>
                  <a:lnTo>
                    <a:pt x="607" y="1012"/>
                  </a:lnTo>
                  <a:close/>
                  <a:moveTo>
                    <a:pt x="638" y="1019"/>
                  </a:moveTo>
                  <a:lnTo>
                    <a:pt x="638" y="1019"/>
                  </a:lnTo>
                  <a:lnTo>
                    <a:pt x="631" y="1021"/>
                  </a:lnTo>
                  <a:lnTo>
                    <a:pt x="631" y="1021"/>
                  </a:lnTo>
                  <a:lnTo>
                    <a:pt x="639" y="1016"/>
                  </a:lnTo>
                  <a:lnTo>
                    <a:pt x="639" y="1016"/>
                  </a:lnTo>
                  <a:lnTo>
                    <a:pt x="638" y="1019"/>
                  </a:lnTo>
                  <a:lnTo>
                    <a:pt x="638" y="1019"/>
                  </a:lnTo>
                  <a:close/>
                  <a:moveTo>
                    <a:pt x="634" y="1007"/>
                  </a:moveTo>
                  <a:lnTo>
                    <a:pt x="634" y="1007"/>
                  </a:lnTo>
                  <a:lnTo>
                    <a:pt x="639" y="1004"/>
                  </a:lnTo>
                  <a:lnTo>
                    <a:pt x="639" y="1004"/>
                  </a:lnTo>
                  <a:lnTo>
                    <a:pt x="652" y="993"/>
                  </a:lnTo>
                  <a:lnTo>
                    <a:pt x="652" y="993"/>
                  </a:lnTo>
                  <a:lnTo>
                    <a:pt x="648" y="999"/>
                  </a:lnTo>
                  <a:lnTo>
                    <a:pt x="648" y="999"/>
                  </a:lnTo>
                  <a:lnTo>
                    <a:pt x="634" y="1007"/>
                  </a:lnTo>
                  <a:lnTo>
                    <a:pt x="634" y="1007"/>
                  </a:lnTo>
                  <a:close/>
                  <a:moveTo>
                    <a:pt x="666" y="1017"/>
                  </a:moveTo>
                  <a:lnTo>
                    <a:pt x="666" y="1017"/>
                  </a:lnTo>
                  <a:lnTo>
                    <a:pt x="671" y="1013"/>
                  </a:lnTo>
                  <a:lnTo>
                    <a:pt x="671" y="1013"/>
                  </a:lnTo>
                  <a:lnTo>
                    <a:pt x="672" y="1016"/>
                  </a:lnTo>
                  <a:lnTo>
                    <a:pt x="672" y="1016"/>
                  </a:lnTo>
                  <a:lnTo>
                    <a:pt x="666" y="1017"/>
                  </a:lnTo>
                  <a:lnTo>
                    <a:pt x="666" y="1017"/>
                  </a:lnTo>
                  <a:close/>
                  <a:moveTo>
                    <a:pt x="650" y="1012"/>
                  </a:moveTo>
                  <a:lnTo>
                    <a:pt x="650" y="1012"/>
                  </a:lnTo>
                  <a:lnTo>
                    <a:pt x="654" y="1006"/>
                  </a:lnTo>
                  <a:lnTo>
                    <a:pt x="654" y="1006"/>
                  </a:lnTo>
                  <a:lnTo>
                    <a:pt x="666" y="996"/>
                  </a:lnTo>
                  <a:lnTo>
                    <a:pt x="678" y="987"/>
                  </a:lnTo>
                  <a:lnTo>
                    <a:pt x="678" y="987"/>
                  </a:lnTo>
                  <a:lnTo>
                    <a:pt x="693" y="987"/>
                  </a:lnTo>
                  <a:lnTo>
                    <a:pt x="693" y="987"/>
                  </a:lnTo>
                  <a:lnTo>
                    <a:pt x="686" y="993"/>
                  </a:lnTo>
                  <a:lnTo>
                    <a:pt x="686" y="993"/>
                  </a:lnTo>
                  <a:lnTo>
                    <a:pt x="669" y="1004"/>
                  </a:lnTo>
                  <a:lnTo>
                    <a:pt x="660" y="1009"/>
                  </a:lnTo>
                  <a:lnTo>
                    <a:pt x="650" y="1012"/>
                  </a:lnTo>
                  <a:lnTo>
                    <a:pt x="650" y="1012"/>
                  </a:lnTo>
                  <a:close/>
                  <a:moveTo>
                    <a:pt x="693" y="1000"/>
                  </a:moveTo>
                  <a:lnTo>
                    <a:pt x="693" y="1000"/>
                  </a:lnTo>
                  <a:lnTo>
                    <a:pt x="709" y="987"/>
                  </a:lnTo>
                  <a:lnTo>
                    <a:pt x="709" y="987"/>
                  </a:lnTo>
                  <a:lnTo>
                    <a:pt x="727" y="986"/>
                  </a:lnTo>
                  <a:lnTo>
                    <a:pt x="727" y="986"/>
                  </a:lnTo>
                  <a:lnTo>
                    <a:pt x="708" y="996"/>
                  </a:lnTo>
                  <a:lnTo>
                    <a:pt x="687" y="1005"/>
                  </a:lnTo>
                  <a:lnTo>
                    <a:pt x="687" y="1005"/>
                  </a:lnTo>
                  <a:lnTo>
                    <a:pt x="693" y="1000"/>
                  </a:lnTo>
                  <a:lnTo>
                    <a:pt x="693" y="1000"/>
                  </a:lnTo>
                  <a:close/>
                  <a:moveTo>
                    <a:pt x="701" y="1013"/>
                  </a:moveTo>
                  <a:lnTo>
                    <a:pt x="701" y="1013"/>
                  </a:lnTo>
                  <a:lnTo>
                    <a:pt x="690" y="1015"/>
                  </a:lnTo>
                  <a:lnTo>
                    <a:pt x="690" y="1015"/>
                  </a:lnTo>
                  <a:lnTo>
                    <a:pt x="703" y="1010"/>
                  </a:lnTo>
                  <a:lnTo>
                    <a:pt x="703" y="1010"/>
                  </a:lnTo>
                  <a:lnTo>
                    <a:pt x="701" y="1013"/>
                  </a:lnTo>
                  <a:lnTo>
                    <a:pt x="701" y="1013"/>
                  </a:lnTo>
                  <a:close/>
                  <a:moveTo>
                    <a:pt x="737" y="992"/>
                  </a:moveTo>
                  <a:lnTo>
                    <a:pt x="737" y="992"/>
                  </a:lnTo>
                  <a:lnTo>
                    <a:pt x="746" y="986"/>
                  </a:lnTo>
                  <a:lnTo>
                    <a:pt x="746" y="986"/>
                  </a:lnTo>
                  <a:lnTo>
                    <a:pt x="767" y="984"/>
                  </a:lnTo>
                  <a:lnTo>
                    <a:pt x="767" y="984"/>
                  </a:lnTo>
                  <a:lnTo>
                    <a:pt x="764" y="987"/>
                  </a:lnTo>
                  <a:lnTo>
                    <a:pt x="764" y="987"/>
                  </a:lnTo>
                  <a:lnTo>
                    <a:pt x="751" y="994"/>
                  </a:lnTo>
                  <a:lnTo>
                    <a:pt x="739" y="1000"/>
                  </a:lnTo>
                  <a:lnTo>
                    <a:pt x="727" y="1005"/>
                  </a:lnTo>
                  <a:lnTo>
                    <a:pt x="715" y="1010"/>
                  </a:lnTo>
                  <a:lnTo>
                    <a:pt x="715" y="1010"/>
                  </a:lnTo>
                  <a:lnTo>
                    <a:pt x="726" y="1000"/>
                  </a:lnTo>
                  <a:lnTo>
                    <a:pt x="737" y="992"/>
                  </a:lnTo>
                  <a:lnTo>
                    <a:pt x="737" y="992"/>
                  </a:lnTo>
                  <a:close/>
                  <a:moveTo>
                    <a:pt x="752" y="1009"/>
                  </a:moveTo>
                  <a:lnTo>
                    <a:pt x="752" y="1009"/>
                  </a:lnTo>
                  <a:lnTo>
                    <a:pt x="761" y="1001"/>
                  </a:lnTo>
                  <a:lnTo>
                    <a:pt x="769" y="994"/>
                  </a:lnTo>
                  <a:lnTo>
                    <a:pt x="769" y="994"/>
                  </a:lnTo>
                  <a:lnTo>
                    <a:pt x="785" y="983"/>
                  </a:lnTo>
                  <a:lnTo>
                    <a:pt x="785" y="983"/>
                  </a:lnTo>
                  <a:lnTo>
                    <a:pt x="795" y="983"/>
                  </a:lnTo>
                  <a:lnTo>
                    <a:pt x="795" y="983"/>
                  </a:lnTo>
                  <a:lnTo>
                    <a:pt x="786" y="990"/>
                  </a:lnTo>
                  <a:lnTo>
                    <a:pt x="778" y="999"/>
                  </a:lnTo>
                  <a:lnTo>
                    <a:pt x="778" y="999"/>
                  </a:lnTo>
                  <a:lnTo>
                    <a:pt x="766" y="1005"/>
                  </a:lnTo>
                  <a:lnTo>
                    <a:pt x="752" y="1009"/>
                  </a:lnTo>
                  <a:lnTo>
                    <a:pt x="752" y="1009"/>
                  </a:lnTo>
                  <a:close/>
                  <a:moveTo>
                    <a:pt x="793" y="1012"/>
                  </a:moveTo>
                  <a:lnTo>
                    <a:pt x="793" y="1012"/>
                  </a:lnTo>
                  <a:lnTo>
                    <a:pt x="784" y="1012"/>
                  </a:lnTo>
                  <a:lnTo>
                    <a:pt x="784" y="1012"/>
                  </a:lnTo>
                  <a:lnTo>
                    <a:pt x="798" y="1006"/>
                  </a:lnTo>
                  <a:lnTo>
                    <a:pt x="798" y="1006"/>
                  </a:lnTo>
                  <a:lnTo>
                    <a:pt x="793" y="1012"/>
                  </a:lnTo>
                  <a:lnTo>
                    <a:pt x="793" y="1012"/>
                  </a:lnTo>
                  <a:close/>
                  <a:moveTo>
                    <a:pt x="807" y="1011"/>
                  </a:moveTo>
                  <a:lnTo>
                    <a:pt x="807" y="1011"/>
                  </a:lnTo>
                  <a:lnTo>
                    <a:pt x="813" y="1005"/>
                  </a:lnTo>
                  <a:lnTo>
                    <a:pt x="819" y="999"/>
                  </a:lnTo>
                  <a:lnTo>
                    <a:pt x="833" y="988"/>
                  </a:lnTo>
                  <a:lnTo>
                    <a:pt x="833" y="988"/>
                  </a:lnTo>
                  <a:lnTo>
                    <a:pt x="837" y="984"/>
                  </a:lnTo>
                  <a:lnTo>
                    <a:pt x="837" y="984"/>
                  </a:lnTo>
                  <a:lnTo>
                    <a:pt x="857" y="987"/>
                  </a:lnTo>
                  <a:lnTo>
                    <a:pt x="857" y="987"/>
                  </a:lnTo>
                  <a:lnTo>
                    <a:pt x="841" y="996"/>
                  </a:lnTo>
                  <a:lnTo>
                    <a:pt x="841" y="996"/>
                  </a:lnTo>
                  <a:lnTo>
                    <a:pt x="825" y="1005"/>
                  </a:lnTo>
                  <a:lnTo>
                    <a:pt x="816" y="1009"/>
                  </a:lnTo>
                  <a:lnTo>
                    <a:pt x="807" y="1011"/>
                  </a:lnTo>
                  <a:lnTo>
                    <a:pt x="807" y="1011"/>
                  </a:lnTo>
                  <a:close/>
                  <a:moveTo>
                    <a:pt x="803" y="993"/>
                  </a:moveTo>
                  <a:lnTo>
                    <a:pt x="803" y="993"/>
                  </a:lnTo>
                  <a:lnTo>
                    <a:pt x="813" y="983"/>
                  </a:lnTo>
                  <a:lnTo>
                    <a:pt x="813" y="983"/>
                  </a:lnTo>
                  <a:lnTo>
                    <a:pt x="819" y="984"/>
                  </a:lnTo>
                  <a:lnTo>
                    <a:pt x="819" y="984"/>
                  </a:lnTo>
                  <a:lnTo>
                    <a:pt x="803" y="993"/>
                  </a:lnTo>
                  <a:lnTo>
                    <a:pt x="803" y="993"/>
                  </a:lnTo>
                  <a:close/>
                  <a:moveTo>
                    <a:pt x="846" y="1005"/>
                  </a:moveTo>
                  <a:lnTo>
                    <a:pt x="846" y="1005"/>
                  </a:lnTo>
                  <a:lnTo>
                    <a:pt x="861" y="998"/>
                  </a:lnTo>
                  <a:lnTo>
                    <a:pt x="868" y="993"/>
                  </a:lnTo>
                  <a:lnTo>
                    <a:pt x="873" y="987"/>
                  </a:lnTo>
                  <a:lnTo>
                    <a:pt x="873" y="987"/>
                  </a:lnTo>
                  <a:lnTo>
                    <a:pt x="886" y="988"/>
                  </a:lnTo>
                  <a:lnTo>
                    <a:pt x="886" y="988"/>
                  </a:lnTo>
                  <a:lnTo>
                    <a:pt x="885" y="988"/>
                  </a:lnTo>
                  <a:lnTo>
                    <a:pt x="885" y="988"/>
                  </a:lnTo>
                  <a:lnTo>
                    <a:pt x="875" y="995"/>
                  </a:lnTo>
                  <a:lnTo>
                    <a:pt x="863" y="1001"/>
                  </a:lnTo>
                  <a:lnTo>
                    <a:pt x="851" y="1007"/>
                  </a:lnTo>
                  <a:lnTo>
                    <a:pt x="839" y="1011"/>
                  </a:lnTo>
                  <a:lnTo>
                    <a:pt x="839" y="1011"/>
                  </a:lnTo>
                  <a:lnTo>
                    <a:pt x="846" y="1005"/>
                  </a:lnTo>
                  <a:lnTo>
                    <a:pt x="846" y="1005"/>
                  </a:lnTo>
                  <a:close/>
                  <a:moveTo>
                    <a:pt x="862" y="1017"/>
                  </a:moveTo>
                  <a:lnTo>
                    <a:pt x="862" y="1017"/>
                  </a:lnTo>
                  <a:lnTo>
                    <a:pt x="853" y="1017"/>
                  </a:lnTo>
                  <a:lnTo>
                    <a:pt x="853" y="1017"/>
                  </a:lnTo>
                  <a:lnTo>
                    <a:pt x="863" y="1012"/>
                  </a:lnTo>
                  <a:lnTo>
                    <a:pt x="863" y="1012"/>
                  </a:lnTo>
                  <a:lnTo>
                    <a:pt x="862" y="1017"/>
                  </a:lnTo>
                  <a:lnTo>
                    <a:pt x="862" y="1017"/>
                  </a:lnTo>
                  <a:close/>
                  <a:moveTo>
                    <a:pt x="874" y="1013"/>
                  </a:moveTo>
                  <a:lnTo>
                    <a:pt x="874" y="1013"/>
                  </a:lnTo>
                  <a:lnTo>
                    <a:pt x="878" y="1010"/>
                  </a:lnTo>
                  <a:lnTo>
                    <a:pt x="881" y="1005"/>
                  </a:lnTo>
                  <a:lnTo>
                    <a:pt x="891" y="996"/>
                  </a:lnTo>
                  <a:lnTo>
                    <a:pt x="891" y="996"/>
                  </a:lnTo>
                  <a:lnTo>
                    <a:pt x="896" y="993"/>
                  </a:lnTo>
                  <a:lnTo>
                    <a:pt x="900" y="989"/>
                  </a:lnTo>
                  <a:lnTo>
                    <a:pt x="900" y="989"/>
                  </a:lnTo>
                  <a:lnTo>
                    <a:pt x="917" y="990"/>
                  </a:lnTo>
                  <a:lnTo>
                    <a:pt x="917" y="990"/>
                  </a:lnTo>
                  <a:lnTo>
                    <a:pt x="896" y="1002"/>
                  </a:lnTo>
                  <a:lnTo>
                    <a:pt x="874" y="1013"/>
                  </a:lnTo>
                  <a:lnTo>
                    <a:pt x="874" y="1013"/>
                  </a:lnTo>
                  <a:close/>
                  <a:moveTo>
                    <a:pt x="912" y="1007"/>
                  </a:moveTo>
                  <a:lnTo>
                    <a:pt x="912" y="1007"/>
                  </a:lnTo>
                  <a:lnTo>
                    <a:pt x="922" y="1000"/>
                  </a:lnTo>
                  <a:lnTo>
                    <a:pt x="927" y="996"/>
                  </a:lnTo>
                  <a:lnTo>
                    <a:pt x="928" y="994"/>
                  </a:lnTo>
                  <a:lnTo>
                    <a:pt x="928" y="992"/>
                  </a:lnTo>
                  <a:lnTo>
                    <a:pt x="928" y="992"/>
                  </a:lnTo>
                  <a:lnTo>
                    <a:pt x="944" y="993"/>
                  </a:lnTo>
                  <a:lnTo>
                    <a:pt x="944" y="993"/>
                  </a:lnTo>
                  <a:lnTo>
                    <a:pt x="903" y="1013"/>
                  </a:lnTo>
                  <a:lnTo>
                    <a:pt x="903" y="1013"/>
                  </a:lnTo>
                  <a:lnTo>
                    <a:pt x="912" y="1007"/>
                  </a:lnTo>
                  <a:lnTo>
                    <a:pt x="912" y="1007"/>
                  </a:lnTo>
                  <a:close/>
                  <a:moveTo>
                    <a:pt x="963" y="994"/>
                  </a:moveTo>
                  <a:lnTo>
                    <a:pt x="963" y="994"/>
                  </a:lnTo>
                  <a:lnTo>
                    <a:pt x="971" y="995"/>
                  </a:lnTo>
                  <a:lnTo>
                    <a:pt x="971" y="995"/>
                  </a:lnTo>
                  <a:lnTo>
                    <a:pt x="967" y="999"/>
                  </a:lnTo>
                  <a:lnTo>
                    <a:pt x="967" y="999"/>
                  </a:lnTo>
                  <a:lnTo>
                    <a:pt x="950" y="1006"/>
                  </a:lnTo>
                  <a:lnTo>
                    <a:pt x="933" y="1012"/>
                  </a:lnTo>
                  <a:lnTo>
                    <a:pt x="933" y="1012"/>
                  </a:lnTo>
                  <a:lnTo>
                    <a:pt x="940" y="1007"/>
                  </a:lnTo>
                  <a:lnTo>
                    <a:pt x="947" y="1004"/>
                  </a:lnTo>
                  <a:lnTo>
                    <a:pt x="956" y="999"/>
                  </a:lnTo>
                  <a:lnTo>
                    <a:pt x="963" y="994"/>
                  </a:lnTo>
                  <a:lnTo>
                    <a:pt x="963" y="994"/>
                  </a:lnTo>
                  <a:close/>
                  <a:moveTo>
                    <a:pt x="908" y="1022"/>
                  </a:moveTo>
                  <a:lnTo>
                    <a:pt x="908" y="1022"/>
                  </a:lnTo>
                  <a:lnTo>
                    <a:pt x="911" y="1019"/>
                  </a:lnTo>
                  <a:lnTo>
                    <a:pt x="911" y="1019"/>
                  </a:lnTo>
                  <a:lnTo>
                    <a:pt x="912" y="1022"/>
                  </a:lnTo>
                  <a:lnTo>
                    <a:pt x="912" y="1022"/>
                  </a:lnTo>
                  <a:lnTo>
                    <a:pt x="908" y="1022"/>
                  </a:lnTo>
                  <a:lnTo>
                    <a:pt x="908" y="1022"/>
                  </a:lnTo>
                  <a:close/>
                  <a:moveTo>
                    <a:pt x="939" y="1025"/>
                  </a:moveTo>
                  <a:lnTo>
                    <a:pt x="939" y="1025"/>
                  </a:lnTo>
                  <a:lnTo>
                    <a:pt x="926" y="1024"/>
                  </a:lnTo>
                  <a:lnTo>
                    <a:pt x="926" y="1024"/>
                  </a:lnTo>
                  <a:lnTo>
                    <a:pt x="935" y="1022"/>
                  </a:lnTo>
                  <a:lnTo>
                    <a:pt x="945" y="1018"/>
                  </a:lnTo>
                  <a:lnTo>
                    <a:pt x="945" y="1018"/>
                  </a:lnTo>
                  <a:lnTo>
                    <a:pt x="939" y="1025"/>
                  </a:lnTo>
                  <a:lnTo>
                    <a:pt x="939" y="1025"/>
                  </a:lnTo>
                  <a:close/>
                  <a:moveTo>
                    <a:pt x="967" y="1028"/>
                  </a:moveTo>
                  <a:lnTo>
                    <a:pt x="967" y="1028"/>
                  </a:lnTo>
                  <a:lnTo>
                    <a:pt x="963" y="1028"/>
                  </a:lnTo>
                  <a:lnTo>
                    <a:pt x="963" y="1028"/>
                  </a:lnTo>
                  <a:lnTo>
                    <a:pt x="969" y="1025"/>
                  </a:lnTo>
                  <a:lnTo>
                    <a:pt x="969" y="1025"/>
                  </a:lnTo>
                  <a:lnTo>
                    <a:pt x="967" y="1028"/>
                  </a:lnTo>
                  <a:lnTo>
                    <a:pt x="967" y="1028"/>
                  </a:lnTo>
                  <a:close/>
                  <a:moveTo>
                    <a:pt x="958" y="1019"/>
                  </a:moveTo>
                  <a:lnTo>
                    <a:pt x="958" y="1019"/>
                  </a:lnTo>
                  <a:lnTo>
                    <a:pt x="973" y="1006"/>
                  </a:lnTo>
                  <a:lnTo>
                    <a:pt x="973" y="1006"/>
                  </a:lnTo>
                  <a:lnTo>
                    <a:pt x="980" y="1002"/>
                  </a:lnTo>
                  <a:lnTo>
                    <a:pt x="986" y="996"/>
                  </a:lnTo>
                  <a:lnTo>
                    <a:pt x="986" y="996"/>
                  </a:lnTo>
                  <a:lnTo>
                    <a:pt x="999" y="998"/>
                  </a:lnTo>
                  <a:lnTo>
                    <a:pt x="999" y="998"/>
                  </a:lnTo>
                  <a:lnTo>
                    <a:pt x="979" y="1010"/>
                  </a:lnTo>
                  <a:lnTo>
                    <a:pt x="958" y="1019"/>
                  </a:lnTo>
                  <a:lnTo>
                    <a:pt x="958" y="1019"/>
                  </a:lnTo>
                  <a:close/>
                  <a:moveTo>
                    <a:pt x="988" y="1030"/>
                  </a:moveTo>
                  <a:lnTo>
                    <a:pt x="988" y="1030"/>
                  </a:lnTo>
                  <a:lnTo>
                    <a:pt x="985" y="1030"/>
                  </a:lnTo>
                  <a:lnTo>
                    <a:pt x="985" y="1030"/>
                  </a:lnTo>
                  <a:lnTo>
                    <a:pt x="991" y="1028"/>
                  </a:lnTo>
                  <a:lnTo>
                    <a:pt x="991" y="1028"/>
                  </a:lnTo>
                  <a:lnTo>
                    <a:pt x="988" y="1030"/>
                  </a:lnTo>
                  <a:lnTo>
                    <a:pt x="988" y="1030"/>
                  </a:lnTo>
                  <a:close/>
                  <a:moveTo>
                    <a:pt x="991" y="1017"/>
                  </a:moveTo>
                  <a:lnTo>
                    <a:pt x="991" y="1017"/>
                  </a:lnTo>
                  <a:lnTo>
                    <a:pt x="999" y="1011"/>
                  </a:lnTo>
                  <a:lnTo>
                    <a:pt x="1008" y="1005"/>
                  </a:lnTo>
                  <a:lnTo>
                    <a:pt x="1008" y="1005"/>
                  </a:lnTo>
                  <a:lnTo>
                    <a:pt x="1012" y="1001"/>
                  </a:lnTo>
                  <a:lnTo>
                    <a:pt x="1012" y="1001"/>
                  </a:lnTo>
                  <a:lnTo>
                    <a:pt x="1015" y="1000"/>
                  </a:lnTo>
                  <a:lnTo>
                    <a:pt x="1015" y="1000"/>
                  </a:lnTo>
                  <a:lnTo>
                    <a:pt x="1022" y="1000"/>
                  </a:lnTo>
                  <a:lnTo>
                    <a:pt x="1022" y="1000"/>
                  </a:lnTo>
                  <a:lnTo>
                    <a:pt x="1014" y="1006"/>
                  </a:lnTo>
                  <a:lnTo>
                    <a:pt x="1014" y="1006"/>
                  </a:lnTo>
                  <a:lnTo>
                    <a:pt x="1003" y="1012"/>
                  </a:lnTo>
                  <a:lnTo>
                    <a:pt x="991" y="1017"/>
                  </a:lnTo>
                  <a:lnTo>
                    <a:pt x="991" y="1017"/>
                  </a:lnTo>
                  <a:close/>
                  <a:moveTo>
                    <a:pt x="1020" y="1015"/>
                  </a:moveTo>
                  <a:lnTo>
                    <a:pt x="1020" y="1015"/>
                  </a:lnTo>
                  <a:lnTo>
                    <a:pt x="1028" y="1009"/>
                  </a:lnTo>
                  <a:lnTo>
                    <a:pt x="1038" y="1002"/>
                  </a:lnTo>
                  <a:lnTo>
                    <a:pt x="1038" y="1002"/>
                  </a:lnTo>
                  <a:lnTo>
                    <a:pt x="1050" y="1004"/>
                  </a:lnTo>
                  <a:lnTo>
                    <a:pt x="1050" y="1004"/>
                  </a:lnTo>
                  <a:lnTo>
                    <a:pt x="1028" y="1015"/>
                  </a:lnTo>
                  <a:lnTo>
                    <a:pt x="1008" y="1024"/>
                  </a:lnTo>
                  <a:lnTo>
                    <a:pt x="1008" y="1024"/>
                  </a:lnTo>
                  <a:lnTo>
                    <a:pt x="1020" y="1015"/>
                  </a:lnTo>
                  <a:lnTo>
                    <a:pt x="1020" y="1015"/>
                  </a:lnTo>
                  <a:close/>
                  <a:moveTo>
                    <a:pt x="1016" y="1034"/>
                  </a:moveTo>
                  <a:lnTo>
                    <a:pt x="1016" y="1034"/>
                  </a:lnTo>
                  <a:lnTo>
                    <a:pt x="1012" y="1033"/>
                  </a:lnTo>
                  <a:lnTo>
                    <a:pt x="1012" y="1033"/>
                  </a:lnTo>
                  <a:lnTo>
                    <a:pt x="1018" y="1030"/>
                  </a:lnTo>
                  <a:lnTo>
                    <a:pt x="1018" y="1030"/>
                  </a:lnTo>
                  <a:lnTo>
                    <a:pt x="1016" y="1034"/>
                  </a:lnTo>
                  <a:lnTo>
                    <a:pt x="1016" y="1034"/>
                  </a:lnTo>
                  <a:close/>
                  <a:moveTo>
                    <a:pt x="1065" y="1007"/>
                  </a:moveTo>
                  <a:lnTo>
                    <a:pt x="1065" y="1007"/>
                  </a:lnTo>
                  <a:lnTo>
                    <a:pt x="1067" y="1006"/>
                  </a:lnTo>
                  <a:lnTo>
                    <a:pt x="1067" y="1006"/>
                  </a:lnTo>
                  <a:lnTo>
                    <a:pt x="1080" y="1007"/>
                  </a:lnTo>
                  <a:lnTo>
                    <a:pt x="1080" y="1007"/>
                  </a:lnTo>
                  <a:lnTo>
                    <a:pt x="1057" y="1019"/>
                  </a:lnTo>
                  <a:lnTo>
                    <a:pt x="1045" y="1025"/>
                  </a:lnTo>
                  <a:lnTo>
                    <a:pt x="1032" y="1030"/>
                  </a:lnTo>
                  <a:lnTo>
                    <a:pt x="1032" y="1030"/>
                  </a:lnTo>
                  <a:lnTo>
                    <a:pt x="1040" y="1024"/>
                  </a:lnTo>
                  <a:lnTo>
                    <a:pt x="1047" y="1018"/>
                  </a:lnTo>
                  <a:lnTo>
                    <a:pt x="1065" y="1007"/>
                  </a:lnTo>
                  <a:lnTo>
                    <a:pt x="1065" y="1007"/>
                  </a:lnTo>
                  <a:close/>
                  <a:moveTo>
                    <a:pt x="1086" y="1009"/>
                  </a:moveTo>
                  <a:lnTo>
                    <a:pt x="1086" y="1009"/>
                  </a:lnTo>
                  <a:lnTo>
                    <a:pt x="1086" y="1009"/>
                  </a:lnTo>
                  <a:lnTo>
                    <a:pt x="1086" y="1009"/>
                  </a:lnTo>
                  <a:lnTo>
                    <a:pt x="1112" y="1012"/>
                  </a:lnTo>
                  <a:lnTo>
                    <a:pt x="1112" y="1012"/>
                  </a:lnTo>
                  <a:lnTo>
                    <a:pt x="1071" y="1028"/>
                  </a:lnTo>
                  <a:lnTo>
                    <a:pt x="1071" y="1028"/>
                  </a:lnTo>
                  <a:lnTo>
                    <a:pt x="1075" y="1024"/>
                  </a:lnTo>
                  <a:lnTo>
                    <a:pt x="1082" y="1019"/>
                  </a:lnTo>
                  <a:lnTo>
                    <a:pt x="1085" y="1017"/>
                  </a:lnTo>
                  <a:lnTo>
                    <a:pt x="1087" y="1015"/>
                  </a:lnTo>
                  <a:lnTo>
                    <a:pt x="1087" y="1011"/>
                  </a:lnTo>
                  <a:lnTo>
                    <a:pt x="1086" y="1009"/>
                  </a:lnTo>
                  <a:lnTo>
                    <a:pt x="1086" y="1009"/>
                  </a:lnTo>
                  <a:close/>
                  <a:moveTo>
                    <a:pt x="1046" y="1036"/>
                  </a:moveTo>
                  <a:lnTo>
                    <a:pt x="1046" y="1036"/>
                  </a:lnTo>
                  <a:lnTo>
                    <a:pt x="1044" y="1036"/>
                  </a:lnTo>
                  <a:lnTo>
                    <a:pt x="1044" y="1036"/>
                  </a:lnTo>
                  <a:lnTo>
                    <a:pt x="1047" y="1035"/>
                  </a:lnTo>
                  <a:lnTo>
                    <a:pt x="1047" y="1035"/>
                  </a:lnTo>
                  <a:lnTo>
                    <a:pt x="1046" y="1036"/>
                  </a:lnTo>
                  <a:lnTo>
                    <a:pt x="1046" y="1036"/>
                  </a:lnTo>
                  <a:close/>
                  <a:moveTo>
                    <a:pt x="1082" y="1040"/>
                  </a:moveTo>
                  <a:lnTo>
                    <a:pt x="1082" y="1040"/>
                  </a:lnTo>
                  <a:lnTo>
                    <a:pt x="1068" y="1039"/>
                  </a:lnTo>
                  <a:lnTo>
                    <a:pt x="1068" y="1039"/>
                  </a:lnTo>
                  <a:lnTo>
                    <a:pt x="1070" y="1039"/>
                  </a:lnTo>
                  <a:lnTo>
                    <a:pt x="1070" y="1039"/>
                  </a:lnTo>
                  <a:lnTo>
                    <a:pt x="1095" y="1028"/>
                  </a:lnTo>
                  <a:lnTo>
                    <a:pt x="1095" y="1028"/>
                  </a:lnTo>
                  <a:lnTo>
                    <a:pt x="1088" y="1034"/>
                  </a:lnTo>
                  <a:lnTo>
                    <a:pt x="1085" y="1037"/>
                  </a:lnTo>
                  <a:lnTo>
                    <a:pt x="1082" y="1040"/>
                  </a:lnTo>
                  <a:lnTo>
                    <a:pt x="1082" y="1040"/>
                  </a:lnTo>
                  <a:close/>
                  <a:moveTo>
                    <a:pt x="1111" y="1043"/>
                  </a:moveTo>
                  <a:lnTo>
                    <a:pt x="1111" y="1043"/>
                  </a:lnTo>
                  <a:lnTo>
                    <a:pt x="1099" y="1042"/>
                  </a:lnTo>
                  <a:lnTo>
                    <a:pt x="1099" y="1042"/>
                  </a:lnTo>
                  <a:lnTo>
                    <a:pt x="1127" y="1029"/>
                  </a:lnTo>
                  <a:lnTo>
                    <a:pt x="1127" y="1029"/>
                  </a:lnTo>
                  <a:lnTo>
                    <a:pt x="1111" y="1043"/>
                  </a:lnTo>
                  <a:lnTo>
                    <a:pt x="1111" y="1043"/>
                  </a:lnTo>
                  <a:close/>
                  <a:moveTo>
                    <a:pt x="1124" y="1013"/>
                  </a:moveTo>
                  <a:lnTo>
                    <a:pt x="1124" y="1013"/>
                  </a:lnTo>
                  <a:lnTo>
                    <a:pt x="1138" y="1016"/>
                  </a:lnTo>
                  <a:lnTo>
                    <a:pt x="1138" y="1016"/>
                  </a:lnTo>
                  <a:lnTo>
                    <a:pt x="1126" y="1019"/>
                  </a:lnTo>
                  <a:lnTo>
                    <a:pt x="1115" y="1025"/>
                  </a:lnTo>
                  <a:lnTo>
                    <a:pt x="1115" y="1025"/>
                  </a:lnTo>
                  <a:lnTo>
                    <a:pt x="1123" y="1018"/>
                  </a:lnTo>
                  <a:lnTo>
                    <a:pt x="1123" y="1018"/>
                  </a:lnTo>
                  <a:lnTo>
                    <a:pt x="1124" y="1016"/>
                  </a:lnTo>
                  <a:lnTo>
                    <a:pt x="1124" y="1013"/>
                  </a:lnTo>
                  <a:lnTo>
                    <a:pt x="1124" y="1013"/>
                  </a:lnTo>
                  <a:close/>
                  <a:moveTo>
                    <a:pt x="1156" y="1046"/>
                  </a:moveTo>
                  <a:lnTo>
                    <a:pt x="1156" y="1046"/>
                  </a:lnTo>
                  <a:lnTo>
                    <a:pt x="1144" y="1046"/>
                  </a:lnTo>
                  <a:lnTo>
                    <a:pt x="1144" y="1046"/>
                  </a:lnTo>
                  <a:lnTo>
                    <a:pt x="1156" y="1040"/>
                  </a:lnTo>
                  <a:lnTo>
                    <a:pt x="1156" y="1040"/>
                  </a:lnTo>
                  <a:lnTo>
                    <a:pt x="1169" y="1035"/>
                  </a:lnTo>
                  <a:lnTo>
                    <a:pt x="1169" y="1035"/>
                  </a:lnTo>
                  <a:lnTo>
                    <a:pt x="1156" y="1046"/>
                  </a:lnTo>
                  <a:lnTo>
                    <a:pt x="1156" y="1046"/>
                  </a:lnTo>
                  <a:close/>
                  <a:moveTo>
                    <a:pt x="1128" y="1042"/>
                  </a:moveTo>
                  <a:lnTo>
                    <a:pt x="1128" y="1042"/>
                  </a:lnTo>
                  <a:lnTo>
                    <a:pt x="1140" y="1031"/>
                  </a:lnTo>
                  <a:lnTo>
                    <a:pt x="1150" y="1021"/>
                  </a:lnTo>
                  <a:lnTo>
                    <a:pt x="1150" y="1021"/>
                  </a:lnTo>
                  <a:lnTo>
                    <a:pt x="1151" y="1018"/>
                  </a:lnTo>
                  <a:lnTo>
                    <a:pt x="1151" y="1017"/>
                  </a:lnTo>
                  <a:lnTo>
                    <a:pt x="1151" y="1017"/>
                  </a:lnTo>
                  <a:lnTo>
                    <a:pt x="1182" y="1019"/>
                  </a:lnTo>
                  <a:lnTo>
                    <a:pt x="1182" y="1019"/>
                  </a:lnTo>
                  <a:lnTo>
                    <a:pt x="1169" y="1024"/>
                  </a:lnTo>
                  <a:lnTo>
                    <a:pt x="1154" y="1030"/>
                  </a:lnTo>
                  <a:lnTo>
                    <a:pt x="1141" y="1036"/>
                  </a:lnTo>
                  <a:lnTo>
                    <a:pt x="1128" y="1042"/>
                  </a:lnTo>
                  <a:lnTo>
                    <a:pt x="1128" y="1042"/>
                  </a:lnTo>
                  <a:close/>
                  <a:moveTo>
                    <a:pt x="1191" y="1022"/>
                  </a:moveTo>
                  <a:lnTo>
                    <a:pt x="1191" y="1022"/>
                  </a:lnTo>
                  <a:lnTo>
                    <a:pt x="1191" y="1021"/>
                  </a:lnTo>
                  <a:lnTo>
                    <a:pt x="1191" y="1021"/>
                  </a:lnTo>
                  <a:lnTo>
                    <a:pt x="1205" y="1021"/>
                  </a:lnTo>
                  <a:lnTo>
                    <a:pt x="1205" y="1021"/>
                  </a:lnTo>
                  <a:lnTo>
                    <a:pt x="1186" y="1033"/>
                  </a:lnTo>
                  <a:lnTo>
                    <a:pt x="1186" y="1033"/>
                  </a:lnTo>
                  <a:lnTo>
                    <a:pt x="1188" y="1030"/>
                  </a:lnTo>
                  <a:lnTo>
                    <a:pt x="1191" y="1028"/>
                  </a:lnTo>
                  <a:lnTo>
                    <a:pt x="1191" y="1024"/>
                  </a:lnTo>
                  <a:lnTo>
                    <a:pt x="1191" y="1022"/>
                  </a:lnTo>
                  <a:lnTo>
                    <a:pt x="1191" y="1022"/>
                  </a:lnTo>
                  <a:close/>
                  <a:moveTo>
                    <a:pt x="1188" y="1043"/>
                  </a:moveTo>
                  <a:lnTo>
                    <a:pt x="1188" y="1043"/>
                  </a:lnTo>
                  <a:lnTo>
                    <a:pt x="1192" y="1041"/>
                  </a:lnTo>
                  <a:lnTo>
                    <a:pt x="1192" y="1041"/>
                  </a:lnTo>
                  <a:lnTo>
                    <a:pt x="1192" y="1041"/>
                  </a:lnTo>
                  <a:lnTo>
                    <a:pt x="1192" y="1041"/>
                  </a:lnTo>
                  <a:lnTo>
                    <a:pt x="1193" y="1042"/>
                  </a:lnTo>
                  <a:lnTo>
                    <a:pt x="1193" y="1042"/>
                  </a:lnTo>
                  <a:lnTo>
                    <a:pt x="1188" y="1043"/>
                  </a:lnTo>
                  <a:lnTo>
                    <a:pt x="1188" y="1043"/>
                  </a:lnTo>
                  <a:close/>
                  <a:moveTo>
                    <a:pt x="1205" y="1039"/>
                  </a:moveTo>
                  <a:lnTo>
                    <a:pt x="1205" y="1039"/>
                  </a:lnTo>
                  <a:lnTo>
                    <a:pt x="1223" y="1030"/>
                  </a:lnTo>
                  <a:lnTo>
                    <a:pt x="1233" y="1024"/>
                  </a:lnTo>
                  <a:lnTo>
                    <a:pt x="1236" y="1021"/>
                  </a:lnTo>
                  <a:lnTo>
                    <a:pt x="1237" y="1017"/>
                  </a:lnTo>
                  <a:lnTo>
                    <a:pt x="1237" y="1017"/>
                  </a:lnTo>
                  <a:lnTo>
                    <a:pt x="1248" y="1015"/>
                  </a:lnTo>
                  <a:lnTo>
                    <a:pt x="1259" y="1012"/>
                  </a:lnTo>
                  <a:lnTo>
                    <a:pt x="1259" y="1012"/>
                  </a:lnTo>
                  <a:lnTo>
                    <a:pt x="1245" y="1021"/>
                  </a:lnTo>
                  <a:lnTo>
                    <a:pt x="1231" y="1028"/>
                  </a:lnTo>
                  <a:lnTo>
                    <a:pt x="1218" y="1034"/>
                  </a:lnTo>
                  <a:lnTo>
                    <a:pt x="1205" y="1039"/>
                  </a:lnTo>
                  <a:lnTo>
                    <a:pt x="1205" y="1039"/>
                  </a:lnTo>
                  <a:close/>
                  <a:moveTo>
                    <a:pt x="1377" y="597"/>
                  </a:moveTo>
                  <a:lnTo>
                    <a:pt x="1377" y="597"/>
                  </a:lnTo>
                  <a:lnTo>
                    <a:pt x="1370" y="627"/>
                  </a:lnTo>
                  <a:lnTo>
                    <a:pt x="1364" y="656"/>
                  </a:lnTo>
                  <a:lnTo>
                    <a:pt x="1358" y="686"/>
                  </a:lnTo>
                  <a:lnTo>
                    <a:pt x="1353" y="716"/>
                  </a:lnTo>
                  <a:lnTo>
                    <a:pt x="1345" y="777"/>
                  </a:lnTo>
                  <a:lnTo>
                    <a:pt x="1339" y="839"/>
                  </a:lnTo>
                  <a:lnTo>
                    <a:pt x="1339" y="839"/>
                  </a:lnTo>
                  <a:lnTo>
                    <a:pt x="1336" y="866"/>
                  </a:lnTo>
                  <a:lnTo>
                    <a:pt x="1331" y="894"/>
                  </a:lnTo>
                  <a:lnTo>
                    <a:pt x="1328" y="907"/>
                  </a:lnTo>
                  <a:lnTo>
                    <a:pt x="1324" y="919"/>
                  </a:lnTo>
                  <a:lnTo>
                    <a:pt x="1321" y="933"/>
                  </a:lnTo>
                  <a:lnTo>
                    <a:pt x="1315" y="943"/>
                  </a:lnTo>
                  <a:lnTo>
                    <a:pt x="1309" y="956"/>
                  </a:lnTo>
                  <a:lnTo>
                    <a:pt x="1301" y="965"/>
                  </a:lnTo>
                  <a:lnTo>
                    <a:pt x="1293" y="975"/>
                  </a:lnTo>
                  <a:lnTo>
                    <a:pt x="1283" y="983"/>
                  </a:lnTo>
                  <a:lnTo>
                    <a:pt x="1272" y="990"/>
                  </a:lnTo>
                  <a:lnTo>
                    <a:pt x="1260" y="996"/>
                  </a:lnTo>
                  <a:lnTo>
                    <a:pt x="1247" y="1001"/>
                  </a:lnTo>
                  <a:lnTo>
                    <a:pt x="1231" y="1004"/>
                  </a:lnTo>
                  <a:lnTo>
                    <a:pt x="1231" y="1004"/>
                  </a:lnTo>
                  <a:lnTo>
                    <a:pt x="1229" y="1004"/>
                  </a:lnTo>
                  <a:lnTo>
                    <a:pt x="1227" y="1005"/>
                  </a:lnTo>
                  <a:lnTo>
                    <a:pt x="1227" y="1005"/>
                  </a:lnTo>
                  <a:lnTo>
                    <a:pt x="1201" y="1006"/>
                  </a:lnTo>
                  <a:lnTo>
                    <a:pt x="1175" y="1006"/>
                  </a:lnTo>
                  <a:lnTo>
                    <a:pt x="1150" y="1004"/>
                  </a:lnTo>
                  <a:lnTo>
                    <a:pt x="1123" y="1001"/>
                  </a:lnTo>
                  <a:lnTo>
                    <a:pt x="1071" y="993"/>
                  </a:lnTo>
                  <a:lnTo>
                    <a:pt x="1046" y="989"/>
                  </a:lnTo>
                  <a:lnTo>
                    <a:pt x="1021" y="986"/>
                  </a:lnTo>
                  <a:lnTo>
                    <a:pt x="1021" y="986"/>
                  </a:lnTo>
                  <a:lnTo>
                    <a:pt x="969" y="981"/>
                  </a:lnTo>
                  <a:lnTo>
                    <a:pt x="916" y="976"/>
                  </a:lnTo>
                  <a:lnTo>
                    <a:pt x="811" y="969"/>
                  </a:lnTo>
                  <a:lnTo>
                    <a:pt x="811" y="969"/>
                  </a:lnTo>
                  <a:lnTo>
                    <a:pt x="790" y="969"/>
                  </a:lnTo>
                  <a:lnTo>
                    <a:pt x="769" y="969"/>
                  </a:lnTo>
                  <a:lnTo>
                    <a:pt x="726" y="971"/>
                  </a:lnTo>
                  <a:lnTo>
                    <a:pt x="684" y="972"/>
                  </a:lnTo>
                  <a:lnTo>
                    <a:pt x="663" y="972"/>
                  </a:lnTo>
                  <a:lnTo>
                    <a:pt x="642" y="971"/>
                  </a:lnTo>
                  <a:lnTo>
                    <a:pt x="642" y="971"/>
                  </a:lnTo>
                  <a:lnTo>
                    <a:pt x="630" y="969"/>
                  </a:lnTo>
                  <a:lnTo>
                    <a:pt x="618" y="966"/>
                  </a:lnTo>
                  <a:lnTo>
                    <a:pt x="608" y="963"/>
                  </a:lnTo>
                  <a:lnTo>
                    <a:pt x="598" y="959"/>
                  </a:lnTo>
                  <a:lnTo>
                    <a:pt x="589" y="954"/>
                  </a:lnTo>
                  <a:lnTo>
                    <a:pt x="580" y="949"/>
                  </a:lnTo>
                  <a:lnTo>
                    <a:pt x="573" y="943"/>
                  </a:lnTo>
                  <a:lnTo>
                    <a:pt x="566" y="937"/>
                  </a:lnTo>
                  <a:lnTo>
                    <a:pt x="559" y="930"/>
                  </a:lnTo>
                  <a:lnTo>
                    <a:pt x="553" y="923"/>
                  </a:lnTo>
                  <a:lnTo>
                    <a:pt x="542" y="905"/>
                  </a:lnTo>
                  <a:lnTo>
                    <a:pt x="531" y="886"/>
                  </a:lnTo>
                  <a:lnTo>
                    <a:pt x="522" y="865"/>
                  </a:lnTo>
                  <a:lnTo>
                    <a:pt x="522" y="865"/>
                  </a:lnTo>
                  <a:lnTo>
                    <a:pt x="522" y="862"/>
                  </a:lnTo>
                  <a:lnTo>
                    <a:pt x="522" y="858"/>
                  </a:lnTo>
                  <a:lnTo>
                    <a:pt x="521" y="856"/>
                  </a:lnTo>
                  <a:lnTo>
                    <a:pt x="520" y="854"/>
                  </a:lnTo>
                  <a:lnTo>
                    <a:pt x="518" y="856"/>
                  </a:lnTo>
                  <a:lnTo>
                    <a:pt x="518" y="856"/>
                  </a:lnTo>
                  <a:lnTo>
                    <a:pt x="509" y="836"/>
                  </a:lnTo>
                  <a:lnTo>
                    <a:pt x="503" y="822"/>
                  </a:lnTo>
                  <a:lnTo>
                    <a:pt x="495" y="806"/>
                  </a:lnTo>
                  <a:lnTo>
                    <a:pt x="486" y="792"/>
                  </a:lnTo>
                  <a:lnTo>
                    <a:pt x="478" y="781"/>
                  </a:lnTo>
                  <a:lnTo>
                    <a:pt x="474" y="776"/>
                  </a:lnTo>
                  <a:lnTo>
                    <a:pt x="469" y="774"/>
                  </a:lnTo>
                  <a:lnTo>
                    <a:pt x="466" y="772"/>
                  </a:lnTo>
                  <a:lnTo>
                    <a:pt x="462" y="772"/>
                  </a:lnTo>
                  <a:lnTo>
                    <a:pt x="462" y="772"/>
                  </a:lnTo>
                  <a:lnTo>
                    <a:pt x="353" y="823"/>
                  </a:lnTo>
                  <a:lnTo>
                    <a:pt x="299" y="848"/>
                  </a:lnTo>
                  <a:lnTo>
                    <a:pt x="246" y="876"/>
                  </a:lnTo>
                  <a:lnTo>
                    <a:pt x="246" y="876"/>
                  </a:lnTo>
                  <a:lnTo>
                    <a:pt x="231" y="884"/>
                  </a:lnTo>
                  <a:lnTo>
                    <a:pt x="217" y="894"/>
                  </a:lnTo>
                  <a:lnTo>
                    <a:pt x="202" y="903"/>
                  </a:lnTo>
                  <a:lnTo>
                    <a:pt x="189" y="913"/>
                  </a:lnTo>
                  <a:lnTo>
                    <a:pt x="164" y="935"/>
                  </a:lnTo>
                  <a:lnTo>
                    <a:pt x="140" y="959"/>
                  </a:lnTo>
                  <a:lnTo>
                    <a:pt x="140" y="959"/>
                  </a:lnTo>
                  <a:lnTo>
                    <a:pt x="118" y="983"/>
                  </a:lnTo>
                  <a:lnTo>
                    <a:pt x="95" y="1006"/>
                  </a:lnTo>
                  <a:lnTo>
                    <a:pt x="83" y="1017"/>
                  </a:lnTo>
                  <a:lnTo>
                    <a:pt x="71" y="1028"/>
                  </a:lnTo>
                  <a:lnTo>
                    <a:pt x="58" y="1037"/>
                  </a:lnTo>
                  <a:lnTo>
                    <a:pt x="43" y="1045"/>
                  </a:lnTo>
                  <a:lnTo>
                    <a:pt x="43" y="1045"/>
                  </a:lnTo>
                  <a:lnTo>
                    <a:pt x="42" y="1037"/>
                  </a:lnTo>
                  <a:lnTo>
                    <a:pt x="42" y="1037"/>
                  </a:lnTo>
                  <a:lnTo>
                    <a:pt x="41" y="1029"/>
                  </a:lnTo>
                  <a:lnTo>
                    <a:pt x="41" y="1029"/>
                  </a:lnTo>
                  <a:lnTo>
                    <a:pt x="42" y="1015"/>
                  </a:lnTo>
                  <a:lnTo>
                    <a:pt x="46" y="1000"/>
                  </a:lnTo>
                  <a:lnTo>
                    <a:pt x="51" y="987"/>
                  </a:lnTo>
                  <a:lnTo>
                    <a:pt x="57" y="974"/>
                  </a:lnTo>
                  <a:lnTo>
                    <a:pt x="64" y="960"/>
                  </a:lnTo>
                  <a:lnTo>
                    <a:pt x="72" y="947"/>
                  </a:lnTo>
                  <a:lnTo>
                    <a:pt x="82" y="935"/>
                  </a:lnTo>
                  <a:lnTo>
                    <a:pt x="93" y="922"/>
                  </a:lnTo>
                  <a:lnTo>
                    <a:pt x="114" y="899"/>
                  </a:lnTo>
                  <a:lnTo>
                    <a:pt x="138" y="877"/>
                  </a:lnTo>
                  <a:lnTo>
                    <a:pt x="161" y="858"/>
                  </a:lnTo>
                  <a:lnTo>
                    <a:pt x="183" y="841"/>
                  </a:lnTo>
                  <a:lnTo>
                    <a:pt x="183" y="841"/>
                  </a:lnTo>
                  <a:lnTo>
                    <a:pt x="216" y="818"/>
                  </a:lnTo>
                  <a:lnTo>
                    <a:pt x="248" y="798"/>
                  </a:lnTo>
                  <a:lnTo>
                    <a:pt x="283" y="780"/>
                  </a:lnTo>
                  <a:lnTo>
                    <a:pt x="300" y="771"/>
                  </a:lnTo>
                  <a:lnTo>
                    <a:pt x="318" y="764"/>
                  </a:lnTo>
                  <a:lnTo>
                    <a:pt x="318" y="764"/>
                  </a:lnTo>
                  <a:lnTo>
                    <a:pt x="355" y="750"/>
                  </a:lnTo>
                  <a:lnTo>
                    <a:pt x="373" y="741"/>
                  </a:lnTo>
                  <a:lnTo>
                    <a:pt x="390" y="733"/>
                  </a:lnTo>
                  <a:lnTo>
                    <a:pt x="390" y="733"/>
                  </a:lnTo>
                  <a:lnTo>
                    <a:pt x="401" y="724"/>
                  </a:lnTo>
                  <a:lnTo>
                    <a:pt x="414" y="711"/>
                  </a:lnTo>
                  <a:lnTo>
                    <a:pt x="420" y="703"/>
                  </a:lnTo>
                  <a:lnTo>
                    <a:pt x="424" y="695"/>
                  </a:lnTo>
                  <a:lnTo>
                    <a:pt x="426" y="689"/>
                  </a:lnTo>
                  <a:lnTo>
                    <a:pt x="426" y="686"/>
                  </a:lnTo>
                  <a:lnTo>
                    <a:pt x="425" y="683"/>
                  </a:lnTo>
                  <a:lnTo>
                    <a:pt x="425" y="683"/>
                  </a:lnTo>
                  <a:lnTo>
                    <a:pt x="427" y="671"/>
                  </a:lnTo>
                  <a:lnTo>
                    <a:pt x="427" y="659"/>
                  </a:lnTo>
                  <a:lnTo>
                    <a:pt x="427" y="659"/>
                  </a:lnTo>
                  <a:lnTo>
                    <a:pt x="427" y="647"/>
                  </a:lnTo>
                  <a:lnTo>
                    <a:pt x="426" y="635"/>
                  </a:lnTo>
                  <a:lnTo>
                    <a:pt x="424" y="623"/>
                  </a:lnTo>
                  <a:lnTo>
                    <a:pt x="421" y="611"/>
                  </a:lnTo>
                  <a:lnTo>
                    <a:pt x="413" y="588"/>
                  </a:lnTo>
                  <a:lnTo>
                    <a:pt x="403" y="567"/>
                  </a:lnTo>
                  <a:lnTo>
                    <a:pt x="392" y="544"/>
                  </a:lnTo>
                  <a:lnTo>
                    <a:pt x="382" y="522"/>
                  </a:lnTo>
                  <a:lnTo>
                    <a:pt x="371" y="500"/>
                  </a:lnTo>
                  <a:lnTo>
                    <a:pt x="360" y="479"/>
                  </a:lnTo>
                  <a:lnTo>
                    <a:pt x="360" y="479"/>
                  </a:lnTo>
                  <a:lnTo>
                    <a:pt x="343" y="438"/>
                  </a:lnTo>
                  <a:lnTo>
                    <a:pt x="332" y="412"/>
                  </a:lnTo>
                  <a:lnTo>
                    <a:pt x="323" y="385"/>
                  </a:lnTo>
                  <a:lnTo>
                    <a:pt x="313" y="357"/>
                  </a:lnTo>
                  <a:lnTo>
                    <a:pt x="305" y="329"/>
                  </a:lnTo>
                  <a:lnTo>
                    <a:pt x="300" y="303"/>
                  </a:lnTo>
                  <a:lnTo>
                    <a:pt x="297" y="290"/>
                  </a:lnTo>
                  <a:lnTo>
                    <a:pt x="297" y="279"/>
                  </a:lnTo>
                  <a:lnTo>
                    <a:pt x="297" y="279"/>
                  </a:lnTo>
                  <a:lnTo>
                    <a:pt x="297" y="268"/>
                  </a:lnTo>
                  <a:lnTo>
                    <a:pt x="300" y="258"/>
                  </a:lnTo>
                  <a:lnTo>
                    <a:pt x="305" y="249"/>
                  </a:lnTo>
                  <a:lnTo>
                    <a:pt x="307" y="244"/>
                  </a:lnTo>
                  <a:lnTo>
                    <a:pt x="311" y="240"/>
                  </a:lnTo>
                  <a:lnTo>
                    <a:pt x="311" y="240"/>
                  </a:lnTo>
                  <a:lnTo>
                    <a:pt x="313" y="243"/>
                  </a:lnTo>
                  <a:lnTo>
                    <a:pt x="317" y="243"/>
                  </a:lnTo>
                  <a:lnTo>
                    <a:pt x="321" y="243"/>
                  </a:lnTo>
                  <a:lnTo>
                    <a:pt x="327" y="241"/>
                  </a:lnTo>
                  <a:lnTo>
                    <a:pt x="344" y="235"/>
                  </a:lnTo>
                  <a:lnTo>
                    <a:pt x="366" y="227"/>
                  </a:lnTo>
                  <a:lnTo>
                    <a:pt x="391" y="215"/>
                  </a:lnTo>
                  <a:lnTo>
                    <a:pt x="418" y="202"/>
                  </a:lnTo>
                  <a:lnTo>
                    <a:pt x="478" y="169"/>
                  </a:lnTo>
                  <a:lnTo>
                    <a:pt x="538" y="134"/>
                  </a:lnTo>
                  <a:lnTo>
                    <a:pt x="593" y="103"/>
                  </a:lnTo>
                  <a:lnTo>
                    <a:pt x="658" y="63"/>
                  </a:lnTo>
                  <a:lnTo>
                    <a:pt x="658" y="63"/>
                  </a:lnTo>
                  <a:lnTo>
                    <a:pt x="678" y="52"/>
                  </a:lnTo>
                  <a:lnTo>
                    <a:pt x="698" y="41"/>
                  </a:lnTo>
                  <a:lnTo>
                    <a:pt x="719" y="32"/>
                  </a:lnTo>
                  <a:lnTo>
                    <a:pt x="740" y="23"/>
                  </a:lnTo>
                  <a:lnTo>
                    <a:pt x="761" y="17"/>
                  </a:lnTo>
                  <a:lnTo>
                    <a:pt x="784" y="14"/>
                  </a:lnTo>
                  <a:lnTo>
                    <a:pt x="807" y="11"/>
                  </a:lnTo>
                  <a:lnTo>
                    <a:pt x="817" y="13"/>
                  </a:lnTo>
                  <a:lnTo>
                    <a:pt x="829" y="14"/>
                  </a:lnTo>
                  <a:lnTo>
                    <a:pt x="829" y="14"/>
                  </a:lnTo>
                  <a:lnTo>
                    <a:pt x="850" y="17"/>
                  </a:lnTo>
                  <a:lnTo>
                    <a:pt x="870" y="22"/>
                  </a:lnTo>
                  <a:lnTo>
                    <a:pt x="890" y="29"/>
                  </a:lnTo>
                  <a:lnTo>
                    <a:pt x="909" y="38"/>
                  </a:lnTo>
                  <a:lnTo>
                    <a:pt x="928" y="46"/>
                  </a:lnTo>
                  <a:lnTo>
                    <a:pt x="946" y="57"/>
                  </a:lnTo>
                  <a:lnTo>
                    <a:pt x="982" y="78"/>
                  </a:lnTo>
                  <a:lnTo>
                    <a:pt x="982" y="78"/>
                  </a:lnTo>
                  <a:lnTo>
                    <a:pt x="1023" y="102"/>
                  </a:lnTo>
                  <a:lnTo>
                    <a:pt x="1064" y="126"/>
                  </a:lnTo>
                  <a:lnTo>
                    <a:pt x="1147" y="171"/>
                  </a:lnTo>
                  <a:lnTo>
                    <a:pt x="1188" y="196"/>
                  </a:lnTo>
                  <a:lnTo>
                    <a:pt x="1229" y="221"/>
                  </a:lnTo>
                  <a:lnTo>
                    <a:pt x="1268" y="247"/>
                  </a:lnTo>
                  <a:lnTo>
                    <a:pt x="1305" y="276"/>
                  </a:lnTo>
                  <a:lnTo>
                    <a:pt x="1305" y="276"/>
                  </a:lnTo>
                  <a:lnTo>
                    <a:pt x="1322" y="290"/>
                  </a:lnTo>
                  <a:lnTo>
                    <a:pt x="1339" y="304"/>
                  </a:lnTo>
                  <a:lnTo>
                    <a:pt x="1355" y="318"/>
                  </a:lnTo>
                  <a:lnTo>
                    <a:pt x="1370" y="334"/>
                  </a:lnTo>
                  <a:lnTo>
                    <a:pt x="1383" y="352"/>
                  </a:lnTo>
                  <a:lnTo>
                    <a:pt x="1388" y="361"/>
                  </a:lnTo>
                  <a:lnTo>
                    <a:pt x="1393" y="370"/>
                  </a:lnTo>
                  <a:lnTo>
                    <a:pt x="1398" y="380"/>
                  </a:lnTo>
                  <a:lnTo>
                    <a:pt x="1401" y="391"/>
                  </a:lnTo>
                  <a:lnTo>
                    <a:pt x="1404" y="400"/>
                  </a:lnTo>
                  <a:lnTo>
                    <a:pt x="1406" y="411"/>
                  </a:lnTo>
                  <a:lnTo>
                    <a:pt x="1406" y="411"/>
                  </a:lnTo>
                  <a:lnTo>
                    <a:pt x="1407" y="435"/>
                  </a:lnTo>
                  <a:lnTo>
                    <a:pt x="1407" y="458"/>
                  </a:lnTo>
                  <a:lnTo>
                    <a:pt x="1405" y="482"/>
                  </a:lnTo>
                  <a:lnTo>
                    <a:pt x="1401" y="505"/>
                  </a:lnTo>
                  <a:lnTo>
                    <a:pt x="1395" y="528"/>
                  </a:lnTo>
                  <a:lnTo>
                    <a:pt x="1390" y="551"/>
                  </a:lnTo>
                  <a:lnTo>
                    <a:pt x="1377" y="597"/>
                  </a:lnTo>
                  <a:lnTo>
                    <a:pt x="1377" y="597"/>
                  </a:lnTo>
                  <a:close/>
                </a:path>
              </a:pathLst>
            </a:custGeom>
            <a:grpFill/>
            <a:ln>
              <a:noFill/>
            </a:ln>
          </p:spPr>
          <p:txBody>
            <a:bodyPr vert="horz" wrap="square" lIns="91440" tIns="45720" rIns="91440" bIns="45720" numCol="1" anchor="t" anchorCtr="0" compatLnSpc="1"/>
            <a:lstStyle/>
            <a:p>
              <a:pPr defTabSz="914400">
                <a:defRPr/>
              </a:pPr>
              <a:endParaRPr lang="zh-CN" altLang="en-US">
                <a:solidFill>
                  <a:prstClr val="black"/>
                </a:solidFill>
                <a:latin typeface="Calibri"/>
                <a:ea typeface="宋体" panose="02010600030101010101" pitchFamily="2" charset="-122"/>
              </a:endParaRPr>
            </a:p>
          </p:txBody>
        </p:sp>
        <p:sp>
          <p:nvSpPr>
            <p:cNvPr id="36" name="文本框 35">
              <a:extLst>
                <a:ext uri="{FF2B5EF4-FFF2-40B4-BE49-F238E27FC236}">
                  <a16:creationId xmlns:a16="http://schemas.microsoft.com/office/drawing/2014/main" id="{45B24176-7952-46C8-A64A-B608F7DCBF17}"/>
                </a:ext>
              </a:extLst>
            </p:cNvPr>
            <p:cNvSpPr txBox="1"/>
            <p:nvPr/>
          </p:nvSpPr>
          <p:spPr>
            <a:xfrm>
              <a:off x="-3605386" y="2668093"/>
              <a:ext cx="2328006" cy="1164260"/>
            </a:xfrm>
            <a:prstGeom prst="rect">
              <a:avLst/>
            </a:prstGeom>
            <a:noFill/>
          </p:spPr>
          <p:txBody>
            <a:bodyPr wrap="square" rtlCol="0">
              <a:spAutoFit/>
            </a:bodyPr>
            <a:lstStyle/>
            <a:p>
              <a:pPr algn="ctr" defTabSz="914400">
                <a:defRPr/>
              </a:pP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World</a:t>
              </a:r>
              <a:r>
                <a:rPr lang="zh-CN" altLang="en-US" sz="2400" strike="sngStrike"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orientation</a:t>
              </a:r>
              <a:endParaRPr lang="zh-CN" altLang="en-US"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p:txBody>
        </p:sp>
      </p:grpSp>
      <p:grpSp>
        <p:nvGrpSpPr>
          <p:cNvPr id="38" name="组合 37">
            <a:extLst>
              <a:ext uri="{FF2B5EF4-FFF2-40B4-BE49-F238E27FC236}">
                <a16:creationId xmlns:a16="http://schemas.microsoft.com/office/drawing/2014/main" id="{31907B4A-3429-4FF1-877A-FBE26F00D9F8}"/>
              </a:ext>
            </a:extLst>
          </p:cNvPr>
          <p:cNvGrpSpPr/>
          <p:nvPr/>
        </p:nvGrpSpPr>
        <p:grpSpPr>
          <a:xfrm>
            <a:off x="9696399" y="3119678"/>
            <a:ext cx="2448273" cy="2397554"/>
            <a:chOff x="-4163658" y="2407708"/>
            <a:chExt cx="3317279" cy="3146498"/>
          </a:xfrm>
        </p:grpSpPr>
        <p:sp>
          <p:nvSpPr>
            <p:cNvPr id="40" name="Freeform 49">
              <a:extLst>
                <a:ext uri="{FF2B5EF4-FFF2-40B4-BE49-F238E27FC236}">
                  <a16:creationId xmlns:a16="http://schemas.microsoft.com/office/drawing/2014/main" id="{5ED0FB9B-AC9C-4F05-A427-D63C74714F15}"/>
                </a:ext>
              </a:extLst>
            </p:cNvPr>
            <p:cNvSpPr>
              <a:spLocks noEditPoints="1"/>
            </p:cNvSpPr>
            <p:nvPr/>
          </p:nvSpPr>
          <p:spPr bwMode="auto">
            <a:xfrm>
              <a:off x="-4163658" y="2407708"/>
              <a:ext cx="3046434" cy="2093443"/>
            </a:xfrm>
            <a:custGeom>
              <a:avLst/>
              <a:gdLst>
                <a:gd name="T0" fmla="*/ 336 w 1420"/>
                <a:gd name="T1" fmla="*/ 215 h 1076"/>
                <a:gd name="T2" fmla="*/ 247 w 1420"/>
                <a:gd name="T3" fmla="*/ 269 h 1076"/>
                <a:gd name="T4" fmla="*/ 339 w 1420"/>
                <a:gd name="T5" fmla="*/ 658 h 1076"/>
                <a:gd name="T6" fmla="*/ 4 w 1420"/>
                <a:gd name="T7" fmla="*/ 999 h 1076"/>
                <a:gd name="T8" fmla="*/ 71 w 1420"/>
                <a:gd name="T9" fmla="*/ 1045 h 1076"/>
                <a:gd name="T10" fmla="*/ 430 w 1420"/>
                <a:gd name="T11" fmla="*/ 846 h 1076"/>
                <a:gd name="T12" fmla="*/ 621 w 1420"/>
                <a:gd name="T13" fmla="*/ 1030 h 1076"/>
                <a:gd name="T14" fmla="*/ 1168 w 1420"/>
                <a:gd name="T15" fmla="*/ 1058 h 1076"/>
                <a:gd name="T16" fmla="*/ 1418 w 1420"/>
                <a:gd name="T17" fmla="*/ 477 h 1076"/>
                <a:gd name="T18" fmla="*/ 285 w 1420"/>
                <a:gd name="T19" fmla="*/ 309 h 1076"/>
                <a:gd name="T20" fmla="*/ 235 w 1420"/>
                <a:gd name="T21" fmla="*/ 317 h 1076"/>
                <a:gd name="T22" fmla="*/ 255 w 1420"/>
                <a:gd name="T23" fmla="*/ 410 h 1076"/>
                <a:gd name="T24" fmla="*/ 262 w 1420"/>
                <a:gd name="T25" fmla="*/ 418 h 1076"/>
                <a:gd name="T26" fmla="*/ 272 w 1420"/>
                <a:gd name="T27" fmla="*/ 467 h 1076"/>
                <a:gd name="T28" fmla="*/ 333 w 1420"/>
                <a:gd name="T29" fmla="*/ 444 h 1076"/>
                <a:gd name="T30" fmla="*/ 289 w 1420"/>
                <a:gd name="T31" fmla="*/ 439 h 1076"/>
                <a:gd name="T32" fmla="*/ 331 w 1420"/>
                <a:gd name="T33" fmla="*/ 457 h 1076"/>
                <a:gd name="T34" fmla="*/ 355 w 1420"/>
                <a:gd name="T35" fmla="*/ 550 h 1076"/>
                <a:gd name="T36" fmla="*/ 329 w 1420"/>
                <a:gd name="T37" fmla="*/ 494 h 1076"/>
                <a:gd name="T38" fmla="*/ 320 w 1420"/>
                <a:gd name="T39" fmla="*/ 546 h 1076"/>
                <a:gd name="T40" fmla="*/ 350 w 1420"/>
                <a:gd name="T41" fmla="*/ 611 h 1076"/>
                <a:gd name="T42" fmla="*/ 350 w 1420"/>
                <a:gd name="T43" fmla="*/ 644 h 1076"/>
                <a:gd name="T44" fmla="*/ 379 w 1420"/>
                <a:gd name="T45" fmla="*/ 723 h 1076"/>
                <a:gd name="T46" fmla="*/ 411 w 1420"/>
                <a:gd name="T47" fmla="*/ 629 h 1076"/>
                <a:gd name="T48" fmla="*/ 365 w 1420"/>
                <a:gd name="T49" fmla="*/ 679 h 1076"/>
                <a:gd name="T50" fmla="*/ 373 w 1420"/>
                <a:gd name="T51" fmla="*/ 700 h 1076"/>
                <a:gd name="T52" fmla="*/ 368 w 1420"/>
                <a:gd name="T53" fmla="*/ 718 h 1076"/>
                <a:gd name="T54" fmla="*/ 193 w 1420"/>
                <a:gd name="T55" fmla="*/ 809 h 1076"/>
                <a:gd name="T56" fmla="*/ 252 w 1420"/>
                <a:gd name="T57" fmla="*/ 778 h 1076"/>
                <a:gd name="T58" fmla="*/ 193 w 1420"/>
                <a:gd name="T59" fmla="*/ 774 h 1076"/>
                <a:gd name="T60" fmla="*/ 71 w 1420"/>
                <a:gd name="T61" fmla="*/ 874 h 1076"/>
                <a:gd name="T62" fmla="*/ 13 w 1420"/>
                <a:gd name="T63" fmla="*/ 1006 h 1076"/>
                <a:gd name="T64" fmla="*/ 28 w 1420"/>
                <a:gd name="T65" fmla="*/ 983 h 1076"/>
                <a:gd name="T66" fmla="*/ 153 w 1420"/>
                <a:gd name="T67" fmla="*/ 845 h 1076"/>
                <a:gd name="T68" fmla="*/ 471 w 1420"/>
                <a:gd name="T69" fmla="*/ 813 h 1076"/>
                <a:gd name="T70" fmla="*/ 456 w 1420"/>
                <a:gd name="T71" fmla="*/ 811 h 1076"/>
                <a:gd name="T72" fmla="*/ 457 w 1420"/>
                <a:gd name="T73" fmla="*/ 872 h 1076"/>
                <a:gd name="T74" fmla="*/ 551 w 1420"/>
                <a:gd name="T75" fmla="*/ 992 h 1076"/>
                <a:gd name="T76" fmla="*/ 565 w 1420"/>
                <a:gd name="T77" fmla="*/ 958 h 1076"/>
                <a:gd name="T78" fmla="*/ 532 w 1420"/>
                <a:gd name="T79" fmla="*/ 919 h 1076"/>
                <a:gd name="T80" fmla="*/ 496 w 1420"/>
                <a:gd name="T81" fmla="*/ 877 h 1076"/>
                <a:gd name="T82" fmla="*/ 501 w 1420"/>
                <a:gd name="T83" fmla="*/ 960 h 1076"/>
                <a:gd name="T84" fmla="*/ 542 w 1420"/>
                <a:gd name="T85" fmla="*/ 1007 h 1076"/>
                <a:gd name="T86" fmla="*/ 584 w 1420"/>
                <a:gd name="T87" fmla="*/ 1007 h 1076"/>
                <a:gd name="T88" fmla="*/ 634 w 1420"/>
                <a:gd name="T89" fmla="*/ 1007 h 1076"/>
                <a:gd name="T90" fmla="*/ 709 w 1420"/>
                <a:gd name="T91" fmla="*/ 987 h 1076"/>
                <a:gd name="T92" fmla="*/ 752 w 1420"/>
                <a:gd name="T93" fmla="*/ 1009 h 1076"/>
                <a:gd name="T94" fmla="*/ 825 w 1420"/>
                <a:gd name="T95" fmla="*/ 1005 h 1076"/>
                <a:gd name="T96" fmla="*/ 863 w 1420"/>
                <a:gd name="T97" fmla="*/ 1012 h 1076"/>
                <a:gd name="T98" fmla="*/ 967 w 1420"/>
                <a:gd name="T99" fmla="*/ 999 h 1076"/>
                <a:gd name="T100" fmla="*/ 967 w 1420"/>
                <a:gd name="T101" fmla="*/ 1028 h 1076"/>
                <a:gd name="T102" fmla="*/ 1003 w 1420"/>
                <a:gd name="T103" fmla="*/ 1012 h 1076"/>
                <a:gd name="T104" fmla="*/ 1047 w 1420"/>
                <a:gd name="T105" fmla="*/ 1018 h 1076"/>
                <a:gd name="T106" fmla="*/ 1088 w 1420"/>
                <a:gd name="T107" fmla="*/ 1034 h 1076"/>
                <a:gd name="T108" fmla="*/ 1128 w 1420"/>
                <a:gd name="T109" fmla="*/ 1042 h 1076"/>
                <a:gd name="T110" fmla="*/ 1193 w 1420"/>
                <a:gd name="T111" fmla="*/ 1042 h 1076"/>
                <a:gd name="T112" fmla="*/ 1309 w 1420"/>
                <a:gd name="T113" fmla="*/ 956 h 1076"/>
                <a:gd name="T114" fmla="*/ 598 w 1420"/>
                <a:gd name="T115" fmla="*/ 959 h 1076"/>
                <a:gd name="T116" fmla="*/ 189 w 1420"/>
                <a:gd name="T117" fmla="*/ 913 h 1076"/>
                <a:gd name="T118" fmla="*/ 355 w 1420"/>
                <a:gd name="T119" fmla="*/ 750 h 1076"/>
                <a:gd name="T120" fmla="*/ 297 w 1420"/>
                <a:gd name="T121" fmla="*/ 279 h 1076"/>
                <a:gd name="T122" fmla="*/ 928 w 1420"/>
                <a:gd name="T123" fmla="*/ 46 h 1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0" h="1076">
                  <a:moveTo>
                    <a:pt x="1160" y="164"/>
                  </a:moveTo>
                  <a:lnTo>
                    <a:pt x="1160" y="164"/>
                  </a:lnTo>
                  <a:lnTo>
                    <a:pt x="1097" y="127"/>
                  </a:lnTo>
                  <a:lnTo>
                    <a:pt x="1033" y="88"/>
                  </a:lnTo>
                  <a:lnTo>
                    <a:pt x="1002" y="69"/>
                  </a:lnTo>
                  <a:lnTo>
                    <a:pt x="969" y="51"/>
                  </a:lnTo>
                  <a:lnTo>
                    <a:pt x="937" y="35"/>
                  </a:lnTo>
                  <a:lnTo>
                    <a:pt x="903" y="20"/>
                  </a:lnTo>
                  <a:lnTo>
                    <a:pt x="903" y="20"/>
                  </a:lnTo>
                  <a:lnTo>
                    <a:pt x="885" y="13"/>
                  </a:lnTo>
                  <a:lnTo>
                    <a:pt x="868" y="8"/>
                  </a:lnTo>
                  <a:lnTo>
                    <a:pt x="850" y="4"/>
                  </a:lnTo>
                  <a:lnTo>
                    <a:pt x="833" y="2"/>
                  </a:lnTo>
                  <a:lnTo>
                    <a:pt x="817" y="0"/>
                  </a:lnTo>
                  <a:lnTo>
                    <a:pt x="801" y="0"/>
                  </a:lnTo>
                  <a:lnTo>
                    <a:pt x="784" y="2"/>
                  </a:lnTo>
                  <a:lnTo>
                    <a:pt x="768" y="4"/>
                  </a:lnTo>
                  <a:lnTo>
                    <a:pt x="752" y="8"/>
                  </a:lnTo>
                  <a:lnTo>
                    <a:pt x="737" y="13"/>
                  </a:lnTo>
                  <a:lnTo>
                    <a:pt x="720" y="17"/>
                  </a:lnTo>
                  <a:lnTo>
                    <a:pt x="704" y="25"/>
                  </a:lnTo>
                  <a:lnTo>
                    <a:pt x="673" y="40"/>
                  </a:lnTo>
                  <a:lnTo>
                    <a:pt x="642" y="58"/>
                  </a:lnTo>
                  <a:lnTo>
                    <a:pt x="642" y="58"/>
                  </a:lnTo>
                  <a:lnTo>
                    <a:pt x="571" y="100"/>
                  </a:lnTo>
                  <a:lnTo>
                    <a:pt x="500" y="143"/>
                  </a:lnTo>
                  <a:lnTo>
                    <a:pt x="463" y="163"/>
                  </a:lnTo>
                  <a:lnTo>
                    <a:pt x="427" y="181"/>
                  </a:lnTo>
                  <a:lnTo>
                    <a:pt x="390" y="199"/>
                  </a:lnTo>
                  <a:lnTo>
                    <a:pt x="352" y="215"/>
                  </a:lnTo>
                  <a:lnTo>
                    <a:pt x="352" y="215"/>
                  </a:lnTo>
                  <a:lnTo>
                    <a:pt x="349" y="214"/>
                  </a:lnTo>
                  <a:lnTo>
                    <a:pt x="349" y="214"/>
                  </a:lnTo>
                  <a:lnTo>
                    <a:pt x="336" y="215"/>
                  </a:lnTo>
                  <a:lnTo>
                    <a:pt x="325" y="217"/>
                  </a:lnTo>
                  <a:lnTo>
                    <a:pt x="314" y="222"/>
                  </a:lnTo>
                  <a:lnTo>
                    <a:pt x="306" y="228"/>
                  </a:lnTo>
                  <a:lnTo>
                    <a:pt x="299" y="235"/>
                  </a:lnTo>
                  <a:lnTo>
                    <a:pt x="293" y="245"/>
                  </a:lnTo>
                  <a:lnTo>
                    <a:pt x="289" y="256"/>
                  </a:lnTo>
                  <a:lnTo>
                    <a:pt x="288" y="268"/>
                  </a:lnTo>
                  <a:lnTo>
                    <a:pt x="288" y="268"/>
                  </a:lnTo>
                  <a:lnTo>
                    <a:pt x="287" y="265"/>
                  </a:lnTo>
                  <a:lnTo>
                    <a:pt x="284" y="264"/>
                  </a:lnTo>
                  <a:lnTo>
                    <a:pt x="282" y="265"/>
                  </a:lnTo>
                  <a:lnTo>
                    <a:pt x="279" y="267"/>
                  </a:lnTo>
                  <a:lnTo>
                    <a:pt x="274" y="271"/>
                  </a:lnTo>
                  <a:lnTo>
                    <a:pt x="271" y="276"/>
                  </a:lnTo>
                  <a:lnTo>
                    <a:pt x="271" y="276"/>
                  </a:lnTo>
                  <a:lnTo>
                    <a:pt x="277" y="267"/>
                  </a:lnTo>
                  <a:lnTo>
                    <a:pt x="284" y="253"/>
                  </a:lnTo>
                  <a:lnTo>
                    <a:pt x="287" y="247"/>
                  </a:lnTo>
                  <a:lnTo>
                    <a:pt x="288" y="244"/>
                  </a:lnTo>
                  <a:lnTo>
                    <a:pt x="287" y="244"/>
                  </a:lnTo>
                  <a:lnTo>
                    <a:pt x="285" y="244"/>
                  </a:lnTo>
                  <a:lnTo>
                    <a:pt x="281" y="246"/>
                  </a:lnTo>
                  <a:lnTo>
                    <a:pt x="281" y="246"/>
                  </a:lnTo>
                  <a:lnTo>
                    <a:pt x="281" y="246"/>
                  </a:lnTo>
                  <a:lnTo>
                    <a:pt x="281" y="246"/>
                  </a:lnTo>
                  <a:lnTo>
                    <a:pt x="282" y="243"/>
                  </a:lnTo>
                  <a:lnTo>
                    <a:pt x="281" y="241"/>
                  </a:lnTo>
                  <a:lnTo>
                    <a:pt x="281" y="241"/>
                  </a:lnTo>
                  <a:lnTo>
                    <a:pt x="277" y="241"/>
                  </a:lnTo>
                  <a:lnTo>
                    <a:pt x="272" y="244"/>
                  </a:lnTo>
                  <a:lnTo>
                    <a:pt x="262" y="250"/>
                  </a:lnTo>
                  <a:lnTo>
                    <a:pt x="256" y="256"/>
                  </a:lnTo>
                  <a:lnTo>
                    <a:pt x="256" y="256"/>
                  </a:lnTo>
                  <a:lnTo>
                    <a:pt x="247" y="269"/>
                  </a:lnTo>
                  <a:lnTo>
                    <a:pt x="238" y="282"/>
                  </a:lnTo>
                  <a:lnTo>
                    <a:pt x="232" y="297"/>
                  </a:lnTo>
                  <a:lnTo>
                    <a:pt x="228" y="311"/>
                  </a:lnTo>
                  <a:lnTo>
                    <a:pt x="225" y="327"/>
                  </a:lnTo>
                  <a:lnTo>
                    <a:pt x="225" y="341"/>
                  </a:lnTo>
                  <a:lnTo>
                    <a:pt x="228" y="358"/>
                  </a:lnTo>
                  <a:lnTo>
                    <a:pt x="231" y="375"/>
                  </a:lnTo>
                  <a:lnTo>
                    <a:pt x="231" y="375"/>
                  </a:lnTo>
                  <a:lnTo>
                    <a:pt x="231" y="379"/>
                  </a:lnTo>
                  <a:lnTo>
                    <a:pt x="231" y="380"/>
                  </a:lnTo>
                  <a:lnTo>
                    <a:pt x="232" y="382"/>
                  </a:lnTo>
                  <a:lnTo>
                    <a:pt x="232" y="382"/>
                  </a:lnTo>
                  <a:lnTo>
                    <a:pt x="243" y="415"/>
                  </a:lnTo>
                  <a:lnTo>
                    <a:pt x="254" y="448"/>
                  </a:lnTo>
                  <a:lnTo>
                    <a:pt x="267" y="481"/>
                  </a:lnTo>
                  <a:lnTo>
                    <a:pt x="281" y="512"/>
                  </a:lnTo>
                  <a:lnTo>
                    <a:pt x="281" y="512"/>
                  </a:lnTo>
                  <a:lnTo>
                    <a:pt x="278" y="518"/>
                  </a:lnTo>
                  <a:lnTo>
                    <a:pt x="278" y="526"/>
                  </a:lnTo>
                  <a:lnTo>
                    <a:pt x="278" y="528"/>
                  </a:lnTo>
                  <a:lnTo>
                    <a:pt x="281" y="529"/>
                  </a:lnTo>
                  <a:lnTo>
                    <a:pt x="283" y="530"/>
                  </a:lnTo>
                  <a:lnTo>
                    <a:pt x="287" y="529"/>
                  </a:lnTo>
                  <a:lnTo>
                    <a:pt x="287" y="529"/>
                  </a:lnTo>
                  <a:lnTo>
                    <a:pt x="300" y="559"/>
                  </a:lnTo>
                  <a:lnTo>
                    <a:pt x="312" y="591"/>
                  </a:lnTo>
                  <a:lnTo>
                    <a:pt x="324" y="621"/>
                  </a:lnTo>
                  <a:lnTo>
                    <a:pt x="337" y="651"/>
                  </a:lnTo>
                  <a:lnTo>
                    <a:pt x="337" y="651"/>
                  </a:lnTo>
                  <a:lnTo>
                    <a:pt x="336" y="653"/>
                  </a:lnTo>
                  <a:lnTo>
                    <a:pt x="337" y="656"/>
                  </a:lnTo>
                  <a:lnTo>
                    <a:pt x="338" y="657"/>
                  </a:lnTo>
                  <a:lnTo>
                    <a:pt x="339" y="658"/>
                  </a:lnTo>
                  <a:lnTo>
                    <a:pt x="339" y="658"/>
                  </a:lnTo>
                  <a:lnTo>
                    <a:pt x="344" y="666"/>
                  </a:lnTo>
                  <a:lnTo>
                    <a:pt x="344" y="666"/>
                  </a:lnTo>
                  <a:lnTo>
                    <a:pt x="339" y="677"/>
                  </a:lnTo>
                  <a:lnTo>
                    <a:pt x="339" y="677"/>
                  </a:lnTo>
                  <a:lnTo>
                    <a:pt x="330" y="688"/>
                  </a:lnTo>
                  <a:lnTo>
                    <a:pt x="320" y="697"/>
                  </a:lnTo>
                  <a:lnTo>
                    <a:pt x="309" y="705"/>
                  </a:lnTo>
                  <a:lnTo>
                    <a:pt x="299" y="713"/>
                  </a:lnTo>
                  <a:lnTo>
                    <a:pt x="273" y="727"/>
                  </a:lnTo>
                  <a:lnTo>
                    <a:pt x="248" y="739"/>
                  </a:lnTo>
                  <a:lnTo>
                    <a:pt x="196" y="763"/>
                  </a:lnTo>
                  <a:lnTo>
                    <a:pt x="172" y="776"/>
                  </a:lnTo>
                  <a:lnTo>
                    <a:pt x="160" y="783"/>
                  </a:lnTo>
                  <a:lnTo>
                    <a:pt x="149" y="792"/>
                  </a:lnTo>
                  <a:lnTo>
                    <a:pt x="149" y="792"/>
                  </a:lnTo>
                  <a:lnTo>
                    <a:pt x="129" y="806"/>
                  </a:lnTo>
                  <a:lnTo>
                    <a:pt x="107" y="823"/>
                  </a:lnTo>
                  <a:lnTo>
                    <a:pt x="87" y="841"/>
                  </a:lnTo>
                  <a:lnTo>
                    <a:pt x="67" y="860"/>
                  </a:lnTo>
                  <a:lnTo>
                    <a:pt x="49" y="881"/>
                  </a:lnTo>
                  <a:lnTo>
                    <a:pt x="41" y="892"/>
                  </a:lnTo>
                  <a:lnTo>
                    <a:pt x="33" y="903"/>
                  </a:lnTo>
                  <a:lnTo>
                    <a:pt x="27" y="913"/>
                  </a:lnTo>
                  <a:lnTo>
                    <a:pt x="20" y="925"/>
                  </a:lnTo>
                  <a:lnTo>
                    <a:pt x="14" y="937"/>
                  </a:lnTo>
                  <a:lnTo>
                    <a:pt x="11" y="949"/>
                  </a:lnTo>
                  <a:lnTo>
                    <a:pt x="11" y="949"/>
                  </a:lnTo>
                  <a:lnTo>
                    <a:pt x="8" y="952"/>
                  </a:lnTo>
                  <a:lnTo>
                    <a:pt x="7" y="954"/>
                  </a:lnTo>
                  <a:lnTo>
                    <a:pt x="6" y="957"/>
                  </a:lnTo>
                  <a:lnTo>
                    <a:pt x="8" y="959"/>
                  </a:lnTo>
                  <a:lnTo>
                    <a:pt x="8" y="959"/>
                  </a:lnTo>
                  <a:lnTo>
                    <a:pt x="6" y="976"/>
                  </a:lnTo>
                  <a:lnTo>
                    <a:pt x="4" y="999"/>
                  </a:lnTo>
                  <a:lnTo>
                    <a:pt x="4" y="999"/>
                  </a:lnTo>
                  <a:lnTo>
                    <a:pt x="2" y="1002"/>
                  </a:lnTo>
                  <a:lnTo>
                    <a:pt x="0" y="1006"/>
                  </a:lnTo>
                  <a:lnTo>
                    <a:pt x="0" y="1010"/>
                  </a:lnTo>
                  <a:lnTo>
                    <a:pt x="1" y="1011"/>
                  </a:lnTo>
                  <a:lnTo>
                    <a:pt x="4" y="1012"/>
                  </a:lnTo>
                  <a:lnTo>
                    <a:pt x="4" y="1012"/>
                  </a:lnTo>
                  <a:lnTo>
                    <a:pt x="4" y="1024"/>
                  </a:lnTo>
                  <a:lnTo>
                    <a:pt x="5" y="1037"/>
                  </a:lnTo>
                  <a:lnTo>
                    <a:pt x="5" y="1037"/>
                  </a:lnTo>
                  <a:lnTo>
                    <a:pt x="5" y="1040"/>
                  </a:lnTo>
                  <a:lnTo>
                    <a:pt x="5" y="1040"/>
                  </a:lnTo>
                  <a:lnTo>
                    <a:pt x="7" y="1051"/>
                  </a:lnTo>
                  <a:lnTo>
                    <a:pt x="11" y="1063"/>
                  </a:lnTo>
                  <a:lnTo>
                    <a:pt x="13" y="1068"/>
                  </a:lnTo>
                  <a:lnTo>
                    <a:pt x="17" y="1072"/>
                  </a:lnTo>
                  <a:lnTo>
                    <a:pt x="22" y="1075"/>
                  </a:lnTo>
                  <a:lnTo>
                    <a:pt x="28" y="1076"/>
                  </a:lnTo>
                  <a:lnTo>
                    <a:pt x="28" y="1076"/>
                  </a:lnTo>
                  <a:lnTo>
                    <a:pt x="30" y="1076"/>
                  </a:lnTo>
                  <a:lnTo>
                    <a:pt x="33" y="1075"/>
                  </a:lnTo>
                  <a:lnTo>
                    <a:pt x="34" y="1074"/>
                  </a:lnTo>
                  <a:lnTo>
                    <a:pt x="34" y="1072"/>
                  </a:lnTo>
                  <a:lnTo>
                    <a:pt x="31" y="1069"/>
                  </a:lnTo>
                  <a:lnTo>
                    <a:pt x="27" y="1066"/>
                  </a:lnTo>
                  <a:lnTo>
                    <a:pt x="27" y="1066"/>
                  </a:lnTo>
                  <a:lnTo>
                    <a:pt x="35" y="1065"/>
                  </a:lnTo>
                  <a:lnTo>
                    <a:pt x="46" y="1063"/>
                  </a:lnTo>
                  <a:lnTo>
                    <a:pt x="52" y="1060"/>
                  </a:lnTo>
                  <a:lnTo>
                    <a:pt x="55" y="1058"/>
                  </a:lnTo>
                  <a:lnTo>
                    <a:pt x="59" y="1055"/>
                  </a:lnTo>
                  <a:lnTo>
                    <a:pt x="60" y="1052"/>
                  </a:lnTo>
                  <a:lnTo>
                    <a:pt x="60" y="1052"/>
                  </a:lnTo>
                  <a:lnTo>
                    <a:pt x="71" y="1045"/>
                  </a:lnTo>
                  <a:lnTo>
                    <a:pt x="81" y="1036"/>
                  </a:lnTo>
                  <a:lnTo>
                    <a:pt x="101" y="1019"/>
                  </a:lnTo>
                  <a:lnTo>
                    <a:pt x="119" y="1001"/>
                  </a:lnTo>
                  <a:lnTo>
                    <a:pt x="137" y="982"/>
                  </a:lnTo>
                  <a:lnTo>
                    <a:pt x="155" y="962"/>
                  </a:lnTo>
                  <a:lnTo>
                    <a:pt x="173" y="943"/>
                  </a:lnTo>
                  <a:lnTo>
                    <a:pt x="193" y="925"/>
                  </a:lnTo>
                  <a:lnTo>
                    <a:pt x="203" y="918"/>
                  </a:lnTo>
                  <a:lnTo>
                    <a:pt x="214" y="910"/>
                  </a:lnTo>
                  <a:lnTo>
                    <a:pt x="214" y="910"/>
                  </a:lnTo>
                  <a:lnTo>
                    <a:pt x="241" y="893"/>
                  </a:lnTo>
                  <a:lnTo>
                    <a:pt x="268" y="877"/>
                  </a:lnTo>
                  <a:lnTo>
                    <a:pt x="297" y="863"/>
                  </a:lnTo>
                  <a:lnTo>
                    <a:pt x="326" y="850"/>
                  </a:lnTo>
                  <a:lnTo>
                    <a:pt x="385" y="823"/>
                  </a:lnTo>
                  <a:lnTo>
                    <a:pt x="443" y="797"/>
                  </a:lnTo>
                  <a:lnTo>
                    <a:pt x="443" y="797"/>
                  </a:lnTo>
                  <a:lnTo>
                    <a:pt x="437" y="803"/>
                  </a:lnTo>
                  <a:lnTo>
                    <a:pt x="432" y="807"/>
                  </a:lnTo>
                  <a:lnTo>
                    <a:pt x="429" y="811"/>
                  </a:lnTo>
                  <a:lnTo>
                    <a:pt x="427" y="815"/>
                  </a:lnTo>
                  <a:lnTo>
                    <a:pt x="429" y="816"/>
                  </a:lnTo>
                  <a:lnTo>
                    <a:pt x="432" y="816"/>
                  </a:lnTo>
                  <a:lnTo>
                    <a:pt x="437" y="813"/>
                  </a:lnTo>
                  <a:lnTo>
                    <a:pt x="445" y="809"/>
                  </a:lnTo>
                  <a:lnTo>
                    <a:pt x="445" y="809"/>
                  </a:lnTo>
                  <a:lnTo>
                    <a:pt x="432" y="827"/>
                  </a:lnTo>
                  <a:lnTo>
                    <a:pt x="432" y="827"/>
                  </a:lnTo>
                  <a:lnTo>
                    <a:pt x="429" y="825"/>
                  </a:lnTo>
                  <a:lnTo>
                    <a:pt x="427" y="827"/>
                  </a:lnTo>
                  <a:lnTo>
                    <a:pt x="427" y="827"/>
                  </a:lnTo>
                  <a:lnTo>
                    <a:pt x="426" y="830"/>
                  </a:lnTo>
                  <a:lnTo>
                    <a:pt x="427" y="835"/>
                  </a:lnTo>
                  <a:lnTo>
                    <a:pt x="430" y="846"/>
                  </a:lnTo>
                  <a:lnTo>
                    <a:pt x="432" y="851"/>
                  </a:lnTo>
                  <a:lnTo>
                    <a:pt x="432" y="851"/>
                  </a:lnTo>
                  <a:lnTo>
                    <a:pt x="431" y="857"/>
                  </a:lnTo>
                  <a:lnTo>
                    <a:pt x="431" y="860"/>
                  </a:lnTo>
                  <a:lnTo>
                    <a:pt x="431" y="863"/>
                  </a:lnTo>
                  <a:lnTo>
                    <a:pt x="433" y="863"/>
                  </a:lnTo>
                  <a:lnTo>
                    <a:pt x="436" y="863"/>
                  </a:lnTo>
                  <a:lnTo>
                    <a:pt x="438" y="863"/>
                  </a:lnTo>
                  <a:lnTo>
                    <a:pt x="438" y="863"/>
                  </a:lnTo>
                  <a:lnTo>
                    <a:pt x="467" y="906"/>
                  </a:lnTo>
                  <a:lnTo>
                    <a:pt x="479" y="928"/>
                  </a:lnTo>
                  <a:lnTo>
                    <a:pt x="484" y="940"/>
                  </a:lnTo>
                  <a:lnTo>
                    <a:pt x="489" y="952"/>
                  </a:lnTo>
                  <a:lnTo>
                    <a:pt x="489" y="952"/>
                  </a:lnTo>
                  <a:lnTo>
                    <a:pt x="486" y="956"/>
                  </a:lnTo>
                  <a:lnTo>
                    <a:pt x="485" y="960"/>
                  </a:lnTo>
                  <a:lnTo>
                    <a:pt x="486" y="963"/>
                  </a:lnTo>
                  <a:lnTo>
                    <a:pt x="486" y="964"/>
                  </a:lnTo>
                  <a:lnTo>
                    <a:pt x="489" y="964"/>
                  </a:lnTo>
                  <a:lnTo>
                    <a:pt x="491" y="963"/>
                  </a:lnTo>
                  <a:lnTo>
                    <a:pt x="491" y="963"/>
                  </a:lnTo>
                  <a:lnTo>
                    <a:pt x="496" y="974"/>
                  </a:lnTo>
                  <a:lnTo>
                    <a:pt x="501" y="984"/>
                  </a:lnTo>
                  <a:lnTo>
                    <a:pt x="506" y="993"/>
                  </a:lnTo>
                  <a:lnTo>
                    <a:pt x="512" y="1000"/>
                  </a:lnTo>
                  <a:lnTo>
                    <a:pt x="519" y="1007"/>
                  </a:lnTo>
                  <a:lnTo>
                    <a:pt x="526" y="1013"/>
                  </a:lnTo>
                  <a:lnTo>
                    <a:pt x="533" y="1018"/>
                  </a:lnTo>
                  <a:lnTo>
                    <a:pt x="542" y="1022"/>
                  </a:lnTo>
                  <a:lnTo>
                    <a:pt x="550" y="1025"/>
                  </a:lnTo>
                  <a:lnTo>
                    <a:pt x="559" y="1028"/>
                  </a:lnTo>
                  <a:lnTo>
                    <a:pt x="578" y="1030"/>
                  </a:lnTo>
                  <a:lnTo>
                    <a:pt x="598" y="1031"/>
                  </a:lnTo>
                  <a:lnTo>
                    <a:pt x="621" y="1030"/>
                  </a:lnTo>
                  <a:lnTo>
                    <a:pt x="621" y="1030"/>
                  </a:lnTo>
                  <a:lnTo>
                    <a:pt x="672" y="1027"/>
                  </a:lnTo>
                  <a:lnTo>
                    <a:pt x="722" y="1024"/>
                  </a:lnTo>
                  <a:lnTo>
                    <a:pt x="773" y="1022"/>
                  </a:lnTo>
                  <a:lnTo>
                    <a:pt x="798" y="1023"/>
                  </a:lnTo>
                  <a:lnTo>
                    <a:pt x="825" y="1024"/>
                  </a:lnTo>
                  <a:lnTo>
                    <a:pt x="825" y="1024"/>
                  </a:lnTo>
                  <a:lnTo>
                    <a:pt x="826" y="1024"/>
                  </a:lnTo>
                  <a:lnTo>
                    <a:pt x="828" y="1024"/>
                  </a:lnTo>
                  <a:lnTo>
                    <a:pt x="828" y="1024"/>
                  </a:lnTo>
                  <a:lnTo>
                    <a:pt x="880" y="1029"/>
                  </a:lnTo>
                  <a:lnTo>
                    <a:pt x="880" y="1029"/>
                  </a:lnTo>
                  <a:lnTo>
                    <a:pt x="882" y="1030"/>
                  </a:lnTo>
                  <a:lnTo>
                    <a:pt x="885" y="1030"/>
                  </a:lnTo>
                  <a:lnTo>
                    <a:pt x="890" y="1029"/>
                  </a:lnTo>
                  <a:lnTo>
                    <a:pt x="890" y="1029"/>
                  </a:lnTo>
                  <a:lnTo>
                    <a:pt x="939" y="1035"/>
                  </a:lnTo>
                  <a:lnTo>
                    <a:pt x="939" y="1035"/>
                  </a:lnTo>
                  <a:lnTo>
                    <a:pt x="951" y="1037"/>
                  </a:lnTo>
                  <a:lnTo>
                    <a:pt x="967" y="1040"/>
                  </a:lnTo>
                  <a:lnTo>
                    <a:pt x="981" y="1042"/>
                  </a:lnTo>
                  <a:lnTo>
                    <a:pt x="987" y="1042"/>
                  </a:lnTo>
                  <a:lnTo>
                    <a:pt x="993" y="1041"/>
                  </a:lnTo>
                  <a:lnTo>
                    <a:pt x="993" y="1041"/>
                  </a:lnTo>
                  <a:lnTo>
                    <a:pt x="1110" y="1053"/>
                  </a:lnTo>
                  <a:lnTo>
                    <a:pt x="1110" y="1053"/>
                  </a:lnTo>
                  <a:lnTo>
                    <a:pt x="1114" y="1054"/>
                  </a:lnTo>
                  <a:lnTo>
                    <a:pt x="1117" y="1054"/>
                  </a:lnTo>
                  <a:lnTo>
                    <a:pt x="1117" y="1054"/>
                  </a:lnTo>
                  <a:lnTo>
                    <a:pt x="1135" y="1055"/>
                  </a:lnTo>
                  <a:lnTo>
                    <a:pt x="1154" y="1055"/>
                  </a:lnTo>
                  <a:lnTo>
                    <a:pt x="1154" y="1055"/>
                  </a:lnTo>
                  <a:lnTo>
                    <a:pt x="1160" y="1058"/>
                  </a:lnTo>
                  <a:lnTo>
                    <a:pt x="1168" y="1058"/>
                  </a:lnTo>
                  <a:lnTo>
                    <a:pt x="1177" y="1057"/>
                  </a:lnTo>
                  <a:lnTo>
                    <a:pt x="1187" y="1054"/>
                  </a:lnTo>
                  <a:lnTo>
                    <a:pt x="1210" y="1046"/>
                  </a:lnTo>
                  <a:lnTo>
                    <a:pt x="1234" y="1035"/>
                  </a:lnTo>
                  <a:lnTo>
                    <a:pt x="1256" y="1023"/>
                  </a:lnTo>
                  <a:lnTo>
                    <a:pt x="1274" y="1012"/>
                  </a:lnTo>
                  <a:lnTo>
                    <a:pt x="1286" y="1002"/>
                  </a:lnTo>
                  <a:lnTo>
                    <a:pt x="1288" y="1000"/>
                  </a:lnTo>
                  <a:lnTo>
                    <a:pt x="1288" y="998"/>
                  </a:lnTo>
                  <a:lnTo>
                    <a:pt x="1288" y="998"/>
                  </a:lnTo>
                  <a:lnTo>
                    <a:pt x="1296" y="992"/>
                  </a:lnTo>
                  <a:lnTo>
                    <a:pt x="1304" y="984"/>
                  </a:lnTo>
                  <a:lnTo>
                    <a:pt x="1310" y="977"/>
                  </a:lnTo>
                  <a:lnTo>
                    <a:pt x="1316" y="969"/>
                  </a:lnTo>
                  <a:lnTo>
                    <a:pt x="1322" y="962"/>
                  </a:lnTo>
                  <a:lnTo>
                    <a:pt x="1325" y="953"/>
                  </a:lnTo>
                  <a:lnTo>
                    <a:pt x="1334" y="935"/>
                  </a:lnTo>
                  <a:lnTo>
                    <a:pt x="1339" y="916"/>
                  </a:lnTo>
                  <a:lnTo>
                    <a:pt x="1342" y="896"/>
                  </a:lnTo>
                  <a:lnTo>
                    <a:pt x="1345" y="877"/>
                  </a:lnTo>
                  <a:lnTo>
                    <a:pt x="1347" y="857"/>
                  </a:lnTo>
                  <a:lnTo>
                    <a:pt x="1347" y="857"/>
                  </a:lnTo>
                  <a:lnTo>
                    <a:pt x="1352" y="810"/>
                  </a:lnTo>
                  <a:lnTo>
                    <a:pt x="1357" y="763"/>
                  </a:lnTo>
                  <a:lnTo>
                    <a:pt x="1363" y="716"/>
                  </a:lnTo>
                  <a:lnTo>
                    <a:pt x="1370" y="669"/>
                  </a:lnTo>
                  <a:lnTo>
                    <a:pt x="1370" y="669"/>
                  </a:lnTo>
                  <a:lnTo>
                    <a:pt x="1375" y="651"/>
                  </a:lnTo>
                  <a:lnTo>
                    <a:pt x="1380" y="630"/>
                  </a:lnTo>
                  <a:lnTo>
                    <a:pt x="1392" y="588"/>
                  </a:lnTo>
                  <a:lnTo>
                    <a:pt x="1404" y="545"/>
                  </a:lnTo>
                  <a:lnTo>
                    <a:pt x="1410" y="522"/>
                  </a:lnTo>
                  <a:lnTo>
                    <a:pt x="1414" y="500"/>
                  </a:lnTo>
                  <a:lnTo>
                    <a:pt x="1418" y="477"/>
                  </a:lnTo>
                  <a:lnTo>
                    <a:pt x="1419" y="456"/>
                  </a:lnTo>
                  <a:lnTo>
                    <a:pt x="1420" y="434"/>
                  </a:lnTo>
                  <a:lnTo>
                    <a:pt x="1419" y="412"/>
                  </a:lnTo>
                  <a:lnTo>
                    <a:pt x="1416" y="392"/>
                  </a:lnTo>
                  <a:lnTo>
                    <a:pt x="1412" y="382"/>
                  </a:lnTo>
                  <a:lnTo>
                    <a:pt x="1408" y="373"/>
                  </a:lnTo>
                  <a:lnTo>
                    <a:pt x="1405" y="363"/>
                  </a:lnTo>
                  <a:lnTo>
                    <a:pt x="1400" y="353"/>
                  </a:lnTo>
                  <a:lnTo>
                    <a:pt x="1394" y="345"/>
                  </a:lnTo>
                  <a:lnTo>
                    <a:pt x="1387" y="336"/>
                  </a:lnTo>
                  <a:lnTo>
                    <a:pt x="1387" y="336"/>
                  </a:lnTo>
                  <a:lnTo>
                    <a:pt x="1376" y="322"/>
                  </a:lnTo>
                  <a:lnTo>
                    <a:pt x="1364" y="310"/>
                  </a:lnTo>
                  <a:lnTo>
                    <a:pt x="1337" y="285"/>
                  </a:lnTo>
                  <a:lnTo>
                    <a:pt x="1310" y="262"/>
                  </a:lnTo>
                  <a:lnTo>
                    <a:pt x="1282" y="240"/>
                  </a:lnTo>
                  <a:lnTo>
                    <a:pt x="1252" y="220"/>
                  </a:lnTo>
                  <a:lnTo>
                    <a:pt x="1222" y="200"/>
                  </a:lnTo>
                  <a:lnTo>
                    <a:pt x="1160" y="164"/>
                  </a:lnTo>
                  <a:lnTo>
                    <a:pt x="1160" y="164"/>
                  </a:lnTo>
                  <a:close/>
                  <a:moveTo>
                    <a:pt x="291" y="317"/>
                  </a:moveTo>
                  <a:lnTo>
                    <a:pt x="291" y="317"/>
                  </a:lnTo>
                  <a:lnTo>
                    <a:pt x="290" y="317"/>
                  </a:lnTo>
                  <a:lnTo>
                    <a:pt x="288" y="318"/>
                  </a:lnTo>
                  <a:lnTo>
                    <a:pt x="282" y="322"/>
                  </a:lnTo>
                  <a:lnTo>
                    <a:pt x="268" y="338"/>
                  </a:lnTo>
                  <a:lnTo>
                    <a:pt x="254" y="356"/>
                  </a:lnTo>
                  <a:lnTo>
                    <a:pt x="244" y="365"/>
                  </a:lnTo>
                  <a:lnTo>
                    <a:pt x="244" y="365"/>
                  </a:lnTo>
                  <a:lnTo>
                    <a:pt x="254" y="351"/>
                  </a:lnTo>
                  <a:lnTo>
                    <a:pt x="265" y="338"/>
                  </a:lnTo>
                  <a:lnTo>
                    <a:pt x="265" y="338"/>
                  </a:lnTo>
                  <a:lnTo>
                    <a:pt x="279" y="318"/>
                  </a:lnTo>
                  <a:lnTo>
                    <a:pt x="285" y="309"/>
                  </a:lnTo>
                  <a:lnTo>
                    <a:pt x="288" y="303"/>
                  </a:lnTo>
                  <a:lnTo>
                    <a:pt x="289" y="298"/>
                  </a:lnTo>
                  <a:lnTo>
                    <a:pt x="289" y="298"/>
                  </a:lnTo>
                  <a:lnTo>
                    <a:pt x="291" y="317"/>
                  </a:lnTo>
                  <a:lnTo>
                    <a:pt x="291" y="317"/>
                  </a:lnTo>
                  <a:close/>
                  <a:moveTo>
                    <a:pt x="288" y="271"/>
                  </a:moveTo>
                  <a:lnTo>
                    <a:pt x="288" y="271"/>
                  </a:lnTo>
                  <a:lnTo>
                    <a:pt x="288" y="283"/>
                  </a:lnTo>
                  <a:lnTo>
                    <a:pt x="288" y="297"/>
                  </a:lnTo>
                  <a:lnTo>
                    <a:pt x="288" y="297"/>
                  </a:lnTo>
                  <a:lnTo>
                    <a:pt x="288" y="294"/>
                  </a:lnTo>
                  <a:lnTo>
                    <a:pt x="285" y="294"/>
                  </a:lnTo>
                  <a:lnTo>
                    <a:pt x="281" y="297"/>
                  </a:lnTo>
                  <a:lnTo>
                    <a:pt x="274" y="302"/>
                  </a:lnTo>
                  <a:lnTo>
                    <a:pt x="268" y="309"/>
                  </a:lnTo>
                  <a:lnTo>
                    <a:pt x="256" y="323"/>
                  </a:lnTo>
                  <a:lnTo>
                    <a:pt x="249" y="332"/>
                  </a:lnTo>
                  <a:lnTo>
                    <a:pt x="249" y="332"/>
                  </a:lnTo>
                  <a:lnTo>
                    <a:pt x="260" y="317"/>
                  </a:lnTo>
                  <a:lnTo>
                    <a:pt x="271" y="303"/>
                  </a:lnTo>
                  <a:lnTo>
                    <a:pt x="277" y="296"/>
                  </a:lnTo>
                  <a:lnTo>
                    <a:pt x="281" y="288"/>
                  </a:lnTo>
                  <a:lnTo>
                    <a:pt x="285" y="280"/>
                  </a:lnTo>
                  <a:lnTo>
                    <a:pt x="288" y="271"/>
                  </a:lnTo>
                  <a:lnTo>
                    <a:pt x="288" y="271"/>
                  </a:lnTo>
                  <a:close/>
                  <a:moveTo>
                    <a:pt x="240" y="299"/>
                  </a:moveTo>
                  <a:lnTo>
                    <a:pt x="240" y="299"/>
                  </a:lnTo>
                  <a:lnTo>
                    <a:pt x="242" y="299"/>
                  </a:lnTo>
                  <a:lnTo>
                    <a:pt x="244" y="297"/>
                  </a:lnTo>
                  <a:lnTo>
                    <a:pt x="248" y="293"/>
                  </a:lnTo>
                  <a:lnTo>
                    <a:pt x="255" y="283"/>
                  </a:lnTo>
                  <a:lnTo>
                    <a:pt x="255" y="283"/>
                  </a:lnTo>
                  <a:lnTo>
                    <a:pt x="235" y="317"/>
                  </a:lnTo>
                  <a:lnTo>
                    <a:pt x="235" y="317"/>
                  </a:lnTo>
                  <a:lnTo>
                    <a:pt x="236" y="308"/>
                  </a:lnTo>
                  <a:lnTo>
                    <a:pt x="240" y="299"/>
                  </a:lnTo>
                  <a:lnTo>
                    <a:pt x="240" y="299"/>
                  </a:lnTo>
                  <a:close/>
                  <a:moveTo>
                    <a:pt x="234" y="336"/>
                  </a:moveTo>
                  <a:lnTo>
                    <a:pt x="234" y="336"/>
                  </a:lnTo>
                  <a:lnTo>
                    <a:pt x="238" y="333"/>
                  </a:lnTo>
                  <a:lnTo>
                    <a:pt x="238" y="333"/>
                  </a:lnTo>
                  <a:lnTo>
                    <a:pt x="235" y="344"/>
                  </a:lnTo>
                  <a:lnTo>
                    <a:pt x="235" y="344"/>
                  </a:lnTo>
                  <a:lnTo>
                    <a:pt x="234" y="336"/>
                  </a:lnTo>
                  <a:lnTo>
                    <a:pt x="234" y="336"/>
                  </a:lnTo>
                  <a:close/>
                  <a:moveTo>
                    <a:pt x="236" y="351"/>
                  </a:moveTo>
                  <a:lnTo>
                    <a:pt x="236" y="351"/>
                  </a:lnTo>
                  <a:lnTo>
                    <a:pt x="237" y="352"/>
                  </a:lnTo>
                  <a:lnTo>
                    <a:pt x="240" y="352"/>
                  </a:lnTo>
                  <a:lnTo>
                    <a:pt x="243" y="351"/>
                  </a:lnTo>
                  <a:lnTo>
                    <a:pt x="243" y="351"/>
                  </a:lnTo>
                  <a:lnTo>
                    <a:pt x="237" y="361"/>
                  </a:lnTo>
                  <a:lnTo>
                    <a:pt x="237" y="361"/>
                  </a:lnTo>
                  <a:lnTo>
                    <a:pt x="236" y="351"/>
                  </a:lnTo>
                  <a:lnTo>
                    <a:pt x="236" y="351"/>
                  </a:lnTo>
                  <a:close/>
                  <a:moveTo>
                    <a:pt x="246" y="389"/>
                  </a:moveTo>
                  <a:lnTo>
                    <a:pt x="246" y="389"/>
                  </a:lnTo>
                  <a:lnTo>
                    <a:pt x="242" y="380"/>
                  </a:lnTo>
                  <a:lnTo>
                    <a:pt x="242" y="380"/>
                  </a:lnTo>
                  <a:lnTo>
                    <a:pt x="253" y="373"/>
                  </a:lnTo>
                  <a:lnTo>
                    <a:pt x="253" y="373"/>
                  </a:lnTo>
                  <a:lnTo>
                    <a:pt x="246" y="389"/>
                  </a:lnTo>
                  <a:lnTo>
                    <a:pt x="246" y="389"/>
                  </a:lnTo>
                  <a:close/>
                  <a:moveTo>
                    <a:pt x="254" y="414"/>
                  </a:moveTo>
                  <a:lnTo>
                    <a:pt x="254" y="414"/>
                  </a:lnTo>
                  <a:lnTo>
                    <a:pt x="253" y="411"/>
                  </a:lnTo>
                  <a:lnTo>
                    <a:pt x="253" y="411"/>
                  </a:lnTo>
                  <a:lnTo>
                    <a:pt x="255" y="410"/>
                  </a:lnTo>
                  <a:lnTo>
                    <a:pt x="255" y="410"/>
                  </a:lnTo>
                  <a:lnTo>
                    <a:pt x="254" y="414"/>
                  </a:lnTo>
                  <a:lnTo>
                    <a:pt x="254" y="414"/>
                  </a:lnTo>
                  <a:close/>
                  <a:moveTo>
                    <a:pt x="253" y="399"/>
                  </a:moveTo>
                  <a:lnTo>
                    <a:pt x="253" y="399"/>
                  </a:lnTo>
                  <a:lnTo>
                    <a:pt x="255" y="389"/>
                  </a:lnTo>
                  <a:lnTo>
                    <a:pt x="260" y="380"/>
                  </a:lnTo>
                  <a:lnTo>
                    <a:pt x="265" y="370"/>
                  </a:lnTo>
                  <a:lnTo>
                    <a:pt x="270" y="361"/>
                  </a:lnTo>
                  <a:lnTo>
                    <a:pt x="282" y="342"/>
                  </a:lnTo>
                  <a:lnTo>
                    <a:pt x="293" y="324"/>
                  </a:lnTo>
                  <a:lnTo>
                    <a:pt x="293" y="324"/>
                  </a:lnTo>
                  <a:lnTo>
                    <a:pt x="299" y="349"/>
                  </a:lnTo>
                  <a:lnTo>
                    <a:pt x="299" y="349"/>
                  </a:lnTo>
                  <a:lnTo>
                    <a:pt x="296" y="349"/>
                  </a:lnTo>
                  <a:lnTo>
                    <a:pt x="294" y="350"/>
                  </a:lnTo>
                  <a:lnTo>
                    <a:pt x="288" y="355"/>
                  </a:lnTo>
                  <a:lnTo>
                    <a:pt x="282" y="362"/>
                  </a:lnTo>
                  <a:lnTo>
                    <a:pt x="274" y="370"/>
                  </a:lnTo>
                  <a:lnTo>
                    <a:pt x="262" y="388"/>
                  </a:lnTo>
                  <a:lnTo>
                    <a:pt x="258" y="395"/>
                  </a:lnTo>
                  <a:lnTo>
                    <a:pt x="253" y="399"/>
                  </a:lnTo>
                  <a:lnTo>
                    <a:pt x="253" y="399"/>
                  </a:lnTo>
                  <a:close/>
                  <a:moveTo>
                    <a:pt x="301" y="357"/>
                  </a:moveTo>
                  <a:lnTo>
                    <a:pt x="301" y="357"/>
                  </a:lnTo>
                  <a:lnTo>
                    <a:pt x="307" y="374"/>
                  </a:lnTo>
                  <a:lnTo>
                    <a:pt x="307" y="374"/>
                  </a:lnTo>
                  <a:lnTo>
                    <a:pt x="301" y="376"/>
                  </a:lnTo>
                  <a:lnTo>
                    <a:pt x="295" y="381"/>
                  </a:lnTo>
                  <a:lnTo>
                    <a:pt x="290" y="387"/>
                  </a:lnTo>
                  <a:lnTo>
                    <a:pt x="284" y="394"/>
                  </a:lnTo>
                  <a:lnTo>
                    <a:pt x="272" y="408"/>
                  </a:lnTo>
                  <a:lnTo>
                    <a:pt x="267" y="415"/>
                  </a:lnTo>
                  <a:lnTo>
                    <a:pt x="262" y="418"/>
                  </a:lnTo>
                  <a:lnTo>
                    <a:pt x="262" y="418"/>
                  </a:lnTo>
                  <a:lnTo>
                    <a:pt x="266" y="409"/>
                  </a:lnTo>
                  <a:lnTo>
                    <a:pt x="271" y="398"/>
                  </a:lnTo>
                  <a:lnTo>
                    <a:pt x="278" y="388"/>
                  </a:lnTo>
                  <a:lnTo>
                    <a:pt x="287" y="379"/>
                  </a:lnTo>
                  <a:lnTo>
                    <a:pt x="287" y="379"/>
                  </a:lnTo>
                  <a:lnTo>
                    <a:pt x="295" y="368"/>
                  </a:lnTo>
                  <a:lnTo>
                    <a:pt x="301" y="357"/>
                  </a:lnTo>
                  <a:lnTo>
                    <a:pt x="301" y="357"/>
                  </a:lnTo>
                  <a:close/>
                  <a:moveTo>
                    <a:pt x="260" y="432"/>
                  </a:moveTo>
                  <a:lnTo>
                    <a:pt x="260" y="432"/>
                  </a:lnTo>
                  <a:lnTo>
                    <a:pt x="270" y="424"/>
                  </a:lnTo>
                  <a:lnTo>
                    <a:pt x="270" y="424"/>
                  </a:lnTo>
                  <a:lnTo>
                    <a:pt x="262" y="439"/>
                  </a:lnTo>
                  <a:lnTo>
                    <a:pt x="262" y="439"/>
                  </a:lnTo>
                  <a:lnTo>
                    <a:pt x="260" y="432"/>
                  </a:lnTo>
                  <a:lnTo>
                    <a:pt x="260" y="432"/>
                  </a:lnTo>
                  <a:close/>
                  <a:moveTo>
                    <a:pt x="265" y="446"/>
                  </a:moveTo>
                  <a:lnTo>
                    <a:pt x="265" y="446"/>
                  </a:lnTo>
                  <a:lnTo>
                    <a:pt x="271" y="445"/>
                  </a:lnTo>
                  <a:lnTo>
                    <a:pt x="277" y="441"/>
                  </a:lnTo>
                  <a:lnTo>
                    <a:pt x="277" y="441"/>
                  </a:lnTo>
                  <a:lnTo>
                    <a:pt x="268" y="456"/>
                  </a:lnTo>
                  <a:lnTo>
                    <a:pt x="268" y="456"/>
                  </a:lnTo>
                  <a:lnTo>
                    <a:pt x="265" y="446"/>
                  </a:lnTo>
                  <a:lnTo>
                    <a:pt x="265" y="446"/>
                  </a:lnTo>
                  <a:close/>
                  <a:moveTo>
                    <a:pt x="272" y="467"/>
                  </a:moveTo>
                  <a:lnTo>
                    <a:pt x="272" y="467"/>
                  </a:lnTo>
                  <a:lnTo>
                    <a:pt x="276" y="464"/>
                  </a:lnTo>
                  <a:lnTo>
                    <a:pt x="279" y="461"/>
                  </a:lnTo>
                  <a:lnTo>
                    <a:pt x="279" y="461"/>
                  </a:lnTo>
                  <a:lnTo>
                    <a:pt x="273" y="470"/>
                  </a:lnTo>
                  <a:lnTo>
                    <a:pt x="273" y="470"/>
                  </a:lnTo>
                  <a:lnTo>
                    <a:pt x="272" y="467"/>
                  </a:lnTo>
                  <a:lnTo>
                    <a:pt x="272" y="467"/>
                  </a:lnTo>
                  <a:close/>
                  <a:moveTo>
                    <a:pt x="279" y="485"/>
                  </a:moveTo>
                  <a:lnTo>
                    <a:pt x="279" y="485"/>
                  </a:lnTo>
                  <a:lnTo>
                    <a:pt x="278" y="483"/>
                  </a:lnTo>
                  <a:lnTo>
                    <a:pt x="278" y="483"/>
                  </a:lnTo>
                  <a:lnTo>
                    <a:pt x="279" y="482"/>
                  </a:lnTo>
                  <a:lnTo>
                    <a:pt x="279" y="482"/>
                  </a:lnTo>
                  <a:lnTo>
                    <a:pt x="279" y="485"/>
                  </a:lnTo>
                  <a:lnTo>
                    <a:pt x="279" y="485"/>
                  </a:lnTo>
                  <a:close/>
                  <a:moveTo>
                    <a:pt x="279" y="428"/>
                  </a:moveTo>
                  <a:lnTo>
                    <a:pt x="279" y="428"/>
                  </a:lnTo>
                  <a:lnTo>
                    <a:pt x="287" y="417"/>
                  </a:lnTo>
                  <a:lnTo>
                    <a:pt x="294" y="405"/>
                  </a:lnTo>
                  <a:lnTo>
                    <a:pt x="309" y="383"/>
                  </a:lnTo>
                  <a:lnTo>
                    <a:pt x="309" y="383"/>
                  </a:lnTo>
                  <a:lnTo>
                    <a:pt x="314" y="398"/>
                  </a:lnTo>
                  <a:lnTo>
                    <a:pt x="314" y="398"/>
                  </a:lnTo>
                  <a:lnTo>
                    <a:pt x="312" y="397"/>
                  </a:lnTo>
                  <a:lnTo>
                    <a:pt x="309" y="398"/>
                  </a:lnTo>
                  <a:lnTo>
                    <a:pt x="306" y="399"/>
                  </a:lnTo>
                  <a:lnTo>
                    <a:pt x="303" y="403"/>
                  </a:lnTo>
                  <a:lnTo>
                    <a:pt x="299" y="409"/>
                  </a:lnTo>
                  <a:lnTo>
                    <a:pt x="295" y="414"/>
                  </a:lnTo>
                  <a:lnTo>
                    <a:pt x="295" y="414"/>
                  </a:lnTo>
                  <a:lnTo>
                    <a:pt x="288" y="421"/>
                  </a:lnTo>
                  <a:lnTo>
                    <a:pt x="279" y="428"/>
                  </a:lnTo>
                  <a:lnTo>
                    <a:pt x="279" y="428"/>
                  </a:lnTo>
                  <a:close/>
                  <a:moveTo>
                    <a:pt x="308" y="455"/>
                  </a:moveTo>
                  <a:lnTo>
                    <a:pt x="308" y="455"/>
                  </a:lnTo>
                  <a:lnTo>
                    <a:pt x="319" y="444"/>
                  </a:lnTo>
                  <a:lnTo>
                    <a:pt x="330" y="436"/>
                  </a:lnTo>
                  <a:lnTo>
                    <a:pt x="330" y="436"/>
                  </a:lnTo>
                  <a:lnTo>
                    <a:pt x="333" y="444"/>
                  </a:lnTo>
                  <a:lnTo>
                    <a:pt x="333" y="444"/>
                  </a:lnTo>
                  <a:lnTo>
                    <a:pt x="331" y="444"/>
                  </a:lnTo>
                  <a:lnTo>
                    <a:pt x="329" y="444"/>
                  </a:lnTo>
                  <a:lnTo>
                    <a:pt x="323" y="447"/>
                  </a:lnTo>
                  <a:lnTo>
                    <a:pt x="318" y="452"/>
                  </a:lnTo>
                  <a:lnTo>
                    <a:pt x="312" y="458"/>
                  </a:lnTo>
                  <a:lnTo>
                    <a:pt x="302" y="471"/>
                  </a:lnTo>
                  <a:lnTo>
                    <a:pt x="296" y="481"/>
                  </a:lnTo>
                  <a:lnTo>
                    <a:pt x="296" y="481"/>
                  </a:lnTo>
                  <a:lnTo>
                    <a:pt x="295" y="480"/>
                  </a:lnTo>
                  <a:lnTo>
                    <a:pt x="291" y="479"/>
                  </a:lnTo>
                  <a:lnTo>
                    <a:pt x="291" y="479"/>
                  </a:lnTo>
                  <a:lnTo>
                    <a:pt x="297" y="468"/>
                  </a:lnTo>
                  <a:lnTo>
                    <a:pt x="297" y="468"/>
                  </a:lnTo>
                  <a:lnTo>
                    <a:pt x="301" y="467"/>
                  </a:lnTo>
                  <a:lnTo>
                    <a:pt x="307" y="463"/>
                  </a:lnTo>
                  <a:lnTo>
                    <a:pt x="308" y="462"/>
                  </a:lnTo>
                  <a:lnTo>
                    <a:pt x="309" y="459"/>
                  </a:lnTo>
                  <a:lnTo>
                    <a:pt x="311" y="457"/>
                  </a:lnTo>
                  <a:lnTo>
                    <a:pt x="308" y="455"/>
                  </a:lnTo>
                  <a:lnTo>
                    <a:pt x="308" y="455"/>
                  </a:lnTo>
                  <a:close/>
                  <a:moveTo>
                    <a:pt x="291" y="462"/>
                  </a:moveTo>
                  <a:lnTo>
                    <a:pt x="291" y="462"/>
                  </a:lnTo>
                  <a:lnTo>
                    <a:pt x="290" y="462"/>
                  </a:lnTo>
                  <a:lnTo>
                    <a:pt x="290" y="462"/>
                  </a:lnTo>
                  <a:lnTo>
                    <a:pt x="305" y="442"/>
                  </a:lnTo>
                  <a:lnTo>
                    <a:pt x="320" y="423"/>
                  </a:lnTo>
                  <a:lnTo>
                    <a:pt x="320" y="423"/>
                  </a:lnTo>
                  <a:lnTo>
                    <a:pt x="320" y="418"/>
                  </a:lnTo>
                  <a:lnTo>
                    <a:pt x="319" y="416"/>
                  </a:lnTo>
                  <a:lnTo>
                    <a:pt x="317" y="416"/>
                  </a:lnTo>
                  <a:lnTo>
                    <a:pt x="313" y="417"/>
                  </a:lnTo>
                  <a:lnTo>
                    <a:pt x="313" y="417"/>
                  </a:lnTo>
                  <a:lnTo>
                    <a:pt x="301" y="428"/>
                  </a:lnTo>
                  <a:lnTo>
                    <a:pt x="289" y="439"/>
                  </a:lnTo>
                  <a:lnTo>
                    <a:pt x="289" y="439"/>
                  </a:lnTo>
                  <a:lnTo>
                    <a:pt x="302" y="420"/>
                  </a:lnTo>
                  <a:lnTo>
                    <a:pt x="302" y="420"/>
                  </a:lnTo>
                  <a:lnTo>
                    <a:pt x="311" y="412"/>
                  </a:lnTo>
                  <a:lnTo>
                    <a:pt x="314" y="408"/>
                  </a:lnTo>
                  <a:lnTo>
                    <a:pt x="317" y="403"/>
                  </a:lnTo>
                  <a:lnTo>
                    <a:pt x="317" y="403"/>
                  </a:lnTo>
                  <a:lnTo>
                    <a:pt x="326" y="428"/>
                  </a:lnTo>
                  <a:lnTo>
                    <a:pt x="326" y="428"/>
                  </a:lnTo>
                  <a:lnTo>
                    <a:pt x="321" y="430"/>
                  </a:lnTo>
                  <a:lnTo>
                    <a:pt x="315" y="433"/>
                  </a:lnTo>
                  <a:lnTo>
                    <a:pt x="307" y="442"/>
                  </a:lnTo>
                  <a:lnTo>
                    <a:pt x="297" y="452"/>
                  </a:lnTo>
                  <a:lnTo>
                    <a:pt x="291" y="462"/>
                  </a:lnTo>
                  <a:lnTo>
                    <a:pt x="291" y="462"/>
                  </a:lnTo>
                  <a:close/>
                  <a:moveTo>
                    <a:pt x="285" y="501"/>
                  </a:moveTo>
                  <a:lnTo>
                    <a:pt x="285" y="501"/>
                  </a:lnTo>
                  <a:lnTo>
                    <a:pt x="283" y="494"/>
                  </a:lnTo>
                  <a:lnTo>
                    <a:pt x="283" y="494"/>
                  </a:lnTo>
                  <a:lnTo>
                    <a:pt x="283" y="494"/>
                  </a:lnTo>
                  <a:lnTo>
                    <a:pt x="283" y="494"/>
                  </a:lnTo>
                  <a:lnTo>
                    <a:pt x="288" y="492"/>
                  </a:lnTo>
                  <a:lnTo>
                    <a:pt x="293" y="489"/>
                  </a:lnTo>
                  <a:lnTo>
                    <a:pt x="293" y="489"/>
                  </a:lnTo>
                  <a:lnTo>
                    <a:pt x="285" y="501"/>
                  </a:lnTo>
                  <a:lnTo>
                    <a:pt x="285" y="501"/>
                  </a:lnTo>
                  <a:close/>
                  <a:moveTo>
                    <a:pt x="290" y="514"/>
                  </a:moveTo>
                  <a:lnTo>
                    <a:pt x="290" y="514"/>
                  </a:lnTo>
                  <a:lnTo>
                    <a:pt x="300" y="495"/>
                  </a:lnTo>
                  <a:lnTo>
                    <a:pt x="311" y="477"/>
                  </a:lnTo>
                  <a:lnTo>
                    <a:pt x="311" y="477"/>
                  </a:lnTo>
                  <a:lnTo>
                    <a:pt x="317" y="471"/>
                  </a:lnTo>
                  <a:lnTo>
                    <a:pt x="324" y="464"/>
                  </a:lnTo>
                  <a:lnTo>
                    <a:pt x="331" y="457"/>
                  </a:lnTo>
                  <a:lnTo>
                    <a:pt x="333" y="453"/>
                  </a:lnTo>
                  <a:lnTo>
                    <a:pt x="336" y="450"/>
                  </a:lnTo>
                  <a:lnTo>
                    <a:pt x="336" y="450"/>
                  </a:lnTo>
                  <a:lnTo>
                    <a:pt x="342" y="465"/>
                  </a:lnTo>
                  <a:lnTo>
                    <a:pt x="342" y="465"/>
                  </a:lnTo>
                  <a:lnTo>
                    <a:pt x="337" y="468"/>
                  </a:lnTo>
                  <a:lnTo>
                    <a:pt x="331" y="471"/>
                  </a:lnTo>
                  <a:lnTo>
                    <a:pt x="325" y="476"/>
                  </a:lnTo>
                  <a:lnTo>
                    <a:pt x="320" y="482"/>
                  </a:lnTo>
                  <a:lnTo>
                    <a:pt x="309" y="495"/>
                  </a:lnTo>
                  <a:lnTo>
                    <a:pt x="302" y="506"/>
                  </a:lnTo>
                  <a:lnTo>
                    <a:pt x="302" y="506"/>
                  </a:lnTo>
                  <a:lnTo>
                    <a:pt x="291" y="515"/>
                  </a:lnTo>
                  <a:lnTo>
                    <a:pt x="291" y="515"/>
                  </a:lnTo>
                  <a:lnTo>
                    <a:pt x="290" y="514"/>
                  </a:lnTo>
                  <a:lnTo>
                    <a:pt x="290" y="514"/>
                  </a:lnTo>
                  <a:close/>
                  <a:moveTo>
                    <a:pt x="366" y="520"/>
                  </a:moveTo>
                  <a:lnTo>
                    <a:pt x="366" y="520"/>
                  </a:lnTo>
                  <a:lnTo>
                    <a:pt x="365" y="520"/>
                  </a:lnTo>
                  <a:lnTo>
                    <a:pt x="362" y="520"/>
                  </a:lnTo>
                  <a:lnTo>
                    <a:pt x="358" y="522"/>
                  </a:lnTo>
                  <a:lnTo>
                    <a:pt x="352" y="528"/>
                  </a:lnTo>
                  <a:lnTo>
                    <a:pt x="344" y="535"/>
                  </a:lnTo>
                  <a:lnTo>
                    <a:pt x="332" y="551"/>
                  </a:lnTo>
                  <a:lnTo>
                    <a:pt x="324" y="560"/>
                  </a:lnTo>
                  <a:lnTo>
                    <a:pt x="324" y="560"/>
                  </a:lnTo>
                  <a:lnTo>
                    <a:pt x="331" y="546"/>
                  </a:lnTo>
                  <a:lnTo>
                    <a:pt x="341" y="533"/>
                  </a:lnTo>
                  <a:lnTo>
                    <a:pt x="352" y="521"/>
                  </a:lnTo>
                  <a:lnTo>
                    <a:pt x="361" y="509"/>
                  </a:lnTo>
                  <a:lnTo>
                    <a:pt x="361" y="509"/>
                  </a:lnTo>
                  <a:lnTo>
                    <a:pt x="372" y="530"/>
                  </a:lnTo>
                  <a:lnTo>
                    <a:pt x="372" y="530"/>
                  </a:lnTo>
                  <a:lnTo>
                    <a:pt x="355" y="550"/>
                  </a:lnTo>
                  <a:lnTo>
                    <a:pt x="346" y="558"/>
                  </a:lnTo>
                  <a:lnTo>
                    <a:pt x="336" y="567"/>
                  </a:lnTo>
                  <a:lnTo>
                    <a:pt x="336" y="567"/>
                  </a:lnTo>
                  <a:lnTo>
                    <a:pt x="343" y="554"/>
                  </a:lnTo>
                  <a:lnTo>
                    <a:pt x="343" y="554"/>
                  </a:lnTo>
                  <a:lnTo>
                    <a:pt x="349" y="548"/>
                  </a:lnTo>
                  <a:lnTo>
                    <a:pt x="359" y="538"/>
                  </a:lnTo>
                  <a:lnTo>
                    <a:pt x="362" y="533"/>
                  </a:lnTo>
                  <a:lnTo>
                    <a:pt x="366" y="527"/>
                  </a:lnTo>
                  <a:lnTo>
                    <a:pt x="367" y="523"/>
                  </a:lnTo>
                  <a:lnTo>
                    <a:pt x="367" y="521"/>
                  </a:lnTo>
                  <a:lnTo>
                    <a:pt x="366" y="520"/>
                  </a:lnTo>
                  <a:lnTo>
                    <a:pt x="366" y="520"/>
                  </a:lnTo>
                  <a:close/>
                  <a:moveTo>
                    <a:pt x="317" y="536"/>
                  </a:moveTo>
                  <a:lnTo>
                    <a:pt x="317" y="536"/>
                  </a:lnTo>
                  <a:lnTo>
                    <a:pt x="323" y="524"/>
                  </a:lnTo>
                  <a:lnTo>
                    <a:pt x="331" y="512"/>
                  </a:lnTo>
                  <a:lnTo>
                    <a:pt x="342" y="501"/>
                  </a:lnTo>
                  <a:lnTo>
                    <a:pt x="353" y="489"/>
                  </a:lnTo>
                  <a:lnTo>
                    <a:pt x="353" y="489"/>
                  </a:lnTo>
                  <a:lnTo>
                    <a:pt x="353" y="489"/>
                  </a:lnTo>
                  <a:lnTo>
                    <a:pt x="353" y="489"/>
                  </a:lnTo>
                  <a:lnTo>
                    <a:pt x="358" y="499"/>
                  </a:lnTo>
                  <a:lnTo>
                    <a:pt x="358" y="499"/>
                  </a:lnTo>
                  <a:lnTo>
                    <a:pt x="337" y="518"/>
                  </a:lnTo>
                  <a:lnTo>
                    <a:pt x="327" y="528"/>
                  </a:lnTo>
                  <a:lnTo>
                    <a:pt x="317" y="536"/>
                  </a:lnTo>
                  <a:lnTo>
                    <a:pt x="317" y="536"/>
                  </a:lnTo>
                  <a:close/>
                  <a:moveTo>
                    <a:pt x="305" y="522"/>
                  </a:moveTo>
                  <a:lnTo>
                    <a:pt x="305" y="522"/>
                  </a:lnTo>
                  <a:lnTo>
                    <a:pt x="309" y="512"/>
                  </a:lnTo>
                  <a:lnTo>
                    <a:pt x="309" y="512"/>
                  </a:lnTo>
                  <a:lnTo>
                    <a:pt x="319" y="504"/>
                  </a:lnTo>
                  <a:lnTo>
                    <a:pt x="329" y="494"/>
                  </a:lnTo>
                  <a:lnTo>
                    <a:pt x="346" y="474"/>
                  </a:lnTo>
                  <a:lnTo>
                    <a:pt x="346" y="474"/>
                  </a:lnTo>
                  <a:lnTo>
                    <a:pt x="349" y="482"/>
                  </a:lnTo>
                  <a:lnTo>
                    <a:pt x="349" y="482"/>
                  </a:lnTo>
                  <a:lnTo>
                    <a:pt x="344" y="483"/>
                  </a:lnTo>
                  <a:lnTo>
                    <a:pt x="338" y="487"/>
                  </a:lnTo>
                  <a:lnTo>
                    <a:pt x="326" y="499"/>
                  </a:lnTo>
                  <a:lnTo>
                    <a:pt x="314" y="514"/>
                  </a:lnTo>
                  <a:lnTo>
                    <a:pt x="305" y="522"/>
                  </a:lnTo>
                  <a:lnTo>
                    <a:pt x="305" y="522"/>
                  </a:lnTo>
                  <a:close/>
                  <a:moveTo>
                    <a:pt x="301" y="538"/>
                  </a:moveTo>
                  <a:lnTo>
                    <a:pt x="301" y="538"/>
                  </a:lnTo>
                  <a:lnTo>
                    <a:pt x="308" y="532"/>
                  </a:lnTo>
                  <a:lnTo>
                    <a:pt x="308" y="532"/>
                  </a:lnTo>
                  <a:lnTo>
                    <a:pt x="305" y="545"/>
                  </a:lnTo>
                  <a:lnTo>
                    <a:pt x="305" y="545"/>
                  </a:lnTo>
                  <a:lnTo>
                    <a:pt x="301" y="538"/>
                  </a:lnTo>
                  <a:lnTo>
                    <a:pt x="301" y="538"/>
                  </a:lnTo>
                  <a:close/>
                  <a:moveTo>
                    <a:pt x="319" y="577"/>
                  </a:moveTo>
                  <a:lnTo>
                    <a:pt x="319" y="577"/>
                  </a:lnTo>
                  <a:lnTo>
                    <a:pt x="319" y="577"/>
                  </a:lnTo>
                  <a:lnTo>
                    <a:pt x="319" y="577"/>
                  </a:lnTo>
                  <a:lnTo>
                    <a:pt x="320" y="576"/>
                  </a:lnTo>
                  <a:lnTo>
                    <a:pt x="320" y="576"/>
                  </a:lnTo>
                  <a:lnTo>
                    <a:pt x="319" y="577"/>
                  </a:lnTo>
                  <a:lnTo>
                    <a:pt x="319" y="577"/>
                  </a:lnTo>
                  <a:close/>
                  <a:moveTo>
                    <a:pt x="313" y="564"/>
                  </a:moveTo>
                  <a:lnTo>
                    <a:pt x="313" y="564"/>
                  </a:lnTo>
                  <a:lnTo>
                    <a:pt x="308" y="552"/>
                  </a:lnTo>
                  <a:lnTo>
                    <a:pt x="308" y="552"/>
                  </a:lnTo>
                  <a:lnTo>
                    <a:pt x="312" y="552"/>
                  </a:lnTo>
                  <a:lnTo>
                    <a:pt x="314" y="551"/>
                  </a:lnTo>
                  <a:lnTo>
                    <a:pt x="320" y="546"/>
                  </a:lnTo>
                  <a:lnTo>
                    <a:pt x="320" y="546"/>
                  </a:lnTo>
                  <a:lnTo>
                    <a:pt x="317" y="554"/>
                  </a:lnTo>
                  <a:lnTo>
                    <a:pt x="313" y="564"/>
                  </a:lnTo>
                  <a:lnTo>
                    <a:pt x="313" y="564"/>
                  </a:lnTo>
                  <a:close/>
                  <a:moveTo>
                    <a:pt x="323" y="587"/>
                  </a:moveTo>
                  <a:lnTo>
                    <a:pt x="323" y="587"/>
                  </a:lnTo>
                  <a:lnTo>
                    <a:pt x="324" y="587"/>
                  </a:lnTo>
                  <a:lnTo>
                    <a:pt x="324" y="587"/>
                  </a:lnTo>
                  <a:lnTo>
                    <a:pt x="332" y="581"/>
                  </a:lnTo>
                  <a:lnTo>
                    <a:pt x="332" y="581"/>
                  </a:lnTo>
                  <a:lnTo>
                    <a:pt x="329" y="589"/>
                  </a:lnTo>
                  <a:lnTo>
                    <a:pt x="326" y="598"/>
                  </a:lnTo>
                  <a:lnTo>
                    <a:pt x="326" y="598"/>
                  </a:lnTo>
                  <a:lnTo>
                    <a:pt x="323" y="587"/>
                  </a:lnTo>
                  <a:lnTo>
                    <a:pt x="323" y="587"/>
                  </a:lnTo>
                  <a:close/>
                  <a:moveTo>
                    <a:pt x="335" y="619"/>
                  </a:moveTo>
                  <a:lnTo>
                    <a:pt x="335" y="619"/>
                  </a:lnTo>
                  <a:lnTo>
                    <a:pt x="332" y="615"/>
                  </a:lnTo>
                  <a:lnTo>
                    <a:pt x="332" y="615"/>
                  </a:lnTo>
                  <a:lnTo>
                    <a:pt x="337" y="612"/>
                  </a:lnTo>
                  <a:lnTo>
                    <a:pt x="337" y="612"/>
                  </a:lnTo>
                  <a:lnTo>
                    <a:pt x="335" y="619"/>
                  </a:lnTo>
                  <a:lnTo>
                    <a:pt x="335" y="619"/>
                  </a:lnTo>
                  <a:close/>
                  <a:moveTo>
                    <a:pt x="342" y="639"/>
                  </a:moveTo>
                  <a:lnTo>
                    <a:pt x="342" y="639"/>
                  </a:lnTo>
                  <a:lnTo>
                    <a:pt x="341" y="636"/>
                  </a:lnTo>
                  <a:lnTo>
                    <a:pt x="341" y="636"/>
                  </a:lnTo>
                  <a:lnTo>
                    <a:pt x="344" y="635"/>
                  </a:lnTo>
                  <a:lnTo>
                    <a:pt x="344" y="635"/>
                  </a:lnTo>
                  <a:lnTo>
                    <a:pt x="342" y="639"/>
                  </a:lnTo>
                  <a:lnTo>
                    <a:pt x="342" y="639"/>
                  </a:lnTo>
                  <a:close/>
                  <a:moveTo>
                    <a:pt x="342" y="626"/>
                  </a:moveTo>
                  <a:lnTo>
                    <a:pt x="342" y="626"/>
                  </a:lnTo>
                  <a:lnTo>
                    <a:pt x="346" y="618"/>
                  </a:lnTo>
                  <a:lnTo>
                    <a:pt x="350" y="611"/>
                  </a:lnTo>
                  <a:lnTo>
                    <a:pt x="360" y="597"/>
                  </a:lnTo>
                  <a:lnTo>
                    <a:pt x="383" y="571"/>
                  </a:lnTo>
                  <a:lnTo>
                    <a:pt x="383" y="571"/>
                  </a:lnTo>
                  <a:lnTo>
                    <a:pt x="385" y="568"/>
                  </a:lnTo>
                  <a:lnTo>
                    <a:pt x="385" y="567"/>
                  </a:lnTo>
                  <a:lnTo>
                    <a:pt x="384" y="567"/>
                  </a:lnTo>
                  <a:lnTo>
                    <a:pt x="382" y="567"/>
                  </a:lnTo>
                  <a:lnTo>
                    <a:pt x="377" y="569"/>
                  </a:lnTo>
                  <a:lnTo>
                    <a:pt x="368" y="574"/>
                  </a:lnTo>
                  <a:lnTo>
                    <a:pt x="365" y="576"/>
                  </a:lnTo>
                  <a:lnTo>
                    <a:pt x="365" y="576"/>
                  </a:lnTo>
                  <a:lnTo>
                    <a:pt x="350" y="589"/>
                  </a:lnTo>
                  <a:lnTo>
                    <a:pt x="343" y="597"/>
                  </a:lnTo>
                  <a:lnTo>
                    <a:pt x="336" y="603"/>
                  </a:lnTo>
                  <a:lnTo>
                    <a:pt x="336" y="603"/>
                  </a:lnTo>
                  <a:lnTo>
                    <a:pt x="337" y="595"/>
                  </a:lnTo>
                  <a:lnTo>
                    <a:pt x="339" y="589"/>
                  </a:lnTo>
                  <a:lnTo>
                    <a:pt x="347" y="577"/>
                  </a:lnTo>
                  <a:lnTo>
                    <a:pt x="355" y="565"/>
                  </a:lnTo>
                  <a:lnTo>
                    <a:pt x="365" y="553"/>
                  </a:lnTo>
                  <a:lnTo>
                    <a:pt x="365" y="553"/>
                  </a:lnTo>
                  <a:lnTo>
                    <a:pt x="377" y="540"/>
                  </a:lnTo>
                  <a:lnTo>
                    <a:pt x="377" y="540"/>
                  </a:lnTo>
                  <a:lnTo>
                    <a:pt x="391" y="568"/>
                  </a:lnTo>
                  <a:lnTo>
                    <a:pt x="403" y="597"/>
                  </a:lnTo>
                  <a:lnTo>
                    <a:pt x="403" y="597"/>
                  </a:lnTo>
                  <a:lnTo>
                    <a:pt x="398" y="599"/>
                  </a:lnTo>
                  <a:lnTo>
                    <a:pt x="395" y="603"/>
                  </a:lnTo>
                  <a:lnTo>
                    <a:pt x="386" y="611"/>
                  </a:lnTo>
                  <a:lnTo>
                    <a:pt x="371" y="629"/>
                  </a:lnTo>
                  <a:lnTo>
                    <a:pt x="371" y="629"/>
                  </a:lnTo>
                  <a:lnTo>
                    <a:pt x="361" y="638"/>
                  </a:lnTo>
                  <a:lnTo>
                    <a:pt x="350" y="644"/>
                  </a:lnTo>
                  <a:lnTo>
                    <a:pt x="350" y="644"/>
                  </a:lnTo>
                  <a:lnTo>
                    <a:pt x="360" y="629"/>
                  </a:lnTo>
                  <a:lnTo>
                    <a:pt x="371" y="617"/>
                  </a:lnTo>
                  <a:lnTo>
                    <a:pt x="382" y="605"/>
                  </a:lnTo>
                  <a:lnTo>
                    <a:pt x="394" y="593"/>
                  </a:lnTo>
                  <a:lnTo>
                    <a:pt x="394" y="593"/>
                  </a:lnTo>
                  <a:lnTo>
                    <a:pt x="396" y="591"/>
                  </a:lnTo>
                  <a:lnTo>
                    <a:pt x="395" y="587"/>
                  </a:lnTo>
                  <a:lnTo>
                    <a:pt x="395" y="587"/>
                  </a:lnTo>
                  <a:lnTo>
                    <a:pt x="392" y="586"/>
                  </a:lnTo>
                  <a:lnTo>
                    <a:pt x="391" y="587"/>
                  </a:lnTo>
                  <a:lnTo>
                    <a:pt x="385" y="589"/>
                  </a:lnTo>
                  <a:lnTo>
                    <a:pt x="377" y="595"/>
                  </a:lnTo>
                  <a:lnTo>
                    <a:pt x="368" y="603"/>
                  </a:lnTo>
                  <a:lnTo>
                    <a:pt x="353" y="617"/>
                  </a:lnTo>
                  <a:lnTo>
                    <a:pt x="342" y="626"/>
                  </a:lnTo>
                  <a:lnTo>
                    <a:pt x="342" y="626"/>
                  </a:lnTo>
                  <a:close/>
                  <a:moveTo>
                    <a:pt x="392" y="703"/>
                  </a:moveTo>
                  <a:lnTo>
                    <a:pt x="392" y="703"/>
                  </a:lnTo>
                  <a:lnTo>
                    <a:pt x="394" y="700"/>
                  </a:lnTo>
                  <a:lnTo>
                    <a:pt x="394" y="698"/>
                  </a:lnTo>
                  <a:lnTo>
                    <a:pt x="394" y="698"/>
                  </a:lnTo>
                  <a:lnTo>
                    <a:pt x="396" y="698"/>
                  </a:lnTo>
                  <a:lnTo>
                    <a:pt x="400" y="697"/>
                  </a:lnTo>
                  <a:lnTo>
                    <a:pt x="403" y="694"/>
                  </a:lnTo>
                  <a:lnTo>
                    <a:pt x="403" y="693"/>
                  </a:lnTo>
                  <a:lnTo>
                    <a:pt x="403" y="691"/>
                  </a:lnTo>
                  <a:lnTo>
                    <a:pt x="403" y="691"/>
                  </a:lnTo>
                  <a:lnTo>
                    <a:pt x="411" y="691"/>
                  </a:lnTo>
                  <a:lnTo>
                    <a:pt x="411" y="691"/>
                  </a:lnTo>
                  <a:lnTo>
                    <a:pt x="404" y="701"/>
                  </a:lnTo>
                  <a:lnTo>
                    <a:pt x="397" y="710"/>
                  </a:lnTo>
                  <a:lnTo>
                    <a:pt x="389" y="717"/>
                  </a:lnTo>
                  <a:lnTo>
                    <a:pt x="379" y="723"/>
                  </a:lnTo>
                  <a:lnTo>
                    <a:pt x="379" y="723"/>
                  </a:lnTo>
                  <a:lnTo>
                    <a:pt x="378" y="722"/>
                  </a:lnTo>
                  <a:lnTo>
                    <a:pt x="378" y="722"/>
                  </a:lnTo>
                  <a:lnTo>
                    <a:pt x="383" y="710"/>
                  </a:lnTo>
                  <a:lnTo>
                    <a:pt x="383" y="710"/>
                  </a:lnTo>
                  <a:lnTo>
                    <a:pt x="392" y="703"/>
                  </a:lnTo>
                  <a:lnTo>
                    <a:pt x="392" y="703"/>
                  </a:lnTo>
                  <a:close/>
                  <a:moveTo>
                    <a:pt x="389" y="681"/>
                  </a:moveTo>
                  <a:lnTo>
                    <a:pt x="389" y="681"/>
                  </a:lnTo>
                  <a:lnTo>
                    <a:pt x="394" y="679"/>
                  </a:lnTo>
                  <a:lnTo>
                    <a:pt x="394" y="679"/>
                  </a:lnTo>
                  <a:lnTo>
                    <a:pt x="391" y="681"/>
                  </a:lnTo>
                  <a:lnTo>
                    <a:pt x="391" y="681"/>
                  </a:lnTo>
                  <a:lnTo>
                    <a:pt x="389" y="681"/>
                  </a:lnTo>
                  <a:lnTo>
                    <a:pt x="389" y="681"/>
                  </a:lnTo>
                  <a:close/>
                  <a:moveTo>
                    <a:pt x="403" y="681"/>
                  </a:moveTo>
                  <a:lnTo>
                    <a:pt x="403" y="681"/>
                  </a:lnTo>
                  <a:lnTo>
                    <a:pt x="418" y="665"/>
                  </a:lnTo>
                  <a:lnTo>
                    <a:pt x="418" y="665"/>
                  </a:lnTo>
                  <a:lnTo>
                    <a:pt x="417" y="674"/>
                  </a:lnTo>
                  <a:lnTo>
                    <a:pt x="414" y="681"/>
                  </a:lnTo>
                  <a:lnTo>
                    <a:pt x="414" y="681"/>
                  </a:lnTo>
                  <a:lnTo>
                    <a:pt x="403" y="681"/>
                  </a:lnTo>
                  <a:lnTo>
                    <a:pt x="403" y="681"/>
                  </a:lnTo>
                  <a:close/>
                  <a:moveTo>
                    <a:pt x="376" y="679"/>
                  </a:moveTo>
                  <a:lnTo>
                    <a:pt x="376" y="679"/>
                  </a:lnTo>
                  <a:lnTo>
                    <a:pt x="384" y="669"/>
                  </a:lnTo>
                  <a:lnTo>
                    <a:pt x="397" y="653"/>
                  </a:lnTo>
                  <a:lnTo>
                    <a:pt x="404" y="646"/>
                  </a:lnTo>
                  <a:lnTo>
                    <a:pt x="409" y="639"/>
                  </a:lnTo>
                  <a:lnTo>
                    <a:pt x="412" y="633"/>
                  </a:lnTo>
                  <a:lnTo>
                    <a:pt x="412" y="630"/>
                  </a:lnTo>
                  <a:lnTo>
                    <a:pt x="412" y="629"/>
                  </a:lnTo>
                  <a:lnTo>
                    <a:pt x="412" y="629"/>
                  </a:lnTo>
                  <a:lnTo>
                    <a:pt x="411" y="629"/>
                  </a:lnTo>
                  <a:lnTo>
                    <a:pt x="408" y="629"/>
                  </a:lnTo>
                  <a:lnTo>
                    <a:pt x="402" y="633"/>
                  </a:lnTo>
                  <a:lnTo>
                    <a:pt x="384" y="645"/>
                  </a:lnTo>
                  <a:lnTo>
                    <a:pt x="356" y="668"/>
                  </a:lnTo>
                  <a:lnTo>
                    <a:pt x="356" y="668"/>
                  </a:lnTo>
                  <a:lnTo>
                    <a:pt x="355" y="665"/>
                  </a:lnTo>
                  <a:lnTo>
                    <a:pt x="355" y="665"/>
                  </a:lnTo>
                  <a:lnTo>
                    <a:pt x="360" y="658"/>
                  </a:lnTo>
                  <a:lnTo>
                    <a:pt x="365" y="651"/>
                  </a:lnTo>
                  <a:lnTo>
                    <a:pt x="378" y="636"/>
                  </a:lnTo>
                  <a:lnTo>
                    <a:pt x="378" y="636"/>
                  </a:lnTo>
                  <a:lnTo>
                    <a:pt x="392" y="622"/>
                  </a:lnTo>
                  <a:lnTo>
                    <a:pt x="407" y="606"/>
                  </a:lnTo>
                  <a:lnTo>
                    <a:pt x="407" y="606"/>
                  </a:lnTo>
                  <a:lnTo>
                    <a:pt x="414" y="630"/>
                  </a:lnTo>
                  <a:lnTo>
                    <a:pt x="417" y="642"/>
                  </a:lnTo>
                  <a:lnTo>
                    <a:pt x="418" y="653"/>
                  </a:lnTo>
                  <a:lnTo>
                    <a:pt x="418" y="653"/>
                  </a:lnTo>
                  <a:lnTo>
                    <a:pt x="413" y="654"/>
                  </a:lnTo>
                  <a:lnTo>
                    <a:pt x="407" y="656"/>
                  </a:lnTo>
                  <a:lnTo>
                    <a:pt x="396" y="663"/>
                  </a:lnTo>
                  <a:lnTo>
                    <a:pt x="376" y="679"/>
                  </a:lnTo>
                  <a:lnTo>
                    <a:pt x="376" y="679"/>
                  </a:lnTo>
                  <a:close/>
                  <a:moveTo>
                    <a:pt x="377" y="689"/>
                  </a:moveTo>
                  <a:lnTo>
                    <a:pt x="377" y="689"/>
                  </a:lnTo>
                  <a:lnTo>
                    <a:pt x="377" y="689"/>
                  </a:lnTo>
                  <a:lnTo>
                    <a:pt x="377" y="689"/>
                  </a:lnTo>
                  <a:lnTo>
                    <a:pt x="377" y="689"/>
                  </a:lnTo>
                  <a:lnTo>
                    <a:pt x="377" y="689"/>
                  </a:lnTo>
                  <a:lnTo>
                    <a:pt x="377" y="689"/>
                  </a:lnTo>
                  <a:lnTo>
                    <a:pt x="377" y="689"/>
                  </a:lnTo>
                  <a:close/>
                  <a:moveTo>
                    <a:pt x="371" y="670"/>
                  </a:moveTo>
                  <a:lnTo>
                    <a:pt x="371" y="670"/>
                  </a:lnTo>
                  <a:lnTo>
                    <a:pt x="365" y="679"/>
                  </a:lnTo>
                  <a:lnTo>
                    <a:pt x="365" y="679"/>
                  </a:lnTo>
                  <a:lnTo>
                    <a:pt x="364" y="679"/>
                  </a:lnTo>
                  <a:lnTo>
                    <a:pt x="364" y="679"/>
                  </a:lnTo>
                  <a:lnTo>
                    <a:pt x="361" y="676"/>
                  </a:lnTo>
                  <a:lnTo>
                    <a:pt x="361" y="676"/>
                  </a:lnTo>
                  <a:lnTo>
                    <a:pt x="371" y="670"/>
                  </a:lnTo>
                  <a:lnTo>
                    <a:pt x="371" y="670"/>
                  </a:lnTo>
                  <a:close/>
                  <a:moveTo>
                    <a:pt x="350" y="654"/>
                  </a:moveTo>
                  <a:lnTo>
                    <a:pt x="350" y="654"/>
                  </a:lnTo>
                  <a:lnTo>
                    <a:pt x="349" y="656"/>
                  </a:lnTo>
                  <a:lnTo>
                    <a:pt x="349" y="656"/>
                  </a:lnTo>
                  <a:lnTo>
                    <a:pt x="349" y="656"/>
                  </a:lnTo>
                  <a:lnTo>
                    <a:pt x="349" y="656"/>
                  </a:lnTo>
                  <a:lnTo>
                    <a:pt x="350" y="654"/>
                  </a:lnTo>
                  <a:lnTo>
                    <a:pt x="350" y="654"/>
                  </a:lnTo>
                  <a:close/>
                  <a:moveTo>
                    <a:pt x="346" y="686"/>
                  </a:moveTo>
                  <a:lnTo>
                    <a:pt x="346" y="686"/>
                  </a:lnTo>
                  <a:lnTo>
                    <a:pt x="349" y="685"/>
                  </a:lnTo>
                  <a:lnTo>
                    <a:pt x="354" y="681"/>
                  </a:lnTo>
                  <a:lnTo>
                    <a:pt x="354" y="681"/>
                  </a:lnTo>
                  <a:lnTo>
                    <a:pt x="360" y="689"/>
                  </a:lnTo>
                  <a:lnTo>
                    <a:pt x="360" y="689"/>
                  </a:lnTo>
                  <a:lnTo>
                    <a:pt x="359" y="689"/>
                  </a:lnTo>
                  <a:lnTo>
                    <a:pt x="359" y="689"/>
                  </a:lnTo>
                  <a:lnTo>
                    <a:pt x="341" y="691"/>
                  </a:lnTo>
                  <a:lnTo>
                    <a:pt x="341" y="691"/>
                  </a:lnTo>
                  <a:lnTo>
                    <a:pt x="346" y="686"/>
                  </a:lnTo>
                  <a:lnTo>
                    <a:pt x="346" y="686"/>
                  </a:lnTo>
                  <a:close/>
                  <a:moveTo>
                    <a:pt x="331" y="700"/>
                  </a:moveTo>
                  <a:lnTo>
                    <a:pt x="331" y="700"/>
                  </a:lnTo>
                  <a:lnTo>
                    <a:pt x="341" y="701"/>
                  </a:lnTo>
                  <a:lnTo>
                    <a:pt x="352" y="701"/>
                  </a:lnTo>
                  <a:lnTo>
                    <a:pt x="373" y="700"/>
                  </a:lnTo>
                  <a:lnTo>
                    <a:pt x="373" y="700"/>
                  </a:lnTo>
                  <a:lnTo>
                    <a:pt x="377" y="700"/>
                  </a:lnTo>
                  <a:lnTo>
                    <a:pt x="377" y="700"/>
                  </a:lnTo>
                  <a:lnTo>
                    <a:pt x="376" y="704"/>
                  </a:lnTo>
                  <a:lnTo>
                    <a:pt x="376" y="704"/>
                  </a:lnTo>
                  <a:lnTo>
                    <a:pt x="367" y="707"/>
                  </a:lnTo>
                  <a:lnTo>
                    <a:pt x="359" y="712"/>
                  </a:lnTo>
                  <a:lnTo>
                    <a:pt x="339" y="718"/>
                  </a:lnTo>
                  <a:lnTo>
                    <a:pt x="339" y="718"/>
                  </a:lnTo>
                  <a:lnTo>
                    <a:pt x="330" y="719"/>
                  </a:lnTo>
                  <a:lnTo>
                    <a:pt x="314" y="723"/>
                  </a:lnTo>
                  <a:lnTo>
                    <a:pt x="306" y="724"/>
                  </a:lnTo>
                  <a:lnTo>
                    <a:pt x="301" y="728"/>
                  </a:lnTo>
                  <a:lnTo>
                    <a:pt x="299" y="729"/>
                  </a:lnTo>
                  <a:lnTo>
                    <a:pt x="299" y="730"/>
                  </a:lnTo>
                  <a:lnTo>
                    <a:pt x="299" y="732"/>
                  </a:lnTo>
                  <a:lnTo>
                    <a:pt x="300" y="734"/>
                  </a:lnTo>
                  <a:lnTo>
                    <a:pt x="300" y="734"/>
                  </a:lnTo>
                  <a:lnTo>
                    <a:pt x="278" y="733"/>
                  </a:lnTo>
                  <a:lnTo>
                    <a:pt x="278" y="733"/>
                  </a:lnTo>
                  <a:lnTo>
                    <a:pt x="293" y="725"/>
                  </a:lnTo>
                  <a:lnTo>
                    <a:pt x="306" y="718"/>
                  </a:lnTo>
                  <a:lnTo>
                    <a:pt x="319" y="710"/>
                  </a:lnTo>
                  <a:lnTo>
                    <a:pt x="331" y="700"/>
                  </a:lnTo>
                  <a:lnTo>
                    <a:pt x="331" y="700"/>
                  </a:lnTo>
                  <a:close/>
                  <a:moveTo>
                    <a:pt x="368" y="718"/>
                  </a:moveTo>
                  <a:lnTo>
                    <a:pt x="368" y="718"/>
                  </a:lnTo>
                  <a:lnTo>
                    <a:pt x="368" y="719"/>
                  </a:lnTo>
                  <a:lnTo>
                    <a:pt x="368" y="719"/>
                  </a:lnTo>
                  <a:lnTo>
                    <a:pt x="368" y="721"/>
                  </a:lnTo>
                  <a:lnTo>
                    <a:pt x="368" y="721"/>
                  </a:lnTo>
                  <a:lnTo>
                    <a:pt x="365" y="719"/>
                  </a:lnTo>
                  <a:lnTo>
                    <a:pt x="365" y="719"/>
                  </a:lnTo>
                  <a:lnTo>
                    <a:pt x="368" y="718"/>
                  </a:lnTo>
                  <a:lnTo>
                    <a:pt x="368" y="718"/>
                  </a:lnTo>
                  <a:close/>
                  <a:moveTo>
                    <a:pt x="320" y="733"/>
                  </a:moveTo>
                  <a:lnTo>
                    <a:pt x="320" y="733"/>
                  </a:lnTo>
                  <a:lnTo>
                    <a:pt x="341" y="728"/>
                  </a:lnTo>
                  <a:lnTo>
                    <a:pt x="341" y="728"/>
                  </a:lnTo>
                  <a:lnTo>
                    <a:pt x="358" y="728"/>
                  </a:lnTo>
                  <a:lnTo>
                    <a:pt x="358" y="728"/>
                  </a:lnTo>
                  <a:lnTo>
                    <a:pt x="339" y="732"/>
                  </a:lnTo>
                  <a:lnTo>
                    <a:pt x="320" y="733"/>
                  </a:lnTo>
                  <a:lnTo>
                    <a:pt x="320" y="733"/>
                  </a:lnTo>
                  <a:close/>
                  <a:moveTo>
                    <a:pt x="338" y="741"/>
                  </a:moveTo>
                  <a:lnTo>
                    <a:pt x="338" y="741"/>
                  </a:lnTo>
                  <a:lnTo>
                    <a:pt x="335" y="742"/>
                  </a:lnTo>
                  <a:lnTo>
                    <a:pt x="335" y="742"/>
                  </a:lnTo>
                  <a:lnTo>
                    <a:pt x="335" y="741"/>
                  </a:lnTo>
                  <a:lnTo>
                    <a:pt x="335" y="741"/>
                  </a:lnTo>
                  <a:lnTo>
                    <a:pt x="338" y="741"/>
                  </a:lnTo>
                  <a:lnTo>
                    <a:pt x="338" y="741"/>
                  </a:lnTo>
                  <a:close/>
                  <a:moveTo>
                    <a:pt x="214" y="794"/>
                  </a:moveTo>
                  <a:lnTo>
                    <a:pt x="214" y="794"/>
                  </a:lnTo>
                  <a:lnTo>
                    <a:pt x="234" y="791"/>
                  </a:lnTo>
                  <a:lnTo>
                    <a:pt x="234" y="791"/>
                  </a:lnTo>
                  <a:lnTo>
                    <a:pt x="213" y="804"/>
                  </a:lnTo>
                  <a:lnTo>
                    <a:pt x="193" y="818"/>
                  </a:lnTo>
                  <a:lnTo>
                    <a:pt x="193" y="818"/>
                  </a:lnTo>
                  <a:lnTo>
                    <a:pt x="190" y="817"/>
                  </a:lnTo>
                  <a:lnTo>
                    <a:pt x="188" y="817"/>
                  </a:lnTo>
                  <a:lnTo>
                    <a:pt x="182" y="817"/>
                  </a:lnTo>
                  <a:lnTo>
                    <a:pt x="163" y="823"/>
                  </a:lnTo>
                  <a:lnTo>
                    <a:pt x="131" y="834"/>
                  </a:lnTo>
                  <a:lnTo>
                    <a:pt x="131" y="834"/>
                  </a:lnTo>
                  <a:lnTo>
                    <a:pt x="146" y="827"/>
                  </a:lnTo>
                  <a:lnTo>
                    <a:pt x="161" y="819"/>
                  </a:lnTo>
                  <a:lnTo>
                    <a:pt x="193" y="809"/>
                  </a:lnTo>
                  <a:lnTo>
                    <a:pt x="193" y="809"/>
                  </a:lnTo>
                  <a:lnTo>
                    <a:pt x="199" y="807"/>
                  </a:lnTo>
                  <a:lnTo>
                    <a:pt x="208" y="805"/>
                  </a:lnTo>
                  <a:lnTo>
                    <a:pt x="213" y="803"/>
                  </a:lnTo>
                  <a:lnTo>
                    <a:pt x="216" y="800"/>
                  </a:lnTo>
                  <a:lnTo>
                    <a:pt x="217" y="798"/>
                  </a:lnTo>
                  <a:lnTo>
                    <a:pt x="214" y="794"/>
                  </a:lnTo>
                  <a:lnTo>
                    <a:pt x="214" y="794"/>
                  </a:lnTo>
                  <a:close/>
                  <a:moveTo>
                    <a:pt x="189" y="787"/>
                  </a:moveTo>
                  <a:lnTo>
                    <a:pt x="189" y="787"/>
                  </a:lnTo>
                  <a:lnTo>
                    <a:pt x="206" y="782"/>
                  </a:lnTo>
                  <a:lnTo>
                    <a:pt x="234" y="776"/>
                  </a:lnTo>
                  <a:lnTo>
                    <a:pt x="247" y="772"/>
                  </a:lnTo>
                  <a:lnTo>
                    <a:pt x="259" y="769"/>
                  </a:lnTo>
                  <a:lnTo>
                    <a:pt x="267" y="765"/>
                  </a:lnTo>
                  <a:lnTo>
                    <a:pt x="270" y="763"/>
                  </a:lnTo>
                  <a:lnTo>
                    <a:pt x="271" y="760"/>
                  </a:lnTo>
                  <a:lnTo>
                    <a:pt x="271" y="760"/>
                  </a:lnTo>
                  <a:lnTo>
                    <a:pt x="287" y="758"/>
                  </a:lnTo>
                  <a:lnTo>
                    <a:pt x="302" y="754"/>
                  </a:lnTo>
                  <a:lnTo>
                    <a:pt x="302" y="754"/>
                  </a:lnTo>
                  <a:lnTo>
                    <a:pt x="305" y="754"/>
                  </a:lnTo>
                  <a:lnTo>
                    <a:pt x="306" y="752"/>
                  </a:lnTo>
                  <a:lnTo>
                    <a:pt x="306" y="750"/>
                  </a:lnTo>
                  <a:lnTo>
                    <a:pt x="305" y="747"/>
                  </a:lnTo>
                  <a:lnTo>
                    <a:pt x="305" y="747"/>
                  </a:lnTo>
                  <a:lnTo>
                    <a:pt x="311" y="746"/>
                  </a:lnTo>
                  <a:lnTo>
                    <a:pt x="311" y="746"/>
                  </a:lnTo>
                  <a:lnTo>
                    <a:pt x="324" y="746"/>
                  </a:lnTo>
                  <a:lnTo>
                    <a:pt x="324" y="746"/>
                  </a:lnTo>
                  <a:lnTo>
                    <a:pt x="306" y="753"/>
                  </a:lnTo>
                  <a:lnTo>
                    <a:pt x="288" y="762"/>
                  </a:lnTo>
                  <a:lnTo>
                    <a:pt x="254" y="780"/>
                  </a:lnTo>
                  <a:lnTo>
                    <a:pt x="254" y="780"/>
                  </a:lnTo>
                  <a:lnTo>
                    <a:pt x="252" y="778"/>
                  </a:lnTo>
                  <a:lnTo>
                    <a:pt x="249" y="777"/>
                  </a:lnTo>
                  <a:lnTo>
                    <a:pt x="242" y="776"/>
                  </a:lnTo>
                  <a:lnTo>
                    <a:pt x="232" y="776"/>
                  </a:lnTo>
                  <a:lnTo>
                    <a:pt x="223" y="778"/>
                  </a:lnTo>
                  <a:lnTo>
                    <a:pt x="202" y="783"/>
                  </a:lnTo>
                  <a:lnTo>
                    <a:pt x="189" y="787"/>
                  </a:lnTo>
                  <a:lnTo>
                    <a:pt x="189" y="787"/>
                  </a:lnTo>
                  <a:close/>
                  <a:moveTo>
                    <a:pt x="248" y="747"/>
                  </a:moveTo>
                  <a:lnTo>
                    <a:pt x="248" y="747"/>
                  </a:lnTo>
                  <a:lnTo>
                    <a:pt x="264" y="740"/>
                  </a:lnTo>
                  <a:lnTo>
                    <a:pt x="264" y="740"/>
                  </a:lnTo>
                  <a:lnTo>
                    <a:pt x="268" y="742"/>
                  </a:lnTo>
                  <a:lnTo>
                    <a:pt x="276" y="744"/>
                  </a:lnTo>
                  <a:lnTo>
                    <a:pt x="276" y="744"/>
                  </a:lnTo>
                  <a:lnTo>
                    <a:pt x="259" y="747"/>
                  </a:lnTo>
                  <a:lnTo>
                    <a:pt x="243" y="748"/>
                  </a:lnTo>
                  <a:lnTo>
                    <a:pt x="243" y="748"/>
                  </a:lnTo>
                  <a:lnTo>
                    <a:pt x="248" y="747"/>
                  </a:lnTo>
                  <a:lnTo>
                    <a:pt x="248" y="747"/>
                  </a:lnTo>
                  <a:close/>
                  <a:moveTo>
                    <a:pt x="231" y="754"/>
                  </a:moveTo>
                  <a:lnTo>
                    <a:pt x="231" y="754"/>
                  </a:lnTo>
                  <a:lnTo>
                    <a:pt x="231" y="756"/>
                  </a:lnTo>
                  <a:lnTo>
                    <a:pt x="231" y="756"/>
                  </a:lnTo>
                  <a:lnTo>
                    <a:pt x="225" y="757"/>
                  </a:lnTo>
                  <a:lnTo>
                    <a:pt x="225" y="757"/>
                  </a:lnTo>
                  <a:lnTo>
                    <a:pt x="231" y="754"/>
                  </a:lnTo>
                  <a:lnTo>
                    <a:pt x="231" y="754"/>
                  </a:lnTo>
                  <a:close/>
                  <a:moveTo>
                    <a:pt x="193" y="774"/>
                  </a:moveTo>
                  <a:lnTo>
                    <a:pt x="193" y="774"/>
                  </a:lnTo>
                  <a:lnTo>
                    <a:pt x="193" y="775"/>
                  </a:lnTo>
                  <a:lnTo>
                    <a:pt x="193" y="775"/>
                  </a:lnTo>
                  <a:lnTo>
                    <a:pt x="187" y="777"/>
                  </a:lnTo>
                  <a:lnTo>
                    <a:pt x="187" y="777"/>
                  </a:lnTo>
                  <a:lnTo>
                    <a:pt x="193" y="774"/>
                  </a:lnTo>
                  <a:lnTo>
                    <a:pt x="193" y="774"/>
                  </a:lnTo>
                  <a:close/>
                  <a:moveTo>
                    <a:pt x="160" y="795"/>
                  </a:moveTo>
                  <a:lnTo>
                    <a:pt x="160" y="795"/>
                  </a:lnTo>
                  <a:lnTo>
                    <a:pt x="161" y="798"/>
                  </a:lnTo>
                  <a:lnTo>
                    <a:pt x="161" y="798"/>
                  </a:lnTo>
                  <a:lnTo>
                    <a:pt x="155" y="800"/>
                  </a:lnTo>
                  <a:lnTo>
                    <a:pt x="147" y="805"/>
                  </a:lnTo>
                  <a:lnTo>
                    <a:pt x="147" y="805"/>
                  </a:lnTo>
                  <a:lnTo>
                    <a:pt x="160" y="795"/>
                  </a:lnTo>
                  <a:lnTo>
                    <a:pt x="160" y="795"/>
                  </a:lnTo>
                  <a:close/>
                  <a:moveTo>
                    <a:pt x="101" y="845"/>
                  </a:moveTo>
                  <a:lnTo>
                    <a:pt x="101" y="845"/>
                  </a:lnTo>
                  <a:lnTo>
                    <a:pt x="120" y="828"/>
                  </a:lnTo>
                  <a:lnTo>
                    <a:pt x="141" y="810"/>
                  </a:lnTo>
                  <a:lnTo>
                    <a:pt x="141" y="810"/>
                  </a:lnTo>
                  <a:lnTo>
                    <a:pt x="137" y="815"/>
                  </a:lnTo>
                  <a:lnTo>
                    <a:pt x="137" y="817"/>
                  </a:lnTo>
                  <a:lnTo>
                    <a:pt x="137" y="819"/>
                  </a:lnTo>
                  <a:lnTo>
                    <a:pt x="137" y="819"/>
                  </a:lnTo>
                  <a:lnTo>
                    <a:pt x="130" y="824"/>
                  </a:lnTo>
                  <a:lnTo>
                    <a:pt x="118" y="833"/>
                  </a:lnTo>
                  <a:lnTo>
                    <a:pt x="112" y="837"/>
                  </a:lnTo>
                  <a:lnTo>
                    <a:pt x="108" y="841"/>
                  </a:lnTo>
                  <a:lnTo>
                    <a:pt x="108" y="844"/>
                  </a:lnTo>
                  <a:lnTo>
                    <a:pt x="108" y="845"/>
                  </a:lnTo>
                  <a:lnTo>
                    <a:pt x="110" y="847"/>
                  </a:lnTo>
                  <a:lnTo>
                    <a:pt x="112" y="847"/>
                  </a:lnTo>
                  <a:lnTo>
                    <a:pt x="112" y="847"/>
                  </a:lnTo>
                  <a:lnTo>
                    <a:pt x="87" y="858"/>
                  </a:lnTo>
                  <a:lnTo>
                    <a:pt x="87" y="858"/>
                  </a:lnTo>
                  <a:lnTo>
                    <a:pt x="101" y="845"/>
                  </a:lnTo>
                  <a:lnTo>
                    <a:pt x="101" y="845"/>
                  </a:lnTo>
                  <a:close/>
                  <a:moveTo>
                    <a:pt x="71" y="874"/>
                  </a:moveTo>
                  <a:lnTo>
                    <a:pt x="71" y="874"/>
                  </a:lnTo>
                  <a:lnTo>
                    <a:pt x="76" y="875"/>
                  </a:lnTo>
                  <a:lnTo>
                    <a:pt x="83" y="874"/>
                  </a:lnTo>
                  <a:lnTo>
                    <a:pt x="95" y="870"/>
                  </a:lnTo>
                  <a:lnTo>
                    <a:pt x="95" y="870"/>
                  </a:lnTo>
                  <a:lnTo>
                    <a:pt x="81" y="880"/>
                  </a:lnTo>
                  <a:lnTo>
                    <a:pt x="67" y="888"/>
                  </a:lnTo>
                  <a:lnTo>
                    <a:pt x="41" y="909"/>
                  </a:lnTo>
                  <a:lnTo>
                    <a:pt x="41" y="909"/>
                  </a:lnTo>
                  <a:lnTo>
                    <a:pt x="55" y="890"/>
                  </a:lnTo>
                  <a:lnTo>
                    <a:pt x="71" y="874"/>
                  </a:lnTo>
                  <a:lnTo>
                    <a:pt x="71" y="874"/>
                  </a:lnTo>
                  <a:close/>
                  <a:moveTo>
                    <a:pt x="28" y="931"/>
                  </a:moveTo>
                  <a:lnTo>
                    <a:pt x="28" y="931"/>
                  </a:lnTo>
                  <a:lnTo>
                    <a:pt x="35" y="930"/>
                  </a:lnTo>
                  <a:lnTo>
                    <a:pt x="41" y="928"/>
                  </a:lnTo>
                  <a:lnTo>
                    <a:pt x="41" y="928"/>
                  </a:lnTo>
                  <a:lnTo>
                    <a:pt x="25" y="939"/>
                  </a:lnTo>
                  <a:lnTo>
                    <a:pt x="25" y="939"/>
                  </a:lnTo>
                  <a:lnTo>
                    <a:pt x="28" y="931"/>
                  </a:lnTo>
                  <a:lnTo>
                    <a:pt x="28" y="931"/>
                  </a:lnTo>
                  <a:close/>
                  <a:moveTo>
                    <a:pt x="18" y="960"/>
                  </a:moveTo>
                  <a:lnTo>
                    <a:pt x="18" y="960"/>
                  </a:lnTo>
                  <a:lnTo>
                    <a:pt x="18" y="958"/>
                  </a:lnTo>
                  <a:lnTo>
                    <a:pt x="18" y="958"/>
                  </a:lnTo>
                  <a:lnTo>
                    <a:pt x="29" y="953"/>
                  </a:lnTo>
                  <a:lnTo>
                    <a:pt x="40" y="948"/>
                  </a:lnTo>
                  <a:lnTo>
                    <a:pt x="40" y="948"/>
                  </a:lnTo>
                  <a:lnTo>
                    <a:pt x="28" y="959"/>
                  </a:lnTo>
                  <a:lnTo>
                    <a:pt x="16" y="971"/>
                  </a:lnTo>
                  <a:lnTo>
                    <a:pt x="16" y="971"/>
                  </a:lnTo>
                  <a:lnTo>
                    <a:pt x="18" y="960"/>
                  </a:lnTo>
                  <a:lnTo>
                    <a:pt x="18" y="960"/>
                  </a:lnTo>
                  <a:close/>
                  <a:moveTo>
                    <a:pt x="13" y="1006"/>
                  </a:moveTo>
                  <a:lnTo>
                    <a:pt x="13" y="1006"/>
                  </a:lnTo>
                  <a:lnTo>
                    <a:pt x="17" y="1004"/>
                  </a:lnTo>
                  <a:lnTo>
                    <a:pt x="17" y="1004"/>
                  </a:lnTo>
                  <a:lnTo>
                    <a:pt x="13" y="1011"/>
                  </a:lnTo>
                  <a:lnTo>
                    <a:pt x="13" y="1011"/>
                  </a:lnTo>
                  <a:lnTo>
                    <a:pt x="13" y="1006"/>
                  </a:lnTo>
                  <a:lnTo>
                    <a:pt x="13" y="1006"/>
                  </a:lnTo>
                  <a:close/>
                  <a:moveTo>
                    <a:pt x="28" y="1057"/>
                  </a:moveTo>
                  <a:lnTo>
                    <a:pt x="28" y="1057"/>
                  </a:lnTo>
                  <a:lnTo>
                    <a:pt x="19" y="1057"/>
                  </a:lnTo>
                  <a:lnTo>
                    <a:pt x="19" y="1057"/>
                  </a:lnTo>
                  <a:lnTo>
                    <a:pt x="17" y="1049"/>
                  </a:lnTo>
                  <a:lnTo>
                    <a:pt x="16" y="1040"/>
                  </a:lnTo>
                  <a:lnTo>
                    <a:pt x="16" y="1040"/>
                  </a:lnTo>
                  <a:lnTo>
                    <a:pt x="25" y="1030"/>
                  </a:lnTo>
                  <a:lnTo>
                    <a:pt x="25" y="1030"/>
                  </a:lnTo>
                  <a:lnTo>
                    <a:pt x="23" y="1036"/>
                  </a:lnTo>
                  <a:lnTo>
                    <a:pt x="23" y="1042"/>
                  </a:lnTo>
                  <a:lnTo>
                    <a:pt x="23" y="1045"/>
                  </a:lnTo>
                  <a:lnTo>
                    <a:pt x="24" y="1046"/>
                  </a:lnTo>
                  <a:lnTo>
                    <a:pt x="27" y="1046"/>
                  </a:lnTo>
                  <a:lnTo>
                    <a:pt x="31" y="1046"/>
                  </a:lnTo>
                  <a:lnTo>
                    <a:pt x="31" y="1046"/>
                  </a:lnTo>
                  <a:lnTo>
                    <a:pt x="28" y="1057"/>
                  </a:lnTo>
                  <a:lnTo>
                    <a:pt x="28" y="1057"/>
                  </a:lnTo>
                  <a:close/>
                  <a:moveTo>
                    <a:pt x="19" y="1022"/>
                  </a:moveTo>
                  <a:lnTo>
                    <a:pt x="19" y="1022"/>
                  </a:lnTo>
                  <a:lnTo>
                    <a:pt x="27" y="1007"/>
                  </a:lnTo>
                  <a:lnTo>
                    <a:pt x="27" y="1007"/>
                  </a:lnTo>
                  <a:lnTo>
                    <a:pt x="29" y="1001"/>
                  </a:lnTo>
                  <a:lnTo>
                    <a:pt x="31" y="993"/>
                  </a:lnTo>
                  <a:lnTo>
                    <a:pt x="33" y="989"/>
                  </a:lnTo>
                  <a:lnTo>
                    <a:pt x="33" y="986"/>
                  </a:lnTo>
                  <a:lnTo>
                    <a:pt x="31" y="983"/>
                  </a:lnTo>
                  <a:lnTo>
                    <a:pt x="28" y="983"/>
                  </a:lnTo>
                  <a:lnTo>
                    <a:pt x="28" y="983"/>
                  </a:lnTo>
                  <a:lnTo>
                    <a:pt x="45" y="964"/>
                  </a:lnTo>
                  <a:lnTo>
                    <a:pt x="54" y="953"/>
                  </a:lnTo>
                  <a:lnTo>
                    <a:pt x="57" y="948"/>
                  </a:lnTo>
                  <a:lnTo>
                    <a:pt x="57" y="946"/>
                  </a:lnTo>
                  <a:lnTo>
                    <a:pt x="57" y="945"/>
                  </a:lnTo>
                  <a:lnTo>
                    <a:pt x="57" y="945"/>
                  </a:lnTo>
                  <a:lnTo>
                    <a:pt x="60" y="940"/>
                  </a:lnTo>
                  <a:lnTo>
                    <a:pt x="67" y="933"/>
                  </a:lnTo>
                  <a:lnTo>
                    <a:pt x="70" y="929"/>
                  </a:lnTo>
                  <a:lnTo>
                    <a:pt x="71" y="925"/>
                  </a:lnTo>
                  <a:lnTo>
                    <a:pt x="71" y="922"/>
                  </a:lnTo>
                  <a:lnTo>
                    <a:pt x="69" y="919"/>
                  </a:lnTo>
                  <a:lnTo>
                    <a:pt x="69" y="919"/>
                  </a:lnTo>
                  <a:lnTo>
                    <a:pt x="76" y="915"/>
                  </a:lnTo>
                  <a:lnTo>
                    <a:pt x="87" y="907"/>
                  </a:lnTo>
                  <a:lnTo>
                    <a:pt x="92" y="903"/>
                  </a:lnTo>
                  <a:lnTo>
                    <a:pt x="95" y="898"/>
                  </a:lnTo>
                  <a:lnTo>
                    <a:pt x="96" y="894"/>
                  </a:lnTo>
                  <a:lnTo>
                    <a:pt x="96" y="892"/>
                  </a:lnTo>
                  <a:lnTo>
                    <a:pt x="95" y="890"/>
                  </a:lnTo>
                  <a:lnTo>
                    <a:pt x="95" y="890"/>
                  </a:lnTo>
                  <a:lnTo>
                    <a:pt x="114" y="878"/>
                  </a:lnTo>
                  <a:lnTo>
                    <a:pt x="119" y="875"/>
                  </a:lnTo>
                  <a:lnTo>
                    <a:pt x="123" y="870"/>
                  </a:lnTo>
                  <a:lnTo>
                    <a:pt x="125" y="866"/>
                  </a:lnTo>
                  <a:lnTo>
                    <a:pt x="126" y="865"/>
                  </a:lnTo>
                  <a:lnTo>
                    <a:pt x="125" y="864"/>
                  </a:lnTo>
                  <a:lnTo>
                    <a:pt x="125" y="864"/>
                  </a:lnTo>
                  <a:lnTo>
                    <a:pt x="132" y="860"/>
                  </a:lnTo>
                  <a:lnTo>
                    <a:pt x="142" y="854"/>
                  </a:lnTo>
                  <a:lnTo>
                    <a:pt x="147" y="852"/>
                  </a:lnTo>
                  <a:lnTo>
                    <a:pt x="151" y="848"/>
                  </a:lnTo>
                  <a:lnTo>
                    <a:pt x="153" y="845"/>
                  </a:lnTo>
                  <a:lnTo>
                    <a:pt x="153" y="844"/>
                  </a:lnTo>
                  <a:lnTo>
                    <a:pt x="152" y="841"/>
                  </a:lnTo>
                  <a:lnTo>
                    <a:pt x="152" y="841"/>
                  </a:lnTo>
                  <a:lnTo>
                    <a:pt x="171" y="834"/>
                  </a:lnTo>
                  <a:lnTo>
                    <a:pt x="171" y="834"/>
                  </a:lnTo>
                  <a:lnTo>
                    <a:pt x="151" y="851"/>
                  </a:lnTo>
                  <a:lnTo>
                    <a:pt x="128" y="869"/>
                  </a:lnTo>
                  <a:lnTo>
                    <a:pt x="107" y="889"/>
                  </a:lnTo>
                  <a:lnTo>
                    <a:pt x="87" y="911"/>
                  </a:lnTo>
                  <a:lnTo>
                    <a:pt x="67" y="934"/>
                  </a:lnTo>
                  <a:lnTo>
                    <a:pt x="60" y="946"/>
                  </a:lnTo>
                  <a:lnTo>
                    <a:pt x="52" y="959"/>
                  </a:lnTo>
                  <a:lnTo>
                    <a:pt x="46" y="971"/>
                  </a:lnTo>
                  <a:lnTo>
                    <a:pt x="40" y="984"/>
                  </a:lnTo>
                  <a:lnTo>
                    <a:pt x="36" y="998"/>
                  </a:lnTo>
                  <a:lnTo>
                    <a:pt x="33" y="1011"/>
                  </a:lnTo>
                  <a:lnTo>
                    <a:pt x="33" y="1011"/>
                  </a:lnTo>
                  <a:lnTo>
                    <a:pt x="27" y="1016"/>
                  </a:lnTo>
                  <a:lnTo>
                    <a:pt x="19" y="1022"/>
                  </a:lnTo>
                  <a:lnTo>
                    <a:pt x="19" y="1022"/>
                  </a:lnTo>
                  <a:close/>
                  <a:moveTo>
                    <a:pt x="438" y="841"/>
                  </a:moveTo>
                  <a:lnTo>
                    <a:pt x="438" y="841"/>
                  </a:lnTo>
                  <a:lnTo>
                    <a:pt x="437" y="836"/>
                  </a:lnTo>
                  <a:lnTo>
                    <a:pt x="437" y="836"/>
                  </a:lnTo>
                  <a:lnTo>
                    <a:pt x="442" y="834"/>
                  </a:lnTo>
                  <a:lnTo>
                    <a:pt x="442" y="834"/>
                  </a:lnTo>
                  <a:lnTo>
                    <a:pt x="438" y="841"/>
                  </a:lnTo>
                  <a:lnTo>
                    <a:pt x="438" y="841"/>
                  </a:lnTo>
                  <a:close/>
                  <a:moveTo>
                    <a:pt x="444" y="848"/>
                  </a:moveTo>
                  <a:lnTo>
                    <a:pt x="444" y="848"/>
                  </a:lnTo>
                  <a:lnTo>
                    <a:pt x="453" y="836"/>
                  </a:lnTo>
                  <a:lnTo>
                    <a:pt x="462" y="823"/>
                  </a:lnTo>
                  <a:lnTo>
                    <a:pt x="462" y="823"/>
                  </a:lnTo>
                  <a:lnTo>
                    <a:pt x="471" y="813"/>
                  </a:lnTo>
                  <a:lnTo>
                    <a:pt x="476" y="807"/>
                  </a:lnTo>
                  <a:lnTo>
                    <a:pt x="477" y="805"/>
                  </a:lnTo>
                  <a:lnTo>
                    <a:pt x="477" y="803"/>
                  </a:lnTo>
                  <a:lnTo>
                    <a:pt x="477" y="803"/>
                  </a:lnTo>
                  <a:lnTo>
                    <a:pt x="484" y="812"/>
                  </a:lnTo>
                  <a:lnTo>
                    <a:pt x="484" y="812"/>
                  </a:lnTo>
                  <a:lnTo>
                    <a:pt x="473" y="825"/>
                  </a:lnTo>
                  <a:lnTo>
                    <a:pt x="463" y="839"/>
                  </a:lnTo>
                  <a:lnTo>
                    <a:pt x="463" y="839"/>
                  </a:lnTo>
                  <a:lnTo>
                    <a:pt x="462" y="836"/>
                  </a:lnTo>
                  <a:lnTo>
                    <a:pt x="460" y="836"/>
                  </a:lnTo>
                  <a:lnTo>
                    <a:pt x="457" y="837"/>
                  </a:lnTo>
                  <a:lnTo>
                    <a:pt x="454" y="839"/>
                  </a:lnTo>
                  <a:lnTo>
                    <a:pt x="444" y="848"/>
                  </a:lnTo>
                  <a:lnTo>
                    <a:pt x="444" y="848"/>
                  </a:lnTo>
                  <a:close/>
                  <a:moveTo>
                    <a:pt x="455" y="792"/>
                  </a:moveTo>
                  <a:lnTo>
                    <a:pt x="456" y="791"/>
                  </a:lnTo>
                  <a:lnTo>
                    <a:pt x="456" y="791"/>
                  </a:lnTo>
                  <a:lnTo>
                    <a:pt x="455" y="792"/>
                  </a:lnTo>
                  <a:lnTo>
                    <a:pt x="455" y="792"/>
                  </a:lnTo>
                  <a:lnTo>
                    <a:pt x="455" y="792"/>
                  </a:lnTo>
                  <a:lnTo>
                    <a:pt x="455" y="792"/>
                  </a:lnTo>
                  <a:close/>
                  <a:moveTo>
                    <a:pt x="466" y="794"/>
                  </a:moveTo>
                  <a:lnTo>
                    <a:pt x="466" y="794"/>
                  </a:lnTo>
                  <a:lnTo>
                    <a:pt x="467" y="793"/>
                  </a:lnTo>
                  <a:lnTo>
                    <a:pt x="467" y="791"/>
                  </a:lnTo>
                  <a:lnTo>
                    <a:pt x="467" y="791"/>
                  </a:lnTo>
                  <a:lnTo>
                    <a:pt x="473" y="798"/>
                  </a:lnTo>
                  <a:lnTo>
                    <a:pt x="473" y="798"/>
                  </a:lnTo>
                  <a:lnTo>
                    <a:pt x="471" y="798"/>
                  </a:lnTo>
                  <a:lnTo>
                    <a:pt x="468" y="799"/>
                  </a:lnTo>
                  <a:lnTo>
                    <a:pt x="463" y="803"/>
                  </a:lnTo>
                  <a:lnTo>
                    <a:pt x="456" y="811"/>
                  </a:lnTo>
                  <a:lnTo>
                    <a:pt x="456" y="811"/>
                  </a:lnTo>
                  <a:lnTo>
                    <a:pt x="462" y="803"/>
                  </a:lnTo>
                  <a:lnTo>
                    <a:pt x="466" y="794"/>
                  </a:lnTo>
                  <a:lnTo>
                    <a:pt x="466" y="794"/>
                  </a:lnTo>
                  <a:close/>
                  <a:moveTo>
                    <a:pt x="462" y="788"/>
                  </a:moveTo>
                  <a:lnTo>
                    <a:pt x="463" y="788"/>
                  </a:lnTo>
                  <a:lnTo>
                    <a:pt x="463" y="788"/>
                  </a:lnTo>
                  <a:lnTo>
                    <a:pt x="463" y="788"/>
                  </a:lnTo>
                  <a:lnTo>
                    <a:pt x="463" y="788"/>
                  </a:lnTo>
                  <a:lnTo>
                    <a:pt x="462" y="788"/>
                  </a:lnTo>
                  <a:lnTo>
                    <a:pt x="462" y="788"/>
                  </a:lnTo>
                  <a:close/>
                  <a:moveTo>
                    <a:pt x="489" y="822"/>
                  </a:moveTo>
                  <a:lnTo>
                    <a:pt x="489" y="822"/>
                  </a:lnTo>
                  <a:lnTo>
                    <a:pt x="494" y="829"/>
                  </a:lnTo>
                  <a:lnTo>
                    <a:pt x="494" y="829"/>
                  </a:lnTo>
                  <a:lnTo>
                    <a:pt x="483" y="844"/>
                  </a:lnTo>
                  <a:lnTo>
                    <a:pt x="483" y="844"/>
                  </a:lnTo>
                  <a:lnTo>
                    <a:pt x="480" y="842"/>
                  </a:lnTo>
                  <a:lnTo>
                    <a:pt x="478" y="842"/>
                  </a:lnTo>
                  <a:lnTo>
                    <a:pt x="476" y="844"/>
                  </a:lnTo>
                  <a:lnTo>
                    <a:pt x="473" y="846"/>
                  </a:lnTo>
                  <a:lnTo>
                    <a:pt x="465" y="854"/>
                  </a:lnTo>
                  <a:lnTo>
                    <a:pt x="465" y="854"/>
                  </a:lnTo>
                  <a:lnTo>
                    <a:pt x="477" y="837"/>
                  </a:lnTo>
                  <a:lnTo>
                    <a:pt x="489" y="822"/>
                  </a:lnTo>
                  <a:lnTo>
                    <a:pt x="489" y="822"/>
                  </a:lnTo>
                  <a:close/>
                  <a:moveTo>
                    <a:pt x="450" y="863"/>
                  </a:moveTo>
                  <a:lnTo>
                    <a:pt x="450" y="863"/>
                  </a:lnTo>
                  <a:lnTo>
                    <a:pt x="448" y="858"/>
                  </a:lnTo>
                  <a:lnTo>
                    <a:pt x="448" y="858"/>
                  </a:lnTo>
                  <a:lnTo>
                    <a:pt x="456" y="852"/>
                  </a:lnTo>
                  <a:lnTo>
                    <a:pt x="456" y="852"/>
                  </a:lnTo>
                  <a:lnTo>
                    <a:pt x="450" y="863"/>
                  </a:lnTo>
                  <a:lnTo>
                    <a:pt x="450" y="863"/>
                  </a:lnTo>
                  <a:close/>
                  <a:moveTo>
                    <a:pt x="457" y="872"/>
                  </a:moveTo>
                  <a:lnTo>
                    <a:pt x="457" y="872"/>
                  </a:lnTo>
                  <a:lnTo>
                    <a:pt x="467" y="865"/>
                  </a:lnTo>
                  <a:lnTo>
                    <a:pt x="467" y="865"/>
                  </a:lnTo>
                  <a:lnTo>
                    <a:pt x="465" y="871"/>
                  </a:lnTo>
                  <a:lnTo>
                    <a:pt x="462" y="878"/>
                  </a:lnTo>
                  <a:lnTo>
                    <a:pt x="462" y="878"/>
                  </a:lnTo>
                  <a:lnTo>
                    <a:pt x="457" y="872"/>
                  </a:lnTo>
                  <a:lnTo>
                    <a:pt x="457" y="872"/>
                  </a:lnTo>
                  <a:close/>
                  <a:moveTo>
                    <a:pt x="472" y="892"/>
                  </a:moveTo>
                  <a:lnTo>
                    <a:pt x="472" y="892"/>
                  </a:lnTo>
                  <a:lnTo>
                    <a:pt x="467" y="886"/>
                  </a:lnTo>
                  <a:lnTo>
                    <a:pt x="467" y="886"/>
                  </a:lnTo>
                  <a:lnTo>
                    <a:pt x="468" y="884"/>
                  </a:lnTo>
                  <a:lnTo>
                    <a:pt x="468" y="884"/>
                  </a:lnTo>
                  <a:lnTo>
                    <a:pt x="477" y="880"/>
                  </a:lnTo>
                  <a:lnTo>
                    <a:pt x="477" y="880"/>
                  </a:lnTo>
                  <a:lnTo>
                    <a:pt x="474" y="886"/>
                  </a:lnTo>
                  <a:lnTo>
                    <a:pt x="472" y="892"/>
                  </a:lnTo>
                  <a:lnTo>
                    <a:pt x="472" y="892"/>
                  </a:lnTo>
                  <a:close/>
                  <a:moveTo>
                    <a:pt x="490" y="850"/>
                  </a:moveTo>
                  <a:lnTo>
                    <a:pt x="490" y="850"/>
                  </a:lnTo>
                  <a:lnTo>
                    <a:pt x="498" y="839"/>
                  </a:lnTo>
                  <a:lnTo>
                    <a:pt x="498" y="839"/>
                  </a:lnTo>
                  <a:lnTo>
                    <a:pt x="502" y="846"/>
                  </a:lnTo>
                  <a:lnTo>
                    <a:pt x="502" y="846"/>
                  </a:lnTo>
                  <a:lnTo>
                    <a:pt x="490" y="857"/>
                  </a:lnTo>
                  <a:lnTo>
                    <a:pt x="478" y="868"/>
                  </a:lnTo>
                  <a:lnTo>
                    <a:pt x="478" y="868"/>
                  </a:lnTo>
                  <a:lnTo>
                    <a:pt x="484" y="858"/>
                  </a:lnTo>
                  <a:lnTo>
                    <a:pt x="490" y="850"/>
                  </a:lnTo>
                  <a:lnTo>
                    <a:pt x="490" y="850"/>
                  </a:lnTo>
                  <a:close/>
                  <a:moveTo>
                    <a:pt x="563" y="983"/>
                  </a:moveTo>
                  <a:lnTo>
                    <a:pt x="563" y="983"/>
                  </a:lnTo>
                  <a:lnTo>
                    <a:pt x="551" y="992"/>
                  </a:lnTo>
                  <a:lnTo>
                    <a:pt x="538" y="998"/>
                  </a:lnTo>
                  <a:lnTo>
                    <a:pt x="538" y="998"/>
                  </a:lnTo>
                  <a:lnTo>
                    <a:pt x="545" y="988"/>
                  </a:lnTo>
                  <a:lnTo>
                    <a:pt x="555" y="980"/>
                  </a:lnTo>
                  <a:lnTo>
                    <a:pt x="573" y="964"/>
                  </a:lnTo>
                  <a:lnTo>
                    <a:pt x="573" y="964"/>
                  </a:lnTo>
                  <a:lnTo>
                    <a:pt x="583" y="970"/>
                  </a:lnTo>
                  <a:lnTo>
                    <a:pt x="583" y="970"/>
                  </a:lnTo>
                  <a:lnTo>
                    <a:pt x="574" y="976"/>
                  </a:lnTo>
                  <a:lnTo>
                    <a:pt x="563" y="983"/>
                  </a:lnTo>
                  <a:lnTo>
                    <a:pt x="563" y="983"/>
                  </a:lnTo>
                  <a:close/>
                  <a:moveTo>
                    <a:pt x="591" y="974"/>
                  </a:moveTo>
                  <a:lnTo>
                    <a:pt x="591" y="974"/>
                  </a:lnTo>
                  <a:lnTo>
                    <a:pt x="603" y="977"/>
                  </a:lnTo>
                  <a:lnTo>
                    <a:pt x="603" y="977"/>
                  </a:lnTo>
                  <a:lnTo>
                    <a:pt x="580" y="994"/>
                  </a:lnTo>
                  <a:lnTo>
                    <a:pt x="567" y="1001"/>
                  </a:lnTo>
                  <a:lnTo>
                    <a:pt x="555" y="1006"/>
                  </a:lnTo>
                  <a:lnTo>
                    <a:pt x="555" y="1006"/>
                  </a:lnTo>
                  <a:lnTo>
                    <a:pt x="569" y="992"/>
                  </a:lnTo>
                  <a:lnTo>
                    <a:pt x="569" y="992"/>
                  </a:lnTo>
                  <a:lnTo>
                    <a:pt x="581" y="983"/>
                  </a:lnTo>
                  <a:lnTo>
                    <a:pt x="587" y="978"/>
                  </a:lnTo>
                  <a:lnTo>
                    <a:pt x="590" y="976"/>
                  </a:lnTo>
                  <a:lnTo>
                    <a:pt x="591" y="974"/>
                  </a:lnTo>
                  <a:lnTo>
                    <a:pt x="591" y="974"/>
                  </a:lnTo>
                  <a:close/>
                  <a:moveTo>
                    <a:pt x="536" y="980"/>
                  </a:moveTo>
                  <a:lnTo>
                    <a:pt x="536" y="980"/>
                  </a:lnTo>
                  <a:lnTo>
                    <a:pt x="548" y="969"/>
                  </a:lnTo>
                  <a:lnTo>
                    <a:pt x="561" y="958"/>
                  </a:lnTo>
                  <a:lnTo>
                    <a:pt x="561" y="958"/>
                  </a:lnTo>
                  <a:lnTo>
                    <a:pt x="563" y="957"/>
                  </a:lnTo>
                  <a:lnTo>
                    <a:pt x="563" y="957"/>
                  </a:lnTo>
                  <a:lnTo>
                    <a:pt x="565" y="958"/>
                  </a:lnTo>
                  <a:lnTo>
                    <a:pt x="565" y="958"/>
                  </a:lnTo>
                  <a:lnTo>
                    <a:pt x="550" y="969"/>
                  </a:lnTo>
                  <a:lnTo>
                    <a:pt x="536" y="980"/>
                  </a:lnTo>
                  <a:lnTo>
                    <a:pt x="536" y="980"/>
                  </a:lnTo>
                  <a:close/>
                  <a:moveTo>
                    <a:pt x="521" y="970"/>
                  </a:moveTo>
                  <a:lnTo>
                    <a:pt x="521" y="970"/>
                  </a:lnTo>
                  <a:lnTo>
                    <a:pt x="527" y="963"/>
                  </a:lnTo>
                  <a:lnTo>
                    <a:pt x="533" y="954"/>
                  </a:lnTo>
                  <a:lnTo>
                    <a:pt x="548" y="940"/>
                  </a:lnTo>
                  <a:lnTo>
                    <a:pt x="548" y="940"/>
                  </a:lnTo>
                  <a:lnTo>
                    <a:pt x="556" y="949"/>
                  </a:lnTo>
                  <a:lnTo>
                    <a:pt x="556" y="949"/>
                  </a:lnTo>
                  <a:lnTo>
                    <a:pt x="539" y="960"/>
                  </a:lnTo>
                  <a:lnTo>
                    <a:pt x="521" y="970"/>
                  </a:lnTo>
                  <a:lnTo>
                    <a:pt x="521" y="970"/>
                  </a:lnTo>
                  <a:close/>
                  <a:moveTo>
                    <a:pt x="522" y="947"/>
                  </a:moveTo>
                  <a:lnTo>
                    <a:pt x="522" y="947"/>
                  </a:lnTo>
                  <a:lnTo>
                    <a:pt x="528" y="940"/>
                  </a:lnTo>
                  <a:lnTo>
                    <a:pt x="528" y="940"/>
                  </a:lnTo>
                  <a:lnTo>
                    <a:pt x="534" y="934"/>
                  </a:lnTo>
                  <a:lnTo>
                    <a:pt x="538" y="927"/>
                  </a:lnTo>
                  <a:lnTo>
                    <a:pt x="538" y="927"/>
                  </a:lnTo>
                  <a:lnTo>
                    <a:pt x="543" y="933"/>
                  </a:lnTo>
                  <a:lnTo>
                    <a:pt x="543" y="933"/>
                  </a:lnTo>
                  <a:lnTo>
                    <a:pt x="522" y="947"/>
                  </a:lnTo>
                  <a:lnTo>
                    <a:pt x="522" y="947"/>
                  </a:lnTo>
                  <a:close/>
                  <a:moveTo>
                    <a:pt x="515" y="934"/>
                  </a:moveTo>
                  <a:lnTo>
                    <a:pt x="515" y="934"/>
                  </a:lnTo>
                  <a:lnTo>
                    <a:pt x="524" y="923"/>
                  </a:lnTo>
                  <a:lnTo>
                    <a:pt x="531" y="913"/>
                  </a:lnTo>
                  <a:lnTo>
                    <a:pt x="531" y="913"/>
                  </a:lnTo>
                  <a:lnTo>
                    <a:pt x="534" y="919"/>
                  </a:lnTo>
                  <a:lnTo>
                    <a:pt x="534" y="919"/>
                  </a:lnTo>
                  <a:lnTo>
                    <a:pt x="532" y="919"/>
                  </a:lnTo>
                  <a:lnTo>
                    <a:pt x="530" y="922"/>
                  </a:lnTo>
                  <a:lnTo>
                    <a:pt x="524" y="925"/>
                  </a:lnTo>
                  <a:lnTo>
                    <a:pt x="515" y="934"/>
                  </a:lnTo>
                  <a:lnTo>
                    <a:pt x="515" y="934"/>
                  </a:lnTo>
                  <a:close/>
                  <a:moveTo>
                    <a:pt x="513" y="911"/>
                  </a:moveTo>
                  <a:lnTo>
                    <a:pt x="513" y="911"/>
                  </a:lnTo>
                  <a:lnTo>
                    <a:pt x="524" y="898"/>
                  </a:lnTo>
                  <a:lnTo>
                    <a:pt x="524" y="898"/>
                  </a:lnTo>
                  <a:lnTo>
                    <a:pt x="525" y="901"/>
                  </a:lnTo>
                  <a:lnTo>
                    <a:pt x="525" y="901"/>
                  </a:lnTo>
                  <a:lnTo>
                    <a:pt x="513" y="911"/>
                  </a:lnTo>
                  <a:lnTo>
                    <a:pt x="513" y="911"/>
                  </a:lnTo>
                  <a:close/>
                  <a:moveTo>
                    <a:pt x="495" y="910"/>
                  </a:moveTo>
                  <a:lnTo>
                    <a:pt x="495" y="910"/>
                  </a:lnTo>
                  <a:lnTo>
                    <a:pt x="501" y="898"/>
                  </a:lnTo>
                  <a:lnTo>
                    <a:pt x="509" y="884"/>
                  </a:lnTo>
                  <a:lnTo>
                    <a:pt x="509" y="884"/>
                  </a:lnTo>
                  <a:lnTo>
                    <a:pt x="514" y="877"/>
                  </a:lnTo>
                  <a:lnTo>
                    <a:pt x="514" y="877"/>
                  </a:lnTo>
                  <a:lnTo>
                    <a:pt x="519" y="888"/>
                  </a:lnTo>
                  <a:lnTo>
                    <a:pt x="519" y="888"/>
                  </a:lnTo>
                  <a:lnTo>
                    <a:pt x="507" y="899"/>
                  </a:lnTo>
                  <a:lnTo>
                    <a:pt x="501" y="905"/>
                  </a:lnTo>
                  <a:lnTo>
                    <a:pt x="495" y="910"/>
                  </a:lnTo>
                  <a:lnTo>
                    <a:pt x="495" y="910"/>
                  </a:lnTo>
                  <a:close/>
                  <a:moveTo>
                    <a:pt x="483" y="890"/>
                  </a:moveTo>
                  <a:lnTo>
                    <a:pt x="483" y="890"/>
                  </a:lnTo>
                  <a:lnTo>
                    <a:pt x="488" y="881"/>
                  </a:lnTo>
                  <a:lnTo>
                    <a:pt x="494" y="872"/>
                  </a:lnTo>
                  <a:lnTo>
                    <a:pt x="506" y="857"/>
                  </a:lnTo>
                  <a:lnTo>
                    <a:pt x="506" y="857"/>
                  </a:lnTo>
                  <a:lnTo>
                    <a:pt x="509" y="864"/>
                  </a:lnTo>
                  <a:lnTo>
                    <a:pt x="509" y="864"/>
                  </a:lnTo>
                  <a:lnTo>
                    <a:pt x="496" y="877"/>
                  </a:lnTo>
                  <a:lnTo>
                    <a:pt x="490" y="884"/>
                  </a:lnTo>
                  <a:lnTo>
                    <a:pt x="483" y="890"/>
                  </a:lnTo>
                  <a:lnTo>
                    <a:pt x="483" y="890"/>
                  </a:lnTo>
                  <a:close/>
                  <a:moveTo>
                    <a:pt x="484" y="911"/>
                  </a:moveTo>
                  <a:lnTo>
                    <a:pt x="484" y="911"/>
                  </a:lnTo>
                  <a:lnTo>
                    <a:pt x="479" y="904"/>
                  </a:lnTo>
                  <a:lnTo>
                    <a:pt x="479" y="904"/>
                  </a:lnTo>
                  <a:lnTo>
                    <a:pt x="491" y="895"/>
                  </a:lnTo>
                  <a:lnTo>
                    <a:pt x="491" y="895"/>
                  </a:lnTo>
                  <a:lnTo>
                    <a:pt x="484" y="911"/>
                  </a:lnTo>
                  <a:lnTo>
                    <a:pt x="484" y="911"/>
                  </a:lnTo>
                  <a:close/>
                  <a:moveTo>
                    <a:pt x="490" y="927"/>
                  </a:moveTo>
                  <a:lnTo>
                    <a:pt x="490" y="927"/>
                  </a:lnTo>
                  <a:lnTo>
                    <a:pt x="489" y="924"/>
                  </a:lnTo>
                  <a:lnTo>
                    <a:pt x="489" y="924"/>
                  </a:lnTo>
                  <a:lnTo>
                    <a:pt x="492" y="922"/>
                  </a:lnTo>
                  <a:lnTo>
                    <a:pt x="492" y="922"/>
                  </a:lnTo>
                  <a:lnTo>
                    <a:pt x="490" y="927"/>
                  </a:lnTo>
                  <a:lnTo>
                    <a:pt x="490" y="927"/>
                  </a:lnTo>
                  <a:close/>
                  <a:moveTo>
                    <a:pt x="494" y="936"/>
                  </a:moveTo>
                  <a:lnTo>
                    <a:pt x="494" y="936"/>
                  </a:lnTo>
                  <a:lnTo>
                    <a:pt x="502" y="931"/>
                  </a:lnTo>
                  <a:lnTo>
                    <a:pt x="510" y="925"/>
                  </a:lnTo>
                  <a:lnTo>
                    <a:pt x="510" y="925"/>
                  </a:lnTo>
                  <a:lnTo>
                    <a:pt x="496" y="943"/>
                  </a:lnTo>
                  <a:lnTo>
                    <a:pt x="496" y="943"/>
                  </a:lnTo>
                  <a:lnTo>
                    <a:pt x="494" y="936"/>
                  </a:lnTo>
                  <a:lnTo>
                    <a:pt x="494" y="936"/>
                  </a:lnTo>
                  <a:close/>
                  <a:moveTo>
                    <a:pt x="500" y="958"/>
                  </a:moveTo>
                  <a:lnTo>
                    <a:pt x="500" y="958"/>
                  </a:lnTo>
                  <a:lnTo>
                    <a:pt x="506" y="954"/>
                  </a:lnTo>
                  <a:lnTo>
                    <a:pt x="506" y="954"/>
                  </a:lnTo>
                  <a:lnTo>
                    <a:pt x="501" y="960"/>
                  </a:lnTo>
                  <a:lnTo>
                    <a:pt x="501" y="960"/>
                  </a:lnTo>
                  <a:lnTo>
                    <a:pt x="500" y="958"/>
                  </a:lnTo>
                  <a:lnTo>
                    <a:pt x="500" y="958"/>
                  </a:lnTo>
                  <a:close/>
                  <a:moveTo>
                    <a:pt x="504" y="969"/>
                  </a:moveTo>
                  <a:lnTo>
                    <a:pt x="504" y="969"/>
                  </a:lnTo>
                  <a:lnTo>
                    <a:pt x="509" y="968"/>
                  </a:lnTo>
                  <a:lnTo>
                    <a:pt x="514" y="964"/>
                  </a:lnTo>
                  <a:lnTo>
                    <a:pt x="514" y="964"/>
                  </a:lnTo>
                  <a:lnTo>
                    <a:pt x="510" y="971"/>
                  </a:lnTo>
                  <a:lnTo>
                    <a:pt x="507" y="977"/>
                  </a:lnTo>
                  <a:lnTo>
                    <a:pt x="507" y="977"/>
                  </a:lnTo>
                  <a:lnTo>
                    <a:pt x="504" y="969"/>
                  </a:lnTo>
                  <a:lnTo>
                    <a:pt x="504" y="969"/>
                  </a:lnTo>
                  <a:close/>
                  <a:moveTo>
                    <a:pt x="514" y="990"/>
                  </a:moveTo>
                  <a:lnTo>
                    <a:pt x="514" y="990"/>
                  </a:lnTo>
                  <a:lnTo>
                    <a:pt x="510" y="986"/>
                  </a:lnTo>
                  <a:lnTo>
                    <a:pt x="510" y="986"/>
                  </a:lnTo>
                  <a:lnTo>
                    <a:pt x="516" y="983"/>
                  </a:lnTo>
                  <a:lnTo>
                    <a:pt x="521" y="981"/>
                  </a:lnTo>
                  <a:lnTo>
                    <a:pt x="521" y="981"/>
                  </a:lnTo>
                  <a:lnTo>
                    <a:pt x="514" y="990"/>
                  </a:lnTo>
                  <a:lnTo>
                    <a:pt x="514" y="990"/>
                  </a:lnTo>
                  <a:close/>
                  <a:moveTo>
                    <a:pt x="524" y="1004"/>
                  </a:moveTo>
                  <a:lnTo>
                    <a:pt x="524" y="1004"/>
                  </a:lnTo>
                  <a:lnTo>
                    <a:pt x="519" y="999"/>
                  </a:lnTo>
                  <a:lnTo>
                    <a:pt x="519" y="999"/>
                  </a:lnTo>
                  <a:lnTo>
                    <a:pt x="528" y="994"/>
                  </a:lnTo>
                  <a:lnTo>
                    <a:pt x="528" y="994"/>
                  </a:lnTo>
                  <a:lnTo>
                    <a:pt x="524" y="1004"/>
                  </a:lnTo>
                  <a:lnTo>
                    <a:pt x="524" y="1004"/>
                  </a:lnTo>
                  <a:close/>
                  <a:moveTo>
                    <a:pt x="538" y="1012"/>
                  </a:moveTo>
                  <a:lnTo>
                    <a:pt x="538" y="1012"/>
                  </a:lnTo>
                  <a:lnTo>
                    <a:pt x="533" y="1010"/>
                  </a:lnTo>
                  <a:lnTo>
                    <a:pt x="533" y="1010"/>
                  </a:lnTo>
                  <a:lnTo>
                    <a:pt x="542" y="1007"/>
                  </a:lnTo>
                  <a:lnTo>
                    <a:pt x="542" y="1007"/>
                  </a:lnTo>
                  <a:lnTo>
                    <a:pt x="539" y="1010"/>
                  </a:lnTo>
                  <a:lnTo>
                    <a:pt x="538" y="1012"/>
                  </a:lnTo>
                  <a:lnTo>
                    <a:pt x="538" y="1012"/>
                  </a:lnTo>
                  <a:close/>
                  <a:moveTo>
                    <a:pt x="561" y="1019"/>
                  </a:moveTo>
                  <a:lnTo>
                    <a:pt x="561" y="1019"/>
                  </a:lnTo>
                  <a:lnTo>
                    <a:pt x="551" y="1017"/>
                  </a:lnTo>
                  <a:lnTo>
                    <a:pt x="551" y="1017"/>
                  </a:lnTo>
                  <a:lnTo>
                    <a:pt x="559" y="1015"/>
                  </a:lnTo>
                  <a:lnTo>
                    <a:pt x="567" y="1012"/>
                  </a:lnTo>
                  <a:lnTo>
                    <a:pt x="567" y="1012"/>
                  </a:lnTo>
                  <a:lnTo>
                    <a:pt x="561" y="1019"/>
                  </a:lnTo>
                  <a:lnTo>
                    <a:pt x="561" y="1019"/>
                  </a:lnTo>
                  <a:close/>
                  <a:moveTo>
                    <a:pt x="593" y="1022"/>
                  </a:moveTo>
                  <a:lnTo>
                    <a:pt x="593" y="1022"/>
                  </a:lnTo>
                  <a:lnTo>
                    <a:pt x="579" y="1021"/>
                  </a:lnTo>
                  <a:lnTo>
                    <a:pt x="579" y="1021"/>
                  </a:lnTo>
                  <a:lnTo>
                    <a:pt x="596" y="1011"/>
                  </a:lnTo>
                  <a:lnTo>
                    <a:pt x="596" y="1011"/>
                  </a:lnTo>
                  <a:lnTo>
                    <a:pt x="593" y="1016"/>
                  </a:lnTo>
                  <a:lnTo>
                    <a:pt x="593" y="1022"/>
                  </a:lnTo>
                  <a:lnTo>
                    <a:pt x="593" y="1022"/>
                  </a:lnTo>
                  <a:close/>
                  <a:moveTo>
                    <a:pt x="584" y="1007"/>
                  </a:moveTo>
                  <a:lnTo>
                    <a:pt x="584" y="1007"/>
                  </a:lnTo>
                  <a:lnTo>
                    <a:pt x="593" y="998"/>
                  </a:lnTo>
                  <a:lnTo>
                    <a:pt x="604" y="988"/>
                  </a:lnTo>
                  <a:lnTo>
                    <a:pt x="604" y="988"/>
                  </a:lnTo>
                  <a:lnTo>
                    <a:pt x="615" y="981"/>
                  </a:lnTo>
                  <a:lnTo>
                    <a:pt x="615" y="981"/>
                  </a:lnTo>
                  <a:lnTo>
                    <a:pt x="620" y="982"/>
                  </a:lnTo>
                  <a:lnTo>
                    <a:pt x="620" y="982"/>
                  </a:lnTo>
                  <a:lnTo>
                    <a:pt x="602" y="995"/>
                  </a:lnTo>
                  <a:lnTo>
                    <a:pt x="584" y="1007"/>
                  </a:lnTo>
                  <a:lnTo>
                    <a:pt x="584" y="1007"/>
                  </a:lnTo>
                  <a:close/>
                  <a:moveTo>
                    <a:pt x="609" y="1022"/>
                  </a:moveTo>
                  <a:lnTo>
                    <a:pt x="609" y="1022"/>
                  </a:lnTo>
                  <a:lnTo>
                    <a:pt x="613" y="1019"/>
                  </a:lnTo>
                  <a:lnTo>
                    <a:pt x="613" y="1019"/>
                  </a:lnTo>
                  <a:lnTo>
                    <a:pt x="613" y="1022"/>
                  </a:lnTo>
                  <a:lnTo>
                    <a:pt x="613" y="1022"/>
                  </a:lnTo>
                  <a:lnTo>
                    <a:pt x="609" y="1022"/>
                  </a:lnTo>
                  <a:lnTo>
                    <a:pt x="609" y="1022"/>
                  </a:lnTo>
                  <a:close/>
                  <a:moveTo>
                    <a:pt x="607" y="1012"/>
                  </a:moveTo>
                  <a:lnTo>
                    <a:pt x="607" y="1012"/>
                  </a:lnTo>
                  <a:lnTo>
                    <a:pt x="612" y="1006"/>
                  </a:lnTo>
                  <a:lnTo>
                    <a:pt x="616" y="1000"/>
                  </a:lnTo>
                  <a:lnTo>
                    <a:pt x="628" y="988"/>
                  </a:lnTo>
                  <a:lnTo>
                    <a:pt x="628" y="988"/>
                  </a:lnTo>
                  <a:lnTo>
                    <a:pt x="633" y="984"/>
                  </a:lnTo>
                  <a:lnTo>
                    <a:pt x="633" y="984"/>
                  </a:lnTo>
                  <a:lnTo>
                    <a:pt x="646" y="986"/>
                  </a:lnTo>
                  <a:lnTo>
                    <a:pt x="646" y="986"/>
                  </a:lnTo>
                  <a:lnTo>
                    <a:pt x="633" y="995"/>
                  </a:lnTo>
                  <a:lnTo>
                    <a:pt x="633" y="995"/>
                  </a:lnTo>
                  <a:lnTo>
                    <a:pt x="620" y="1005"/>
                  </a:lnTo>
                  <a:lnTo>
                    <a:pt x="613" y="1009"/>
                  </a:lnTo>
                  <a:lnTo>
                    <a:pt x="607" y="1012"/>
                  </a:lnTo>
                  <a:lnTo>
                    <a:pt x="607" y="1012"/>
                  </a:lnTo>
                  <a:close/>
                  <a:moveTo>
                    <a:pt x="638" y="1019"/>
                  </a:moveTo>
                  <a:lnTo>
                    <a:pt x="638" y="1019"/>
                  </a:lnTo>
                  <a:lnTo>
                    <a:pt x="631" y="1021"/>
                  </a:lnTo>
                  <a:lnTo>
                    <a:pt x="631" y="1021"/>
                  </a:lnTo>
                  <a:lnTo>
                    <a:pt x="639" y="1016"/>
                  </a:lnTo>
                  <a:lnTo>
                    <a:pt x="639" y="1016"/>
                  </a:lnTo>
                  <a:lnTo>
                    <a:pt x="638" y="1019"/>
                  </a:lnTo>
                  <a:lnTo>
                    <a:pt x="638" y="1019"/>
                  </a:lnTo>
                  <a:close/>
                  <a:moveTo>
                    <a:pt x="634" y="1007"/>
                  </a:moveTo>
                  <a:lnTo>
                    <a:pt x="634" y="1007"/>
                  </a:lnTo>
                  <a:lnTo>
                    <a:pt x="639" y="1004"/>
                  </a:lnTo>
                  <a:lnTo>
                    <a:pt x="639" y="1004"/>
                  </a:lnTo>
                  <a:lnTo>
                    <a:pt x="652" y="993"/>
                  </a:lnTo>
                  <a:lnTo>
                    <a:pt x="652" y="993"/>
                  </a:lnTo>
                  <a:lnTo>
                    <a:pt x="648" y="999"/>
                  </a:lnTo>
                  <a:lnTo>
                    <a:pt x="648" y="999"/>
                  </a:lnTo>
                  <a:lnTo>
                    <a:pt x="634" y="1007"/>
                  </a:lnTo>
                  <a:lnTo>
                    <a:pt x="634" y="1007"/>
                  </a:lnTo>
                  <a:close/>
                  <a:moveTo>
                    <a:pt x="666" y="1017"/>
                  </a:moveTo>
                  <a:lnTo>
                    <a:pt x="666" y="1017"/>
                  </a:lnTo>
                  <a:lnTo>
                    <a:pt x="671" y="1013"/>
                  </a:lnTo>
                  <a:lnTo>
                    <a:pt x="671" y="1013"/>
                  </a:lnTo>
                  <a:lnTo>
                    <a:pt x="672" y="1016"/>
                  </a:lnTo>
                  <a:lnTo>
                    <a:pt x="672" y="1016"/>
                  </a:lnTo>
                  <a:lnTo>
                    <a:pt x="666" y="1017"/>
                  </a:lnTo>
                  <a:lnTo>
                    <a:pt x="666" y="1017"/>
                  </a:lnTo>
                  <a:close/>
                  <a:moveTo>
                    <a:pt x="650" y="1012"/>
                  </a:moveTo>
                  <a:lnTo>
                    <a:pt x="650" y="1012"/>
                  </a:lnTo>
                  <a:lnTo>
                    <a:pt x="654" y="1006"/>
                  </a:lnTo>
                  <a:lnTo>
                    <a:pt x="654" y="1006"/>
                  </a:lnTo>
                  <a:lnTo>
                    <a:pt x="666" y="996"/>
                  </a:lnTo>
                  <a:lnTo>
                    <a:pt x="678" y="987"/>
                  </a:lnTo>
                  <a:lnTo>
                    <a:pt x="678" y="987"/>
                  </a:lnTo>
                  <a:lnTo>
                    <a:pt x="693" y="987"/>
                  </a:lnTo>
                  <a:lnTo>
                    <a:pt x="693" y="987"/>
                  </a:lnTo>
                  <a:lnTo>
                    <a:pt x="686" y="993"/>
                  </a:lnTo>
                  <a:lnTo>
                    <a:pt x="686" y="993"/>
                  </a:lnTo>
                  <a:lnTo>
                    <a:pt x="669" y="1004"/>
                  </a:lnTo>
                  <a:lnTo>
                    <a:pt x="660" y="1009"/>
                  </a:lnTo>
                  <a:lnTo>
                    <a:pt x="650" y="1012"/>
                  </a:lnTo>
                  <a:lnTo>
                    <a:pt x="650" y="1012"/>
                  </a:lnTo>
                  <a:close/>
                  <a:moveTo>
                    <a:pt x="693" y="1000"/>
                  </a:moveTo>
                  <a:lnTo>
                    <a:pt x="693" y="1000"/>
                  </a:lnTo>
                  <a:lnTo>
                    <a:pt x="709" y="987"/>
                  </a:lnTo>
                  <a:lnTo>
                    <a:pt x="709" y="987"/>
                  </a:lnTo>
                  <a:lnTo>
                    <a:pt x="727" y="986"/>
                  </a:lnTo>
                  <a:lnTo>
                    <a:pt x="727" y="986"/>
                  </a:lnTo>
                  <a:lnTo>
                    <a:pt x="708" y="996"/>
                  </a:lnTo>
                  <a:lnTo>
                    <a:pt x="687" y="1005"/>
                  </a:lnTo>
                  <a:lnTo>
                    <a:pt x="687" y="1005"/>
                  </a:lnTo>
                  <a:lnTo>
                    <a:pt x="693" y="1000"/>
                  </a:lnTo>
                  <a:lnTo>
                    <a:pt x="693" y="1000"/>
                  </a:lnTo>
                  <a:close/>
                  <a:moveTo>
                    <a:pt x="701" y="1013"/>
                  </a:moveTo>
                  <a:lnTo>
                    <a:pt x="701" y="1013"/>
                  </a:lnTo>
                  <a:lnTo>
                    <a:pt x="690" y="1015"/>
                  </a:lnTo>
                  <a:lnTo>
                    <a:pt x="690" y="1015"/>
                  </a:lnTo>
                  <a:lnTo>
                    <a:pt x="703" y="1010"/>
                  </a:lnTo>
                  <a:lnTo>
                    <a:pt x="703" y="1010"/>
                  </a:lnTo>
                  <a:lnTo>
                    <a:pt x="701" y="1013"/>
                  </a:lnTo>
                  <a:lnTo>
                    <a:pt x="701" y="1013"/>
                  </a:lnTo>
                  <a:close/>
                  <a:moveTo>
                    <a:pt x="737" y="992"/>
                  </a:moveTo>
                  <a:lnTo>
                    <a:pt x="737" y="992"/>
                  </a:lnTo>
                  <a:lnTo>
                    <a:pt x="746" y="986"/>
                  </a:lnTo>
                  <a:lnTo>
                    <a:pt x="746" y="986"/>
                  </a:lnTo>
                  <a:lnTo>
                    <a:pt x="767" y="984"/>
                  </a:lnTo>
                  <a:lnTo>
                    <a:pt x="767" y="984"/>
                  </a:lnTo>
                  <a:lnTo>
                    <a:pt x="764" y="987"/>
                  </a:lnTo>
                  <a:lnTo>
                    <a:pt x="764" y="987"/>
                  </a:lnTo>
                  <a:lnTo>
                    <a:pt x="751" y="994"/>
                  </a:lnTo>
                  <a:lnTo>
                    <a:pt x="739" y="1000"/>
                  </a:lnTo>
                  <a:lnTo>
                    <a:pt x="727" y="1005"/>
                  </a:lnTo>
                  <a:lnTo>
                    <a:pt x="715" y="1010"/>
                  </a:lnTo>
                  <a:lnTo>
                    <a:pt x="715" y="1010"/>
                  </a:lnTo>
                  <a:lnTo>
                    <a:pt x="726" y="1000"/>
                  </a:lnTo>
                  <a:lnTo>
                    <a:pt x="737" y="992"/>
                  </a:lnTo>
                  <a:lnTo>
                    <a:pt x="737" y="992"/>
                  </a:lnTo>
                  <a:close/>
                  <a:moveTo>
                    <a:pt x="752" y="1009"/>
                  </a:moveTo>
                  <a:lnTo>
                    <a:pt x="752" y="1009"/>
                  </a:lnTo>
                  <a:lnTo>
                    <a:pt x="761" y="1001"/>
                  </a:lnTo>
                  <a:lnTo>
                    <a:pt x="769" y="994"/>
                  </a:lnTo>
                  <a:lnTo>
                    <a:pt x="769" y="994"/>
                  </a:lnTo>
                  <a:lnTo>
                    <a:pt x="785" y="983"/>
                  </a:lnTo>
                  <a:lnTo>
                    <a:pt x="785" y="983"/>
                  </a:lnTo>
                  <a:lnTo>
                    <a:pt x="795" y="983"/>
                  </a:lnTo>
                  <a:lnTo>
                    <a:pt x="795" y="983"/>
                  </a:lnTo>
                  <a:lnTo>
                    <a:pt x="786" y="990"/>
                  </a:lnTo>
                  <a:lnTo>
                    <a:pt x="778" y="999"/>
                  </a:lnTo>
                  <a:lnTo>
                    <a:pt x="778" y="999"/>
                  </a:lnTo>
                  <a:lnTo>
                    <a:pt x="766" y="1005"/>
                  </a:lnTo>
                  <a:lnTo>
                    <a:pt x="752" y="1009"/>
                  </a:lnTo>
                  <a:lnTo>
                    <a:pt x="752" y="1009"/>
                  </a:lnTo>
                  <a:close/>
                  <a:moveTo>
                    <a:pt x="793" y="1012"/>
                  </a:moveTo>
                  <a:lnTo>
                    <a:pt x="793" y="1012"/>
                  </a:lnTo>
                  <a:lnTo>
                    <a:pt x="784" y="1012"/>
                  </a:lnTo>
                  <a:lnTo>
                    <a:pt x="784" y="1012"/>
                  </a:lnTo>
                  <a:lnTo>
                    <a:pt x="798" y="1006"/>
                  </a:lnTo>
                  <a:lnTo>
                    <a:pt x="798" y="1006"/>
                  </a:lnTo>
                  <a:lnTo>
                    <a:pt x="793" y="1012"/>
                  </a:lnTo>
                  <a:lnTo>
                    <a:pt x="793" y="1012"/>
                  </a:lnTo>
                  <a:close/>
                  <a:moveTo>
                    <a:pt x="807" y="1011"/>
                  </a:moveTo>
                  <a:lnTo>
                    <a:pt x="807" y="1011"/>
                  </a:lnTo>
                  <a:lnTo>
                    <a:pt x="813" y="1005"/>
                  </a:lnTo>
                  <a:lnTo>
                    <a:pt x="819" y="999"/>
                  </a:lnTo>
                  <a:lnTo>
                    <a:pt x="833" y="988"/>
                  </a:lnTo>
                  <a:lnTo>
                    <a:pt x="833" y="988"/>
                  </a:lnTo>
                  <a:lnTo>
                    <a:pt x="837" y="984"/>
                  </a:lnTo>
                  <a:lnTo>
                    <a:pt x="837" y="984"/>
                  </a:lnTo>
                  <a:lnTo>
                    <a:pt x="857" y="987"/>
                  </a:lnTo>
                  <a:lnTo>
                    <a:pt x="857" y="987"/>
                  </a:lnTo>
                  <a:lnTo>
                    <a:pt x="841" y="996"/>
                  </a:lnTo>
                  <a:lnTo>
                    <a:pt x="841" y="996"/>
                  </a:lnTo>
                  <a:lnTo>
                    <a:pt x="825" y="1005"/>
                  </a:lnTo>
                  <a:lnTo>
                    <a:pt x="816" y="1009"/>
                  </a:lnTo>
                  <a:lnTo>
                    <a:pt x="807" y="1011"/>
                  </a:lnTo>
                  <a:lnTo>
                    <a:pt x="807" y="1011"/>
                  </a:lnTo>
                  <a:close/>
                  <a:moveTo>
                    <a:pt x="803" y="993"/>
                  </a:moveTo>
                  <a:lnTo>
                    <a:pt x="803" y="993"/>
                  </a:lnTo>
                  <a:lnTo>
                    <a:pt x="813" y="983"/>
                  </a:lnTo>
                  <a:lnTo>
                    <a:pt x="813" y="983"/>
                  </a:lnTo>
                  <a:lnTo>
                    <a:pt x="819" y="984"/>
                  </a:lnTo>
                  <a:lnTo>
                    <a:pt x="819" y="984"/>
                  </a:lnTo>
                  <a:lnTo>
                    <a:pt x="803" y="993"/>
                  </a:lnTo>
                  <a:lnTo>
                    <a:pt x="803" y="993"/>
                  </a:lnTo>
                  <a:close/>
                  <a:moveTo>
                    <a:pt x="846" y="1005"/>
                  </a:moveTo>
                  <a:lnTo>
                    <a:pt x="846" y="1005"/>
                  </a:lnTo>
                  <a:lnTo>
                    <a:pt x="861" y="998"/>
                  </a:lnTo>
                  <a:lnTo>
                    <a:pt x="868" y="993"/>
                  </a:lnTo>
                  <a:lnTo>
                    <a:pt x="873" y="987"/>
                  </a:lnTo>
                  <a:lnTo>
                    <a:pt x="873" y="987"/>
                  </a:lnTo>
                  <a:lnTo>
                    <a:pt x="886" y="988"/>
                  </a:lnTo>
                  <a:lnTo>
                    <a:pt x="886" y="988"/>
                  </a:lnTo>
                  <a:lnTo>
                    <a:pt x="885" y="988"/>
                  </a:lnTo>
                  <a:lnTo>
                    <a:pt x="885" y="988"/>
                  </a:lnTo>
                  <a:lnTo>
                    <a:pt x="875" y="995"/>
                  </a:lnTo>
                  <a:lnTo>
                    <a:pt x="863" y="1001"/>
                  </a:lnTo>
                  <a:lnTo>
                    <a:pt x="851" y="1007"/>
                  </a:lnTo>
                  <a:lnTo>
                    <a:pt x="839" y="1011"/>
                  </a:lnTo>
                  <a:lnTo>
                    <a:pt x="839" y="1011"/>
                  </a:lnTo>
                  <a:lnTo>
                    <a:pt x="846" y="1005"/>
                  </a:lnTo>
                  <a:lnTo>
                    <a:pt x="846" y="1005"/>
                  </a:lnTo>
                  <a:close/>
                  <a:moveTo>
                    <a:pt x="862" y="1017"/>
                  </a:moveTo>
                  <a:lnTo>
                    <a:pt x="862" y="1017"/>
                  </a:lnTo>
                  <a:lnTo>
                    <a:pt x="853" y="1017"/>
                  </a:lnTo>
                  <a:lnTo>
                    <a:pt x="853" y="1017"/>
                  </a:lnTo>
                  <a:lnTo>
                    <a:pt x="863" y="1012"/>
                  </a:lnTo>
                  <a:lnTo>
                    <a:pt x="863" y="1012"/>
                  </a:lnTo>
                  <a:lnTo>
                    <a:pt x="862" y="1017"/>
                  </a:lnTo>
                  <a:lnTo>
                    <a:pt x="862" y="1017"/>
                  </a:lnTo>
                  <a:close/>
                  <a:moveTo>
                    <a:pt x="874" y="1013"/>
                  </a:moveTo>
                  <a:lnTo>
                    <a:pt x="874" y="1013"/>
                  </a:lnTo>
                  <a:lnTo>
                    <a:pt x="878" y="1010"/>
                  </a:lnTo>
                  <a:lnTo>
                    <a:pt x="881" y="1005"/>
                  </a:lnTo>
                  <a:lnTo>
                    <a:pt x="891" y="996"/>
                  </a:lnTo>
                  <a:lnTo>
                    <a:pt x="891" y="996"/>
                  </a:lnTo>
                  <a:lnTo>
                    <a:pt x="896" y="993"/>
                  </a:lnTo>
                  <a:lnTo>
                    <a:pt x="900" y="989"/>
                  </a:lnTo>
                  <a:lnTo>
                    <a:pt x="900" y="989"/>
                  </a:lnTo>
                  <a:lnTo>
                    <a:pt x="917" y="990"/>
                  </a:lnTo>
                  <a:lnTo>
                    <a:pt x="917" y="990"/>
                  </a:lnTo>
                  <a:lnTo>
                    <a:pt x="896" y="1002"/>
                  </a:lnTo>
                  <a:lnTo>
                    <a:pt x="874" y="1013"/>
                  </a:lnTo>
                  <a:lnTo>
                    <a:pt x="874" y="1013"/>
                  </a:lnTo>
                  <a:close/>
                  <a:moveTo>
                    <a:pt x="912" y="1007"/>
                  </a:moveTo>
                  <a:lnTo>
                    <a:pt x="912" y="1007"/>
                  </a:lnTo>
                  <a:lnTo>
                    <a:pt x="922" y="1000"/>
                  </a:lnTo>
                  <a:lnTo>
                    <a:pt x="927" y="996"/>
                  </a:lnTo>
                  <a:lnTo>
                    <a:pt x="928" y="994"/>
                  </a:lnTo>
                  <a:lnTo>
                    <a:pt x="928" y="992"/>
                  </a:lnTo>
                  <a:lnTo>
                    <a:pt x="928" y="992"/>
                  </a:lnTo>
                  <a:lnTo>
                    <a:pt x="944" y="993"/>
                  </a:lnTo>
                  <a:lnTo>
                    <a:pt x="944" y="993"/>
                  </a:lnTo>
                  <a:lnTo>
                    <a:pt x="903" y="1013"/>
                  </a:lnTo>
                  <a:lnTo>
                    <a:pt x="903" y="1013"/>
                  </a:lnTo>
                  <a:lnTo>
                    <a:pt x="912" y="1007"/>
                  </a:lnTo>
                  <a:lnTo>
                    <a:pt x="912" y="1007"/>
                  </a:lnTo>
                  <a:close/>
                  <a:moveTo>
                    <a:pt x="963" y="994"/>
                  </a:moveTo>
                  <a:lnTo>
                    <a:pt x="963" y="994"/>
                  </a:lnTo>
                  <a:lnTo>
                    <a:pt x="971" y="995"/>
                  </a:lnTo>
                  <a:lnTo>
                    <a:pt x="971" y="995"/>
                  </a:lnTo>
                  <a:lnTo>
                    <a:pt x="967" y="999"/>
                  </a:lnTo>
                  <a:lnTo>
                    <a:pt x="967" y="999"/>
                  </a:lnTo>
                  <a:lnTo>
                    <a:pt x="950" y="1006"/>
                  </a:lnTo>
                  <a:lnTo>
                    <a:pt x="933" y="1012"/>
                  </a:lnTo>
                  <a:lnTo>
                    <a:pt x="933" y="1012"/>
                  </a:lnTo>
                  <a:lnTo>
                    <a:pt x="940" y="1007"/>
                  </a:lnTo>
                  <a:lnTo>
                    <a:pt x="947" y="1004"/>
                  </a:lnTo>
                  <a:lnTo>
                    <a:pt x="956" y="999"/>
                  </a:lnTo>
                  <a:lnTo>
                    <a:pt x="963" y="994"/>
                  </a:lnTo>
                  <a:lnTo>
                    <a:pt x="963" y="994"/>
                  </a:lnTo>
                  <a:close/>
                  <a:moveTo>
                    <a:pt x="908" y="1022"/>
                  </a:moveTo>
                  <a:lnTo>
                    <a:pt x="908" y="1022"/>
                  </a:lnTo>
                  <a:lnTo>
                    <a:pt x="911" y="1019"/>
                  </a:lnTo>
                  <a:lnTo>
                    <a:pt x="911" y="1019"/>
                  </a:lnTo>
                  <a:lnTo>
                    <a:pt x="912" y="1022"/>
                  </a:lnTo>
                  <a:lnTo>
                    <a:pt x="912" y="1022"/>
                  </a:lnTo>
                  <a:lnTo>
                    <a:pt x="908" y="1022"/>
                  </a:lnTo>
                  <a:lnTo>
                    <a:pt x="908" y="1022"/>
                  </a:lnTo>
                  <a:close/>
                  <a:moveTo>
                    <a:pt x="939" y="1025"/>
                  </a:moveTo>
                  <a:lnTo>
                    <a:pt x="939" y="1025"/>
                  </a:lnTo>
                  <a:lnTo>
                    <a:pt x="926" y="1024"/>
                  </a:lnTo>
                  <a:lnTo>
                    <a:pt x="926" y="1024"/>
                  </a:lnTo>
                  <a:lnTo>
                    <a:pt x="935" y="1022"/>
                  </a:lnTo>
                  <a:lnTo>
                    <a:pt x="945" y="1018"/>
                  </a:lnTo>
                  <a:lnTo>
                    <a:pt x="945" y="1018"/>
                  </a:lnTo>
                  <a:lnTo>
                    <a:pt x="939" y="1025"/>
                  </a:lnTo>
                  <a:lnTo>
                    <a:pt x="939" y="1025"/>
                  </a:lnTo>
                  <a:close/>
                  <a:moveTo>
                    <a:pt x="967" y="1028"/>
                  </a:moveTo>
                  <a:lnTo>
                    <a:pt x="967" y="1028"/>
                  </a:lnTo>
                  <a:lnTo>
                    <a:pt x="963" y="1028"/>
                  </a:lnTo>
                  <a:lnTo>
                    <a:pt x="963" y="1028"/>
                  </a:lnTo>
                  <a:lnTo>
                    <a:pt x="969" y="1025"/>
                  </a:lnTo>
                  <a:lnTo>
                    <a:pt x="969" y="1025"/>
                  </a:lnTo>
                  <a:lnTo>
                    <a:pt x="967" y="1028"/>
                  </a:lnTo>
                  <a:lnTo>
                    <a:pt x="967" y="1028"/>
                  </a:lnTo>
                  <a:close/>
                  <a:moveTo>
                    <a:pt x="958" y="1019"/>
                  </a:moveTo>
                  <a:lnTo>
                    <a:pt x="958" y="1019"/>
                  </a:lnTo>
                  <a:lnTo>
                    <a:pt x="973" y="1006"/>
                  </a:lnTo>
                  <a:lnTo>
                    <a:pt x="973" y="1006"/>
                  </a:lnTo>
                  <a:lnTo>
                    <a:pt x="980" y="1002"/>
                  </a:lnTo>
                  <a:lnTo>
                    <a:pt x="986" y="996"/>
                  </a:lnTo>
                  <a:lnTo>
                    <a:pt x="986" y="996"/>
                  </a:lnTo>
                  <a:lnTo>
                    <a:pt x="999" y="998"/>
                  </a:lnTo>
                  <a:lnTo>
                    <a:pt x="999" y="998"/>
                  </a:lnTo>
                  <a:lnTo>
                    <a:pt x="979" y="1010"/>
                  </a:lnTo>
                  <a:lnTo>
                    <a:pt x="958" y="1019"/>
                  </a:lnTo>
                  <a:lnTo>
                    <a:pt x="958" y="1019"/>
                  </a:lnTo>
                  <a:close/>
                  <a:moveTo>
                    <a:pt x="988" y="1030"/>
                  </a:moveTo>
                  <a:lnTo>
                    <a:pt x="988" y="1030"/>
                  </a:lnTo>
                  <a:lnTo>
                    <a:pt x="985" y="1030"/>
                  </a:lnTo>
                  <a:lnTo>
                    <a:pt x="985" y="1030"/>
                  </a:lnTo>
                  <a:lnTo>
                    <a:pt x="991" y="1028"/>
                  </a:lnTo>
                  <a:lnTo>
                    <a:pt x="991" y="1028"/>
                  </a:lnTo>
                  <a:lnTo>
                    <a:pt x="988" y="1030"/>
                  </a:lnTo>
                  <a:lnTo>
                    <a:pt x="988" y="1030"/>
                  </a:lnTo>
                  <a:close/>
                  <a:moveTo>
                    <a:pt x="991" y="1017"/>
                  </a:moveTo>
                  <a:lnTo>
                    <a:pt x="991" y="1017"/>
                  </a:lnTo>
                  <a:lnTo>
                    <a:pt x="999" y="1011"/>
                  </a:lnTo>
                  <a:lnTo>
                    <a:pt x="1008" y="1005"/>
                  </a:lnTo>
                  <a:lnTo>
                    <a:pt x="1008" y="1005"/>
                  </a:lnTo>
                  <a:lnTo>
                    <a:pt x="1012" y="1001"/>
                  </a:lnTo>
                  <a:lnTo>
                    <a:pt x="1012" y="1001"/>
                  </a:lnTo>
                  <a:lnTo>
                    <a:pt x="1015" y="1000"/>
                  </a:lnTo>
                  <a:lnTo>
                    <a:pt x="1015" y="1000"/>
                  </a:lnTo>
                  <a:lnTo>
                    <a:pt x="1022" y="1000"/>
                  </a:lnTo>
                  <a:lnTo>
                    <a:pt x="1022" y="1000"/>
                  </a:lnTo>
                  <a:lnTo>
                    <a:pt x="1014" y="1006"/>
                  </a:lnTo>
                  <a:lnTo>
                    <a:pt x="1014" y="1006"/>
                  </a:lnTo>
                  <a:lnTo>
                    <a:pt x="1003" y="1012"/>
                  </a:lnTo>
                  <a:lnTo>
                    <a:pt x="991" y="1017"/>
                  </a:lnTo>
                  <a:lnTo>
                    <a:pt x="991" y="1017"/>
                  </a:lnTo>
                  <a:close/>
                  <a:moveTo>
                    <a:pt x="1020" y="1015"/>
                  </a:moveTo>
                  <a:lnTo>
                    <a:pt x="1020" y="1015"/>
                  </a:lnTo>
                  <a:lnTo>
                    <a:pt x="1028" y="1009"/>
                  </a:lnTo>
                  <a:lnTo>
                    <a:pt x="1038" y="1002"/>
                  </a:lnTo>
                  <a:lnTo>
                    <a:pt x="1038" y="1002"/>
                  </a:lnTo>
                  <a:lnTo>
                    <a:pt x="1050" y="1004"/>
                  </a:lnTo>
                  <a:lnTo>
                    <a:pt x="1050" y="1004"/>
                  </a:lnTo>
                  <a:lnTo>
                    <a:pt x="1028" y="1015"/>
                  </a:lnTo>
                  <a:lnTo>
                    <a:pt x="1008" y="1024"/>
                  </a:lnTo>
                  <a:lnTo>
                    <a:pt x="1008" y="1024"/>
                  </a:lnTo>
                  <a:lnTo>
                    <a:pt x="1020" y="1015"/>
                  </a:lnTo>
                  <a:lnTo>
                    <a:pt x="1020" y="1015"/>
                  </a:lnTo>
                  <a:close/>
                  <a:moveTo>
                    <a:pt x="1016" y="1034"/>
                  </a:moveTo>
                  <a:lnTo>
                    <a:pt x="1016" y="1034"/>
                  </a:lnTo>
                  <a:lnTo>
                    <a:pt x="1012" y="1033"/>
                  </a:lnTo>
                  <a:lnTo>
                    <a:pt x="1012" y="1033"/>
                  </a:lnTo>
                  <a:lnTo>
                    <a:pt x="1018" y="1030"/>
                  </a:lnTo>
                  <a:lnTo>
                    <a:pt x="1018" y="1030"/>
                  </a:lnTo>
                  <a:lnTo>
                    <a:pt x="1016" y="1034"/>
                  </a:lnTo>
                  <a:lnTo>
                    <a:pt x="1016" y="1034"/>
                  </a:lnTo>
                  <a:close/>
                  <a:moveTo>
                    <a:pt x="1065" y="1007"/>
                  </a:moveTo>
                  <a:lnTo>
                    <a:pt x="1065" y="1007"/>
                  </a:lnTo>
                  <a:lnTo>
                    <a:pt x="1067" y="1006"/>
                  </a:lnTo>
                  <a:lnTo>
                    <a:pt x="1067" y="1006"/>
                  </a:lnTo>
                  <a:lnTo>
                    <a:pt x="1080" y="1007"/>
                  </a:lnTo>
                  <a:lnTo>
                    <a:pt x="1080" y="1007"/>
                  </a:lnTo>
                  <a:lnTo>
                    <a:pt x="1057" y="1019"/>
                  </a:lnTo>
                  <a:lnTo>
                    <a:pt x="1045" y="1025"/>
                  </a:lnTo>
                  <a:lnTo>
                    <a:pt x="1032" y="1030"/>
                  </a:lnTo>
                  <a:lnTo>
                    <a:pt x="1032" y="1030"/>
                  </a:lnTo>
                  <a:lnTo>
                    <a:pt x="1040" y="1024"/>
                  </a:lnTo>
                  <a:lnTo>
                    <a:pt x="1047" y="1018"/>
                  </a:lnTo>
                  <a:lnTo>
                    <a:pt x="1065" y="1007"/>
                  </a:lnTo>
                  <a:lnTo>
                    <a:pt x="1065" y="1007"/>
                  </a:lnTo>
                  <a:close/>
                  <a:moveTo>
                    <a:pt x="1086" y="1009"/>
                  </a:moveTo>
                  <a:lnTo>
                    <a:pt x="1086" y="1009"/>
                  </a:lnTo>
                  <a:lnTo>
                    <a:pt x="1086" y="1009"/>
                  </a:lnTo>
                  <a:lnTo>
                    <a:pt x="1086" y="1009"/>
                  </a:lnTo>
                  <a:lnTo>
                    <a:pt x="1112" y="1012"/>
                  </a:lnTo>
                  <a:lnTo>
                    <a:pt x="1112" y="1012"/>
                  </a:lnTo>
                  <a:lnTo>
                    <a:pt x="1071" y="1028"/>
                  </a:lnTo>
                  <a:lnTo>
                    <a:pt x="1071" y="1028"/>
                  </a:lnTo>
                  <a:lnTo>
                    <a:pt x="1075" y="1024"/>
                  </a:lnTo>
                  <a:lnTo>
                    <a:pt x="1082" y="1019"/>
                  </a:lnTo>
                  <a:lnTo>
                    <a:pt x="1085" y="1017"/>
                  </a:lnTo>
                  <a:lnTo>
                    <a:pt x="1087" y="1015"/>
                  </a:lnTo>
                  <a:lnTo>
                    <a:pt x="1087" y="1011"/>
                  </a:lnTo>
                  <a:lnTo>
                    <a:pt x="1086" y="1009"/>
                  </a:lnTo>
                  <a:lnTo>
                    <a:pt x="1086" y="1009"/>
                  </a:lnTo>
                  <a:close/>
                  <a:moveTo>
                    <a:pt x="1046" y="1036"/>
                  </a:moveTo>
                  <a:lnTo>
                    <a:pt x="1046" y="1036"/>
                  </a:lnTo>
                  <a:lnTo>
                    <a:pt x="1044" y="1036"/>
                  </a:lnTo>
                  <a:lnTo>
                    <a:pt x="1044" y="1036"/>
                  </a:lnTo>
                  <a:lnTo>
                    <a:pt x="1047" y="1035"/>
                  </a:lnTo>
                  <a:lnTo>
                    <a:pt x="1047" y="1035"/>
                  </a:lnTo>
                  <a:lnTo>
                    <a:pt x="1046" y="1036"/>
                  </a:lnTo>
                  <a:lnTo>
                    <a:pt x="1046" y="1036"/>
                  </a:lnTo>
                  <a:close/>
                  <a:moveTo>
                    <a:pt x="1082" y="1040"/>
                  </a:moveTo>
                  <a:lnTo>
                    <a:pt x="1082" y="1040"/>
                  </a:lnTo>
                  <a:lnTo>
                    <a:pt x="1068" y="1039"/>
                  </a:lnTo>
                  <a:lnTo>
                    <a:pt x="1068" y="1039"/>
                  </a:lnTo>
                  <a:lnTo>
                    <a:pt x="1070" y="1039"/>
                  </a:lnTo>
                  <a:lnTo>
                    <a:pt x="1070" y="1039"/>
                  </a:lnTo>
                  <a:lnTo>
                    <a:pt x="1095" y="1028"/>
                  </a:lnTo>
                  <a:lnTo>
                    <a:pt x="1095" y="1028"/>
                  </a:lnTo>
                  <a:lnTo>
                    <a:pt x="1088" y="1034"/>
                  </a:lnTo>
                  <a:lnTo>
                    <a:pt x="1085" y="1037"/>
                  </a:lnTo>
                  <a:lnTo>
                    <a:pt x="1082" y="1040"/>
                  </a:lnTo>
                  <a:lnTo>
                    <a:pt x="1082" y="1040"/>
                  </a:lnTo>
                  <a:close/>
                  <a:moveTo>
                    <a:pt x="1111" y="1043"/>
                  </a:moveTo>
                  <a:lnTo>
                    <a:pt x="1111" y="1043"/>
                  </a:lnTo>
                  <a:lnTo>
                    <a:pt x="1099" y="1042"/>
                  </a:lnTo>
                  <a:lnTo>
                    <a:pt x="1099" y="1042"/>
                  </a:lnTo>
                  <a:lnTo>
                    <a:pt x="1127" y="1029"/>
                  </a:lnTo>
                  <a:lnTo>
                    <a:pt x="1127" y="1029"/>
                  </a:lnTo>
                  <a:lnTo>
                    <a:pt x="1111" y="1043"/>
                  </a:lnTo>
                  <a:lnTo>
                    <a:pt x="1111" y="1043"/>
                  </a:lnTo>
                  <a:close/>
                  <a:moveTo>
                    <a:pt x="1124" y="1013"/>
                  </a:moveTo>
                  <a:lnTo>
                    <a:pt x="1124" y="1013"/>
                  </a:lnTo>
                  <a:lnTo>
                    <a:pt x="1138" y="1016"/>
                  </a:lnTo>
                  <a:lnTo>
                    <a:pt x="1138" y="1016"/>
                  </a:lnTo>
                  <a:lnTo>
                    <a:pt x="1126" y="1019"/>
                  </a:lnTo>
                  <a:lnTo>
                    <a:pt x="1115" y="1025"/>
                  </a:lnTo>
                  <a:lnTo>
                    <a:pt x="1115" y="1025"/>
                  </a:lnTo>
                  <a:lnTo>
                    <a:pt x="1123" y="1018"/>
                  </a:lnTo>
                  <a:lnTo>
                    <a:pt x="1123" y="1018"/>
                  </a:lnTo>
                  <a:lnTo>
                    <a:pt x="1124" y="1016"/>
                  </a:lnTo>
                  <a:lnTo>
                    <a:pt x="1124" y="1013"/>
                  </a:lnTo>
                  <a:lnTo>
                    <a:pt x="1124" y="1013"/>
                  </a:lnTo>
                  <a:close/>
                  <a:moveTo>
                    <a:pt x="1156" y="1046"/>
                  </a:moveTo>
                  <a:lnTo>
                    <a:pt x="1156" y="1046"/>
                  </a:lnTo>
                  <a:lnTo>
                    <a:pt x="1144" y="1046"/>
                  </a:lnTo>
                  <a:lnTo>
                    <a:pt x="1144" y="1046"/>
                  </a:lnTo>
                  <a:lnTo>
                    <a:pt x="1156" y="1040"/>
                  </a:lnTo>
                  <a:lnTo>
                    <a:pt x="1156" y="1040"/>
                  </a:lnTo>
                  <a:lnTo>
                    <a:pt x="1169" y="1035"/>
                  </a:lnTo>
                  <a:lnTo>
                    <a:pt x="1169" y="1035"/>
                  </a:lnTo>
                  <a:lnTo>
                    <a:pt x="1156" y="1046"/>
                  </a:lnTo>
                  <a:lnTo>
                    <a:pt x="1156" y="1046"/>
                  </a:lnTo>
                  <a:close/>
                  <a:moveTo>
                    <a:pt x="1128" y="1042"/>
                  </a:moveTo>
                  <a:lnTo>
                    <a:pt x="1128" y="1042"/>
                  </a:lnTo>
                  <a:lnTo>
                    <a:pt x="1140" y="1031"/>
                  </a:lnTo>
                  <a:lnTo>
                    <a:pt x="1150" y="1021"/>
                  </a:lnTo>
                  <a:lnTo>
                    <a:pt x="1150" y="1021"/>
                  </a:lnTo>
                  <a:lnTo>
                    <a:pt x="1151" y="1018"/>
                  </a:lnTo>
                  <a:lnTo>
                    <a:pt x="1151" y="1017"/>
                  </a:lnTo>
                  <a:lnTo>
                    <a:pt x="1151" y="1017"/>
                  </a:lnTo>
                  <a:lnTo>
                    <a:pt x="1182" y="1019"/>
                  </a:lnTo>
                  <a:lnTo>
                    <a:pt x="1182" y="1019"/>
                  </a:lnTo>
                  <a:lnTo>
                    <a:pt x="1169" y="1024"/>
                  </a:lnTo>
                  <a:lnTo>
                    <a:pt x="1154" y="1030"/>
                  </a:lnTo>
                  <a:lnTo>
                    <a:pt x="1141" y="1036"/>
                  </a:lnTo>
                  <a:lnTo>
                    <a:pt x="1128" y="1042"/>
                  </a:lnTo>
                  <a:lnTo>
                    <a:pt x="1128" y="1042"/>
                  </a:lnTo>
                  <a:close/>
                  <a:moveTo>
                    <a:pt x="1191" y="1022"/>
                  </a:moveTo>
                  <a:lnTo>
                    <a:pt x="1191" y="1022"/>
                  </a:lnTo>
                  <a:lnTo>
                    <a:pt x="1191" y="1021"/>
                  </a:lnTo>
                  <a:lnTo>
                    <a:pt x="1191" y="1021"/>
                  </a:lnTo>
                  <a:lnTo>
                    <a:pt x="1205" y="1021"/>
                  </a:lnTo>
                  <a:lnTo>
                    <a:pt x="1205" y="1021"/>
                  </a:lnTo>
                  <a:lnTo>
                    <a:pt x="1186" y="1033"/>
                  </a:lnTo>
                  <a:lnTo>
                    <a:pt x="1186" y="1033"/>
                  </a:lnTo>
                  <a:lnTo>
                    <a:pt x="1188" y="1030"/>
                  </a:lnTo>
                  <a:lnTo>
                    <a:pt x="1191" y="1028"/>
                  </a:lnTo>
                  <a:lnTo>
                    <a:pt x="1191" y="1024"/>
                  </a:lnTo>
                  <a:lnTo>
                    <a:pt x="1191" y="1022"/>
                  </a:lnTo>
                  <a:lnTo>
                    <a:pt x="1191" y="1022"/>
                  </a:lnTo>
                  <a:close/>
                  <a:moveTo>
                    <a:pt x="1188" y="1043"/>
                  </a:moveTo>
                  <a:lnTo>
                    <a:pt x="1188" y="1043"/>
                  </a:lnTo>
                  <a:lnTo>
                    <a:pt x="1192" y="1041"/>
                  </a:lnTo>
                  <a:lnTo>
                    <a:pt x="1192" y="1041"/>
                  </a:lnTo>
                  <a:lnTo>
                    <a:pt x="1192" y="1041"/>
                  </a:lnTo>
                  <a:lnTo>
                    <a:pt x="1192" y="1041"/>
                  </a:lnTo>
                  <a:lnTo>
                    <a:pt x="1193" y="1042"/>
                  </a:lnTo>
                  <a:lnTo>
                    <a:pt x="1193" y="1042"/>
                  </a:lnTo>
                  <a:lnTo>
                    <a:pt x="1188" y="1043"/>
                  </a:lnTo>
                  <a:lnTo>
                    <a:pt x="1188" y="1043"/>
                  </a:lnTo>
                  <a:close/>
                  <a:moveTo>
                    <a:pt x="1205" y="1039"/>
                  </a:moveTo>
                  <a:lnTo>
                    <a:pt x="1205" y="1039"/>
                  </a:lnTo>
                  <a:lnTo>
                    <a:pt x="1223" y="1030"/>
                  </a:lnTo>
                  <a:lnTo>
                    <a:pt x="1233" y="1024"/>
                  </a:lnTo>
                  <a:lnTo>
                    <a:pt x="1236" y="1021"/>
                  </a:lnTo>
                  <a:lnTo>
                    <a:pt x="1237" y="1017"/>
                  </a:lnTo>
                  <a:lnTo>
                    <a:pt x="1237" y="1017"/>
                  </a:lnTo>
                  <a:lnTo>
                    <a:pt x="1248" y="1015"/>
                  </a:lnTo>
                  <a:lnTo>
                    <a:pt x="1259" y="1012"/>
                  </a:lnTo>
                  <a:lnTo>
                    <a:pt x="1259" y="1012"/>
                  </a:lnTo>
                  <a:lnTo>
                    <a:pt x="1245" y="1021"/>
                  </a:lnTo>
                  <a:lnTo>
                    <a:pt x="1231" y="1028"/>
                  </a:lnTo>
                  <a:lnTo>
                    <a:pt x="1218" y="1034"/>
                  </a:lnTo>
                  <a:lnTo>
                    <a:pt x="1205" y="1039"/>
                  </a:lnTo>
                  <a:lnTo>
                    <a:pt x="1205" y="1039"/>
                  </a:lnTo>
                  <a:close/>
                  <a:moveTo>
                    <a:pt x="1377" y="597"/>
                  </a:moveTo>
                  <a:lnTo>
                    <a:pt x="1377" y="597"/>
                  </a:lnTo>
                  <a:lnTo>
                    <a:pt x="1370" y="627"/>
                  </a:lnTo>
                  <a:lnTo>
                    <a:pt x="1364" y="656"/>
                  </a:lnTo>
                  <a:lnTo>
                    <a:pt x="1358" y="686"/>
                  </a:lnTo>
                  <a:lnTo>
                    <a:pt x="1353" y="716"/>
                  </a:lnTo>
                  <a:lnTo>
                    <a:pt x="1345" y="777"/>
                  </a:lnTo>
                  <a:lnTo>
                    <a:pt x="1339" y="839"/>
                  </a:lnTo>
                  <a:lnTo>
                    <a:pt x="1339" y="839"/>
                  </a:lnTo>
                  <a:lnTo>
                    <a:pt x="1336" y="866"/>
                  </a:lnTo>
                  <a:lnTo>
                    <a:pt x="1331" y="894"/>
                  </a:lnTo>
                  <a:lnTo>
                    <a:pt x="1328" y="907"/>
                  </a:lnTo>
                  <a:lnTo>
                    <a:pt x="1324" y="919"/>
                  </a:lnTo>
                  <a:lnTo>
                    <a:pt x="1321" y="933"/>
                  </a:lnTo>
                  <a:lnTo>
                    <a:pt x="1315" y="943"/>
                  </a:lnTo>
                  <a:lnTo>
                    <a:pt x="1309" y="956"/>
                  </a:lnTo>
                  <a:lnTo>
                    <a:pt x="1301" y="965"/>
                  </a:lnTo>
                  <a:lnTo>
                    <a:pt x="1293" y="975"/>
                  </a:lnTo>
                  <a:lnTo>
                    <a:pt x="1283" y="983"/>
                  </a:lnTo>
                  <a:lnTo>
                    <a:pt x="1272" y="990"/>
                  </a:lnTo>
                  <a:lnTo>
                    <a:pt x="1260" y="996"/>
                  </a:lnTo>
                  <a:lnTo>
                    <a:pt x="1247" y="1001"/>
                  </a:lnTo>
                  <a:lnTo>
                    <a:pt x="1231" y="1004"/>
                  </a:lnTo>
                  <a:lnTo>
                    <a:pt x="1231" y="1004"/>
                  </a:lnTo>
                  <a:lnTo>
                    <a:pt x="1229" y="1004"/>
                  </a:lnTo>
                  <a:lnTo>
                    <a:pt x="1227" y="1005"/>
                  </a:lnTo>
                  <a:lnTo>
                    <a:pt x="1227" y="1005"/>
                  </a:lnTo>
                  <a:lnTo>
                    <a:pt x="1201" y="1006"/>
                  </a:lnTo>
                  <a:lnTo>
                    <a:pt x="1175" y="1006"/>
                  </a:lnTo>
                  <a:lnTo>
                    <a:pt x="1150" y="1004"/>
                  </a:lnTo>
                  <a:lnTo>
                    <a:pt x="1123" y="1001"/>
                  </a:lnTo>
                  <a:lnTo>
                    <a:pt x="1071" y="993"/>
                  </a:lnTo>
                  <a:lnTo>
                    <a:pt x="1046" y="989"/>
                  </a:lnTo>
                  <a:lnTo>
                    <a:pt x="1021" y="986"/>
                  </a:lnTo>
                  <a:lnTo>
                    <a:pt x="1021" y="986"/>
                  </a:lnTo>
                  <a:lnTo>
                    <a:pt x="969" y="981"/>
                  </a:lnTo>
                  <a:lnTo>
                    <a:pt x="916" y="976"/>
                  </a:lnTo>
                  <a:lnTo>
                    <a:pt x="811" y="969"/>
                  </a:lnTo>
                  <a:lnTo>
                    <a:pt x="811" y="969"/>
                  </a:lnTo>
                  <a:lnTo>
                    <a:pt x="790" y="969"/>
                  </a:lnTo>
                  <a:lnTo>
                    <a:pt x="769" y="969"/>
                  </a:lnTo>
                  <a:lnTo>
                    <a:pt x="726" y="971"/>
                  </a:lnTo>
                  <a:lnTo>
                    <a:pt x="684" y="972"/>
                  </a:lnTo>
                  <a:lnTo>
                    <a:pt x="663" y="972"/>
                  </a:lnTo>
                  <a:lnTo>
                    <a:pt x="642" y="971"/>
                  </a:lnTo>
                  <a:lnTo>
                    <a:pt x="642" y="971"/>
                  </a:lnTo>
                  <a:lnTo>
                    <a:pt x="630" y="969"/>
                  </a:lnTo>
                  <a:lnTo>
                    <a:pt x="618" y="966"/>
                  </a:lnTo>
                  <a:lnTo>
                    <a:pt x="608" y="963"/>
                  </a:lnTo>
                  <a:lnTo>
                    <a:pt x="598" y="959"/>
                  </a:lnTo>
                  <a:lnTo>
                    <a:pt x="589" y="954"/>
                  </a:lnTo>
                  <a:lnTo>
                    <a:pt x="580" y="949"/>
                  </a:lnTo>
                  <a:lnTo>
                    <a:pt x="573" y="943"/>
                  </a:lnTo>
                  <a:lnTo>
                    <a:pt x="566" y="937"/>
                  </a:lnTo>
                  <a:lnTo>
                    <a:pt x="559" y="930"/>
                  </a:lnTo>
                  <a:lnTo>
                    <a:pt x="553" y="923"/>
                  </a:lnTo>
                  <a:lnTo>
                    <a:pt x="542" y="905"/>
                  </a:lnTo>
                  <a:lnTo>
                    <a:pt x="531" y="886"/>
                  </a:lnTo>
                  <a:lnTo>
                    <a:pt x="522" y="865"/>
                  </a:lnTo>
                  <a:lnTo>
                    <a:pt x="522" y="865"/>
                  </a:lnTo>
                  <a:lnTo>
                    <a:pt x="522" y="862"/>
                  </a:lnTo>
                  <a:lnTo>
                    <a:pt x="522" y="858"/>
                  </a:lnTo>
                  <a:lnTo>
                    <a:pt x="521" y="856"/>
                  </a:lnTo>
                  <a:lnTo>
                    <a:pt x="520" y="854"/>
                  </a:lnTo>
                  <a:lnTo>
                    <a:pt x="518" y="856"/>
                  </a:lnTo>
                  <a:lnTo>
                    <a:pt x="518" y="856"/>
                  </a:lnTo>
                  <a:lnTo>
                    <a:pt x="509" y="836"/>
                  </a:lnTo>
                  <a:lnTo>
                    <a:pt x="503" y="822"/>
                  </a:lnTo>
                  <a:lnTo>
                    <a:pt x="495" y="806"/>
                  </a:lnTo>
                  <a:lnTo>
                    <a:pt x="486" y="792"/>
                  </a:lnTo>
                  <a:lnTo>
                    <a:pt x="478" y="781"/>
                  </a:lnTo>
                  <a:lnTo>
                    <a:pt x="474" y="776"/>
                  </a:lnTo>
                  <a:lnTo>
                    <a:pt x="469" y="774"/>
                  </a:lnTo>
                  <a:lnTo>
                    <a:pt x="466" y="772"/>
                  </a:lnTo>
                  <a:lnTo>
                    <a:pt x="462" y="772"/>
                  </a:lnTo>
                  <a:lnTo>
                    <a:pt x="462" y="772"/>
                  </a:lnTo>
                  <a:lnTo>
                    <a:pt x="353" y="823"/>
                  </a:lnTo>
                  <a:lnTo>
                    <a:pt x="299" y="848"/>
                  </a:lnTo>
                  <a:lnTo>
                    <a:pt x="246" y="876"/>
                  </a:lnTo>
                  <a:lnTo>
                    <a:pt x="246" y="876"/>
                  </a:lnTo>
                  <a:lnTo>
                    <a:pt x="231" y="884"/>
                  </a:lnTo>
                  <a:lnTo>
                    <a:pt x="217" y="894"/>
                  </a:lnTo>
                  <a:lnTo>
                    <a:pt x="202" y="903"/>
                  </a:lnTo>
                  <a:lnTo>
                    <a:pt x="189" y="913"/>
                  </a:lnTo>
                  <a:lnTo>
                    <a:pt x="164" y="935"/>
                  </a:lnTo>
                  <a:lnTo>
                    <a:pt x="140" y="959"/>
                  </a:lnTo>
                  <a:lnTo>
                    <a:pt x="140" y="959"/>
                  </a:lnTo>
                  <a:lnTo>
                    <a:pt x="118" y="983"/>
                  </a:lnTo>
                  <a:lnTo>
                    <a:pt x="95" y="1006"/>
                  </a:lnTo>
                  <a:lnTo>
                    <a:pt x="83" y="1017"/>
                  </a:lnTo>
                  <a:lnTo>
                    <a:pt x="71" y="1028"/>
                  </a:lnTo>
                  <a:lnTo>
                    <a:pt x="58" y="1037"/>
                  </a:lnTo>
                  <a:lnTo>
                    <a:pt x="43" y="1045"/>
                  </a:lnTo>
                  <a:lnTo>
                    <a:pt x="43" y="1045"/>
                  </a:lnTo>
                  <a:lnTo>
                    <a:pt x="42" y="1037"/>
                  </a:lnTo>
                  <a:lnTo>
                    <a:pt x="42" y="1037"/>
                  </a:lnTo>
                  <a:lnTo>
                    <a:pt x="41" y="1029"/>
                  </a:lnTo>
                  <a:lnTo>
                    <a:pt x="41" y="1029"/>
                  </a:lnTo>
                  <a:lnTo>
                    <a:pt x="42" y="1015"/>
                  </a:lnTo>
                  <a:lnTo>
                    <a:pt x="46" y="1000"/>
                  </a:lnTo>
                  <a:lnTo>
                    <a:pt x="51" y="987"/>
                  </a:lnTo>
                  <a:lnTo>
                    <a:pt x="57" y="974"/>
                  </a:lnTo>
                  <a:lnTo>
                    <a:pt x="64" y="960"/>
                  </a:lnTo>
                  <a:lnTo>
                    <a:pt x="72" y="947"/>
                  </a:lnTo>
                  <a:lnTo>
                    <a:pt x="82" y="935"/>
                  </a:lnTo>
                  <a:lnTo>
                    <a:pt x="93" y="922"/>
                  </a:lnTo>
                  <a:lnTo>
                    <a:pt x="114" y="899"/>
                  </a:lnTo>
                  <a:lnTo>
                    <a:pt x="138" y="877"/>
                  </a:lnTo>
                  <a:lnTo>
                    <a:pt x="161" y="858"/>
                  </a:lnTo>
                  <a:lnTo>
                    <a:pt x="183" y="841"/>
                  </a:lnTo>
                  <a:lnTo>
                    <a:pt x="183" y="841"/>
                  </a:lnTo>
                  <a:lnTo>
                    <a:pt x="216" y="818"/>
                  </a:lnTo>
                  <a:lnTo>
                    <a:pt x="248" y="798"/>
                  </a:lnTo>
                  <a:lnTo>
                    <a:pt x="283" y="780"/>
                  </a:lnTo>
                  <a:lnTo>
                    <a:pt x="300" y="771"/>
                  </a:lnTo>
                  <a:lnTo>
                    <a:pt x="318" y="764"/>
                  </a:lnTo>
                  <a:lnTo>
                    <a:pt x="318" y="764"/>
                  </a:lnTo>
                  <a:lnTo>
                    <a:pt x="355" y="750"/>
                  </a:lnTo>
                  <a:lnTo>
                    <a:pt x="373" y="741"/>
                  </a:lnTo>
                  <a:lnTo>
                    <a:pt x="390" y="733"/>
                  </a:lnTo>
                  <a:lnTo>
                    <a:pt x="390" y="733"/>
                  </a:lnTo>
                  <a:lnTo>
                    <a:pt x="401" y="724"/>
                  </a:lnTo>
                  <a:lnTo>
                    <a:pt x="414" y="711"/>
                  </a:lnTo>
                  <a:lnTo>
                    <a:pt x="420" y="703"/>
                  </a:lnTo>
                  <a:lnTo>
                    <a:pt x="424" y="695"/>
                  </a:lnTo>
                  <a:lnTo>
                    <a:pt x="426" y="689"/>
                  </a:lnTo>
                  <a:lnTo>
                    <a:pt x="426" y="686"/>
                  </a:lnTo>
                  <a:lnTo>
                    <a:pt x="425" y="683"/>
                  </a:lnTo>
                  <a:lnTo>
                    <a:pt x="425" y="683"/>
                  </a:lnTo>
                  <a:lnTo>
                    <a:pt x="427" y="671"/>
                  </a:lnTo>
                  <a:lnTo>
                    <a:pt x="427" y="659"/>
                  </a:lnTo>
                  <a:lnTo>
                    <a:pt x="427" y="659"/>
                  </a:lnTo>
                  <a:lnTo>
                    <a:pt x="427" y="647"/>
                  </a:lnTo>
                  <a:lnTo>
                    <a:pt x="426" y="635"/>
                  </a:lnTo>
                  <a:lnTo>
                    <a:pt x="424" y="623"/>
                  </a:lnTo>
                  <a:lnTo>
                    <a:pt x="421" y="611"/>
                  </a:lnTo>
                  <a:lnTo>
                    <a:pt x="413" y="588"/>
                  </a:lnTo>
                  <a:lnTo>
                    <a:pt x="403" y="567"/>
                  </a:lnTo>
                  <a:lnTo>
                    <a:pt x="392" y="544"/>
                  </a:lnTo>
                  <a:lnTo>
                    <a:pt x="382" y="522"/>
                  </a:lnTo>
                  <a:lnTo>
                    <a:pt x="371" y="500"/>
                  </a:lnTo>
                  <a:lnTo>
                    <a:pt x="360" y="479"/>
                  </a:lnTo>
                  <a:lnTo>
                    <a:pt x="360" y="479"/>
                  </a:lnTo>
                  <a:lnTo>
                    <a:pt x="343" y="438"/>
                  </a:lnTo>
                  <a:lnTo>
                    <a:pt x="332" y="412"/>
                  </a:lnTo>
                  <a:lnTo>
                    <a:pt x="323" y="385"/>
                  </a:lnTo>
                  <a:lnTo>
                    <a:pt x="313" y="357"/>
                  </a:lnTo>
                  <a:lnTo>
                    <a:pt x="305" y="329"/>
                  </a:lnTo>
                  <a:lnTo>
                    <a:pt x="300" y="303"/>
                  </a:lnTo>
                  <a:lnTo>
                    <a:pt x="297" y="290"/>
                  </a:lnTo>
                  <a:lnTo>
                    <a:pt x="297" y="279"/>
                  </a:lnTo>
                  <a:lnTo>
                    <a:pt x="297" y="279"/>
                  </a:lnTo>
                  <a:lnTo>
                    <a:pt x="297" y="268"/>
                  </a:lnTo>
                  <a:lnTo>
                    <a:pt x="300" y="258"/>
                  </a:lnTo>
                  <a:lnTo>
                    <a:pt x="305" y="249"/>
                  </a:lnTo>
                  <a:lnTo>
                    <a:pt x="307" y="244"/>
                  </a:lnTo>
                  <a:lnTo>
                    <a:pt x="311" y="240"/>
                  </a:lnTo>
                  <a:lnTo>
                    <a:pt x="311" y="240"/>
                  </a:lnTo>
                  <a:lnTo>
                    <a:pt x="313" y="243"/>
                  </a:lnTo>
                  <a:lnTo>
                    <a:pt x="317" y="243"/>
                  </a:lnTo>
                  <a:lnTo>
                    <a:pt x="321" y="243"/>
                  </a:lnTo>
                  <a:lnTo>
                    <a:pt x="327" y="241"/>
                  </a:lnTo>
                  <a:lnTo>
                    <a:pt x="344" y="235"/>
                  </a:lnTo>
                  <a:lnTo>
                    <a:pt x="366" y="227"/>
                  </a:lnTo>
                  <a:lnTo>
                    <a:pt x="391" y="215"/>
                  </a:lnTo>
                  <a:lnTo>
                    <a:pt x="418" y="202"/>
                  </a:lnTo>
                  <a:lnTo>
                    <a:pt x="478" y="169"/>
                  </a:lnTo>
                  <a:lnTo>
                    <a:pt x="538" y="134"/>
                  </a:lnTo>
                  <a:lnTo>
                    <a:pt x="593" y="103"/>
                  </a:lnTo>
                  <a:lnTo>
                    <a:pt x="658" y="63"/>
                  </a:lnTo>
                  <a:lnTo>
                    <a:pt x="658" y="63"/>
                  </a:lnTo>
                  <a:lnTo>
                    <a:pt x="678" y="52"/>
                  </a:lnTo>
                  <a:lnTo>
                    <a:pt x="698" y="41"/>
                  </a:lnTo>
                  <a:lnTo>
                    <a:pt x="719" y="32"/>
                  </a:lnTo>
                  <a:lnTo>
                    <a:pt x="740" y="23"/>
                  </a:lnTo>
                  <a:lnTo>
                    <a:pt x="761" y="17"/>
                  </a:lnTo>
                  <a:lnTo>
                    <a:pt x="784" y="14"/>
                  </a:lnTo>
                  <a:lnTo>
                    <a:pt x="807" y="11"/>
                  </a:lnTo>
                  <a:lnTo>
                    <a:pt x="817" y="13"/>
                  </a:lnTo>
                  <a:lnTo>
                    <a:pt x="829" y="14"/>
                  </a:lnTo>
                  <a:lnTo>
                    <a:pt x="829" y="14"/>
                  </a:lnTo>
                  <a:lnTo>
                    <a:pt x="850" y="17"/>
                  </a:lnTo>
                  <a:lnTo>
                    <a:pt x="870" y="22"/>
                  </a:lnTo>
                  <a:lnTo>
                    <a:pt x="890" y="29"/>
                  </a:lnTo>
                  <a:lnTo>
                    <a:pt x="909" y="38"/>
                  </a:lnTo>
                  <a:lnTo>
                    <a:pt x="928" y="46"/>
                  </a:lnTo>
                  <a:lnTo>
                    <a:pt x="946" y="57"/>
                  </a:lnTo>
                  <a:lnTo>
                    <a:pt x="982" y="78"/>
                  </a:lnTo>
                  <a:lnTo>
                    <a:pt x="982" y="78"/>
                  </a:lnTo>
                  <a:lnTo>
                    <a:pt x="1023" y="102"/>
                  </a:lnTo>
                  <a:lnTo>
                    <a:pt x="1064" y="126"/>
                  </a:lnTo>
                  <a:lnTo>
                    <a:pt x="1147" y="171"/>
                  </a:lnTo>
                  <a:lnTo>
                    <a:pt x="1188" y="196"/>
                  </a:lnTo>
                  <a:lnTo>
                    <a:pt x="1229" y="221"/>
                  </a:lnTo>
                  <a:lnTo>
                    <a:pt x="1268" y="247"/>
                  </a:lnTo>
                  <a:lnTo>
                    <a:pt x="1305" y="276"/>
                  </a:lnTo>
                  <a:lnTo>
                    <a:pt x="1305" y="276"/>
                  </a:lnTo>
                  <a:lnTo>
                    <a:pt x="1322" y="290"/>
                  </a:lnTo>
                  <a:lnTo>
                    <a:pt x="1339" y="304"/>
                  </a:lnTo>
                  <a:lnTo>
                    <a:pt x="1355" y="318"/>
                  </a:lnTo>
                  <a:lnTo>
                    <a:pt x="1370" y="334"/>
                  </a:lnTo>
                  <a:lnTo>
                    <a:pt x="1383" y="352"/>
                  </a:lnTo>
                  <a:lnTo>
                    <a:pt x="1388" y="361"/>
                  </a:lnTo>
                  <a:lnTo>
                    <a:pt x="1393" y="370"/>
                  </a:lnTo>
                  <a:lnTo>
                    <a:pt x="1398" y="380"/>
                  </a:lnTo>
                  <a:lnTo>
                    <a:pt x="1401" y="391"/>
                  </a:lnTo>
                  <a:lnTo>
                    <a:pt x="1404" y="400"/>
                  </a:lnTo>
                  <a:lnTo>
                    <a:pt x="1406" y="411"/>
                  </a:lnTo>
                  <a:lnTo>
                    <a:pt x="1406" y="411"/>
                  </a:lnTo>
                  <a:lnTo>
                    <a:pt x="1407" y="435"/>
                  </a:lnTo>
                  <a:lnTo>
                    <a:pt x="1407" y="458"/>
                  </a:lnTo>
                  <a:lnTo>
                    <a:pt x="1405" y="482"/>
                  </a:lnTo>
                  <a:lnTo>
                    <a:pt x="1401" y="505"/>
                  </a:lnTo>
                  <a:lnTo>
                    <a:pt x="1395" y="528"/>
                  </a:lnTo>
                  <a:lnTo>
                    <a:pt x="1390" y="551"/>
                  </a:lnTo>
                  <a:lnTo>
                    <a:pt x="1377" y="597"/>
                  </a:lnTo>
                  <a:lnTo>
                    <a:pt x="1377" y="597"/>
                  </a:lnTo>
                  <a:close/>
                </a:path>
              </a:pathLst>
            </a:custGeom>
            <a:solidFill>
              <a:srgbClr val="7030A0"/>
            </a:solidFill>
            <a:ln>
              <a:noFill/>
            </a:ln>
          </p:spPr>
          <p:txBody>
            <a:bodyPr vert="horz" wrap="square" lIns="91440" tIns="45720" rIns="91440" bIns="45720" numCol="1" anchor="t" anchorCtr="0" compatLnSpc="1"/>
            <a:lstStyle/>
            <a:p>
              <a:pPr defTabSz="914400">
                <a:defRPr/>
              </a:pPr>
              <a:endParaRPr lang="zh-CN" altLang="en-US">
                <a:solidFill>
                  <a:prstClr val="black"/>
                </a:solidFill>
                <a:latin typeface="Calibri"/>
                <a:ea typeface="宋体" panose="02010600030101010101" pitchFamily="2" charset="-122"/>
              </a:endParaRPr>
            </a:p>
          </p:txBody>
        </p:sp>
        <p:sp>
          <p:nvSpPr>
            <p:cNvPr id="39" name="文本框 38">
              <a:extLst>
                <a:ext uri="{FF2B5EF4-FFF2-40B4-BE49-F238E27FC236}">
                  <a16:creationId xmlns:a16="http://schemas.microsoft.com/office/drawing/2014/main" id="{39075570-B052-460F-A736-B045A307BEBC}"/>
                </a:ext>
              </a:extLst>
            </p:cNvPr>
            <p:cNvSpPr txBox="1"/>
            <p:nvPr/>
          </p:nvSpPr>
          <p:spPr>
            <a:xfrm>
              <a:off x="-3610809" y="2605595"/>
              <a:ext cx="2764430" cy="2948611"/>
            </a:xfrm>
            <a:prstGeom prst="rect">
              <a:avLst/>
            </a:prstGeom>
            <a:noFill/>
          </p:spPr>
          <p:txBody>
            <a:bodyPr wrap="square" rtlCol="0">
              <a:spAutoFit/>
            </a:bodyPr>
            <a:lstStyle/>
            <a:p>
              <a:pPr algn="ctr" defTabSz="914400">
                <a:defRPr/>
              </a:pPr>
              <a:r>
                <a:rPr lang="en-US" altLang="zh-CN"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Diverse</a:t>
              </a:r>
              <a:r>
                <a:rPr lang="zh-CN"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architectural styles</a:t>
              </a:r>
              <a:endParaRPr lang="zh-CN"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a:p>
              <a:pPr algn="ctr" defTabSz="914400">
                <a:defRPr/>
              </a:pPr>
              <a:endParaRPr lang="zh-CN" altLang="en-US" sz="2800" dirty="0">
                <a:solidFill>
                  <a:srgbClr val="F7B63E"/>
                </a:solidFill>
                <a:latin typeface="Times New Roman" panose="02020603050405020304" pitchFamily="18" charset="0"/>
                <a:ea typeface="迷你简卡通" pitchFamily="65" charset="-122"/>
                <a:cs typeface="Times New Roman" panose="02020603050405020304" pitchFamily="18" charset="0"/>
              </a:endParaRPr>
            </a:p>
            <a:p>
              <a:pPr defTabSz="914400">
                <a:defRPr/>
              </a:pPr>
              <a:endParaRPr lang="zh-CN" altLang="en-US" sz="4000" dirty="0">
                <a:solidFill>
                  <a:srgbClr val="F7B63E"/>
                </a:solidFill>
                <a:latin typeface="Times New Roman" panose="02020603050405020304" pitchFamily="18" charset="0"/>
                <a:ea typeface="迷你简卡通" pitchFamily="65" charset="-122"/>
                <a:cs typeface="Times New Roman" panose="02020603050405020304" pitchFamily="18" charset="0"/>
              </a:endParaRPr>
            </a:p>
          </p:txBody>
        </p:sp>
      </p:grpSp>
      <p:grpSp>
        <p:nvGrpSpPr>
          <p:cNvPr id="41" name="组合 40">
            <a:extLst>
              <a:ext uri="{FF2B5EF4-FFF2-40B4-BE49-F238E27FC236}">
                <a16:creationId xmlns:a16="http://schemas.microsoft.com/office/drawing/2014/main" id="{1EF4C8C0-4E90-4234-B3D6-2C166166B34E}"/>
              </a:ext>
            </a:extLst>
          </p:cNvPr>
          <p:cNvGrpSpPr/>
          <p:nvPr/>
        </p:nvGrpSpPr>
        <p:grpSpPr>
          <a:xfrm>
            <a:off x="7980365" y="1211783"/>
            <a:ext cx="3211338" cy="2204814"/>
            <a:chOff x="-4163657" y="2348183"/>
            <a:chExt cx="3035407" cy="2680884"/>
          </a:xfrm>
          <a:solidFill>
            <a:schemeClr val="accent4">
              <a:lumMod val="40000"/>
              <a:lumOff val="60000"/>
            </a:schemeClr>
          </a:solidFill>
        </p:grpSpPr>
        <p:sp>
          <p:nvSpPr>
            <p:cNvPr id="43" name="Freeform 49">
              <a:extLst>
                <a:ext uri="{FF2B5EF4-FFF2-40B4-BE49-F238E27FC236}">
                  <a16:creationId xmlns:a16="http://schemas.microsoft.com/office/drawing/2014/main" id="{3F4016A9-BF15-4D65-BD0A-B1DBD45EA7FE}"/>
                </a:ext>
              </a:extLst>
            </p:cNvPr>
            <p:cNvSpPr>
              <a:spLocks noEditPoints="1"/>
            </p:cNvSpPr>
            <p:nvPr/>
          </p:nvSpPr>
          <p:spPr bwMode="auto">
            <a:xfrm>
              <a:off x="-4163657" y="2348183"/>
              <a:ext cx="2857409" cy="2437617"/>
            </a:xfrm>
            <a:custGeom>
              <a:avLst/>
              <a:gdLst>
                <a:gd name="T0" fmla="*/ 336 w 1420"/>
                <a:gd name="T1" fmla="*/ 215 h 1076"/>
                <a:gd name="T2" fmla="*/ 247 w 1420"/>
                <a:gd name="T3" fmla="*/ 269 h 1076"/>
                <a:gd name="T4" fmla="*/ 339 w 1420"/>
                <a:gd name="T5" fmla="*/ 658 h 1076"/>
                <a:gd name="T6" fmla="*/ 4 w 1420"/>
                <a:gd name="T7" fmla="*/ 999 h 1076"/>
                <a:gd name="T8" fmla="*/ 71 w 1420"/>
                <a:gd name="T9" fmla="*/ 1045 h 1076"/>
                <a:gd name="T10" fmla="*/ 430 w 1420"/>
                <a:gd name="T11" fmla="*/ 846 h 1076"/>
                <a:gd name="T12" fmla="*/ 621 w 1420"/>
                <a:gd name="T13" fmla="*/ 1030 h 1076"/>
                <a:gd name="T14" fmla="*/ 1168 w 1420"/>
                <a:gd name="T15" fmla="*/ 1058 h 1076"/>
                <a:gd name="T16" fmla="*/ 1418 w 1420"/>
                <a:gd name="T17" fmla="*/ 477 h 1076"/>
                <a:gd name="T18" fmla="*/ 285 w 1420"/>
                <a:gd name="T19" fmla="*/ 309 h 1076"/>
                <a:gd name="T20" fmla="*/ 235 w 1420"/>
                <a:gd name="T21" fmla="*/ 317 h 1076"/>
                <a:gd name="T22" fmla="*/ 255 w 1420"/>
                <a:gd name="T23" fmla="*/ 410 h 1076"/>
                <a:gd name="T24" fmla="*/ 262 w 1420"/>
                <a:gd name="T25" fmla="*/ 418 h 1076"/>
                <a:gd name="T26" fmla="*/ 272 w 1420"/>
                <a:gd name="T27" fmla="*/ 467 h 1076"/>
                <a:gd name="T28" fmla="*/ 333 w 1420"/>
                <a:gd name="T29" fmla="*/ 444 h 1076"/>
                <a:gd name="T30" fmla="*/ 289 w 1420"/>
                <a:gd name="T31" fmla="*/ 439 h 1076"/>
                <a:gd name="T32" fmla="*/ 331 w 1420"/>
                <a:gd name="T33" fmla="*/ 457 h 1076"/>
                <a:gd name="T34" fmla="*/ 355 w 1420"/>
                <a:gd name="T35" fmla="*/ 550 h 1076"/>
                <a:gd name="T36" fmla="*/ 329 w 1420"/>
                <a:gd name="T37" fmla="*/ 494 h 1076"/>
                <a:gd name="T38" fmla="*/ 320 w 1420"/>
                <a:gd name="T39" fmla="*/ 546 h 1076"/>
                <a:gd name="T40" fmla="*/ 350 w 1420"/>
                <a:gd name="T41" fmla="*/ 611 h 1076"/>
                <a:gd name="T42" fmla="*/ 350 w 1420"/>
                <a:gd name="T43" fmla="*/ 644 h 1076"/>
                <a:gd name="T44" fmla="*/ 379 w 1420"/>
                <a:gd name="T45" fmla="*/ 723 h 1076"/>
                <a:gd name="T46" fmla="*/ 411 w 1420"/>
                <a:gd name="T47" fmla="*/ 629 h 1076"/>
                <a:gd name="T48" fmla="*/ 365 w 1420"/>
                <a:gd name="T49" fmla="*/ 679 h 1076"/>
                <a:gd name="T50" fmla="*/ 373 w 1420"/>
                <a:gd name="T51" fmla="*/ 700 h 1076"/>
                <a:gd name="T52" fmla="*/ 368 w 1420"/>
                <a:gd name="T53" fmla="*/ 718 h 1076"/>
                <a:gd name="T54" fmla="*/ 193 w 1420"/>
                <a:gd name="T55" fmla="*/ 809 h 1076"/>
                <a:gd name="T56" fmla="*/ 252 w 1420"/>
                <a:gd name="T57" fmla="*/ 778 h 1076"/>
                <a:gd name="T58" fmla="*/ 193 w 1420"/>
                <a:gd name="T59" fmla="*/ 774 h 1076"/>
                <a:gd name="T60" fmla="*/ 71 w 1420"/>
                <a:gd name="T61" fmla="*/ 874 h 1076"/>
                <a:gd name="T62" fmla="*/ 13 w 1420"/>
                <a:gd name="T63" fmla="*/ 1006 h 1076"/>
                <a:gd name="T64" fmla="*/ 28 w 1420"/>
                <a:gd name="T65" fmla="*/ 983 h 1076"/>
                <a:gd name="T66" fmla="*/ 153 w 1420"/>
                <a:gd name="T67" fmla="*/ 845 h 1076"/>
                <a:gd name="T68" fmla="*/ 471 w 1420"/>
                <a:gd name="T69" fmla="*/ 813 h 1076"/>
                <a:gd name="T70" fmla="*/ 456 w 1420"/>
                <a:gd name="T71" fmla="*/ 811 h 1076"/>
                <a:gd name="T72" fmla="*/ 457 w 1420"/>
                <a:gd name="T73" fmla="*/ 872 h 1076"/>
                <a:gd name="T74" fmla="*/ 551 w 1420"/>
                <a:gd name="T75" fmla="*/ 992 h 1076"/>
                <a:gd name="T76" fmla="*/ 565 w 1420"/>
                <a:gd name="T77" fmla="*/ 958 h 1076"/>
                <a:gd name="T78" fmla="*/ 532 w 1420"/>
                <a:gd name="T79" fmla="*/ 919 h 1076"/>
                <a:gd name="T80" fmla="*/ 496 w 1420"/>
                <a:gd name="T81" fmla="*/ 877 h 1076"/>
                <a:gd name="T82" fmla="*/ 501 w 1420"/>
                <a:gd name="T83" fmla="*/ 960 h 1076"/>
                <a:gd name="T84" fmla="*/ 542 w 1420"/>
                <a:gd name="T85" fmla="*/ 1007 h 1076"/>
                <a:gd name="T86" fmla="*/ 584 w 1420"/>
                <a:gd name="T87" fmla="*/ 1007 h 1076"/>
                <a:gd name="T88" fmla="*/ 634 w 1420"/>
                <a:gd name="T89" fmla="*/ 1007 h 1076"/>
                <a:gd name="T90" fmla="*/ 709 w 1420"/>
                <a:gd name="T91" fmla="*/ 987 h 1076"/>
                <a:gd name="T92" fmla="*/ 752 w 1420"/>
                <a:gd name="T93" fmla="*/ 1009 h 1076"/>
                <a:gd name="T94" fmla="*/ 825 w 1420"/>
                <a:gd name="T95" fmla="*/ 1005 h 1076"/>
                <a:gd name="T96" fmla="*/ 863 w 1420"/>
                <a:gd name="T97" fmla="*/ 1012 h 1076"/>
                <a:gd name="T98" fmla="*/ 967 w 1420"/>
                <a:gd name="T99" fmla="*/ 999 h 1076"/>
                <a:gd name="T100" fmla="*/ 967 w 1420"/>
                <a:gd name="T101" fmla="*/ 1028 h 1076"/>
                <a:gd name="T102" fmla="*/ 1003 w 1420"/>
                <a:gd name="T103" fmla="*/ 1012 h 1076"/>
                <a:gd name="T104" fmla="*/ 1047 w 1420"/>
                <a:gd name="T105" fmla="*/ 1018 h 1076"/>
                <a:gd name="T106" fmla="*/ 1088 w 1420"/>
                <a:gd name="T107" fmla="*/ 1034 h 1076"/>
                <a:gd name="T108" fmla="*/ 1128 w 1420"/>
                <a:gd name="T109" fmla="*/ 1042 h 1076"/>
                <a:gd name="T110" fmla="*/ 1193 w 1420"/>
                <a:gd name="T111" fmla="*/ 1042 h 1076"/>
                <a:gd name="T112" fmla="*/ 1309 w 1420"/>
                <a:gd name="T113" fmla="*/ 956 h 1076"/>
                <a:gd name="T114" fmla="*/ 598 w 1420"/>
                <a:gd name="T115" fmla="*/ 959 h 1076"/>
                <a:gd name="T116" fmla="*/ 189 w 1420"/>
                <a:gd name="T117" fmla="*/ 913 h 1076"/>
                <a:gd name="T118" fmla="*/ 355 w 1420"/>
                <a:gd name="T119" fmla="*/ 750 h 1076"/>
                <a:gd name="T120" fmla="*/ 297 w 1420"/>
                <a:gd name="T121" fmla="*/ 279 h 1076"/>
                <a:gd name="T122" fmla="*/ 928 w 1420"/>
                <a:gd name="T123" fmla="*/ 46 h 1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0" h="1076">
                  <a:moveTo>
                    <a:pt x="1160" y="164"/>
                  </a:moveTo>
                  <a:lnTo>
                    <a:pt x="1160" y="164"/>
                  </a:lnTo>
                  <a:lnTo>
                    <a:pt x="1097" y="127"/>
                  </a:lnTo>
                  <a:lnTo>
                    <a:pt x="1033" y="88"/>
                  </a:lnTo>
                  <a:lnTo>
                    <a:pt x="1002" y="69"/>
                  </a:lnTo>
                  <a:lnTo>
                    <a:pt x="969" y="51"/>
                  </a:lnTo>
                  <a:lnTo>
                    <a:pt x="937" y="35"/>
                  </a:lnTo>
                  <a:lnTo>
                    <a:pt x="903" y="20"/>
                  </a:lnTo>
                  <a:lnTo>
                    <a:pt x="903" y="20"/>
                  </a:lnTo>
                  <a:lnTo>
                    <a:pt x="885" y="13"/>
                  </a:lnTo>
                  <a:lnTo>
                    <a:pt x="868" y="8"/>
                  </a:lnTo>
                  <a:lnTo>
                    <a:pt x="850" y="4"/>
                  </a:lnTo>
                  <a:lnTo>
                    <a:pt x="833" y="2"/>
                  </a:lnTo>
                  <a:lnTo>
                    <a:pt x="817" y="0"/>
                  </a:lnTo>
                  <a:lnTo>
                    <a:pt x="801" y="0"/>
                  </a:lnTo>
                  <a:lnTo>
                    <a:pt x="784" y="2"/>
                  </a:lnTo>
                  <a:lnTo>
                    <a:pt x="768" y="4"/>
                  </a:lnTo>
                  <a:lnTo>
                    <a:pt x="752" y="8"/>
                  </a:lnTo>
                  <a:lnTo>
                    <a:pt x="737" y="13"/>
                  </a:lnTo>
                  <a:lnTo>
                    <a:pt x="720" y="17"/>
                  </a:lnTo>
                  <a:lnTo>
                    <a:pt x="704" y="25"/>
                  </a:lnTo>
                  <a:lnTo>
                    <a:pt x="673" y="40"/>
                  </a:lnTo>
                  <a:lnTo>
                    <a:pt x="642" y="58"/>
                  </a:lnTo>
                  <a:lnTo>
                    <a:pt x="642" y="58"/>
                  </a:lnTo>
                  <a:lnTo>
                    <a:pt x="571" y="100"/>
                  </a:lnTo>
                  <a:lnTo>
                    <a:pt x="500" y="143"/>
                  </a:lnTo>
                  <a:lnTo>
                    <a:pt x="463" y="163"/>
                  </a:lnTo>
                  <a:lnTo>
                    <a:pt x="427" y="181"/>
                  </a:lnTo>
                  <a:lnTo>
                    <a:pt x="390" y="199"/>
                  </a:lnTo>
                  <a:lnTo>
                    <a:pt x="352" y="215"/>
                  </a:lnTo>
                  <a:lnTo>
                    <a:pt x="352" y="215"/>
                  </a:lnTo>
                  <a:lnTo>
                    <a:pt x="349" y="214"/>
                  </a:lnTo>
                  <a:lnTo>
                    <a:pt x="349" y="214"/>
                  </a:lnTo>
                  <a:lnTo>
                    <a:pt x="336" y="215"/>
                  </a:lnTo>
                  <a:lnTo>
                    <a:pt x="325" y="217"/>
                  </a:lnTo>
                  <a:lnTo>
                    <a:pt x="314" y="222"/>
                  </a:lnTo>
                  <a:lnTo>
                    <a:pt x="306" y="228"/>
                  </a:lnTo>
                  <a:lnTo>
                    <a:pt x="299" y="235"/>
                  </a:lnTo>
                  <a:lnTo>
                    <a:pt x="293" y="245"/>
                  </a:lnTo>
                  <a:lnTo>
                    <a:pt x="289" y="256"/>
                  </a:lnTo>
                  <a:lnTo>
                    <a:pt x="288" y="268"/>
                  </a:lnTo>
                  <a:lnTo>
                    <a:pt x="288" y="268"/>
                  </a:lnTo>
                  <a:lnTo>
                    <a:pt x="287" y="265"/>
                  </a:lnTo>
                  <a:lnTo>
                    <a:pt x="284" y="264"/>
                  </a:lnTo>
                  <a:lnTo>
                    <a:pt x="282" y="265"/>
                  </a:lnTo>
                  <a:lnTo>
                    <a:pt x="279" y="267"/>
                  </a:lnTo>
                  <a:lnTo>
                    <a:pt x="274" y="271"/>
                  </a:lnTo>
                  <a:lnTo>
                    <a:pt x="271" y="276"/>
                  </a:lnTo>
                  <a:lnTo>
                    <a:pt x="271" y="276"/>
                  </a:lnTo>
                  <a:lnTo>
                    <a:pt x="277" y="267"/>
                  </a:lnTo>
                  <a:lnTo>
                    <a:pt x="284" y="253"/>
                  </a:lnTo>
                  <a:lnTo>
                    <a:pt x="287" y="247"/>
                  </a:lnTo>
                  <a:lnTo>
                    <a:pt x="288" y="244"/>
                  </a:lnTo>
                  <a:lnTo>
                    <a:pt x="287" y="244"/>
                  </a:lnTo>
                  <a:lnTo>
                    <a:pt x="285" y="244"/>
                  </a:lnTo>
                  <a:lnTo>
                    <a:pt x="281" y="246"/>
                  </a:lnTo>
                  <a:lnTo>
                    <a:pt x="281" y="246"/>
                  </a:lnTo>
                  <a:lnTo>
                    <a:pt x="281" y="246"/>
                  </a:lnTo>
                  <a:lnTo>
                    <a:pt x="281" y="246"/>
                  </a:lnTo>
                  <a:lnTo>
                    <a:pt x="282" y="243"/>
                  </a:lnTo>
                  <a:lnTo>
                    <a:pt x="281" y="241"/>
                  </a:lnTo>
                  <a:lnTo>
                    <a:pt x="281" y="241"/>
                  </a:lnTo>
                  <a:lnTo>
                    <a:pt x="277" y="241"/>
                  </a:lnTo>
                  <a:lnTo>
                    <a:pt x="272" y="244"/>
                  </a:lnTo>
                  <a:lnTo>
                    <a:pt x="262" y="250"/>
                  </a:lnTo>
                  <a:lnTo>
                    <a:pt x="256" y="256"/>
                  </a:lnTo>
                  <a:lnTo>
                    <a:pt x="256" y="256"/>
                  </a:lnTo>
                  <a:lnTo>
                    <a:pt x="247" y="269"/>
                  </a:lnTo>
                  <a:lnTo>
                    <a:pt x="238" y="282"/>
                  </a:lnTo>
                  <a:lnTo>
                    <a:pt x="232" y="297"/>
                  </a:lnTo>
                  <a:lnTo>
                    <a:pt x="228" y="311"/>
                  </a:lnTo>
                  <a:lnTo>
                    <a:pt x="225" y="327"/>
                  </a:lnTo>
                  <a:lnTo>
                    <a:pt x="225" y="341"/>
                  </a:lnTo>
                  <a:lnTo>
                    <a:pt x="228" y="358"/>
                  </a:lnTo>
                  <a:lnTo>
                    <a:pt x="231" y="375"/>
                  </a:lnTo>
                  <a:lnTo>
                    <a:pt x="231" y="375"/>
                  </a:lnTo>
                  <a:lnTo>
                    <a:pt x="231" y="379"/>
                  </a:lnTo>
                  <a:lnTo>
                    <a:pt x="231" y="380"/>
                  </a:lnTo>
                  <a:lnTo>
                    <a:pt x="232" y="382"/>
                  </a:lnTo>
                  <a:lnTo>
                    <a:pt x="232" y="382"/>
                  </a:lnTo>
                  <a:lnTo>
                    <a:pt x="243" y="415"/>
                  </a:lnTo>
                  <a:lnTo>
                    <a:pt x="254" y="448"/>
                  </a:lnTo>
                  <a:lnTo>
                    <a:pt x="267" y="481"/>
                  </a:lnTo>
                  <a:lnTo>
                    <a:pt x="281" y="512"/>
                  </a:lnTo>
                  <a:lnTo>
                    <a:pt x="281" y="512"/>
                  </a:lnTo>
                  <a:lnTo>
                    <a:pt x="278" y="518"/>
                  </a:lnTo>
                  <a:lnTo>
                    <a:pt x="278" y="526"/>
                  </a:lnTo>
                  <a:lnTo>
                    <a:pt x="278" y="528"/>
                  </a:lnTo>
                  <a:lnTo>
                    <a:pt x="281" y="529"/>
                  </a:lnTo>
                  <a:lnTo>
                    <a:pt x="283" y="530"/>
                  </a:lnTo>
                  <a:lnTo>
                    <a:pt x="287" y="529"/>
                  </a:lnTo>
                  <a:lnTo>
                    <a:pt x="287" y="529"/>
                  </a:lnTo>
                  <a:lnTo>
                    <a:pt x="300" y="559"/>
                  </a:lnTo>
                  <a:lnTo>
                    <a:pt x="312" y="591"/>
                  </a:lnTo>
                  <a:lnTo>
                    <a:pt x="324" y="621"/>
                  </a:lnTo>
                  <a:lnTo>
                    <a:pt x="337" y="651"/>
                  </a:lnTo>
                  <a:lnTo>
                    <a:pt x="337" y="651"/>
                  </a:lnTo>
                  <a:lnTo>
                    <a:pt x="336" y="653"/>
                  </a:lnTo>
                  <a:lnTo>
                    <a:pt x="337" y="656"/>
                  </a:lnTo>
                  <a:lnTo>
                    <a:pt x="338" y="657"/>
                  </a:lnTo>
                  <a:lnTo>
                    <a:pt x="339" y="658"/>
                  </a:lnTo>
                  <a:lnTo>
                    <a:pt x="339" y="658"/>
                  </a:lnTo>
                  <a:lnTo>
                    <a:pt x="344" y="666"/>
                  </a:lnTo>
                  <a:lnTo>
                    <a:pt x="344" y="666"/>
                  </a:lnTo>
                  <a:lnTo>
                    <a:pt x="339" y="677"/>
                  </a:lnTo>
                  <a:lnTo>
                    <a:pt x="339" y="677"/>
                  </a:lnTo>
                  <a:lnTo>
                    <a:pt x="330" y="688"/>
                  </a:lnTo>
                  <a:lnTo>
                    <a:pt x="320" y="697"/>
                  </a:lnTo>
                  <a:lnTo>
                    <a:pt x="309" y="705"/>
                  </a:lnTo>
                  <a:lnTo>
                    <a:pt x="299" y="713"/>
                  </a:lnTo>
                  <a:lnTo>
                    <a:pt x="273" y="727"/>
                  </a:lnTo>
                  <a:lnTo>
                    <a:pt x="248" y="739"/>
                  </a:lnTo>
                  <a:lnTo>
                    <a:pt x="196" y="763"/>
                  </a:lnTo>
                  <a:lnTo>
                    <a:pt x="172" y="776"/>
                  </a:lnTo>
                  <a:lnTo>
                    <a:pt x="160" y="783"/>
                  </a:lnTo>
                  <a:lnTo>
                    <a:pt x="149" y="792"/>
                  </a:lnTo>
                  <a:lnTo>
                    <a:pt x="149" y="792"/>
                  </a:lnTo>
                  <a:lnTo>
                    <a:pt x="129" y="806"/>
                  </a:lnTo>
                  <a:lnTo>
                    <a:pt x="107" y="823"/>
                  </a:lnTo>
                  <a:lnTo>
                    <a:pt x="87" y="841"/>
                  </a:lnTo>
                  <a:lnTo>
                    <a:pt x="67" y="860"/>
                  </a:lnTo>
                  <a:lnTo>
                    <a:pt x="49" y="881"/>
                  </a:lnTo>
                  <a:lnTo>
                    <a:pt x="41" y="892"/>
                  </a:lnTo>
                  <a:lnTo>
                    <a:pt x="33" y="903"/>
                  </a:lnTo>
                  <a:lnTo>
                    <a:pt x="27" y="913"/>
                  </a:lnTo>
                  <a:lnTo>
                    <a:pt x="20" y="925"/>
                  </a:lnTo>
                  <a:lnTo>
                    <a:pt x="14" y="937"/>
                  </a:lnTo>
                  <a:lnTo>
                    <a:pt x="11" y="949"/>
                  </a:lnTo>
                  <a:lnTo>
                    <a:pt x="11" y="949"/>
                  </a:lnTo>
                  <a:lnTo>
                    <a:pt x="8" y="952"/>
                  </a:lnTo>
                  <a:lnTo>
                    <a:pt x="7" y="954"/>
                  </a:lnTo>
                  <a:lnTo>
                    <a:pt x="6" y="957"/>
                  </a:lnTo>
                  <a:lnTo>
                    <a:pt x="8" y="959"/>
                  </a:lnTo>
                  <a:lnTo>
                    <a:pt x="8" y="959"/>
                  </a:lnTo>
                  <a:lnTo>
                    <a:pt x="6" y="976"/>
                  </a:lnTo>
                  <a:lnTo>
                    <a:pt x="4" y="999"/>
                  </a:lnTo>
                  <a:lnTo>
                    <a:pt x="4" y="999"/>
                  </a:lnTo>
                  <a:lnTo>
                    <a:pt x="2" y="1002"/>
                  </a:lnTo>
                  <a:lnTo>
                    <a:pt x="0" y="1006"/>
                  </a:lnTo>
                  <a:lnTo>
                    <a:pt x="0" y="1010"/>
                  </a:lnTo>
                  <a:lnTo>
                    <a:pt x="1" y="1011"/>
                  </a:lnTo>
                  <a:lnTo>
                    <a:pt x="4" y="1012"/>
                  </a:lnTo>
                  <a:lnTo>
                    <a:pt x="4" y="1012"/>
                  </a:lnTo>
                  <a:lnTo>
                    <a:pt x="4" y="1024"/>
                  </a:lnTo>
                  <a:lnTo>
                    <a:pt x="5" y="1037"/>
                  </a:lnTo>
                  <a:lnTo>
                    <a:pt x="5" y="1037"/>
                  </a:lnTo>
                  <a:lnTo>
                    <a:pt x="5" y="1040"/>
                  </a:lnTo>
                  <a:lnTo>
                    <a:pt x="5" y="1040"/>
                  </a:lnTo>
                  <a:lnTo>
                    <a:pt x="7" y="1051"/>
                  </a:lnTo>
                  <a:lnTo>
                    <a:pt x="11" y="1063"/>
                  </a:lnTo>
                  <a:lnTo>
                    <a:pt x="13" y="1068"/>
                  </a:lnTo>
                  <a:lnTo>
                    <a:pt x="17" y="1072"/>
                  </a:lnTo>
                  <a:lnTo>
                    <a:pt x="22" y="1075"/>
                  </a:lnTo>
                  <a:lnTo>
                    <a:pt x="28" y="1076"/>
                  </a:lnTo>
                  <a:lnTo>
                    <a:pt x="28" y="1076"/>
                  </a:lnTo>
                  <a:lnTo>
                    <a:pt x="30" y="1076"/>
                  </a:lnTo>
                  <a:lnTo>
                    <a:pt x="33" y="1075"/>
                  </a:lnTo>
                  <a:lnTo>
                    <a:pt x="34" y="1074"/>
                  </a:lnTo>
                  <a:lnTo>
                    <a:pt x="34" y="1072"/>
                  </a:lnTo>
                  <a:lnTo>
                    <a:pt x="31" y="1069"/>
                  </a:lnTo>
                  <a:lnTo>
                    <a:pt x="27" y="1066"/>
                  </a:lnTo>
                  <a:lnTo>
                    <a:pt x="27" y="1066"/>
                  </a:lnTo>
                  <a:lnTo>
                    <a:pt x="35" y="1065"/>
                  </a:lnTo>
                  <a:lnTo>
                    <a:pt x="46" y="1063"/>
                  </a:lnTo>
                  <a:lnTo>
                    <a:pt x="52" y="1060"/>
                  </a:lnTo>
                  <a:lnTo>
                    <a:pt x="55" y="1058"/>
                  </a:lnTo>
                  <a:lnTo>
                    <a:pt x="59" y="1055"/>
                  </a:lnTo>
                  <a:lnTo>
                    <a:pt x="60" y="1052"/>
                  </a:lnTo>
                  <a:lnTo>
                    <a:pt x="60" y="1052"/>
                  </a:lnTo>
                  <a:lnTo>
                    <a:pt x="71" y="1045"/>
                  </a:lnTo>
                  <a:lnTo>
                    <a:pt x="81" y="1036"/>
                  </a:lnTo>
                  <a:lnTo>
                    <a:pt x="101" y="1019"/>
                  </a:lnTo>
                  <a:lnTo>
                    <a:pt x="119" y="1001"/>
                  </a:lnTo>
                  <a:lnTo>
                    <a:pt x="137" y="982"/>
                  </a:lnTo>
                  <a:lnTo>
                    <a:pt x="155" y="962"/>
                  </a:lnTo>
                  <a:lnTo>
                    <a:pt x="173" y="943"/>
                  </a:lnTo>
                  <a:lnTo>
                    <a:pt x="193" y="925"/>
                  </a:lnTo>
                  <a:lnTo>
                    <a:pt x="203" y="918"/>
                  </a:lnTo>
                  <a:lnTo>
                    <a:pt x="214" y="910"/>
                  </a:lnTo>
                  <a:lnTo>
                    <a:pt x="214" y="910"/>
                  </a:lnTo>
                  <a:lnTo>
                    <a:pt x="241" y="893"/>
                  </a:lnTo>
                  <a:lnTo>
                    <a:pt x="268" y="877"/>
                  </a:lnTo>
                  <a:lnTo>
                    <a:pt x="297" y="863"/>
                  </a:lnTo>
                  <a:lnTo>
                    <a:pt x="326" y="850"/>
                  </a:lnTo>
                  <a:lnTo>
                    <a:pt x="385" y="823"/>
                  </a:lnTo>
                  <a:lnTo>
                    <a:pt x="443" y="797"/>
                  </a:lnTo>
                  <a:lnTo>
                    <a:pt x="443" y="797"/>
                  </a:lnTo>
                  <a:lnTo>
                    <a:pt x="437" y="803"/>
                  </a:lnTo>
                  <a:lnTo>
                    <a:pt x="432" y="807"/>
                  </a:lnTo>
                  <a:lnTo>
                    <a:pt x="429" y="811"/>
                  </a:lnTo>
                  <a:lnTo>
                    <a:pt x="427" y="815"/>
                  </a:lnTo>
                  <a:lnTo>
                    <a:pt x="429" y="816"/>
                  </a:lnTo>
                  <a:lnTo>
                    <a:pt x="432" y="816"/>
                  </a:lnTo>
                  <a:lnTo>
                    <a:pt x="437" y="813"/>
                  </a:lnTo>
                  <a:lnTo>
                    <a:pt x="445" y="809"/>
                  </a:lnTo>
                  <a:lnTo>
                    <a:pt x="445" y="809"/>
                  </a:lnTo>
                  <a:lnTo>
                    <a:pt x="432" y="827"/>
                  </a:lnTo>
                  <a:lnTo>
                    <a:pt x="432" y="827"/>
                  </a:lnTo>
                  <a:lnTo>
                    <a:pt x="429" y="825"/>
                  </a:lnTo>
                  <a:lnTo>
                    <a:pt x="427" y="827"/>
                  </a:lnTo>
                  <a:lnTo>
                    <a:pt x="427" y="827"/>
                  </a:lnTo>
                  <a:lnTo>
                    <a:pt x="426" y="830"/>
                  </a:lnTo>
                  <a:lnTo>
                    <a:pt x="427" y="835"/>
                  </a:lnTo>
                  <a:lnTo>
                    <a:pt x="430" y="846"/>
                  </a:lnTo>
                  <a:lnTo>
                    <a:pt x="432" y="851"/>
                  </a:lnTo>
                  <a:lnTo>
                    <a:pt x="432" y="851"/>
                  </a:lnTo>
                  <a:lnTo>
                    <a:pt x="431" y="857"/>
                  </a:lnTo>
                  <a:lnTo>
                    <a:pt x="431" y="860"/>
                  </a:lnTo>
                  <a:lnTo>
                    <a:pt x="431" y="863"/>
                  </a:lnTo>
                  <a:lnTo>
                    <a:pt x="433" y="863"/>
                  </a:lnTo>
                  <a:lnTo>
                    <a:pt x="436" y="863"/>
                  </a:lnTo>
                  <a:lnTo>
                    <a:pt x="438" y="863"/>
                  </a:lnTo>
                  <a:lnTo>
                    <a:pt x="438" y="863"/>
                  </a:lnTo>
                  <a:lnTo>
                    <a:pt x="467" y="906"/>
                  </a:lnTo>
                  <a:lnTo>
                    <a:pt x="479" y="928"/>
                  </a:lnTo>
                  <a:lnTo>
                    <a:pt x="484" y="940"/>
                  </a:lnTo>
                  <a:lnTo>
                    <a:pt x="489" y="952"/>
                  </a:lnTo>
                  <a:lnTo>
                    <a:pt x="489" y="952"/>
                  </a:lnTo>
                  <a:lnTo>
                    <a:pt x="486" y="956"/>
                  </a:lnTo>
                  <a:lnTo>
                    <a:pt x="485" y="960"/>
                  </a:lnTo>
                  <a:lnTo>
                    <a:pt x="486" y="963"/>
                  </a:lnTo>
                  <a:lnTo>
                    <a:pt x="486" y="964"/>
                  </a:lnTo>
                  <a:lnTo>
                    <a:pt x="489" y="964"/>
                  </a:lnTo>
                  <a:lnTo>
                    <a:pt x="491" y="963"/>
                  </a:lnTo>
                  <a:lnTo>
                    <a:pt x="491" y="963"/>
                  </a:lnTo>
                  <a:lnTo>
                    <a:pt x="496" y="974"/>
                  </a:lnTo>
                  <a:lnTo>
                    <a:pt x="501" y="984"/>
                  </a:lnTo>
                  <a:lnTo>
                    <a:pt x="506" y="993"/>
                  </a:lnTo>
                  <a:lnTo>
                    <a:pt x="512" y="1000"/>
                  </a:lnTo>
                  <a:lnTo>
                    <a:pt x="519" y="1007"/>
                  </a:lnTo>
                  <a:lnTo>
                    <a:pt x="526" y="1013"/>
                  </a:lnTo>
                  <a:lnTo>
                    <a:pt x="533" y="1018"/>
                  </a:lnTo>
                  <a:lnTo>
                    <a:pt x="542" y="1022"/>
                  </a:lnTo>
                  <a:lnTo>
                    <a:pt x="550" y="1025"/>
                  </a:lnTo>
                  <a:lnTo>
                    <a:pt x="559" y="1028"/>
                  </a:lnTo>
                  <a:lnTo>
                    <a:pt x="578" y="1030"/>
                  </a:lnTo>
                  <a:lnTo>
                    <a:pt x="598" y="1031"/>
                  </a:lnTo>
                  <a:lnTo>
                    <a:pt x="621" y="1030"/>
                  </a:lnTo>
                  <a:lnTo>
                    <a:pt x="621" y="1030"/>
                  </a:lnTo>
                  <a:lnTo>
                    <a:pt x="672" y="1027"/>
                  </a:lnTo>
                  <a:lnTo>
                    <a:pt x="722" y="1024"/>
                  </a:lnTo>
                  <a:lnTo>
                    <a:pt x="773" y="1022"/>
                  </a:lnTo>
                  <a:lnTo>
                    <a:pt x="798" y="1023"/>
                  </a:lnTo>
                  <a:lnTo>
                    <a:pt x="825" y="1024"/>
                  </a:lnTo>
                  <a:lnTo>
                    <a:pt x="825" y="1024"/>
                  </a:lnTo>
                  <a:lnTo>
                    <a:pt x="826" y="1024"/>
                  </a:lnTo>
                  <a:lnTo>
                    <a:pt x="828" y="1024"/>
                  </a:lnTo>
                  <a:lnTo>
                    <a:pt x="828" y="1024"/>
                  </a:lnTo>
                  <a:lnTo>
                    <a:pt x="880" y="1029"/>
                  </a:lnTo>
                  <a:lnTo>
                    <a:pt x="880" y="1029"/>
                  </a:lnTo>
                  <a:lnTo>
                    <a:pt x="882" y="1030"/>
                  </a:lnTo>
                  <a:lnTo>
                    <a:pt x="885" y="1030"/>
                  </a:lnTo>
                  <a:lnTo>
                    <a:pt x="890" y="1029"/>
                  </a:lnTo>
                  <a:lnTo>
                    <a:pt x="890" y="1029"/>
                  </a:lnTo>
                  <a:lnTo>
                    <a:pt x="939" y="1035"/>
                  </a:lnTo>
                  <a:lnTo>
                    <a:pt x="939" y="1035"/>
                  </a:lnTo>
                  <a:lnTo>
                    <a:pt x="951" y="1037"/>
                  </a:lnTo>
                  <a:lnTo>
                    <a:pt x="967" y="1040"/>
                  </a:lnTo>
                  <a:lnTo>
                    <a:pt x="981" y="1042"/>
                  </a:lnTo>
                  <a:lnTo>
                    <a:pt x="987" y="1042"/>
                  </a:lnTo>
                  <a:lnTo>
                    <a:pt x="993" y="1041"/>
                  </a:lnTo>
                  <a:lnTo>
                    <a:pt x="993" y="1041"/>
                  </a:lnTo>
                  <a:lnTo>
                    <a:pt x="1110" y="1053"/>
                  </a:lnTo>
                  <a:lnTo>
                    <a:pt x="1110" y="1053"/>
                  </a:lnTo>
                  <a:lnTo>
                    <a:pt x="1114" y="1054"/>
                  </a:lnTo>
                  <a:lnTo>
                    <a:pt x="1117" y="1054"/>
                  </a:lnTo>
                  <a:lnTo>
                    <a:pt x="1117" y="1054"/>
                  </a:lnTo>
                  <a:lnTo>
                    <a:pt x="1135" y="1055"/>
                  </a:lnTo>
                  <a:lnTo>
                    <a:pt x="1154" y="1055"/>
                  </a:lnTo>
                  <a:lnTo>
                    <a:pt x="1154" y="1055"/>
                  </a:lnTo>
                  <a:lnTo>
                    <a:pt x="1160" y="1058"/>
                  </a:lnTo>
                  <a:lnTo>
                    <a:pt x="1168" y="1058"/>
                  </a:lnTo>
                  <a:lnTo>
                    <a:pt x="1177" y="1057"/>
                  </a:lnTo>
                  <a:lnTo>
                    <a:pt x="1187" y="1054"/>
                  </a:lnTo>
                  <a:lnTo>
                    <a:pt x="1210" y="1046"/>
                  </a:lnTo>
                  <a:lnTo>
                    <a:pt x="1234" y="1035"/>
                  </a:lnTo>
                  <a:lnTo>
                    <a:pt x="1256" y="1023"/>
                  </a:lnTo>
                  <a:lnTo>
                    <a:pt x="1274" y="1012"/>
                  </a:lnTo>
                  <a:lnTo>
                    <a:pt x="1286" y="1002"/>
                  </a:lnTo>
                  <a:lnTo>
                    <a:pt x="1288" y="1000"/>
                  </a:lnTo>
                  <a:lnTo>
                    <a:pt x="1288" y="998"/>
                  </a:lnTo>
                  <a:lnTo>
                    <a:pt x="1288" y="998"/>
                  </a:lnTo>
                  <a:lnTo>
                    <a:pt x="1296" y="992"/>
                  </a:lnTo>
                  <a:lnTo>
                    <a:pt x="1304" y="984"/>
                  </a:lnTo>
                  <a:lnTo>
                    <a:pt x="1310" y="977"/>
                  </a:lnTo>
                  <a:lnTo>
                    <a:pt x="1316" y="969"/>
                  </a:lnTo>
                  <a:lnTo>
                    <a:pt x="1322" y="962"/>
                  </a:lnTo>
                  <a:lnTo>
                    <a:pt x="1325" y="953"/>
                  </a:lnTo>
                  <a:lnTo>
                    <a:pt x="1334" y="935"/>
                  </a:lnTo>
                  <a:lnTo>
                    <a:pt x="1339" y="916"/>
                  </a:lnTo>
                  <a:lnTo>
                    <a:pt x="1342" y="896"/>
                  </a:lnTo>
                  <a:lnTo>
                    <a:pt x="1345" y="877"/>
                  </a:lnTo>
                  <a:lnTo>
                    <a:pt x="1347" y="857"/>
                  </a:lnTo>
                  <a:lnTo>
                    <a:pt x="1347" y="857"/>
                  </a:lnTo>
                  <a:lnTo>
                    <a:pt x="1352" y="810"/>
                  </a:lnTo>
                  <a:lnTo>
                    <a:pt x="1357" y="763"/>
                  </a:lnTo>
                  <a:lnTo>
                    <a:pt x="1363" y="716"/>
                  </a:lnTo>
                  <a:lnTo>
                    <a:pt x="1370" y="669"/>
                  </a:lnTo>
                  <a:lnTo>
                    <a:pt x="1370" y="669"/>
                  </a:lnTo>
                  <a:lnTo>
                    <a:pt x="1375" y="651"/>
                  </a:lnTo>
                  <a:lnTo>
                    <a:pt x="1380" y="630"/>
                  </a:lnTo>
                  <a:lnTo>
                    <a:pt x="1392" y="588"/>
                  </a:lnTo>
                  <a:lnTo>
                    <a:pt x="1404" y="545"/>
                  </a:lnTo>
                  <a:lnTo>
                    <a:pt x="1410" y="522"/>
                  </a:lnTo>
                  <a:lnTo>
                    <a:pt x="1414" y="500"/>
                  </a:lnTo>
                  <a:lnTo>
                    <a:pt x="1418" y="477"/>
                  </a:lnTo>
                  <a:lnTo>
                    <a:pt x="1419" y="456"/>
                  </a:lnTo>
                  <a:lnTo>
                    <a:pt x="1420" y="434"/>
                  </a:lnTo>
                  <a:lnTo>
                    <a:pt x="1419" y="412"/>
                  </a:lnTo>
                  <a:lnTo>
                    <a:pt x="1416" y="392"/>
                  </a:lnTo>
                  <a:lnTo>
                    <a:pt x="1412" y="382"/>
                  </a:lnTo>
                  <a:lnTo>
                    <a:pt x="1408" y="373"/>
                  </a:lnTo>
                  <a:lnTo>
                    <a:pt x="1405" y="363"/>
                  </a:lnTo>
                  <a:lnTo>
                    <a:pt x="1400" y="353"/>
                  </a:lnTo>
                  <a:lnTo>
                    <a:pt x="1394" y="345"/>
                  </a:lnTo>
                  <a:lnTo>
                    <a:pt x="1387" y="336"/>
                  </a:lnTo>
                  <a:lnTo>
                    <a:pt x="1387" y="336"/>
                  </a:lnTo>
                  <a:lnTo>
                    <a:pt x="1376" y="322"/>
                  </a:lnTo>
                  <a:lnTo>
                    <a:pt x="1364" y="310"/>
                  </a:lnTo>
                  <a:lnTo>
                    <a:pt x="1337" y="285"/>
                  </a:lnTo>
                  <a:lnTo>
                    <a:pt x="1310" y="262"/>
                  </a:lnTo>
                  <a:lnTo>
                    <a:pt x="1282" y="240"/>
                  </a:lnTo>
                  <a:lnTo>
                    <a:pt x="1252" y="220"/>
                  </a:lnTo>
                  <a:lnTo>
                    <a:pt x="1222" y="200"/>
                  </a:lnTo>
                  <a:lnTo>
                    <a:pt x="1160" y="164"/>
                  </a:lnTo>
                  <a:lnTo>
                    <a:pt x="1160" y="164"/>
                  </a:lnTo>
                  <a:close/>
                  <a:moveTo>
                    <a:pt x="291" y="317"/>
                  </a:moveTo>
                  <a:lnTo>
                    <a:pt x="291" y="317"/>
                  </a:lnTo>
                  <a:lnTo>
                    <a:pt x="290" y="317"/>
                  </a:lnTo>
                  <a:lnTo>
                    <a:pt x="288" y="318"/>
                  </a:lnTo>
                  <a:lnTo>
                    <a:pt x="282" y="322"/>
                  </a:lnTo>
                  <a:lnTo>
                    <a:pt x="268" y="338"/>
                  </a:lnTo>
                  <a:lnTo>
                    <a:pt x="254" y="356"/>
                  </a:lnTo>
                  <a:lnTo>
                    <a:pt x="244" y="365"/>
                  </a:lnTo>
                  <a:lnTo>
                    <a:pt x="244" y="365"/>
                  </a:lnTo>
                  <a:lnTo>
                    <a:pt x="254" y="351"/>
                  </a:lnTo>
                  <a:lnTo>
                    <a:pt x="265" y="338"/>
                  </a:lnTo>
                  <a:lnTo>
                    <a:pt x="265" y="338"/>
                  </a:lnTo>
                  <a:lnTo>
                    <a:pt x="279" y="318"/>
                  </a:lnTo>
                  <a:lnTo>
                    <a:pt x="285" y="309"/>
                  </a:lnTo>
                  <a:lnTo>
                    <a:pt x="288" y="303"/>
                  </a:lnTo>
                  <a:lnTo>
                    <a:pt x="289" y="298"/>
                  </a:lnTo>
                  <a:lnTo>
                    <a:pt x="289" y="298"/>
                  </a:lnTo>
                  <a:lnTo>
                    <a:pt x="291" y="317"/>
                  </a:lnTo>
                  <a:lnTo>
                    <a:pt x="291" y="317"/>
                  </a:lnTo>
                  <a:close/>
                  <a:moveTo>
                    <a:pt x="288" y="271"/>
                  </a:moveTo>
                  <a:lnTo>
                    <a:pt x="288" y="271"/>
                  </a:lnTo>
                  <a:lnTo>
                    <a:pt x="288" y="283"/>
                  </a:lnTo>
                  <a:lnTo>
                    <a:pt x="288" y="297"/>
                  </a:lnTo>
                  <a:lnTo>
                    <a:pt x="288" y="297"/>
                  </a:lnTo>
                  <a:lnTo>
                    <a:pt x="288" y="294"/>
                  </a:lnTo>
                  <a:lnTo>
                    <a:pt x="285" y="294"/>
                  </a:lnTo>
                  <a:lnTo>
                    <a:pt x="281" y="297"/>
                  </a:lnTo>
                  <a:lnTo>
                    <a:pt x="274" y="302"/>
                  </a:lnTo>
                  <a:lnTo>
                    <a:pt x="268" y="309"/>
                  </a:lnTo>
                  <a:lnTo>
                    <a:pt x="256" y="323"/>
                  </a:lnTo>
                  <a:lnTo>
                    <a:pt x="249" y="332"/>
                  </a:lnTo>
                  <a:lnTo>
                    <a:pt x="249" y="332"/>
                  </a:lnTo>
                  <a:lnTo>
                    <a:pt x="260" y="317"/>
                  </a:lnTo>
                  <a:lnTo>
                    <a:pt x="271" y="303"/>
                  </a:lnTo>
                  <a:lnTo>
                    <a:pt x="277" y="296"/>
                  </a:lnTo>
                  <a:lnTo>
                    <a:pt x="281" y="288"/>
                  </a:lnTo>
                  <a:lnTo>
                    <a:pt x="285" y="280"/>
                  </a:lnTo>
                  <a:lnTo>
                    <a:pt x="288" y="271"/>
                  </a:lnTo>
                  <a:lnTo>
                    <a:pt x="288" y="271"/>
                  </a:lnTo>
                  <a:close/>
                  <a:moveTo>
                    <a:pt x="240" y="299"/>
                  </a:moveTo>
                  <a:lnTo>
                    <a:pt x="240" y="299"/>
                  </a:lnTo>
                  <a:lnTo>
                    <a:pt x="242" y="299"/>
                  </a:lnTo>
                  <a:lnTo>
                    <a:pt x="244" y="297"/>
                  </a:lnTo>
                  <a:lnTo>
                    <a:pt x="248" y="293"/>
                  </a:lnTo>
                  <a:lnTo>
                    <a:pt x="255" y="283"/>
                  </a:lnTo>
                  <a:lnTo>
                    <a:pt x="255" y="283"/>
                  </a:lnTo>
                  <a:lnTo>
                    <a:pt x="235" y="317"/>
                  </a:lnTo>
                  <a:lnTo>
                    <a:pt x="235" y="317"/>
                  </a:lnTo>
                  <a:lnTo>
                    <a:pt x="236" y="308"/>
                  </a:lnTo>
                  <a:lnTo>
                    <a:pt x="240" y="299"/>
                  </a:lnTo>
                  <a:lnTo>
                    <a:pt x="240" y="299"/>
                  </a:lnTo>
                  <a:close/>
                  <a:moveTo>
                    <a:pt x="234" y="336"/>
                  </a:moveTo>
                  <a:lnTo>
                    <a:pt x="234" y="336"/>
                  </a:lnTo>
                  <a:lnTo>
                    <a:pt x="238" y="333"/>
                  </a:lnTo>
                  <a:lnTo>
                    <a:pt x="238" y="333"/>
                  </a:lnTo>
                  <a:lnTo>
                    <a:pt x="235" y="344"/>
                  </a:lnTo>
                  <a:lnTo>
                    <a:pt x="235" y="344"/>
                  </a:lnTo>
                  <a:lnTo>
                    <a:pt x="234" y="336"/>
                  </a:lnTo>
                  <a:lnTo>
                    <a:pt x="234" y="336"/>
                  </a:lnTo>
                  <a:close/>
                  <a:moveTo>
                    <a:pt x="236" y="351"/>
                  </a:moveTo>
                  <a:lnTo>
                    <a:pt x="236" y="351"/>
                  </a:lnTo>
                  <a:lnTo>
                    <a:pt x="237" y="352"/>
                  </a:lnTo>
                  <a:lnTo>
                    <a:pt x="240" y="352"/>
                  </a:lnTo>
                  <a:lnTo>
                    <a:pt x="243" y="351"/>
                  </a:lnTo>
                  <a:lnTo>
                    <a:pt x="243" y="351"/>
                  </a:lnTo>
                  <a:lnTo>
                    <a:pt x="237" y="361"/>
                  </a:lnTo>
                  <a:lnTo>
                    <a:pt x="237" y="361"/>
                  </a:lnTo>
                  <a:lnTo>
                    <a:pt x="236" y="351"/>
                  </a:lnTo>
                  <a:lnTo>
                    <a:pt x="236" y="351"/>
                  </a:lnTo>
                  <a:close/>
                  <a:moveTo>
                    <a:pt x="246" y="389"/>
                  </a:moveTo>
                  <a:lnTo>
                    <a:pt x="246" y="389"/>
                  </a:lnTo>
                  <a:lnTo>
                    <a:pt x="242" y="380"/>
                  </a:lnTo>
                  <a:lnTo>
                    <a:pt x="242" y="380"/>
                  </a:lnTo>
                  <a:lnTo>
                    <a:pt x="253" y="373"/>
                  </a:lnTo>
                  <a:lnTo>
                    <a:pt x="253" y="373"/>
                  </a:lnTo>
                  <a:lnTo>
                    <a:pt x="246" y="389"/>
                  </a:lnTo>
                  <a:lnTo>
                    <a:pt x="246" y="389"/>
                  </a:lnTo>
                  <a:close/>
                  <a:moveTo>
                    <a:pt x="254" y="414"/>
                  </a:moveTo>
                  <a:lnTo>
                    <a:pt x="254" y="414"/>
                  </a:lnTo>
                  <a:lnTo>
                    <a:pt x="253" y="411"/>
                  </a:lnTo>
                  <a:lnTo>
                    <a:pt x="253" y="411"/>
                  </a:lnTo>
                  <a:lnTo>
                    <a:pt x="255" y="410"/>
                  </a:lnTo>
                  <a:lnTo>
                    <a:pt x="255" y="410"/>
                  </a:lnTo>
                  <a:lnTo>
                    <a:pt x="254" y="414"/>
                  </a:lnTo>
                  <a:lnTo>
                    <a:pt x="254" y="414"/>
                  </a:lnTo>
                  <a:close/>
                  <a:moveTo>
                    <a:pt x="253" y="399"/>
                  </a:moveTo>
                  <a:lnTo>
                    <a:pt x="253" y="399"/>
                  </a:lnTo>
                  <a:lnTo>
                    <a:pt x="255" y="389"/>
                  </a:lnTo>
                  <a:lnTo>
                    <a:pt x="260" y="380"/>
                  </a:lnTo>
                  <a:lnTo>
                    <a:pt x="265" y="370"/>
                  </a:lnTo>
                  <a:lnTo>
                    <a:pt x="270" y="361"/>
                  </a:lnTo>
                  <a:lnTo>
                    <a:pt x="282" y="342"/>
                  </a:lnTo>
                  <a:lnTo>
                    <a:pt x="293" y="324"/>
                  </a:lnTo>
                  <a:lnTo>
                    <a:pt x="293" y="324"/>
                  </a:lnTo>
                  <a:lnTo>
                    <a:pt x="299" y="349"/>
                  </a:lnTo>
                  <a:lnTo>
                    <a:pt x="299" y="349"/>
                  </a:lnTo>
                  <a:lnTo>
                    <a:pt x="296" y="349"/>
                  </a:lnTo>
                  <a:lnTo>
                    <a:pt x="294" y="350"/>
                  </a:lnTo>
                  <a:lnTo>
                    <a:pt x="288" y="355"/>
                  </a:lnTo>
                  <a:lnTo>
                    <a:pt x="282" y="362"/>
                  </a:lnTo>
                  <a:lnTo>
                    <a:pt x="274" y="370"/>
                  </a:lnTo>
                  <a:lnTo>
                    <a:pt x="262" y="388"/>
                  </a:lnTo>
                  <a:lnTo>
                    <a:pt x="258" y="395"/>
                  </a:lnTo>
                  <a:lnTo>
                    <a:pt x="253" y="399"/>
                  </a:lnTo>
                  <a:lnTo>
                    <a:pt x="253" y="399"/>
                  </a:lnTo>
                  <a:close/>
                  <a:moveTo>
                    <a:pt x="301" y="357"/>
                  </a:moveTo>
                  <a:lnTo>
                    <a:pt x="301" y="357"/>
                  </a:lnTo>
                  <a:lnTo>
                    <a:pt x="307" y="374"/>
                  </a:lnTo>
                  <a:lnTo>
                    <a:pt x="307" y="374"/>
                  </a:lnTo>
                  <a:lnTo>
                    <a:pt x="301" y="376"/>
                  </a:lnTo>
                  <a:lnTo>
                    <a:pt x="295" y="381"/>
                  </a:lnTo>
                  <a:lnTo>
                    <a:pt x="290" y="387"/>
                  </a:lnTo>
                  <a:lnTo>
                    <a:pt x="284" y="394"/>
                  </a:lnTo>
                  <a:lnTo>
                    <a:pt x="272" y="408"/>
                  </a:lnTo>
                  <a:lnTo>
                    <a:pt x="267" y="415"/>
                  </a:lnTo>
                  <a:lnTo>
                    <a:pt x="262" y="418"/>
                  </a:lnTo>
                  <a:lnTo>
                    <a:pt x="262" y="418"/>
                  </a:lnTo>
                  <a:lnTo>
                    <a:pt x="266" y="409"/>
                  </a:lnTo>
                  <a:lnTo>
                    <a:pt x="271" y="398"/>
                  </a:lnTo>
                  <a:lnTo>
                    <a:pt x="278" y="388"/>
                  </a:lnTo>
                  <a:lnTo>
                    <a:pt x="287" y="379"/>
                  </a:lnTo>
                  <a:lnTo>
                    <a:pt x="287" y="379"/>
                  </a:lnTo>
                  <a:lnTo>
                    <a:pt x="295" y="368"/>
                  </a:lnTo>
                  <a:lnTo>
                    <a:pt x="301" y="357"/>
                  </a:lnTo>
                  <a:lnTo>
                    <a:pt x="301" y="357"/>
                  </a:lnTo>
                  <a:close/>
                  <a:moveTo>
                    <a:pt x="260" y="432"/>
                  </a:moveTo>
                  <a:lnTo>
                    <a:pt x="260" y="432"/>
                  </a:lnTo>
                  <a:lnTo>
                    <a:pt x="270" y="424"/>
                  </a:lnTo>
                  <a:lnTo>
                    <a:pt x="270" y="424"/>
                  </a:lnTo>
                  <a:lnTo>
                    <a:pt x="262" y="439"/>
                  </a:lnTo>
                  <a:lnTo>
                    <a:pt x="262" y="439"/>
                  </a:lnTo>
                  <a:lnTo>
                    <a:pt x="260" y="432"/>
                  </a:lnTo>
                  <a:lnTo>
                    <a:pt x="260" y="432"/>
                  </a:lnTo>
                  <a:close/>
                  <a:moveTo>
                    <a:pt x="265" y="446"/>
                  </a:moveTo>
                  <a:lnTo>
                    <a:pt x="265" y="446"/>
                  </a:lnTo>
                  <a:lnTo>
                    <a:pt x="271" y="445"/>
                  </a:lnTo>
                  <a:lnTo>
                    <a:pt x="277" y="441"/>
                  </a:lnTo>
                  <a:lnTo>
                    <a:pt x="277" y="441"/>
                  </a:lnTo>
                  <a:lnTo>
                    <a:pt x="268" y="456"/>
                  </a:lnTo>
                  <a:lnTo>
                    <a:pt x="268" y="456"/>
                  </a:lnTo>
                  <a:lnTo>
                    <a:pt x="265" y="446"/>
                  </a:lnTo>
                  <a:lnTo>
                    <a:pt x="265" y="446"/>
                  </a:lnTo>
                  <a:close/>
                  <a:moveTo>
                    <a:pt x="272" y="467"/>
                  </a:moveTo>
                  <a:lnTo>
                    <a:pt x="272" y="467"/>
                  </a:lnTo>
                  <a:lnTo>
                    <a:pt x="276" y="464"/>
                  </a:lnTo>
                  <a:lnTo>
                    <a:pt x="279" y="461"/>
                  </a:lnTo>
                  <a:lnTo>
                    <a:pt x="279" y="461"/>
                  </a:lnTo>
                  <a:lnTo>
                    <a:pt x="273" y="470"/>
                  </a:lnTo>
                  <a:lnTo>
                    <a:pt x="273" y="470"/>
                  </a:lnTo>
                  <a:lnTo>
                    <a:pt x="272" y="467"/>
                  </a:lnTo>
                  <a:lnTo>
                    <a:pt x="272" y="467"/>
                  </a:lnTo>
                  <a:close/>
                  <a:moveTo>
                    <a:pt x="279" y="485"/>
                  </a:moveTo>
                  <a:lnTo>
                    <a:pt x="279" y="485"/>
                  </a:lnTo>
                  <a:lnTo>
                    <a:pt x="278" y="483"/>
                  </a:lnTo>
                  <a:lnTo>
                    <a:pt x="278" y="483"/>
                  </a:lnTo>
                  <a:lnTo>
                    <a:pt x="279" y="482"/>
                  </a:lnTo>
                  <a:lnTo>
                    <a:pt x="279" y="482"/>
                  </a:lnTo>
                  <a:lnTo>
                    <a:pt x="279" y="485"/>
                  </a:lnTo>
                  <a:lnTo>
                    <a:pt x="279" y="485"/>
                  </a:lnTo>
                  <a:close/>
                  <a:moveTo>
                    <a:pt x="279" y="428"/>
                  </a:moveTo>
                  <a:lnTo>
                    <a:pt x="279" y="428"/>
                  </a:lnTo>
                  <a:lnTo>
                    <a:pt x="287" y="417"/>
                  </a:lnTo>
                  <a:lnTo>
                    <a:pt x="294" y="405"/>
                  </a:lnTo>
                  <a:lnTo>
                    <a:pt x="309" y="383"/>
                  </a:lnTo>
                  <a:lnTo>
                    <a:pt x="309" y="383"/>
                  </a:lnTo>
                  <a:lnTo>
                    <a:pt x="314" y="398"/>
                  </a:lnTo>
                  <a:lnTo>
                    <a:pt x="314" y="398"/>
                  </a:lnTo>
                  <a:lnTo>
                    <a:pt x="312" y="397"/>
                  </a:lnTo>
                  <a:lnTo>
                    <a:pt x="309" y="398"/>
                  </a:lnTo>
                  <a:lnTo>
                    <a:pt x="306" y="399"/>
                  </a:lnTo>
                  <a:lnTo>
                    <a:pt x="303" y="403"/>
                  </a:lnTo>
                  <a:lnTo>
                    <a:pt x="299" y="409"/>
                  </a:lnTo>
                  <a:lnTo>
                    <a:pt x="295" y="414"/>
                  </a:lnTo>
                  <a:lnTo>
                    <a:pt x="295" y="414"/>
                  </a:lnTo>
                  <a:lnTo>
                    <a:pt x="288" y="421"/>
                  </a:lnTo>
                  <a:lnTo>
                    <a:pt x="279" y="428"/>
                  </a:lnTo>
                  <a:lnTo>
                    <a:pt x="279" y="428"/>
                  </a:lnTo>
                  <a:close/>
                  <a:moveTo>
                    <a:pt x="308" y="455"/>
                  </a:moveTo>
                  <a:lnTo>
                    <a:pt x="308" y="455"/>
                  </a:lnTo>
                  <a:lnTo>
                    <a:pt x="319" y="444"/>
                  </a:lnTo>
                  <a:lnTo>
                    <a:pt x="330" y="436"/>
                  </a:lnTo>
                  <a:lnTo>
                    <a:pt x="330" y="436"/>
                  </a:lnTo>
                  <a:lnTo>
                    <a:pt x="333" y="444"/>
                  </a:lnTo>
                  <a:lnTo>
                    <a:pt x="333" y="444"/>
                  </a:lnTo>
                  <a:lnTo>
                    <a:pt x="331" y="444"/>
                  </a:lnTo>
                  <a:lnTo>
                    <a:pt x="329" y="444"/>
                  </a:lnTo>
                  <a:lnTo>
                    <a:pt x="323" y="447"/>
                  </a:lnTo>
                  <a:lnTo>
                    <a:pt x="318" y="452"/>
                  </a:lnTo>
                  <a:lnTo>
                    <a:pt x="312" y="458"/>
                  </a:lnTo>
                  <a:lnTo>
                    <a:pt x="302" y="471"/>
                  </a:lnTo>
                  <a:lnTo>
                    <a:pt x="296" y="481"/>
                  </a:lnTo>
                  <a:lnTo>
                    <a:pt x="296" y="481"/>
                  </a:lnTo>
                  <a:lnTo>
                    <a:pt x="295" y="480"/>
                  </a:lnTo>
                  <a:lnTo>
                    <a:pt x="291" y="479"/>
                  </a:lnTo>
                  <a:lnTo>
                    <a:pt x="291" y="479"/>
                  </a:lnTo>
                  <a:lnTo>
                    <a:pt x="297" y="468"/>
                  </a:lnTo>
                  <a:lnTo>
                    <a:pt x="297" y="468"/>
                  </a:lnTo>
                  <a:lnTo>
                    <a:pt x="301" y="467"/>
                  </a:lnTo>
                  <a:lnTo>
                    <a:pt x="307" y="463"/>
                  </a:lnTo>
                  <a:lnTo>
                    <a:pt x="308" y="462"/>
                  </a:lnTo>
                  <a:lnTo>
                    <a:pt x="309" y="459"/>
                  </a:lnTo>
                  <a:lnTo>
                    <a:pt x="311" y="457"/>
                  </a:lnTo>
                  <a:lnTo>
                    <a:pt x="308" y="455"/>
                  </a:lnTo>
                  <a:lnTo>
                    <a:pt x="308" y="455"/>
                  </a:lnTo>
                  <a:close/>
                  <a:moveTo>
                    <a:pt x="291" y="462"/>
                  </a:moveTo>
                  <a:lnTo>
                    <a:pt x="291" y="462"/>
                  </a:lnTo>
                  <a:lnTo>
                    <a:pt x="290" y="462"/>
                  </a:lnTo>
                  <a:lnTo>
                    <a:pt x="290" y="462"/>
                  </a:lnTo>
                  <a:lnTo>
                    <a:pt x="305" y="442"/>
                  </a:lnTo>
                  <a:lnTo>
                    <a:pt x="320" y="423"/>
                  </a:lnTo>
                  <a:lnTo>
                    <a:pt x="320" y="423"/>
                  </a:lnTo>
                  <a:lnTo>
                    <a:pt x="320" y="418"/>
                  </a:lnTo>
                  <a:lnTo>
                    <a:pt x="319" y="416"/>
                  </a:lnTo>
                  <a:lnTo>
                    <a:pt x="317" y="416"/>
                  </a:lnTo>
                  <a:lnTo>
                    <a:pt x="313" y="417"/>
                  </a:lnTo>
                  <a:lnTo>
                    <a:pt x="313" y="417"/>
                  </a:lnTo>
                  <a:lnTo>
                    <a:pt x="301" y="428"/>
                  </a:lnTo>
                  <a:lnTo>
                    <a:pt x="289" y="439"/>
                  </a:lnTo>
                  <a:lnTo>
                    <a:pt x="289" y="439"/>
                  </a:lnTo>
                  <a:lnTo>
                    <a:pt x="302" y="420"/>
                  </a:lnTo>
                  <a:lnTo>
                    <a:pt x="302" y="420"/>
                  </a:lnTo>
                  <a:lnTo>
                    <a:pt x="311" y="412"/>
                  </a:lnTo>
                  <a:lnTo>
                    <a:pt x="314" y="408"/>
                  </a:lnTo>
                  <a:lnTo>
                    <a:pt x="317" y="403"/>
                  </a:lnTo>
                  <a:lnTo>
                    <a:pt x="317" y="403"/>
                  </a:lnTo>
                  <a:lnTo>
                    <a:pt x="326" y="428"/>
                  </a:lnTo>
                  <a:lnTo>
                    <a:pt x="326" y="428"/>
                  </a:lnTo>
                  <a:lnTo>
                    <a:pt x="321" y="430"/>
                  </a:lnTo>
                  <a:lnTo>
                    <a:pt x="315" y="433"/>
                  </a:lnTo>
                  <a:lnTo>
                    <a:pt x="307" y="442"/>
                  </a:lnTo>
                  <a:lnTo>
                    <a:pt x="297" y="452"/>
                  </a:lnTo>
                  <a:lnTo>
                    <a:pt x="291" y="462"/>
                  </a:lnTo>
                  <a:lnTo>
                    <a:pt x="291" y="462"/>
                  </a:lnTo>
                  <a:close/>
                  <a:moveTo>
                    <a:pt x="285" y="501"/>
                  </a:moveTo>
                  <a:lnTo>
                    <a:pt x="285" y="501"/>
                  </a:lnTo>
                  <a:lnTo>
                    <a:pt x="283" y="494"/>
                  </a:lnTo>
                  <a:lnTo>
                    <a:pt x="283" y="494"/>
                  </a:lnTo>
                  <a:lnTo>
                    <a:pt x="283" y="494"/>
                  </a:lnTo>
                  <a:lnTo>
                    <a:pt x="283" y="494"/>
                  </a:lnTo>
                  <a:lnTo>
                    <a:pt x="288" y="492"/>
                  </a:lnTo>
                  <a:lnTo>
                    <a:pt x="293" y="489"/>
                  </a:lnTo>
                  <a:lnTo>
                    <a:pt x="293" y="489"/>
                  </a:lnTo>
                  <a:lnTo>
                    <a:pt x="285" y="501"/>
                  </a:lnTo>
                  <a:lnTo>
                    <a:pt x="285" y="501"/>
                  </a:lnTo>
                  <a:close/>
                  <a:moveTo>
                    <a:pt x="290" y="514"/>
                  </a:moveTo>
                  <a:lnTo>
                    <a:pt x="290" y="514"/>
                  </a:lnTo>
                  <a:lnTo>
                    <a:pt x="300" y="495"/>
                  </a:lnTo>
                  <a:lnTo>
                    <a:pt x="311" y="477"/>
                  </a:lnTo>
                  <a:lnTo>
                    <a:pt x="311" y="477"/>
                  </a:lnTo>
                  <a:lnTo>
                    <a:pt x="317" y="471"/>
                  </a:lnTo>
                  <a:lnTo>
                    <a:pt x="324" y="464"/>
                  </a:lnTo>
                  <a:lnTo>
                    <a:pt x="331" y="457"/>
                  </a:lnTo>
                  <a:lnTo>
                    <a:pt x="333" y="453"/>
                  </a:lnTo>
                  <a:lnTo>
                    <a:pt x="336" y="450"/>
                  </a:lnTo>
                  <a:lnTo>
                    <a:pt x="336" y="450"/>
                  </a:lnTo>
                  <a:lnTo>
                    <a:pt x="342" y="465"/>
                  </a:lnTo>
                  <a:lnTo>
                    <a:pt x="342" y="465"/>
                  </a:lnTo>
                  <a:lnTo>
                    <a:pt x="337" y="468"/>
                  </a:lnTo>
                  <a:lnTo>
                    <a:pt x="331" y="471"/>
                  </a:lnTo>
                  <a:lnTo>
                    <a:pt x="325" y="476"/>
                  </a:lnTo>
                  <a:lnTo>
                    <a:pt x="320" y="482"/>
                  </a:lnTo>
                  <a:lnTo>
                    <a:pt x="309" y="495"/>
                  </a:lnTo>
                  <a:lnTo>
                    <a:pt x="302" y="506"/>
                  </a:lnTo>
                  <a:lnTo>
                    <a:pt x="302" y="506"/>
                  </a:lnTo>
                  <a:lnTo>
                    <a:pt x="291" y="515"/>
                  </a:lnTo>
                  <a:lnTo>
                    <a:pt x="291" y="515"/>
                  </a:lnTo>
                  <a:lnTo>
                    <a:pt x="290" y="514"/>
                  </a:lnTo>
                  <a:lnTo>
                    <a:pt x="290" y="514"/>
                  </a:lnTo>
                  <a:close/>
                  <a:moveTo>
                    <a:pt x="366" y="520"/>
                  </a:moveTo>
                  <a:lnTo>
                    <a:pt x="366" y="520"/>
                  </a:lnTo>
                  <a:lnTo>
                    <a:pt x="365" y="520"/>
                  </a:lnTo>
                  <a:lnTo>
                    <a:pt x="362" y="520"/>
                  </a:lnTo>
                  <a:lnTo>
                    <a:pt x="358" y="522"/>
                  </a:lnTo>
                  <a:lnTo>
                    <a:pt x="352" y="528"/>
                  </a:lnTo>
                  <a:lnTo>
                    <a:pt x="344" y="535"/>
                  </a:lnTo>
                  <a:lnTo>
                    <a:pt x="332" y="551"/>
                  </a:lnTo>
                  <a:lnTo>
                    <a:pt x="324" y="560"/>
                  </a:lnTo>
                  <a:lnTo>
                    <a:pt x="324" y="560"/>
                  </a:lnTo>
                  <a:lnTo>
                    <a:pt x="331" y="546"/>
                  </a:lnTo>
                  <a:lnTo>
                    <a:pt x="341" y="533"/>
                  </a:lnTo>
                  <a:lnTo>
                    <a:pt x="352" y="521"/>
                  </a:lnTo>
                  <a:lnTo>
                    <a:pt x="361" y="509"/>
                  </a:lnTo>
                  <a:lnTo>
                    <a:pt x="361" y="509"/>
                  </a:lnTo>
                  <a:lnTo>
                    <a:pt x="372" y="530"/>
                  </a:lnTo>
                  <a:lnTo>
                    <a:pt x="372" y="530"/>
                  </a:lnTo>
                  <a:lnTo>
                    <a:pt x="355" y="550"/>
                  </a:lnTo>
                  <a:lnTo>
                    <a:pt x="346" y="558"/>
                  </a:lnTo>
                  <a:lnTo>
                    <a:pt x="336" y="567"/>
                  </a:lnTo>
                  <a:lnTo>
                    <a:pt x="336" y="567"/>
                  </a:lnTo>
                  <a:lnTo>
                    <a:pt x="343" y="554"/>
                  </a:lnTo>
                  <a:lnTo>
                    <a:pt x="343" y="554"/>
                  </a:lnTo>
                  <a:lnTo>
                    <a:pt x="349" y="548"/>
                  </a:lnTo>
                  <a:lnTo>
                    <a:pt x="359" y="538"/>
                  </a:lnTo>
                  <a:lnTo>
                    <a:pt x="362" y="533"/>
                  </a:lnTo>
                  <a:lnTo>
                    <a:pt x="366" y="527"/>
                  </a:lnTo>
                  <a:lnTo>
                    <a:pt x="367" y="523"/>
                  </a:lnTo>
                  <a:lnTo>
                    <a:pt x="367" y="521"/>
                  </a:lnTo>
                  <a:lnTo>
                    <a:pt x="366" y="520"/>
                  </a:lnTo>
                  <a:lnTo>
                    <a:pt x="366" y="520"/>
                  </a:lnTo>
                  <a:close/>
                  <a:moveTo>
                    <a:pt x="317" y="536"/>
                  </a:moveTo>
                  <a:lnTo>
                    <a:pt x="317" y="536"/>
                  </a:lnTo>
                  <a:lnTo>
                    <a:pt x="323" y="524"/>
                  </a:lnTo>
                  <a:lnTo>
                    <a:pt x="331" y="512"/>
                  </a:lnTo>
                  <a:lnTo>
                    <a:pt x="342" y="501"/>
                  </a:lnTo>
                  <a:lnTo>
                    <a:pt x="353" y="489"/>
                  </a:lnTo>
                  <a:lnTo>
                    <a:pt x="353" y="489"/>
                  </a:lnTo>
                  <a:lnTo>
                    <a:pt x="353" y="489"/>
                  </a:lnTo>
                  <a:lnTo>
                    <a:pt x="353" y="489"/>
                  </a:lnTo>
                  <a:lnTo>
                    <a:pt x="358" y="499"/>
                  </a:lnTo>
                  <a:lnTo>
                    <a:pt x="358" y="499"/>
                  </a:lnTo>
                  <a:lnTo>
                    <a:pt x="337" y="518"/>
                  </a:lnTo>
                  <a:lnTo>
                    <a:pt x="327" y="528"/>
                  </a:lnTo>
                  <a:lnTo>
                    <a:pt x="317" y="536"/>
                  </a:lnTo>
                  <a:lnTo>
                    <a:pt x="317" y="536"/>
                  </a:lnTo>
                  <a:close/>
                  <a:moveTo>
                    <a:pt x="305" y="522"/>
                  </a:moveTo>
                  <a:lnTo>
                    <a:pt x="305" y="522"/>
                  </a:lnTo>
                  <a:lnTo>
                    <a:pt x="309" y="512"/>
                  </a:lnTo>
                  <a:lnTo>
                    <a:pt x="309" y="512"/>
                  </a:lnTo>
                  <a:lnTo>
                    <a:pt x="319" y="504"/>
                  </a:lnTo>
                  <a:lnTo>
                    <a:pt x="329" y="494"/>
                  </a:lnTo>
                  <a:lnTo>
                    <a:pt x="346" y="474"/>
                  </a:lnTo>
                  <a:lnTo>
                    <a:pt x="346" y="474"/>
                  </a:lnTo>
                  <a:lnTo>
                    <a:pt x="349" y="482"/>
                  </a:lnTo>
                  <a:lnTo>
                    <a:pt x="349" y="482"/>
                  </a:lnTo>
                  <a:lnTo>
                    <a:pt x="344" y="483"/>
                  </a:lnTo>
                  <a:lnTo>
                    <a:pt x="338" y="487"/>
                  </a:lnTo>
                  <a:lnTo>
                    <a:pt x="326" y="499"/>
                  </a:lnTo>
                  <a:lnTo>
                    <a:pt x="314" y="514"/>
                  </a:lnTo>
                  <a:lnTo>
                    <a:pt x="305" y="522"/>
                  </a:lnTo>
                  <a:lnTo>
                    <a:pt x="305" y="522"/>
                  </a:lnTo>
                  <a:close/>
                  <a:moveTo>
                    <a:pt x="301" y="538"/>
                  </a:moveTo>
                  <a:lnTo>
                    <a:pt x="301" y="538"/>
                  </a:lnTo>
                  <a:lnTo>
                    <a:pt x="308" y="532"/>
                  </a:lnTo>
                  <a:lnTo>
                    <a:pt x="308" y="532"/>
                  </a:lnTo>
                  <a:lnTo>
                    <a:pt x="305" y="545"/>
                  </a:lnTo>
                  <a:lnTo>
                    <a:pt x="305" y="545"/>
                  </a:lnTo>
                  <a:lnTo>
                    <a:pt x="301" y="538"/>
                  </a:lnTo>
                  <a:lnTo>
                    <a:pt x="301" y="538"/>
                  </a:lnTo>
                  <a:close/>
                  <a:moveTo>
                    <a:pt x="319" y="577"/>
                  </a:moveTo>
                  <a:lnTo>
                    <a:pt x="319" y="577"/>
                  </a:lnTo>
                  <a:lnTo>
                    <a:pt x="319" y="577"/>
                  </a:lnTo>
                  <a:lnTo>
                    <a:pt x="319" y="577"/>
                  </a:lnTo>
                  <a:lnTo>
                    <a:pt x="320" y="576"/>
                  </a:lnTo>
                  <a:lnTo>
                    <a:pt x="320" y="576"/>
                  </a:lnTo>
                  <a:lnTo>
                    <a:pt x="319" y="577"/>
                  </a:lnTo>
                  <a:lnTo>
                    <a:pt x="319" y="577"/>
                  </a:lnTo>
                  <a:close/>
                  <a:moveTo>
                    <a:pt x="313" y="564"/>
                  </a:moveTo>
                  <a:lnTo>
                    <a:pt x="313" y="564"/>
                  </a:lnTo>
                  <a:lnTo>
                    <a:pt x="308" y="552"/>
                  </a:lnTo>
                  <a:lnTo>
                    <a:pt x="308" y="552"/>
                  </a:lnTo>
                  <a:lnTo>
                    <a:pt x="312" y="552"/>
                  </a:lnTo>
                  <a:lnTo>
                    <a:pt x="314" y="551"/>
                  </a:lnTo>
                  <a:lnTo>
                    <a:pt x="320" y="546"/>
                  </a:lnTo>
                  <a:lnTo>
                    <a:pt x="320" y="546"/>
                  </a:lnTo>
                  <a:lnTo>
                    <a:pt x="317" y="554"/>
                  </a:lnTo>
                  <a:lnTo>
                    <a:pt x="313" y="564"/>
                  </a:lnTo>
                  <a:lnTo>
                    <a:pt x="313" y="564"/>
                  </a:lnTo>
                  <a:close/>
                  <a:moveTo>
                    <a:pt x="323" y="587"/>
                  </a:moveTo>
                  <a:lnTo>
                    <a:pt x="323" y="587"/>
                  </a:lnTo>
                  <a:lnTo>
                    <a:pt x="324" y="587"/>
                  </a:lnTo>
                  <a:lnTo>
                    <a:pt x="324" y="587"/>
                  </a:lnTo>
                  <a:lnTo>
                    <a:pt x="332" y="581"/>
                  </a:lnTo>
                  <a:lnTo>
                    <a:pt x="332" y="581"/>
                  </a:lnTo>
                  <a:lnTo>
                    <a:pt x="329" y="589"/>
                  </a:lnTo>
                  <a:lnTo>
                    <a:pt x="326" y="598"/>
                  </a:lnTo>
                  <a:lnTo>
                    <a:pt x="326" y="598"/>
                  </a:lnTo>
                  <a:lnTo>
                    <a:pt x="323" y="587"/>
                  </a:lnTo>
                  <a:lnTo>
                    <a:pt x="323" y="587"/>
                  </a:lnTo>
                  <a:close/>
                  <a:moveTo>
                    <a:pt x="335" y="619"/>
                  </a:moveTo>
                  <a:lnTo>
                    <a:pt x="335" y="619"/>
                  </a:lnTo>
                  <a:lnTo>
                    <a:pt x="332" y="615"/>
                  </a:lnTo>
                  <a:lnTo>
                    <a:pt x="332" y="615"/>
                  </a:lnTo>
                  <a:lnTo>
                    <a:pt x="337" y="612"/>
                  </a:lnTo>
                  <a:lnTo>
                    <a:pt x="337" y="612"/>
                  </a:lnTo>
                  <a:lnTo>
                    <a:pt x="335" y="619"/>
                  </a:lnTo>
                  <a:lnTo>
                    <a:pt x="335" y="619"/>
                  </a:lnTo>
                  <a:close/>
                  <a:moveTo>
                    <a:pt x="342" y="639"/>
                  </a:moveTo>
                  <a:lnTo>
                    <a:pt x="342" y="639"/>
                  </a:lnTo>
                  <a:lnTo>
                    <a:pt x="341" y="636"/>
                  </a:lnTo>
                  <a:lnTo>
                    <a:pt x="341" y="636"/>
                  </a:lnTo>
                  <a:lnTo>
                    <a:pt x="344" y="635"/>
                  </a:lnTo>
                  <a:lnTo>
                    <a:pt x="344" y="635"/>
                  </a:lnTo>
                  <a:lnTo>
                    <a:pt x="342" y="639"/>
                  </a:lnTo>
                  <a:lnTo>
                    <a:pt x="342" y="639"/>
                  </a:lnTo>
                  <a:close/>
                  <a:moveTo>
                    <a:pt x="342" y="626"/>
                  </a:moveTo>
                  <a:lnTo>
                    <a:pt x="342" y="626"/>
                  </a:lnTo>
                  <a:lnTo>
                    <a:pt x="346" y="618"/>
                  </a:lnTo>
                  <a:lnTo>
                    <a:pt x="350" y="611"/>
                  </a:lnTo>
                  <a:lnTo>
                    <a:pt x="360" y="597"/>
                  </a:lnTo>
                  <a:lnTo>
                    <a:pt x="383" y="571"/>
                  </a:lnTo>
                  <a:lnTo>
                    <a:pt x="383" y="571"/>
                  </a:lnTo>
                  <a:lnTo>
                    <a:pt x="385" y="568"/>
                  </a:lnTo>
                  <a:lnTo>
                    <a:pt x="385" y="567"/>
                  </a:lnTo>
                  <a:lnTo>
                    <a:pt x="384" y="567"/>
                  </a:lnTo>
                  <a:lnTo>
                    <a:pt x="382" y="567"/>
                  </a:lnTo>
                  <a:lnTo>
                    <a:pt x="377" y="569"/>
                  </a:lnTo>
                  <a:lnTo>
                    <a:pt x="368" y="574"/>
                  </a:lnTo>
                  <a:lnTo>
                    <a:pt x="365" y="576"/>
                  </a:lnTo>
                  <a:lnTo>
                    <a:pt x="365" y="576"/>
                  </a:lnTo>
                  <a:lnTo>
                    <a:pt x="350" y="589"/>
                  </a:lnTo>
                  <a:lnTo>
                    <a:pt x="343" y="597"/>
                  </a:lnTo>
                  <a:lnTo>
                    <a:pt x="336" y="603"/>
                  </a:lnTo>
                  <a:lnTo>
                    <a:pt x="336" y="603"/>
                  </a:lnTo>
                  <a:lnTo>
                    <a:pt x="337" y="595"/>
                  </a:lnTo>
                  <a:lnTo>
                    <a:pt x="339" y="589"/>
                  </a:lnTo>
                  <a:lnTo>
                    <a:pt x="347" y="577"/>
                  </a:lnTo>
                  <a:lnTo>
                    <a:pt x="355" y="565"/>
                  </a:lnTo>
                  <a:lnTo>
                    <a:pt x="365" y="553"/>
                  </a:lnTo>
                  <a:lnTo>
                    <a:pt x="365" y="553"/>
                  </a:lnTo>
                  <a:lnTo>
                    <a:pt x="377" y="540"/>
                  </a:lnTo>
                  <a:lnTo>
                    <a:pt x="377" y="540"/>
                  </a:lnTo>
                  <a:lnTo>
                    <a:pt x="391" y="568"/>
                  </a:lnTo>
                  <a:lnTo>
                    <a:pt x="403" y="597"/>
                  </a:lnTo>
                  <a:lnTo>
                    <a:pt x="403" y="597"/>
                  </a:lnTo>
                  <a:lnTo>
                    <a:pt x="398" y="599"/>
                  </a:lnTo>
                  <a:lnTo>
                    <a:pt x="395" y="603"/>
                  </a:lnTo>
                  <a:lnTo>
                    <a:pt x="386" y="611"/>
                  </a:lnTo>
                  <a:lnTo>
                    <a:pt x="371" y="629"/>
                  </a:lnTo>
                  <a:lnTo>
                    <a:pt x="371" y="629"/>
                  </a:lnTo>
                  <a:lnTo>
                    <a:pt x="361" y="638"/>
                  </a:lnTo>
                  <a:lnTo>
                    <a:pt x="350" y="644"/>
                  </a:lnTo>
                  <a:lnTo>
                    <a:pt x="350" y="644"/>
                  </a:lnTo>
                  <a:lnTo>
                    <a:pt x="360" y="629"/>
                  </a:lnTo>
                  <a:lnTo>
                    <a:pt x="371" y="617"/>
                  </a:lnTo>
                  <a:lnTo>
                    <a:pt x="382" y="605"/>
                  </a:lnTo>
                  <a:lnTo>
                    <a:pt x="394" y="593"/>
                  </a:lnTo>
                  <a:lnTo>
                    <a:pt x="394" y="593"/>
                  </a:lnTo>
                  <a:lnTo>
                    <a:pt x="396" y="591"/>
                  </a:lnTo>
                  <a:lnTo>
                    <a:pt x="395" y="587"/>
                  </a:lnTo>
                  <a:lnTo>
                    <a:pt x="395" y="587"/>
                  </a:lnTo>
                  <a:lnTo>
                    <a:pt x="392" y="586"/>
                  </a:lnTo>
                  <a:lnTo>
                    <a:pt x="391" y="587"/>
                  </a:lnTo>
                  <a:lnTo>
                    <a:pt x="385" y="589"/>
                  </a:lnTo>
                  <a:lnTo>
                    <a:pt x="377" y="595"/>
                  </a:lnTo>
                  <a:lnTo>
                    <a:pt x="368" y="603"/>
                  </a:lnTo>
                  <a:lnTo>
                    <a:pt x="353" y="617"/>
                  </a:lnTo>
                  <a:lnTo>
                    <a:pt x="342" y="626"/>
                  </a:lnTo>
                  <a:lnTo>
                    <a:pt x="342" y="626"/>
                  </a:lnTo>
                  <a:close/>
                  <a:moveTo>
                    <a:pt x="392" y="703"/>
                  </a:moveTo>
                  <a:lnTo>
                    <a:pt x="392" y="703"/>
                  </a:lnTo>
                  <a:lnTo>
                    <a:pt x="394" y="700"/>
                  </a:lnTo>
                  <a:lnTo>
                    <a:pt x="394" y="698"/>
                  </a:lnTo>
                  <a:lnTo>
                    <a:pt x="394" y="698"/>
                  </a:lnTo>
                  <a:lnTo>
                    <a:pt x="396" y="698"/>
                  </a:lnTo>
                  <a:lnTo>
                    <a:pt x="400" y="697"/>
                  </a:lnTo>
                  <a:lnTo>
                    <a:pt x="403" y="694"/>
                  </a:lnTo>
                  <a:lnTo>
                    <a:pt x="403" y="693"/>
                  </a:lnTo>
                  <a:lnTo>
                    <a:pt x="403" y="691"/>
                  </a:lnTo>
                  <a:lnTo>
                    <a:pt x="403" y="691"/>
                  </a:lnTo>
                  <a:lnTo>
                    <a:pt x="411" y="691"/>
                  </a:lnTo>
                  <a:lnTo>
                    <a:pt x="411" y="691"/>
                  </a:lnTo>
                  <a:lnTo>
                    <a:pt x="404" y="701"/>
                  </a:lnTo>
                  <a:lnTo>
                    <a:pt x="397" y="710"/>
                  </a:lnTo>
                  <a:lnTo>
                    <a:pt x="389" y="717"/>
                  </a:lnTo>
                  <a:lnTo>
                    <a:pt x="379" y="723"/>
                  </a:lnTo>
                  <a:lnTo>
                    <a:pt x="379" y="723"/>
                  </a:lnTo>
                  <a:lnTo>
                    <a:pt x="378" y="722"/>
                  </a:lnTo>
                  <a:lnTo>
                    <a:pt x="378" y="722"/>
                  </a:lnTo>
                  <a:lnTo>
                    <a:pt x="383" y="710"/>
                  </a:lnTo>
                  <a:lnTo>
                    <a:pt x="383" y="710"/>
                  </a:lnTo>
                  <a:lnTo>
                    <a:pt x="392" y="703"/>
                  </a:lnTo>
                  <a:lnTo>
                    <a:pt x="392" y="703"/>
                  </a:lnTo>
                  <a:close/>
                  <a:moveTo>
                    <a:pt x="389" y="681"/>
                  </a:moveTo>
                  <a:lnTo>
                    <a:pt x="389" y="681"/>
                  </a:lnTo>
                  <a:lnTo>
                    <a:pt x="394" y="679"/>
                  </a:lnTo>
                  <a:lnTo>
                    <a:pt x="394" y="679"/>
                  </a:lnTo>
                  <a:lnTo>
                    <a:pt x="391" y="681"/>
                  </a:lnTo>
                  <a:lnTo>
                    <a:pt x="391" y="681"/>
                  </a:lnTo>
                  <a:lnTo>
                    <a:pt x="389" y="681"/>
                  </a:lnTo>
                  <a:lnTo>
                    <a:pt x="389" y="681"/>
                  </a:lnTo>
                  <a:close/>
                  <a:moveTo>
                    <a:pt x="403" y="681"/>
                  </a:moveTo>
                  <a:lnTo>
                    <a:pt x="403" y="681"/>
                  </a:lnTo>
                  <a:lnTo>
                    <a:pt x="418" y="665"/>
                  </a:lnTo>
                  <a:lnTo>
                    <a:pt x="418" y="665"/>
                  </a:lnTo>
                  <a:lnTo>
                    <a:pt x="417" y="674"/>
                  </a:lnTo>
                  <a:lnTo>
                    <a:pt x="414" y="681"/>
                  </a:lnTo>
                  <a:lnTo>
                    <a:pt x="414" y="681"/>
                  </a:lnTo>
                  <a:lnTo>
                    <a:pt x="403" y="681"/>
                  </a:lnTo>
                  <a:lnTo>
                    <a:pt x="403" y="681"/>
                  </a:lnTo>
                  <a:close/>
                  <a:moveTo>
                    <a:pt x="376" y="679"/>
                  </a:moveTo>
                  <a:lnTo>
                    <a:pt x="376" y="679"/>
                  </a:lnTo>
                  <a:lnTo>
                    <a:pt x="384" y="669"/>
                  </a:lnTo>
                  <a:lnTo>
                    <a:pt x="397" y="653"/>
                  </a:lnTo>
                  <a:lnTo>
                    <a:pt x="404" y="646"/>
                  </a:lnTo>
                  <a:lnTo>
                    <a:pt x="409" y="639"/>
                  </a:lnTo>
                  <a:lnTo>
                    <a:pt x="412" y="633"/>
                  </a:lnTo>
                  <a:lnTo>
                    <a:pt x="412" y="630"/>
                  </a:lnTo>
                  <a:lnTo>
                    <a:pt x="412" y="629"/>
                  </a:lnTo>
                  <a:lnTo>
                    <a:pt x="412" y="629"/>
                  </a:lnTo>
                  <a:lnTo>
                    <a:pt x="411" y="629"/>
                  </a:lnTo>
                  <a:lnTo>
                    <a:pt x="408" y="629"/>
                  </a:lnTo>
                  <a:lnTo>
                    <a:pt x="402" y="633"/>
                  </a:lnTo>
                  <a:lnTo>
                    <a:pt x="384" y="645"/>
                  </a:lnTo>
                  <a:lnTo>
                    <a:pt x="356" y="668"/>
                  </a:lnTo>
                  <a:lnTo>
                    <a:pt x="356" y="668"/>
                  </a:lnTo>
                  <a:lnTo>
                    <a:pt x="355" y="665"/>
                  </a:lnTo>
                  <a:lnTo>
                    <a:pt x="355" y="665"/>
                  </a:lnTo>
                  <a:lnTo>
                    <a:pt x="360" y="658"/>
                  </a:lnTo>
                  <a:lnTo>
                    <a:pt x="365" y="651"/>
                  </a:lnTo>
                  <a:lnTo>
                    <a:pt x="378" y="636"/>
                  </a:lnTo>
                  <a:lnTo>
                    <a:pt x="378" y="636"/>
                  </a:lnTo>
                  <a:lnTo>
                    <a:pt x="392" y="622"/>
                  </a:lnTo>
                  <a:lnTo>
                    <a:pt x="407" y="606"/>
                  </a:lnTo>
                  <a:lnTo>
                    <a:pt x="407" y="606"/>
                  </a:lnTo>
                  <a:lnTo>
                    <a:pt x="414" y="630"/>
                  </a:lnTo>
                  <a:lnTo>
                    <a:pt x="417" y="642"/>
                  </a:lnTo>
                  <a:lnTo>
                    <a:pt x="418" y="653"/>
                  </a:lnTo>
                  <a:lnTo>
                    <a:pt x="418" y="653"/>
                  </a:lnTo>
                  <a:lnTo>
                    <a:pt x="413" y="654"/>
                  </a:lnTo>
                  <a:lnTo>
                    <a:pt x="407" y="656"/>
                  </a:lnTo>
                  <a:lnTo>
                    <a:pt x="396" y="663"/>
                  </a:lnTo>
                  <a:lnTo>
                    <a:pt x="376" y="679"/>
                  </a:lnTo>
                  <a:lnTo>
                    <a:pt x="376" y="679"/>
                  </a:lnTo>
                  <a:close/>
                  <a:moveTo>
                    <a:pt x="377" y="689"/>
                  </a:moveTo>
                  <a:lnTo>
                    <a:pt x="377" y="689"/>
                  </a:lnTo>
                  <a:lnTo>
                    <a:pt x="377" y="689"/>
                  </a:lnTo>
                  <a:lnTo>
                    <a:pt x="377" y="689"/>
                  </a:lnTo>
                  <a:lnTo>
                    <a:pt x="377" y="689"/>
                  </a:lnTo>
                  <a:lnTo>
                    <a:pt x="377" y="689"/>
                  </a:lnTo>
                  <a:lnTo>
                    <a:pt x="377" y="689"/>
                  </a:lnTo>
                  <a:lnTo>
                    <a:pt x="377" y="689"/>
                  </a:lnTo>
                  <a:close/>
                  <a:moveTo>
                    <a:pt x="371" y="670"/>
                  </a:moveTo>
                  <a:lnTo>
                    <a:pt x="371" y="670"/>
                  </a:lnTo>
                  <a:lnTo>
                    <a:pt x="365" y="679"/>
                  </a:lnTo>
                  <a:lnTo>
                    <a:pt x="365" y="679"/>
                  </a:lnTo>
                  <a:lnTo>
                    <a:pt x="364" y="679"/>
                  </a:lnTo>
                  <a:lnTo>
                    <a:pt x="364" y="679"/>
                  </a:lnTo>
                  <a:lnTo>
                    <a:pt x="361" y="676"/>
                  </a:lnTo>
                  <a:lnTo>
                    <a:pt x="361" y="676"/>
                  </a:lnTo>
                  <a:lnTo>
                    <a:pt x="371" y="670"/>
                  </a:lnTo>
                  <a:lnTo>
                    <a:pt x="371" y="670"/>
                  </a:lnTo>
                  <a:close/>
                  <a:moveTo>
                    <a:pt x="350" y="654"/>
                  </a:moveTo>
                  <a:lnTo>
                    <a:pt x="350" y="654"/>
                  </a:lnTo>
                  <a:lnTo>
                    <a:pt x="349" y="656"/>
                  </a:lnTo>
                  <a:lnTo>
                    <a:pt x="349" y="656"/>
                  </a:lnTo>
                  <a:lnTo>
                    <a:pt x="349" y="656"/>
                  </a:lnTo>
                  <a:lnTo>
                    <a:pt x="349" y="656"/>
                  </a:lnTo>
                  <a:lnTo>
                    <a:pt x="350" y="654"/>
                  </a:lnTo>
                  <a:lnTo>
                    <a:pt x="350" y="654"/>
                  </a:lnTo>
                  <a:close/>
                  <a:moveTo>
                    <a:pt x="346" y="686"/>
                  </a:moveTo>
                  <a:lnTo>
                    <a:pt x="346" y="686"/>
                  </a:lnTo>
                  <a:lnTo>
                    <a:pt x="349" y="685"/>
                  </a:lnTo>
                  <a:lnTo>
                    <a:pt x="354" y="681"/>
                  </a:lnTo>
                  <a:lnTo>
                    <a:pt x="354" y="681"/>
                  </a:lnTo>
                  <a:lnTo>
                    <a:pt x="360" y="689"/>
                  </a:lnTo>
                  <a:lnTo>
                    <a:pt x="360" y="689"/>
                  </a:lnTo>
                  <a:lnTo>
                    <a:pt x="359" y="689"/>
                  </a:lnTo>
                  <a:lnTo>
                    <a:pt x="359" y="689"/>
                  </a:lnTo>
                  <a:lnTo>
                    <a:pt x="341" y="691"/>
                  </a:lnTo>
                  <a:lnTo>
                    <a:pt x="341" y="691"/>
                  </a:lnTo>
                  <a:lnTo>
                    <a:pt x="346" y="686"/>
                  </a:lnTo>
                  <a:lnTo>
                    <a:pt x="346" y="686"/>
                  </a:lnTo>
                  <a:close/>
                  <a:moveTo>
                    <a:pt x="331" y="700"/>
                  </a:moveTo>
                  <a:lnTo>
                    <a:pt x="331" y="700"/>
                  </a:lnTo>
                  <a:lnTo>
                    <a:pt x="341" y="701"/>
                  </a:lnTo>
                  <a:lnTo>
                    <a:pt x="352" y="701"/>
                  </a:lnTo>
                  <a:lnTo>
                    <a:pt x="373" y="700"/>
                  </a:lnTo>
                  <a:lnTo>
                    <a:pt x="373" y="700"/>
                  </a:lnTo>
                  <a:lnTo>
                    <a:pt x="377" y="700"/>
                  </a:lnTo>
                  <a:lnTo>
                    <a:pt x="377" y="700"/>
                  </a:lnTo>
                  <a:lnTo>
                    <a:pt x="376" y="704"/>
                  </a:lnTo>
                  <a:lnTo>
                    <a:pt x="376" y="704"/>
                  </a:lnTo>
                  <a:lnTo>
                    <a:pt x="367" y="707"/>
                  </a:lnTo>
                  <a:lnTo>
                    <a:pt x="359" y="712"/>
                  </a:lnTo>
                  <a:lnTo>
                    <a:pt x="339" y="718"/>
                  </a:lnTo>
                  <a:lnTo>
                    <a:pt x="339" y="718"/>
                  </a:lnTo>
                  <a:lnTo>
                    <a:pt x="330" y="719"/>
                  </a:lnTo>
                  <a:lnTo>
                    <a:pt x="314" y="723"/>
                  </a:lnTo>
                  <a:lnTo>
                    <a:pt x="306" y="724"/>
                  </a:lnTo>
                  <a:lnTo>
                    <a:pt x="301" y="728"/>
                  </a:lnTo>
                  <a:lnTo>
                    <a:pt x="299" y="729"/>
                  </a:lnTo>
                  <a:lnTo>
                    <a:pt x="299" y="730"/>
                  </a:lnTo>
                  <a:lnTo>
                    <a:pt x="299" y="732"/>
                  </a:lnTo>
                  <a:lnTo>
                    <a:pt x="300" y="734"/>
                  </a:lnTo>
                  <a:lnTo>
                    <a:pt x="300" y="734"/>
                  </a:lnTo>
                  <a:lnTo>
                    <a:pt x="278" y="733"/>
                  </a:lnTo>
                  <a:lnTo>
                    <a:pt x="278" y="733"/>
                  </a:lnTo>
                  <a:lnTo>
                    <a:pt x="293" y="725"/>
                  </a:lnTo>
                  <a:lnTo>
                    <a:pt x="306" y="718"/>
                  </a:lnTo>
                  <a:lnTo>
                    <a:pt x="319" y="710"/>
                  </a:lnTo>
                  <a:lnTo>
                    <a:pt x="331" y="700"/>
                  </a:lnTo>
                  <a:lnTo>
                    <a:pt x="331" y="700"/>
                  </a:lnTo>
                  <a:close/>
                  <a:moveTo>
                    <a:pt x="368" y="718"/>
                  </a:moveTo>
                  <a:lnTo>
                    <a:pt x="368" y="718"/>
                  </a:lnTo>
                  <a:lnTo>
                    <a:pt x="368" y="719"/>
                  </a:lnTo>
                  <a:lnTo>
                    <a:pt x="368" y="719"/>
                  </a:lnTo>
                  <a:lnTo>
                    <a:pt x="368" y="721"/>
                  </a:lnTo>
                  <a:lnTo>
                    <a:pt x="368" y="721"/>
                  </a:lnTo>
                  <a:lnTo>
                    <a:pt x="365" y="719"/>
                  </a:lnTo>
                  <a:lnTo>
                    <a:pt x="365" y="719"/>
                  </a:lnTo>
                  <a:lnTo>
                    <a:pt x="368" y="718"/>
                  </a:lnTo>
                  <a:lnTo>
                    <a:pt x="368" y="718"/>
                  </a:lnTo>
                  <a:close/>
                  <a:moveTo>
                    <a:pt x="320" y="733"/>
                  </a:moveTo>
                  <a:lnTo>
                    <a:pt x="320" y="733"/>
                  </a:lnTo>
                  <a:lnTo>
                    <a:pt x="341" y="728"/>
                  </a:lnTo>
                  <a:lnTo>
                    <a:pt x="341" y="728"/>
                  </a:lnTo>
                  <a:lnTo>
                    <a:pt x="358" y="728"/>
                  </a:lnTo>
                  <a:lnTo>
                    <a:pt x="358" y="728"/>
                  </a:lnTo>
                  <a:lnTo>
                    <a:pt x="339" y="732"/>
                  </a:lnTo>
                  <a:lnTo>
                    <a:pt x="320" y="733"/>
                  </a:lnTo>
                  <a:lnTo>
                    <a:pt x="320" y="733"/>
                  </a:lnTo>
                  <a:close/>
                  <a:moveTo>
                    <a:pt x="338" y="741"/>
                  </a:moveTo>
                  <a:lnTo>
                    <a:pt x="338" y="741"/>
                  </a:lnTo>
                  <a:lnTo>
                    <a:pt x="335" y="742"/>
                  </a:lnTo>
                  <a:lnTo>
                    <a:pt x="335" y="742"/>
                  </a:lnTo>
                  <a:lnTo>
                    <a:pt x="335" y="741"/>
                  </a:lnTo>
                  <a:lnTo>
                    <a:pt x="335" y="741"/>
                  </a:lnTo>
                  <a:lnTo>
                    <a:pt x="338" y="741"/>
                  </a:lnTo>
                  <a:lnTo>
                    <a:pt x="338" y="741"/>
                  </a:lnTo>
                  <a:close/>
                  <a:moveTo>
                    <a:pt x="214" y="794"/>
                  </a:moveTo>
                  <a:lnTo>
                    <a:pt x="214" y="794"/>
                  </a:lnTo>
                  <a:lnTo>
                    <a:pt x="234" y="791"/>
                  </a:lnTo>
                  <a:lnTo>
                    <a:pt x="234" y="791"/>
                  </a:lnTo>
                  <a:lnTo>
                    <a:pt x="213" y="804"/>
                  </a:lnTo>
                  <a:lnTo>
                    <a:pt x="193" y="818"/>
                  </a:lnTo>
                  <a:lnTo>
                    <a:pt x="193" y="818"/>
                  </a:lnTo>
                  <a:lnTo>
                    <a:pt x="190" y="817"/>
                  </a:lnTo>
                  <a:lnTo>
                    <a:pt x="188" y="817"/>
                  </a:lnTo>
                  <a:lnTo>
                    <a:pt x="182" y="817"/>
                  </a:lnTo>
                  <a:lnTo>
                    <a:pt x="163" y="823"/>
                  </a:lnTo>
                  <a:lnTo>
                    <a:pt x="131" y="834"/>
                  </a:lnTo>
                  <a:lnTo>
                    <a:pt x="131" y="834"/>
                  </a:lnTo>
                  <a:lnTo>
                    <a:pt x="146" y="827"/>
                  </a:lnTo>
                  <a:lnTo>
                    <a:pt x="161" y="819"/>
                  </a:lnTo>
                  <a:lnTo>
                    <a:pt x="193" y="809"/>
                  </a:lnTo>
                  <a:lnTo>
                    <a:pt x="193" y="809"/>
                  </a:lnTo>
                  <a:lnTo>
                    <a:pt x="199" y="807"/>
                  </a:lnTo>
                  <a:lnTo>
                    <a:pt x="208" y="805"/>
                  </a:lnTo>
                  <a:lnTo>
                    <a:pt x="213" y="803"/>
                  </a:lnTo>
                  <a:lnTo>
                    <a:pt x="216" y="800"/>
                  </a:lnTo>
                  <a:lnTo>
                    <a:pt x="217" y="798"/>
                  </a:lnTo>
                  <a:lnTo>
                    <a:pt x="214" y="794"/>
                  </a:lnTo>
                  <a:lnTo>
                    <a:pt x="214" y="794"/>
                  </a:lnTo>
                  <a:close/>
                  <a:moveTo>
                    <a:pt x="189" y="787"/>
                  </a:moveTo>
                  <a:lnTo>
                    <a:pt x="189" y="787"/>
                  </a:lnTo>
                  <a:lnTo>
                    <a:pt x="206" y="782"/>
                  </a:lnTo>
                  <a:lnTo>
                    <a:pt x="234" y="776"/>
                  </a:lnTo>
                  <a:lnTo>
                    <a:pt x="247" y="772"/>
                  </a:lnTo>
                  <a:lnTo>
                    <a:pt x="259" y="769"/>
                  </a:lnTo>
                  <a:lnTo>
                    <a:pt x="267" y="765"/>
                  </a:lnTo>
                  <a:lnTo>
                    <a:pt x="270" y="763"/>
                  </a:lnTo>
                  <a:lnTo>
                    <a:pt x="271" y="760"/>
                  </a:lnTo>
                  <a:lnTo>
                    <a:pt x="271" y="760"/>
                  </a:lnTo>
                  <a:lnTo>
                    <a:pt x="287" y="758"/>
                  </a:lnTo>
                  <a:lnTo>
                    <a:pt x="302" y="754"/>
                  </a:lnTo>
                  <a:lnTo>
                    <a:pt x="302" y="754"/>
                  </a:lnTo>
                  <a:lnTo>
                    <a:pt x="305" y="754"/>
                  </a:lnTo>
                  <a:lnTo>
                    <a:pt x="306" y="752"/>
                  </a:lnTo>
                  <a:lnTo>
                    <a:pt x="306" y="750"/>
                  </a:lnTo>
                  <a:lnTo>
                    <a:pt x="305" y="747"/>
                  </a:lnTo>
                  <a:lnTo>
                    <a:pt x="305" y="747"/>
                  </a:lnTo>
                  <a:lnTo>
                    <a:pt x="311" y="746"/>
                  </a:lnTo>
                  <a:lnTo>
                    <a:pt x="311" y="746"/>
                  </a:lnTo>
                  <a:lnTo>
                    <a:pt x="324" y="746"/>
                  </a:lnTo>
                  <a:lnTo>
                    <a:pt x="324" y="746"/>
                  </a:lnTo>
                  <a:lnTo>
                    <a:pt x="306" y="753"/>
                  </a:lnTo>
                  <a:lnTo>
                    <a:pt x="288" y="762"/>
                  </a:lnTo>
                  <a:lnTo>
                    <a:pt x="254" y="780"/>
                  </a:lnTo>
                  <a:lnTo>
                    <a:pt x="254" y="780"/>
                  </a:lnTo>
                  <a:lnTo>
                    <a:pt x="252" y="778"/>
                  </a:lnTo>
                  <a:lnTo>
                    <a:pt x="249" y="777"/>
                  </a:lnTo>
                  <a:lnTo>
                    <a:pt x="242" y="776"/>
                  </a:lnTo>
                  <a:lnTo>
                    <a:pt x="232" y="776"/>
                  </a:lnTo>
                  <a:lnTo>
                    <a:pt x="223" y="778"/>
                  </a:lnTo>
                  <a:lnTo>
                    <a:pt x="202" y="783"/>
                  </a:lnTo>
                  <a:lnTo>
                    <a:pt x="189" y="787"/>
                  </a:lnTo>
                  <a:lnTo>
                    <a:pt x="189" y="787"/>
                  </a:lnTo>
                  <a:close/>
                  <a:moveTo>
                    <a:pt x="248" y="747"/>
                  </a:moveTo>
                  <a:lnTo>
                    <a:pt x="248" y="747"/>
                  </a:lnTo>
                  <a:lnTo>
                    <a:pt x="264" y="740"/>
                  </a:lnTo>
                  <a:lnTo>
                    <a:pt x="264" y="740"/>
                  </a:lnTo>
                  <a:lnTo>
                    <a:pt x="268" y="742"/>
                  </a:lnTo>
                  <a:lnTo>
                    <a:pt x="276" y="744"/>
                  </a:lnTo>
                  <a:lnTo>
                    <a:pt x="276" y="744"/>
                  </a:lnTo>
                  <a:lnTo>
                    <a:pt x="259" y="747"/>
                  </a:lnTo>
                  <a:lnTo>
                    <a:pt x="243" y="748"/>
                  </a:lnTo>
                  <a:lnTo>
                    <a:pt x="243" y="748"/>
                  </a:lnTo>
                  <a:lnTo>
                    <a:pt x="248" y="747"/>
                  </a:lnTo>
                  <a:lnTo>
                    <a:pt x="248" y="747"/>
                  </a:lnTo>
                  <a:close/>
                  <a:moveTo>
                    <a:pt x="231" y="754"/>
                  </a:moveTo>
                  <a:lnTo>
                    <a:pt x="231" y="754"/>
                  </a:lnTo>
                  <a:lnTo>
                    <a:pt x="231" y="756"/>
                  </a:lnTo>
                  <a:lnTo>
                    <a:pt x="231" y="756"/>
                  </a:lnTo>
                  <a:lnTo>
                    <a:pt x="225" y="757"/>
                  </a:lnTo>
                  <a:lnTo>
                    <a:pt x="225" y="757"/>
                  </a:lnTo>
                  <a:lnTo>
                    <a:pt x="231" y="754"/>
                  </a:lnTo>
                  <a:lnTo>
                    <a:pt x="231" y="754"/>
                  </a:lnTo>
                  <a:close/>
                  <a:moveTo>
                    <a:pt x="193" y="774"/>
                  </a:moveTo>
                  <a:lnTo>
                    <a:pt x="193" y="774"/>
                  </a:lnTo>
                  <a:lnTo>
                    <a:pt x="193" y="775"/>
                  </a:lnTo>
                  <a:lnTo>
                    <a:pt x="193" y="775"/>
                  </a:lnTo>
                  <a:lnTo>
                    <a:pt x="187" y="777"/>
                  </a:lnTo>
                  <a:lnTo>
                    <a:pt x="187" y="777"/>
                  </a:lnTo>
                  <a:lnTo>
                    <a:pt x="193" y="774"/>
                  </a:lnTo>
                  <a:lnTo>
                    <a:pt x="193" y="774"/>
                  </a:lnTo>
                  <a:close/>
                  <a:moveTo>
                    <a:pt x="160" y="795"/>
                  </a:moveTo>
                  <a:lnTo>
                    <a:pt x="160" y="795"/>
                  </a:lnTo>
                  <a:lnTo>
                    <a:pt x="161" y="798"/>
                  </a:lnTo>
                  <a:lnTo>
                    <a:pt x="161" y="798"/>
                  </a:lnTo>
                  <a:lnTo>
                    <a:pt x="155" y="800"/>
                  </a:lnTo>
                  <a:lnTo>
                    <a:pt x="147" y="805"/>
                  </a:lnTo>
                  <a:lnTo>
                    <a:pt x="147" y="805"/>
                  </a:lnTo>
                  <a:lnTo>
                    <a:pt x="160" y="795"/>
                  </a:lnTo>
                  <a:lnTo>
                    <a:pt x="160" y="795"/>
                  </a:lnTo>
                  <a:close/>
                  <a:moveTo>
                    <a:pt x="101" y="845"/>
                  </a:moveTo>
                  <a:lnTo>
                    <a:pt x="101" y="845"/>
                  </a:lnTo>
                  <a:lnTo>
                    <a:pt x="120" y="828"/>
                  </a:lnTo>
                  <a:lnTo>
                    <a:pt x="141" y="810"/>
                  </a:lnTo>
                  <a:lnTo>
                    <a:pt x="141" y="810"/>
                  </a:lnTo>
                  <a:lnTo>
                    <a:pt x="137" y="815"/>
                  </a:lnTo>
                  <a:lnTo>
                    <a:pt x="137" y="817"/>
                  </a:lnTo>
                  <a:lnTo>
                    <a:pt x="137" y="819"/>
                  </a:lnTo>
                  <a:lnTo>
                    <a:pt x="137" y="819"/>
                  </a:lnTo>
                  <a:lnTo>
                    <a:pt x="130" y="824"/>
                  </a:lnTo>
                  <a:lnTo>
                    <a:pt x="118" y="833"/>
                  </a:lnTo>
                  <a:lnTo>
                    <a:pt x="112" y="837"/>
                  </a:lnTo>
                  <a:lnTo>
                    <a:pt x="108" y="841"/>
                  </a:lnTo>
                  <a:lnTo>
                    <a:pt x="108" y="844"/>
                  </a:lnTo>
                  <a:lnTo>
                    <a:pt x="108" y="845"/>
                  </a:lnTo>
                  <a:lnTo>
                    <a:pt x="110" y="847"/>
                  </a:lnTo>
                  <a:lnTo>
                    <a:pt x="112" y="847"/>
                  </a:lnTo>
                  <a:lnTo>
                    <a:pt x="112" y="847"/>
                  </a:lnTo>
                  <a:lnTo>
                    <a:pt x="87" y="858"/>
                  </a:lnTo>
                  <a:lnTo>
                    <a:pt x="87" y="858"/>
                  </a:lnTo>
                  <a:lnTo>
                    <a:pt x="101" y="845"/>
                  </a:lnTo>
                  <a:lnTo>
                    <a:pt x="101" y="845"/>
                  </a:lnTo>
                  <a:close/>
                  <a:moveTo>
                    <a:pt x="71" y="874"/>
                  </a:moveTo>
                  <a:lnTo>
                    <a:pt x="71" y="874"/>
                  </a:lnTo>
                  <a:lnTo>
                    <a:pt x="76" y="875"/>
                  </a:lnTo>
                  <a:lnTo>
                    <a:pt x="83" y="874"/>
                  </a:lnTo>
                  <a:lnTo>
                    <a:pt x="95" y="870"/>
                  </a:lnTo>
                  <a:lnTo>
                    <a:pt x="95" y="870"/>
                  </a:lnTo>
                  <a:lnTo>
                    <a:pt x="81" y="880"/>
                  </a:lnTo>
                  <a:lnTo>
                    <a:pt x="67" y="888"/>
                  </a:lnTo>
                  <a:lnTo>
                    <a:pt x="41" y="909"/>
                  </a:lnTo>
                  <a:lnTo>
                    <a:pt x="41" y="909"/>
                  </a:lnTo>
                  <a:lnTo>
                    <a:pt x="55" y="890"/>
                  </a:lnTo>
                  <a:lnTo>
                    <a:pt x="71" y="874"/>
                  </a:lnTo>
                  <a:lnTo>
                    <a:pt x="71" y="874"/>
                  </a:lnTo>
                  <a:close/>
                  <a:moveTo>
                    <a:pt x="28" y="931"/>
                  </a:moveTo>
                  <a:lnTo>
                    <a:pt x="28" y="931"/>
                  </a:lnTo>
                  <a:lnTo>
                    <a:pt x="35" y="930"/>
                  </a:lnTo>
                  <a:lnTo>
                    <a:pt x="41" y="928"/>
                  </a:lnTo>
                  <a:lnTo>
                    <a:pt x="41" y="928"/>
                  </a:lnTo>
                  <a:lnTo>
                    <a:pt x="25" y="939"/>
                  </a:lnTo>
                  <a:lnTo>
                    <a:pt x="25" y="939"/>
                  </a:lnTo>
                  <a:lnTo>
                    <a:pt x="28" y="931"/>
                  </a:lnTo>
                  <a:lnTo>
                    <a:pt x="28" y="931"/>
                  </a:lnTo>
                  <a:close/>
                  <a:moveTo>
                    <a:pt x="18" y="960"/>
                  </a:moveTo>
                  <a:lnTo>
                    <a:pt x="18" y="960"/>
                  </a:lnTo>
                  <a:lnTo>
                    <a:pt x="18" y="958"/>
                  </a:lnTo>
                  <a:lnTo>
                    <a:pt x="18" y="958"/>
                  </a:lnTo>
                  <a:lnTo>
                    <a:pt x="29" y="953"/>
                  </a:lnTo>
                  <a:lnTo>
                    <a:pt x="40" y="948"/>
                  </a:lnTo>
                  <a:lnTo>
                    <a:pt x="40" y="948"/>
                  </a:lnTo>
                  <a:lnTo>
                    <a:pt x="28" y="959"/>
                  </a:lnTo>
                  <a:lnTo>
                    <a:pt x="16" y="971"/>
                  </a:lnTo>
                  <a:lnTo>
                    <a:pt x="16" y="971"/>
                  </a:lnTo>
                  <a:lnTo>
                    <a:pt x="18" y="960"/>
                  </a:lnTo>
                  <a:lnTo>
                    <a:pt x="18" y="960"/>
                  </a:lnTo>
                  <a:close/>
                  <a:moveTo>
                    <a:pt x="13" y="1006"/>
                  </a:moveTo>
                  <a:lnTo>
                    <a:pt x="13" y="1006"/>
                  </a:lnTo>
                  <a:lnTo>
                    <a:pt x="17" y="1004"/>
                  </a:lnTo>
                  <a:lnTo>
                    <a:pt x="17" y="1004"/>
                  </a:lnTo>
                  <a:lnTo>
                    <a:pt x="13" y="1011"/>
                  </a:lnTo>
                  <a:lnTo>
                    <a:pt x="13" y="1011"/>
                  </a:lnTo>
                  <a:lnTo>
                    <a:pt x="13" y="1006"/>
                  </a:lnTo>
                  <a:lnTo>
                    <a:pt x="13" y="1006"/>
                  </a:lnTo>
                  <a:close/>
                  <a:moveTo>
                    <a:pt x="28" y="1057"/>
                  </a:moveTo>
                  <a:lnTo>
                    <a:pt x="28" y="1057"/>
                  </a:lnTo>
                  <a:lnTo>
                    <a:pt x="19" y="1057"/>
                  </a:lnTo>
                  <a:lnTo>
                    <a:pt x="19" y="1057"/>
                  </a:lnTo>
                  <a:lnTo>
                    <a:pt x="17" y="1049"/>
                  </a:lnTo>
                  <a:lnTo>
                    <a:pt x="16" y="1040"/>
                  </a:lnTo>
                  <a:lnTo>
                    <a:pt x="16" y="1040"/>
                  </a:lnTo>
                  <a:lnTo>
                    <a:pt x="25" y="1030"/>
                  </a:lnTo>
                  <a:lnTo>
                    <a:pt x="25" y="1030"/>
                  </a:lnTo>
                  <a:lnTo>
                    <a:pt x="23" y="1036"/>
                  </a:lnTo>
                  <a:lnTo>
                    <a:pt x="23" y="1042"/>
                  </a:lnTo>
                  <a:lnTo>
                    <a:pt x="23" y="1045"/>
                  </a:lnTo>
                  <a:lnTo>
                    <a:pt x="24" y="1046"/>
                  </a:lnTo>
                  <a:lnTo>
                    <a:pt x="27" y="1046"/>
                  </a:lnTo>
                  <a:lnTo>
                    <a:pt x="31" y="1046"/>
                  </a:lnTo>
                  <a:lnTo>
                    <a:pt x="31" y="1046"/>
                  </a:lnTo>
                  <a:lnTo>
                    <a:pt x="28" y="1057"/>
                  </a:lnTo>
                  <a:lnTo>
                    <a:pt x="28" y="1057"/>
                  </a:lnTo>
                  <a:close/>
                  <a:moveTo>
                    <a:pt x="19" y="1022"/>
                  </a:moveTo>
                  <a:lnTo>
                    <a:pt x="19" y="1022"/>
                  </a:lnTo>
                  <a:lnTo>
                    <a:pt x="27" y="1007"/>
                  </a:lnTo>
                  <a:lnTo>
                    <a:pt x="27" y="1007"/>
                  </a:lnTo>
                  <a:lnTo>
                    <a:pt x="29" y="1001"/>
                  </a:lnTo>
                  <a:lnTo>
                    <a:pt x="31" y="993"/>
                  </a:lnTo>
                  <a:lnTo>
                    <a:pt x="33" y="989"/>
                  </a:lnTo>
                  <a:lnTo>
                    <a:pt x="33" y="986"/>
                  </a:lnTo>
                  <a:lnTo>
                    <a:pt x="31" y="983"/>
                  </a:lnTo>
                  <a:lnTo>
                    <a:pt x="28" y="983"/>
                  </a:lnTo>
                  <a:lnTo>
                    <a:pt x="28" y="983"/>
                  </a:lnTo>
                  <a:lnTo>
                    <a:pt x="45" y="964"/>
                  </a:lnTo>
                  <a:lnTo>
                    <a:pt x="54" y="953"/>
                  </a:lnTo>
                  <a:lnTo>
                    <a:pt x="57" y="948"/>
                  </a:lnTo>
                  <a:lnTo>
                    <a:pt x="57" y="946"/>
                  </a:lnTo>
                  <a:lnTo>
                    <a:pt x="57" y="945"/>
                  </a:lnTo>
                  <a:lnTo>
                    <a:pt x="57" y="945"/>
                  </a:lnTo>
                  <a:lnTo>
                    <a:pt x="60" y="940"/>
                  </a:lnTo>
                  <a:lnTo>
                    <a:pt x="67" y="933"/>
                  </a:lnTo>
                  <a:lnTo>
                    <a:pt x="70" y="929"/>
                  </a:lnTo>
                  <a:lnTo>
                    <a:pt x="71" y="925"/>
                  </a:lnTo>
                  <a:lnTo>
                    <a:pt x="71" y="922"/>
                  </a:lnTo>
                  <a:lnTo>
                    <a:pt x="69" y="919"/>
                  </a:lnTo>
                  <a:lnTo>
                    <a:pt x="69" y="919"/>
                  </a:lnTo>
                  <a:lnTo>
                    <a:pt x="76" y="915"/>
                  </a:lnTo>
                  <a:lnTo>
                    <a:pt x="87" y="907"/>
                  </a:lnTo>
                  <a:lnTo>
                    <a:pt x="92" y="903"/>
                  </a:lnTo>
                  <a:lnTo>
                    <a:pt x="95" y="898"/>
                  </a:lnTo>
                  <a:lnTo>
                    <a:pt x="96" y="894"/>
                  </a:lnTo>
                  <a:lnTo>
                    <a:pt x="96" y="892"/>
                  </a:lnTo>
                  <a:lnTo>
                    <a:pt x="95" y="890"/>
                  </a:lnTo>
                  <a:lnTo>
                    <a:pt x="95" y="890"/>
                  </a:lnTo>
                  <a:lnTo>
                    <a:pt x="114" y="878"/>
                  </a:lnTo>
                  <a:lnTo>
                    <a:pt x="119" y="875"/>
                  </a:lnTo>
                  <a:lnTo>
                    <a:pt x="123" y="870"/>
                  </a:lnTo>
                  <a:lnTo>
                    <a:pt x="125" y="866"/>
                  </a:lnTo>
                  <a:lnTo>
                    <a:pt x="126" y="865"/>
                  </a:lnTo>
                  <a:lnTo>
                    <a:pt x="125" y="864"/>
                  </a:lnTo>
                  <a:lnTo>
                    <a:pt x="125" y="864"/>
                  </a:lnTo>
                  <a:lnTo>
                    <a:pt x="132" y="860"/>
                  </a:lnTo>
                  <a:lnTo>
                    <a:pt x="142" y="854"/>
                  </a:lnTo>
                  <a:lnTo>
                    <a:pt x="147" y="852"/>
                  </a:lnTo>
                  <a:lnTo>
                    <a:pt x="151" y="848"/>
                  </a:lnTo>
                  <a:lnTo>
                    <a:pt x="153" y="845"/>
                  </a:lnTo>
                  <a:lnTo>
                    <a:pt x="153" y="844"/>
                  </a:lnTo>
                  <a:lnTo>
                    <a:pt x="152" y="841"/>
                  </a:lnTo>
                  <a:lnTo>
                    <a:pt x="152" y="841"/>
                  </a:lnTo>
                  <a:lnTo>
                    <a:pt x="171" y="834"/>
                  </a:lnTo>
                  <a:lnTo>
                    <a:pt x="171" y="834"/>
                  </a:lnTo>
                  <a:lnTo>
                    <a:pt x="151" y="851"/>
                  </a:lnTo>
                  <a:lnTo>
                    <a:pt x="128" y="869"/>
                  </a:lnTo>
                  <a:lnTo>
                    <a:pt x="107" y="889"/>
                  </a:lnTo>
                  <a:lnTo>
                    <a:pt x="87" y="911"/>
                  </a:lnTo>
                  <a:lnTo>
                    <a:pt x="67" y="934"/>
                  </a:lnTo>
                  <a:lnTo>
                    <a:pt x="60" y="946"/>
                  </a:lnTo>
                  <a:lnTo>
                    <a:pt x="52" y="959"/>
                  </a:lnTo>
                  <a:lnTo>
                    <a:pt x="46" y="971"/>
                  </a:lnTo>
                  <a:lnTo>
                    <a:pt x="40" y="984"/>
                  </a:lnTo>
                  <a:lnTo>
                    <a:pt x="36" y="998"/>
                  </a:lnTo>
                  <a:lnTo>
                    <a:pt x="33" y="1011"/>
                  </a:lnTo>
                  <a:lnTo>
                    <a:pt x="33" y="1011"/>
                  </a:lnTo>
                  <a:lnTo>
                    <a:pt x="27" y="1016"/>
                  </a:lnTo>
                  <a:lnTo>
                    <a:pt x="19" y="1022"/>
                  </a:lnTo>
                  <a:lnTo>
                    <a:pt x="19" y="1022"/>
                  </a:lnTo>
                  <a:close/>
                  <a:moveTo>
                    <a:pt x="438" y="841"/>
                  </a:moveTo>
                  <a:lnTo>
                    <a:pt x="438" y="841"/>
                  </a:lnTo>
                  <a:lnTo>
                    <a:pt x="437" y="836"/>
                  </a:lnTo>
                  <a:lnTo>
                    <a:pt x="437" y="836"/>
                  </a:lnTo>
                  <a:lnTo>
                    <a:pt x="442" y="834"/>
                  </a:lnTo>
                  <a:lnTo>
                    <a:pt x="442" y="834"/>
                  </a:lnTo>
                  <a:lnTo>
                    <a:pt x="438" y="841"/>
                  </a:lnTo>
                  <a:lnTo>
                    <a:pt x="438" y="841"/>
                  </a:lnTo>
                  <a:close/>
                  <a:moveTo>
                    <a:pt x="444" y="848"/>
                  </a:moveTo>
                  <a:lnTo>
                    <a:pt x="444" y="848"/>
                  </a:lnTo>
                  <a:lnTo>
                    <a:pt x="453" y="836"/>
                  </a:lnTo>
                  <a:lnTo>
                    <a:pt x="462" y="823"/>
                  </a:lnTo>
                  <a:lnTo>
                    <a:pt x="462" y="823"/>
                  </a:lnTo>
                  <a:lnTo>
                    <a:pt x="471" y="813"/>
                  </a:lnTo>
                  <a:lnTo>
                    <a:pt x="476" y="807"/>
                  </a:lnTo>
                  <a:lnTo>
                    <a:pt x="477" y="805"/>
                  </a:lnTo>
                  <a:lnTo>
                    <a:pt x="477" y="803"/>
                  </a:lnTo>
                  <a:lnTo>
                    <a:pt x="477" y="803"/>
                  </a:lnTo>
                  <a:lnTo>
                    <a:pt x="484" y="812"/>
                  </a:lnTo>
                  <a:lnTo>
                    <a:pt x="484" y="812"/>
                  </a:lnTo>
                  <a:lnTo>
                    <a:pt x="473" y="825"/>
                  </a:lnTo>
                  <a:lnTo>
                    <a:pt x="463" y="839"/>
                  </a:lnTo>
                  <a:lnTo>
                    <a:pt x="463" y="839"/>
                  </a:lnTo>
                  <a:lnTo>
                    <a:pt x="462" y="836"/>
                  </a:lnTo>
                  <a:lnTo>
                    <a:pt x="460" y="836"/>
                  </a:lnTo>
                  <a:lnTo>
                    <a:pt x="457" y="837"/>
                  </a:lnTo>
                  <a:lnTo>
                    <a:pt x="454" y="839"/>
                  </a:lnTo>
                  <a:lnTo>
                    <a:pt x="444" y="848"/>
                  </a:lnTo>
                  <a:lnTo>
                    <a:pt x="444" y="848"/>
                  </a:lnTo>
                  <a:close/>
                  <a:moveTo>
                    <a:pt x="455" y="792"/>
                  </a:moveTo>
                  <a:lnTo>
                    <a:pt x="456" y="791"/>
                  </a:lnTo>
                  <a:lnTo>
                    <a:pt x="456" y="791"/>
                  </a:lnTo>
                  <a:lnTo>
                    <a:pt x="455" y="792"/>
                  </a:lnTo>
                  <a:lnTo>
                    <a:pt x="455" y="792"/>
                  </a:lnTo>
                  <a:lnTo>
                    <a:pt x="455" y="792"/>
                  </a:lnTo>
                  <a:lnTo>
                    <a:pt x="455" y="792"/>
                  </a:lnTo>
                  <a:close/>
                  <a:moveTo>
                    <a:pt x="466" y="794"/>
                  </a:moveTo>
                  <a:lnTo>
                    <a:pt x="466" y="794"/>
                  </a:lnTo>
                  <a:lnTo>
                    <a:pt x="467" y="793"/>
                  </a:lnTo>
                  <a:lnTo>
                    <a:pt x="467" y="791"/>
                  </a:lnTo>
                  <a:lnTo>
                    <a:pt x="467" y="791"/>
                  </a:lnTo>
                  <a:lnTo>
                    <a:pt x="473" y="798"/>
                  </a:lnTo>
                  <a:lnTo>
                    <a:pt x="473" y="798"/>
                  </a:lnTo>
                  <a:lnTo>
                    <a:pt x="471" y="798"/>
                  </a:lnTo>
                  <a:lnTo>
                    <a:pt x="468" y="799"/>
                  </a:lnTo>
                  <a:lnTo>
                    <a:pt x="463" y="803"/>
                  </a:lnTo>
                  <a:lnTo>
                    <a:pt x="456" y="811"/>
                  </a:lnTo>
                  <a:lnTo>
                    <a:pt x="456" y="811"/>
                  </a:lnTo>
                  <a:lnTo>
                    <a:pt x="462" y="803"/>
                  </a:lnTo>
                  <a:lnTo>
                    <a:pt x="466" y="794"/>
                  </a:lnTo>
                  <a:lnTo>
                    <a:pt x="466" y="794"/>
                  </a:lnTo>
                  <a:close/>
                  <a:moveTo>
                    <a:pt x="462" y="788"/>
                  </a:moveTo>
                  <a:lnTo>
                    <a:pt x="463" y="788"/>
                  </a:lnTo>
                  <a:lnTo>
                    <a:pt x="463" y="788"/>
                  </a:lnTo>
                  <a:lnTo>
                    <a:pt x="463" y="788"/>
                  </a:lnTo>
                  <a:lnTo>
                    <a:pt x="463" y="788"/>
                  </a:lnTo>
                  <a:lnTo>
                    <a:pt x="462" y="788"/>
                  </a:lnTo>
                  <a:lnTo>
                    <a:pt x="462" y="788"/>
                  </a:lnTo>
                  <a:close/>
                  <a:moveTo>
                    <a:pt x="489" y="822"/>
                  </a:moveTo>
                  <a:lnTo>
                    <a:pt x="489" y="822"/>
                  </a:lnTo>
                  <a:lnTo>
                    <a:pt x="494" y="829"/>
                  </a:lnTo>
                  <a:lnTo>
                    <a:pt x="494" y="829"/>
                  </a:lnTo>
                  <a:lnTo>
                    <a:pt x="483" y="844"/>
                  </a:lnTo>
                  <a:lnTo>
                    <a:pt x="483" y="844"/>
                  </a:lnTo>
                  <a:lnTo>
                    <a:pt x="480" y="842"/>
                  </a:lnTo>
                  <a:lnTo>
                    <a:pt x="478" y="842"/>
                  </a:lnTo>
                  <a:lnTo>
                    <a:pt x="476" y="844"/>
                  </a:lnTo>
                  <a:lnTo>
                    <a:pt x="473" y="846"/>
                  </a:lnTo>
                  <a:lnTo>
                    <a:pt x="465" y="854"/>
                  </a:lnTo>
                  <a:lnTo>
                    <a:pt x="465" y="854"/>
                  </a:lnTo>
                  <a:lnTo>
                    <a:pt x="477" y="837"/>
                  </a:lnTo>
                  <a:lnTo>
                    <a:pt x="489" y="822"/>
                  </a:lnTo>
                  <a:lnTo>
                    <a:pt x="489" y="822"/>
                  </a:lnTo>
                  <a:close/>
                  <a:moveTo>
                    <a:pt x="450" y="863"/>
                  </a:moveTo>
                  <a:lnTo>
                    <a:pt x="450" y="863"/>
                  </a:lnTo>
                  <a:lnTo>
                    <a:pt x="448" y="858"/>
                  </a:lnTo>
                  <a:lnTo>
                    <a:pt x="448" y="858"/>
                  </a:lnTo>
                  <a:lnTo>
                    <a:pt x="456" y="852"/>
                  </a:lnTo>
                  <a:lnTo>
                    <a:pt x="456" y="852"/>
                  </a:lnTo>
                  <a:lnTo>
                    <a:pt x="450" y="863"/>
                  </a:lnTo>
                  <a:lnTo>
                    <a:pt x="450" y="863"/>
                  </a:lnTo>
                  <a:close/>
                  <a:moveTo>
                    <a:pt x="457" y="872"/>
                  </a:moveTo>
                  <a:lnTo>
                    <a:pt x="457" y="872"/>
                  </a:lnTo>
                  <a:lnTo>
                    <a:pt x="467" y="865"/>
                  </a:lnTo>
                  <a:lnTo>
                    <a:pt x="467" y="865"/>
                  </a:lnTo>
                  <a:lnTo>
                    <a:pt x="465" y="871"/>
                  </a:lnTo>
                  <a:lnTo>
                    <a:pt x="462" y="878"/>
                  </a:lnTo>
                  <a:lnTo>
                    <a:pt x="462" y="878"/>
                  </a:lnTo>
                  <a:lnTo>
                    <a:pt x="457" y="872"/>
                  </a:lnTo>
                  <a:lnTo>
                    <a:pt x="457" y="872"/>
                  </a:lnTo>
                  <a:close/>
                  <a:moveTo>
                    <a:pt x="472" y="892"/>
                  </a:moveTo>
                  <a:lnTo>
                    <a:pt x="472" y="892"/>
                  </a:lnTo>
                  <a:lnTo>
                    <a:pt x="467" y="886"/>
                  </a:lnTo>
                  <a:lnTo>
                    <a:pt x="467" y="886"/>
                  </a:lnTo>
                  <a:lnTo>
                    <a:pt x="468" y="884"/>
                  </a:lnTo>
                  <a:lnTo>
                    <a:pt x="468" y="884"/>
                  </a:lnTo>
                  <a:lnTo>
                    <a:pt x="477" y="880"/>
                  </a:lnTo>
                  <a:lnTo>
                    <a:pt x="477" y="880"/>
                  </a:lnTo>
                  <a:lnTo>
                    <a:pt x="474" y="886"/>
                  </a:lnTo>
                  <a:lnTo>
                    <a:pt x="472" y="892"/>
                  </a:lnTo>
                  <a:lnTo>
                    <a:pt x="472" y="892"/>
                  </a:lnTo>
                  <a:close/>
                  <a:moveTo>
                    <a:pt x="490" y="850"/>
                  </a:moveTo>
                  <a:lnTo>
                    <a:pt x="490" y="850"/>
                  </a:lnTo>
                  <a:lnTo>
                    <a:pt x="498" y="839"/>
                  </a:lnTo>
                  <a:lnTo>
                    <a:pt x="498" y="839"/>
                  </a:lnTo>
                  <a:lnTo>
                    <a:pt x="502" y="846"/>
                  </a:lnTo>
                  <a:lnTo>
                    <a:pt x="502" y="846"/>
                  </a:lnTo>
                  <a:lnTo>
                    <a:pt x="490" y="857"/>
                  </a:lnTo>
                  <a:lnTo>
                    <a:pt x="478" y="868"/>
                  </a:lnTo>
                  <a:lnTo>
                    <a:pt x="478" y="868"/>
                  </a:lnTo>
                  <a:lnTo>
                    <a:pt x="484" y="858"/>
                  </a:lnTo>
                  <a:lnTo>
                    <a:pt x="490" y="850"/>
                  </a:lnTo>
                  <a:lnTo>
                    <a:pt x="490" y="850"/>
                  </a:lnTo>
                  <a:close/>
                  <a:moveTo>
                    <a:pt x="563" y="983"/>
                  </a:moveTo>
                  <a:lnTo>
                    <a:pt x="563" y="983"/>
                  </a:lnTo>
                  <a:lnTo>
                    <a:pt x="551" y="992"/>
                  </a:lnTo>
                  <a:lnTo>
                    <a:pt x="538" y="998"/>
                  </a:lnTo>
                  <a:lnTo>
                    <a:pt x="538" y="998"/>
                  </a:lnTo>
                  <a:lnTo>
                    <a:pt x="545" y="988"/>
                  </a:lnTo>
                  <a:lnTo>
                    <a:pt x="555" y="980"/>
                  </a:lnTo>
                  <a:lnTo>
                    <a:pt x="573" y="964"/>
                  </a:lnTo>
                  <a:lnTo>
                    <a:pt x="573" y="964"/>
                  </a:lnTo>
                  <a:lnTo>
                    <a:pt x="583" y="970"/>
                  </a:lnTo>
                  <a:lnTo>
                    <a:pt x="583" y="970"/>
                  </a:lnTo>
                  <a:lnTo>
                    <a:pt x="574" y="976"/>
                  </a:lnTo>
                  <a:lnTo>
                    <a:pt x="563" y="983"/>
                  </a:lnTo>
                  <a:lnTo>
                    <a:pt x="563" y="983"/>
                  </a:lnTo>
                  <a:close/>
                  <a:moveTo>
                    <a:pt x="591" y="974"/>
                  </a:moveTo>
                  <a:lnTo>
                    <a:pt x="591" y="974"/>
                  </a:lnTo>
                  <a:lnTo>
                    <a:pt x="603" y="977"/>
                  </a:lnTo>
                  <a:lnTo>
                    <a:pt x="603" y="977"/>
                  </a:lnTo>
                  <a:lnTo>
                    <a:pt x="580" y="994"/>
                  </a:lnTo>
                  <a:lnTo>
                    <a:pt x="567" y="1001"/>
                  </a:lnTo>
                  <a:lnTo>
                    <a:pt x="555" y="1006"/>
                  </a:lnTo>
                  <a:lnTo>
                    <a:pt x="555" y="1006"/>
                  </a:lnTo>
                  <a:lnTo>
                    <a:pt x="569" y="992"/>
                  </a:lnTo>
                  <a:lnTo>
                    <a:pt x="569" y="992"/>
                  </a:lnTo>
                  <a:lnTo>
                    <a:pt x="581" y="983"/>
                  </a:lnTo>
                  <a:lnTo>
                    <a:pt x="587" y="978"/>
                  </a:lnTo>
                  <a:lnTo>
                    <a:pt x="590" y="976"/>
                  </a:lnTo>
                  <a:lnTo>
                    <a:pt x="591" y="974"/>
                  </a:lnTo>
                  <a:lnTo>
                    <a:pt x="591" y="974"/>
                  </a:lnTo>
                  <a:close/>
                  <a:moveTo>
                    <a:pt x="536" y="980"/>
                  </a:moveTo>
                  <a:lnTo>
                    <a:pt x="536" y="980"/>
                  </a:lnTo>
                  <a:lnTo>
                    <a:pt x="548" y="969"/>
                  </a:lnTo>
                  <a:lnTo>
                    <a:pt x="561" y="958"/>
                  </a:lnTo>
                  <a:lnTo>
                    <a:pt x="561" y="958"/>
                  </a:lnTo>
                  <a:lnTo>
                    <a:pt x="563" y="957"/>
                  </a:lnTo>
                  <a:lnTo>
                    <a:pt x="563" y="957"/>
                  </a:lnTo>
                  <a:lnTo>
                    <a:pt x="565" y="958"/>
                  </a:lnTo>
                  <a:lnTo>
                    <a:pt x="565" y="958"/>
                  </a:lnTo>
                  <a:lnTo>
                    <a:pt x="550" y="969"/>
                  </a:lnTo>
                  <a:lnTo>
                    <a:pt x="536" y="980"/>
                  </a:lnTo>
                  <a:lnTo>
                    <a:pt x="536" y="980"/>
                  </a:lnTo>
                  <a:close/>
                  <a:moveTo>
                    <a:pt x="521" y="970"/>
                  </a:moveTo>
                  <a:lnTo>
                    <a:pt x="521" y="970"/>
                  </a:lnTo>
                  <a:lnTo>
                    <a:pt x="527" y="963"/>
                  </a:lnTo>
                  <a:lnTo>
                    <a:pt x="533" y="954"/>
                  </a:lnTo>
                  <a:lnTo>
                    <a:pt x="548" y="940"/>
                  </a:lnTo>
                  <a:lnTo>
                    <a:pt x="548" y="940"/>
                  </a:lnTo>
                  <a:lnTo>
                    <a:pt x="556" y="949"/>
                  </a:lnTo>
                  <a:lnTo>
                    <a:pt x="556" y="949"/>
                  </a:lnTo>
                  <a:lnTo>
                    <a:pt x="539" y="960"/>
                  </a:lnTo>
                  <a:lnTo>
                    <a:pt x="521" y="970"/>
                  </a:lnTo>
                  <a:lnTo>
                    <a:pt x="521" y="970"/>
                  </a:lnTo>
                  <a:close/>
                  <a:moveTo>
                    <a:pt x="522" y="947"/>
                  </a:moveTo>
                  <a:lnTo>
                    <a:pt x="522" y="947"/>
                  </a:lnTo>
                  <a:lnTo>
                    <a:pt x="528" y="940"/>
                  </a:lnTo>
                  <a:lnTo>
                    <a:pt x="528" y="940"/>
                  </a:lnTo>
                  <a:lnTo>
                    <a:pt x="534" y="934"/>
                  </a:lnTo>
                  <a:lnTo>
                    <a:pt x="538" y="927"/>
                  </a:lnTo>
                  <a:lnTo>
                    <a:pt x="538" y="927"/>
                  </a:lnTo>
                  <a:lnTo>
                    <a:pt x="543" y="933"/>
                  </a:lnTo>
                  <a:lnTo>
                    <a:pt x="543" y="933"/>
                  </a:lnTo>
                  <a:lnTo>
                    <a:pt x="522" y="947"/>
                  </a:lnTo>
                  <a:lnTo>
                    <a:pt x="522" y="947"/>
                  </a:lnTo>
                  <a:close/>
                  <a:moveTo>
                    <a:pt x="515" y="934"/>
                  </a:moveTo>
                  <a:lnTo>
                    <a:pt x="515" y="934"/>
                  </a:lnTo>
                  <a:lnTo>
                    <a:pt x="524" y="923"/>
                  </a:lnTo>
                  <a:lnTo>
                    <a:pt x="531" y="913"/>
                  </a:lnTo>
                  <a:lnTo>
                    <a:pt x="531" y="913"/>
                  </a:lnTo>
                  <a:lnTo>
                    <a:pt x="534" y="919"/>
                  </a:lnTo>
                  <a:lnTo>
                    <a:pt x="534" y="919"/>
                  </a:lnTo>
                  <a:lnTo>
                    <a:pt x="532" y="919"/>
                  </a:lnTo>
                  <a:lnTo>
                    <a:pt x="530" y="922"/>
                  </a:lnTo>
                  <a:lnTo>
                    <a:pt x="524" y="925"/>
                  </a:lnTo>
                  <a:lnTo>
                    <a:pt x="515" y="934"/>
                  </a:lnTo>
                  <a:lnTo>
                    <a:pt x="515" y="934"/>
                  </a:lnTo>
                  <a:close/>
                  <a:moveTo>
                    <a:pt x="513" y="911"/>
                  </a:moveTo>
                  <a:lnTo>
                    <a:pt x="513" y="911"/>
                  </a:lnTo>
                  <a:lnTo>
                    <a:pt x="524" y="898"/>
                  </a:lnTo>
                  <a:lnTo>
                    <a:pt x="524" y="898"/>
                  </a:lnTo>
                  <a:lnTo>
                    <a:pt x="525" y="901"/>
                  </a:lnTo>
                  <a:lnTo>
                    <a:pt x="525" y="901"/>
                  </a:lnTo>
                  <a:lnTo>
                    <a:pt x="513" y="911"/>
                  </a:lnTo>
                  <a:lnTo>
                    <a:pt x="513" y="911"/>
                  </a:lnTo>
                  <a:close/>
                  <a:moveTo>
                    <a:pt x="495" y="910"/>
                  </a:moveTo>
                  <a:lnTo>
                    <a:pt x="495" y="910"/>
                  </a:lnTo>
                  <a:lnTo>
                    <a:pt x="501" y="898"/>
                  </a:lnTo>
                  <a:lnTo>
                    <a:pt x="509" y="884"/>
                  </a:lnTo>
                  <a:lnTo>
                    <a:pt x="509" y="884"/>
                  </a:lnTo>
                  <a:lnTo>
                    <a:pt x="514" y="877"/>
                  </a:lnTo>
                  <a:lnTo>
                    <a:pt x="514" y="877"/>
                  </a:lnTo>
                  <a:lnTo>
                    <a:pt x="519" y="888"/>
                  </a:lnTo>
                  <a:lnTo>
                    <a:pt x="519" y="888"/>
                  </a:lnTo>
                  <a:lnTo>
                    <a:pt x="507" y="899"/>
                  </a:lnTo>
                  <a:lnTo>
                    <a:pt x="501" y="905"/>
                  </a:lnTo>
                  <a:lnTo>
                    <a:pt x="495" y="910"/>
                  </a:lnTo>
                  <a:lnTo>
                    <a:pt x="495" y="910"/>
                  </a:lnTo>
                  <a:close/>
                  <a:moveTo>
                    <a:pt x="483" y="890"/>
                  </a:moveTo>
                  <a:lnTo>
                    <a:pt x="483" y="890"/>
                  </a:lnTo>
                  <a:lnTo>
                    <a:pt x="488" y="881"/>
                  </a:lnTo>
                  <a:lnTo>
                    <a:pt x="494" y="872"/>
                  </a:lnTo>
                  <a:lnTo>
                    <a:pt x="506" y="857"/>
                  </a:lnTo>
                  <a:lnTo>
                    <a:pt x="506" y="857"/>
                  </a:lnTo>
                  <a:lnTo>
                    <a:pt x="509" y="864"/>
                  </a:lnTo>
                  <a:lnTo>
                    <a:pt x="509" y="864"/>
                  </a:lnTo>
                  <a:lnTo>
                    <a:pt x="496" y="877"/>
                  </a:lnTo>
                  <a:lnTo>
                    <a:pt x="490" y="884"/>
                  </a:lnTo>
                  <a:lnTo>
                    <a:pt x="483" y="890"/>
                  </a:lnTo>
                  <a:lnTo>
                    <a:pt x="483" y="890"/>
                  </a:lnTo>
                  <a:close/>
                  <a:moveTo>
                    <a:pt x="484" y="911"/>
                  </a:moveTo>
                  <a:lnTo>
                    <a:pt x="484" y="911"/>
                  </a:lnTo>
                  <a:lnTo>
                    <a:pt x="479" y="904"/>
                  </a:lnTo>
                  <a:lnTo>
                    <a:pt x="479" y="904"/>
                  </a:lnTo>
                  <a:lnTo>
                    <a:pt x="491" y="895"/>
                  </a:lnTo>
                  <a:lnTo>
                    <a:pt x="491" y="895"/>
                  </a:lnTo>
                  <a:lnTo>
                    <a:pt x="484" y="911"/>
                  </a:lnTo>
                  <a:lnTo>
                    <a:pt x="484" y="911"/>
                  </a:lnTo>
                  <a:close/>
                  <a:moveTo>
                    <a:pt x="490" y="927"/>
                  </a:moveTo>
                  <a:lnTo>
                    <a:pt x="490" y="927"/>
                  </a:lnTo>
                  <a:lnTo>
                    <a:pt x="489" y="924"/>
                  </a:lnTo>
                  <a:lnTo>
                    <a:pt x="489" y="924"/>
                  </a:lnTo>
                  <a:lnTo>
                    <a:pt x="492" y="922"/>
                  </a:lnTo>
                  <a:lnTo>
                    <a:pt x="492" y="922"/>
                  </a:lnTo>
                  <a:lnTo>
                    <a:pt x="490" y="927"/>
                  </a:lnTo>
                  <a:lnTo>
                    <a:pt x="490" y="927"/>
                  </a:lnTo>
                  <a:close/>
                  <a:moveTo>
                    <a:pt x="494" y="936"/>
                  </a:moveTo>
                  <a:lnTo>
                    <a:pt x="494" y="936"/>
                  </a:lnTo>
                  <a:lnTo>
                    <a:pt x="502" y="931"/>
                  </a:lnTo>
                  <a:lnTo>
                    <a:pt x="510" y="925"/>
                  </a:lnTo>
                  <a:lnTo>
                    <a:pt x="510" y="925"/>
                  </a:lnTo>
                  <a:lnTo>
                    <a:pt x="496" y="943"/>
                  </a:lnTo>
                  <a:lnTo>
                    <a:pt x="496" y="943"/>
                  </a:lnTo>
                  <a:lnTo>
                    <a:pt x="494" y="936"/>
                  </a:lnTo>
                  <a:lnTo>
                    <a:pt x="494" y="936"/>
                  </a:lnTo>
                  <a:close/>
                  <a:moveTo>
                    <a:pt x="500" y="958"/>
                  </a:moveTo>
                  <a:lnTo>
                    <a:pt x="500" y="958"/>
                  </a:lnTo>
                  <a:lnTo>
                    <a:pt x="506" y="954"/>
                  </a:lnTo>
                  <a:lnTo>
                    <a:pt x="506" y="954"/>
                  </a:lnTo>
                  <a:lnTo>
                    <a:pt x="501" y="960"/>
                  </a:lnTo>
                  <a:lnTo>
                    <a:pt x="501" y="960"/>
                  </a:lnTo>
                  <a:lnTo>
                    <a:pt x="500" y="958"/>
                  </a:lnTo>
                  <a:lnTo>
                    <a:pt x="500" y="958"/>
                  </a:lnTo>
                  <a:close/>
                  <a:moveTo>
                    <a:pt x="504" y="969"/>
                  </a:moveTo>
                  <a:lnTo>
                    <a:pt x="504" y="969"/>
                  </a:lnTo>
                  <a:lnTo>
                    <a:pt x="509" y="968"/>
                  </a:lnTo>
                  <a:lnTo>
                    <a:pt x="514" y="964"/>
                  </a:lnTo>
                  <a:lnTo>
                    <a:pt x="514" y="964"/>
                  </a:lnTo>
                  <a:lnTo>
                    <a:pt x="510" y="971"/>
                  </a:lnTo>
                  <a:lnTo>
                    <a:pt x="507" y="977"/>
                  </a:lnTo>
                  <a:lnTo>
                    <a:pt x="507" y="977"/>
                  </a:lnTo>
                  <a:lnTo>
                    <a:pt x="504" y="969"/>
                  </a:lnTo>
                  <a:lnTo>
                    <a:pt x="504" y="969"/>
                  </a:lnTo>
                  <a:close/>
                  <a:moveTo>
                    <a:pt x="514" y="990"/>
                  </a:moveTo>
                  <a:lnTo>
                    <a:pt x="514" y="990"/>
                  </a:lnTo>
                  <a:lnTo>
                    <a:pt x="510" y="986"/>
                  </a:lnTo>
                  <a:lnTo>
                    <a:pt x="510" y="986"/>
                  </a:lnTo>
                  <a:lnTo>
                    <a:pt x="516" y="983"/>
                  </a:lnTo>
                  <a:lnTo>
                    <a:pt x="521" y="981"/>
                  </a:lnTo>
                  <a:lnTo>
                    <a:pt x="521" y="981"/>
                  </a:lnTo>
                  <a:lnTo>
                    <a:pt x="514" y="990"/>
                  </a:lnTo>
                  <a:lnTo>
                    <a:pt x="514" y="990"/>
                  </a:lnTo>
                  <a:close/>
                  <a:moveTo>
                    <a:pt x="524" y="1004"/>
                  </a:moveTo>
                  <a:lnTo>
                    <a:pt x="524" y="1004"/>
                  </a:lnTo>
                  <a:lnTo>
                    <a:pt x="519" y="999"/>
                  </a:lnTo>
                  <a:lnTo>
                    <a:pt x="519" y="999"/>
                  </a:lnTo>
                  <a:lnTo>
                    <a:pt x="528" y="994"/>
                  </a:lnTo>
                  <a:lnTo>
                    <a:pt x="528" y="994"/>
                  </a:lnTo>
                  <a:lnTo>
                    <a:pt x="524" y="1004"/>
                  </a:lnTo>
                  <a:lnTo>
                    <a:pt x="524" y="1004"/>
                  </a:lnTo>
                  <a:close/>
                  <a:moveTo>
                    <a:pt x="538" y="1012"/>
                  </a:moveTo>
                  <a:lnTo>
                    <a:pt x="538" y="1012"/>
                  </a:lnTo>
                  <a:lnTo>
                    <a:pt x="533" y="1010"/>
                  </a:lnTo>
                  <a:lnTo>
                    <a:pt x="533" y="1010"/>
                  </a:lnTo>
                  <a:lnTo>
                    <a:pt x="542" y="1007"/>
                  </a:lnTo>
                  <a:lnTo>
                    <a:pt x="542" y="1007"/>
                  </a:lnTo>
                  <a:lnTo>
                    <a:pt x="539" y="1010"/>
                  </a:lnTo>
                  <a:lnTo>
                    <a:pt x="538" y="1012"/>
                  </a:lnTo>
                  <a:lnTo>
                    <a:pt x="538" y="1012"/>
                  </a:lnTo>
                  <a:close/>
                  <a:moveTo>
                    <a:pt x="561" y="1019"/>
                  </a:moveTo>
                  <a:lnTo>
                    <a:pt x="561" y="1019"/>
                  </a:lnTo>
                  <a:lnTo>
                    <a:pt x="551" y="1017"/>
                  </a:lnTo>
                  <a:lnTo>
                    <a:pt x="551" y="1017"/>
                  </a:lnTo>
                  <a:lnTo>
                    <a:pt x="559" y="1015"/>
                  </a:lnTo>
                  <a:lnTo>
                    <a:pt x="567" y="1012"/>
                  </a:lnTo>
                  <a:lnTo>
                    <a:pt x="567" y="1012"/>
                  </a:lnTo>
                  <a:lnTo>
                    <a:pt x="561" y="1019"/>
                  </a:lnTo>
                  <a:lnTo>
                    <a:pt x="561" y="1019"/>
                  </a:lnTo>
                  <a:close/>
                  <a:moveTo>
                    <a:pt x="593" y="1022"/>
                  </a:moveTo>
                  <a:lnTo>
                    <a:pt x="593" y="1022"/>
                  </a:lnTo>
                  <a:lnTo>
                    <a:pt x="579" y="1021"/>
                  </a:lnTo>
                  <a:lnTo>
                    <a:pt x="579" y="1021"/>
                  </a:lnTo>
                  <a:lnTo>
                    <a:pt x="596" y="1011"/>
                  </a:lnTo>
                  <a:lnTo>
                    <a:pt x="596" y="1011"/>
                  </a:lnTo>
                  <a:lnTo>
                    <a:pt x="593" y="1016"/>
                  </a:lnTo>
                  <a:lnTo>
                    <a:pt x="593" y="1022"/>
                  </a:lnTo>
                  <a:lnTo>
                    <a:pt x="593" y="1022"/>
                  </a:lnTo>
                  <a:close/>
                  <a:moveTo>
                    <a:pt x="584" y="1007"/>
                  </a:moveTo>
                  <a:lnTo>
                    <a:pt x="584" y="1007"/>
                  </a:lnTo>
                  <a:lnTo>
                    <a:pt x="593" y="998"/>
                  </a:lnTo>
                  <a:lnTo>
                    <a:pt x="604" y="988"/>
                  </a:lnTo>
                  <a:lnTo>
                    <a:pt x="604" y="988"/>
                  </a:lnTo>
                  <a:lnTo>
                    <a:pt x="615" y="981"/>
                  </a:lnTo>
                  <a:lnTo>
                    <a:pt x="615" y="981"/>
                  </a:lnTo>
                  <a:lnTo>
                    <a:pt x="620" y="982"/>
                  </a:lnTo>
                  <a:lnTo>
                    <a:pt x="620" y="982"/>
                  </a:lnTo>
                  <a:lnTo>
                    <a:pt x="602" y="995"/>
                  </a:lnTo>
                  <a:lnTo>
                    <a:pt x="584" y="1007"/>
                  </a:lnTo>
                  <a:lnTo>
                    <a:pt x="584" y="1007"/>
                  </a:lnTo>
                  <a:close/>
                  <a:moveTo>
                    <a:pt x="609" y="1022"/>
                  </a:moveTo>
                  <a:lnTo>
                    <a:pt x="609" y="1022"/>
                  </a:lnTo>
                  <a:lnTo>
                    <a:pt x="613" y="1019"/>
                  </a:lnTo>
                  <a:lnTo>
                    <a:pt x="613" y="1019"/>
                  </a:lnTo>
                  <a:lnTo>
                    <a:pt x="613" y="1022"/>
                  </a:lnTo>
                  <a:lnTo>
                    <a:pt x="613" y="1022"/>
                  </a:lnTo>
                  <a:lnTo>
                    <a:pt x="609" y="1022"/>
                  </a:lnTo>
                  <a:lnTo>
                    <a:pt x="609" y="1022"/>
                  </a:lnTo>
                  <a:close/>
                  <a:moveTo>
                    <a:pt x="607" y="1012"/>
                  </a:moveTo>
                  <a:lnTo>
                    <a:pt x="607" y="1012"/>
                  </a:lnTo>
                  <a:lnTo>
                    <a:pt x="612" y="1006"/>
                  </a:lnTo>
                  <a:lnTo>
                    <a:pt x="616" y="1000"/>
                  </a:lnTo>
                  <a:lnTo>
                    <a:pt x="628" y="988"/>
                  </a:lnTo>
                  <a:lnTo>
                    <a:pt x="628" y="988"/>
                  </a:lnTo>
                  <a:lnTo>
                    <a:pt x="633" y="984"/>
                  </a:lnTo>
                  <a:lnTo>
                    <a:pt x="633" y="984"/>
                  </a:lnTo>
                  <a:lnTo>
                    <a:pt x="646" y="986"/>
                  </a:lnTo>
                  <a:lnTo>
                    <a:pt x="646" y="986"/>
                  </a:lnTo>
                  <a:lnTo>
                    <a:pt x="633" y="995"/>
                  </a:lnTo>
                  <a:lnTo>
                    <a:pt x="633" y="995"/>
                  </a:lnTo>
                  <a:lnTo>
                    <a:pt x="620" y="1005"/>
                  </a:lnTo>
                  <a:lnTo>
                    <a:pt x="613" y="1009"/>
                  </a:lnTo>
                  <a:lnTo>
                    <a:pt x="607" y="1012"/>
                  </a:lnTo>
                  <a:lnTo>
                    <a:pt x="607" y="1012"/>
                  </a:lnTo>
                  <a:close/>
                  <a:moveTo>
                    <a:pt x="638" y="1019"/>
                  </a:moveTo>
                  <a:lnTo>
                    <a:pt x="638" y="1019"/>
                  </a:lnTo>
                  <a:lnTo>
                    <a:pt x="631" y="1021"/>
                  </a:lnTo>
                  <a:lnTo>
                    <a:pt x="631" y="1021"/>
                  </a:lnTo>
                  <a:lnTo>
                    <a:pt x="639" y="1016"/>
                  </a:lnTo>
                  <a:lnTo>
                    <a:pt x="639" y="1016"/>
                  </a:lnTo>
                  <a:lnTo>
                    <a:pt x="638" y="1019"/>
                  </a:lnTo>
                  <a:lnTo>
                    <a:pt x="638" y="1019"/>
                  </a:lnTo>
                  <a:close/>
                  <a:moveTo>
                    <a:pt x="634" y="1007"/>
                  </a:moveTo>
                  <a:lnTo>
                    <a:pt x="634" y="1007"/>
                  </a:lnTo>
                  <a:lnTo>
                    <a:pt x="639" y="1004"/>
                  </a:lnTo>
                  <a:lnTo>
                    <a:pt x="639" y="1004"/>
                  </a:lnTo>
                  <a:lnTo>
                    <a:pt x="652" y="993"/>
                  </a:lnTo>
                  <a:lnTo>
                    <a:pt x="652" y="993"/>
                  </a:lnTo>
                  <a:lnTo>
                    <a:pt x="648" y="999"/>
                  </a:lnTo>
                  <a:lnTo>
                    <a:pt x="648" y="999"/>
                  </a:lnTo>
                  <a:lnTo>
                    <a:pt x="634" y="1007"/>
                  </a:lnTo>
                  <a:lnTo>
                    <a:pt x="634" y="1007"/>
                  </a:lnTo>
                  <a:close/>
                  <a:moveTo>
                    <a:pt x="666" y="1017"/>
                  </a:moveTo>
                  <a:lnTo>
                    <a:pt x="666" y="1017"/>
                  </a:lnTo>
                  <a:lnTo>
                    <a:pt x="671" y="1013"/>
                  </a:lnTo>
                  <a:lnTo>
                    <a:pt x="671" y="1013"/>
                  </a:lnTo>
                  <a:lnTo>
                    <a:pt x="672" y="1016"/>
                  </a:lnTo>
                  <a:lnTo>
                    <a:pt x="672" y="1016"/>
                  </a:lnTo>
                  <a:lnTo>
                    <a:pt x="666" y="1017"/>
                  </a:lnTo>
                  <a:lnTo>
                    <a:pt x="666" y="1017"/>
                  </a:lnTo>
                  <a:close/>
                  <a:moveTo>
                    <a:pt x="650" y="1012"/>
                  </a:moveTo>
                  <a:lnTo>
                    <a:pt x="650" y="1012"/>
                  </a:lnTo>
                  <a:lnTo>
                    <a:pt x="654" y="1006"/>
                  </a:lnTo>
                  <a:lnTo>
                    <a:pt x="654" y="1006"/>
                  </a:lnTo>
                  <a:lnTo>
                    <a:pt x="666" y="996"/>
                  </a:lnTo>
                  <a:lnTo>
                    <a:pt x="678" y="987"/>
                  </a:lnTo>
                  <a:lnTo>
                    <a:pt x="678" y="987"/>
                  </a:lnTo>
                  <a:lnTo>
                    <a:pt x="693" y="987"/>
                  </a:lnTo>
                  <a:lnTo>
                    <a:pt x="693" y="987"/>
                  </a:lnTo>
                  <a:lnTo>
                    <a:pt x="686" y="993"/>
                  </a:lnTo>
                  <a:lnTo>
                    <a:pt x="686" y="993"/>
                  </a:lnTo>
                  <a:lnTo>
                    <a:pt x="669" y="1004"/>
                  </a:lnTo>
                  <a:lnTo>
                    <a:pt x="660" y="1009"/>
                  </a:lnTo>
                  <a:lnTo>
                    <a:pt x="650" y="1012"/>
                  </a:lnTo>
                  <a:lnTo>
                    <a:pt x="650" y="1012"/>
                  </a:lnTo>
                  <a:close/>
                  <a:moveTo>
                    <a:pt x="693" y="1000"/>
                  </a:moveTo>
                  <a:lnTo>
                    <a:pt x="693" y="1000"/>
                  </a:lnTo>
                  <a:lnTo>
                    <a:pt x="709" y="987"/>
                  </a:lnTo>
                  <a:lnTo>
                    <a:pt x="709" y="987"/>
                  </a:lnTo>
                  <a:lnTo>
                    <a:pt x="727" y="986"/>
                  </a:lnTo>
                  <a:lnTo>
                    <a:pt x="727" y="986"/>
                  </a:lnTo>
                  <a:lnTo>
                    <a:pt x="708" y="996"/>
                  </a:lnTo>
                  <a:lnTo>
                    <a:pt x="687" y="1005"/>
                  </a:lnTo>
                  <a:lnTo>
                    <a:pt x="687" y="1005"/>
                  </a:lnTo>
                  <a:lnTo>
                    <a:pt x="693" y="1000"/>
                  </a:lnTo>
                  <a:lnTo>
                    <a:pt x="693" y="1000"/>
                  </a:lnTo>
                  <a:close/>
                  <a:moveTo>
                    <a:pt x="701" y="1013"/>
                  </a:moveTo>
                  <a:lnTo>
                    <a:pt x="701" y="1013"/>
                  </a:lnTo>
                  <a:lnTo>
                    <a:pt x="690" y="1015"/>
                  </a:lnTo>
                  <a:lnTo>
                    <a:pt x="690" y="1015"/>
                  </a:lnTo>
                  <a:lnTo>
                    <a:pt x="703" y="1010"/>
                  </a:lnTo>
                  <a:lnTo>
                    <a:pt x="703" y="1010"/>
                  </a:lnTo>
                  <a:lnTo>
                    <a:pt x="701" y="1013"/>
                  </a:lnTo>
                  <a:lnTo>
                    <a:pt x="701" y="1013"/>
                  </a:lnTo>
                  <a:close/>
                  <a:moveTo>
                    <a:pt x="737" y="992"/>
                  </a:moveTo>
                  <a:lnTo>
                    <a:pt x="737" y="992"/>
                  </a:lnTo>
                  <a:lnTo>
                    <a:pt x="746" y="986"/>
                  </a:lnTo>
                  <a:lnTo>
                    <a:pt x="746" y="986"/>
                  </a:lnTo>
                  <a:lnTo>
                    <a:pt x="767" y="984"/>
                  </a:lnTo>
                  <a:lnTo>
                    <a:pt x="767" y="984"/>
                  </a:lnTo>
                  <a:lnTo>
                    <a:pt x="764" y="987"/>
                  </a:lnTo>
                  <a:lnTo>
                    <a:pt x="764" y="987"/>
                  </a:lnTo>
                  <a:lnTo>
                    <a:pt x="751" y="994"/>
                  </a:lnTo>
                  <a:lnTo>
                    <a:pt x="739" y="1000"/>
                  </a:lnTo>
                  <a:lnTo>
                    <a:pt x="727" y="1005"/>
                  </a:lnTo>
                  <a:lnTo>
                    <a:pt x="715" y="1010"/>
                  </a:lnTo>
                  <a:lnTo>
                    <a:pt x="715" y="1010"/>
                  </a:lnTo>
                  <a:lnTo>
                    <a:pt x="726" y="1000"/>
                  </a:lnTo>
                  <a:lnTo>
                    <a:pt x="737" y="992"/>
                  </a:lnTo>
                  <a:lnTo>
                    <a:pt x="737" y="992"/>
                  </a:lnTo>
                  <a:close/>
                  <a:moveTo>
                    <a:pt x="752" y="1009"/>
                  </a:moveTo>
                  <a:lnTo>
                    <a:pt x="752" y="1009"/>
                  </a:lnTo>
                  <a:lnTo>
                    <a:pt x="761" y="1001"/>
                  </a:lnTo>
                  <a:lnTo>
                    <a:pt x="769" y="994"/>
                  </a:lnTo>
                  <a:lnTo>
                    <a:pt x="769" y="994"/>
                  </a:lnTo>
                  <a:lnTo>
                    <a:pt x="785" y="983"/>
                  </a:lnTo>
                  <a:lnTo>
                    <a:pt x="785" y="983"/>
                  </a:lnTo>
                  <a:lnTo>
                    <a:pt x="795" y="983"/>
                  </a:lnTo>
                  <a:lnTo>
                    <a:pt x="795" y="983"/>
                  </a:lnTo>
                  <a:lnTo>
                    <a:pt x="786" y="990"/>
                  </a:lnTo>
                  <a:lnTo>
                    <a:pt x="778" y="999"/>
                  </a:lnTo>
                  <a:lnTo>
                    <a:pt x="778" y="999"/>
                  </a:lnTo>
                  <a:lnTo>
                    <a:pt x="766" y="1005"/>
                  </a:lnTo>
                  <a:lnTo>
                    <a:pt x="752" y="1009"/>
                  </a:lnTo>
                  <a:lnTo>
                    <a:pt x="752" y="1009"/>
                  </a:lnTo>
                  <a:close/>
                  <a:moveTo>
                    <a:pt x="793" y="1012"/>
                  </a:moveTo>
                  <a:lnTo>
                    <a:pt x="793" y="1012"/>
                  </a:lnTo>
                  <a:lnTo>
                    <a:pt x="784" y="1012"/>
                  </a:lnTo>
                  <a:lnTo>
                    <a:pt x="784" y="1012"/>
                  </a:lnTo>
                  <a:lnTo>
                    <a:pt x="798" y="1006"/>
                  </a:lnTo>
                  <a:lnTo>
                    <a:pt x="798" y="1006"/>
                  </a:lnTo>
                  <a:lnTo>
                    <a:pt x="793" y="1012"/>
                  </a:lnTo>
                  <a:lnTo>
                    <a:pt x="793" y="1012"/>
                  </a:lnTo>
                  <a:close/>
                  <a:moveTo>
                    <a:pt x="807" y="1011"/>
                  </a:moveTo>
                  <a:lnTo>
                    <a:pt x="807" y="1011"/>
                  </a:lnTo>
                  <a:lnTo>
                    <a:pt x="813" y="1005"/>
                  </a:lnTo>
                  <a:lnTo>
                    <a:pt x="819" y="999"/>
                  </a:lnTo>
                  <a:lnTo>
                    <a:pt x="833" y="988"/>
                  </a:lnTo>
                  <a:lnTo>
                    <a:pt x="833" y="988"/>
                  </a:lnTo>
                  <a:lnTo>
                    <a:pt x="837" y="984"/>
                  </a:lnTo>
                  <a:lnTo>
                    <a:pt x="837" y="984"/>
                  </a:lnTo>
                  <a:lnTo>
                    <a:pt x="857" y="987"/>
                  </a:lnTo>
                  <a:lnTo>
                    <a:pt x="857" y="987"/>
                  </a:lnTo>
                  <a:lnTo>
                    <a:pt x="841" y="996"/>
                  </a:lnTo>
                  <a:lnTo>
                    <a:pt x="841" y="996"/>
                  </a:lnTo>
                  <a:lnTo>
                    <a:pt x="825" y="1005"/>
                  </a:lnTo>
                  <a:lnTo>
                    <a:pt x="816" y="1009"/>
                  </a:lnTo>
                  <a:lnTo>
                    <a:pt x="807" y="1011"/>
                  </a:lnTo>
                  <a:lnTo>
                    <a:pt x="807" y="1011"/>
                  </a:lnTo>
                  <a:close/>
                  <a:moveTo>
                    <a:pt x="803" y="993"/>
                  </a:moveTo>
                  <a:lnTo>
                    <a:pt x="803" y="993"/>
                  </a:lnTo>
                  <a:lnTo>
                    <a:pt x="813" y="983"/>
                  </a:lnTo>
                  <a:lnTo>
                    <a:pt x="813" y="983"/>
                  </a:lnTo>
                  <a:lnTo>
                    <a:pt x="819" y="984"/>
                  </a:lnTo>
                  <a:lnTo>
                    <a:pt x="819" y="984"/>
                  </a:lnTo>
                  <a:lnTo>
                    <a:pt x="803" y="993"/>
                  </a:lnTo>
                  <a:lnTo>
                    <a:pt x="803" y="993"/>
                  </a:lnTo>
                  <a:close/>
                  <a:moveTo>
                    <a:pt x="846" y="1005"/>
                  </a:moveTo>
                  <a:lnTo>
                    <a:pt x="846" y="1005"/>
                  </a:lnTo>
                  <a:lnTo>
                    <a:pt x="861" y="998"/>
                  </a:lnTo>
                  <a:lnTo>
                    <a:pt x="868" y="993"/>
                  </a:lnTo>
                  <a:lnTo>
                    <a:pt x="873" y="987"/>
                  </a:lnTo>
                  <a:lnTo>
                    <a:pt x="873" y="987"/>
                  </a:lnTo>
                  <a:lnTo>
                    <a:pt x="886" y="988"/>
                  </a:lnTo>
                  <a:lnTo>
                    <a:pt x="886" y="988"/>
                  </a:lnTo>
                  <a:lnTo>
                    <a:pt x="885" y="988"/>
                  </a:lnTo>
                  <a:lnTo>
                    <a:pt x="885" y="988"/>
                  </a:lnTo>
                  <a:lnTo>
                    <a:pt x="875" y="995"/>
                  </a:lnTo>
                  <a:lnTo>
                    <a:pt x="863" y="1001"/>
                  </a:lnTo>
                  <a:lnTo>
                    <a:pt x="851" y="1007"/>
                  </a:lnTo>
                  <a:lnTo>
                    <a:pt x="839" y="1011"/>
                  </a:lnTo>
                  <a:lnTo>
                    <a:pt x="839" y="1011"/>
                  </a:lnTo>
                  <a:lnTo>
                    <a:pt x="846" y="1005"/>
                  </a:lnTo>
                  <a:lnTo>
                    <a:pt x="846" y="1005"/>
                  </a:lnTo>
                  <a:close/>
                  <a:moveTo>
                    <a:pt x="862" y="1017"/>
                  </a:moveTo>
                  <a:lnTo>
                    <a:pt x="862" y="1017"/>
                  </a:lnTo>
                  <a:lnTo>
                    <a:pt x="853" y="1017"/>
                  </a:lnTo>
                  <a:lnTo>
                    <a:pt x="853" y="1017"/>
                  </a:lnTo>
                  <a:lnTo>
                    <a:pt x="863" y="1012"/>
                  </a:lnTo>
                  <a:lnTo>
                    <a:pt x="863" y="1012"/>
                  </a:lnTo>
                  <a:lnTo>
                    <a:pt x="862" y="1017"/>
                  </a:lnTo>
                  <a:lnTo>
                    <a:pt x="862" y="1017"/>
                  </a:lnTo>
                  <a:close/>
                  <a:moveTo>
                    <a:pt x="874" y="1013"/>
                  </a:moveTo>
                  <a:lnTo>
                    <a:pt x="874" y="1013"/>
                  </a:lnTo>
                  <a:lnTo>
                    <a:pt x="878" y="1010"/>
                  </a:lnTo>
                  <a:lnTo>
                    <a:pt x="881" y="1005"/>
                  </a:lnTo>
                  <a:lnTo>
                    <a:pt x="891" y="996"/>
                  </a:lnTo>
                  <a:lnTo>
                    <a:pt x="891" y="996"/>
                  </a:lnTo>
                  <a:lnTo>
                    <a:pt x="896" y="993"/>
                  </a:lnTo>
                  <a:lnTo>
                    <a:pt x="900" y="989"/>
                  </a:lnTo>
                  <a:lnTo>
                    <a:pt x="900" y="989"/>
                  </a:lnTo>
                  <a:lnTo>
                    <a:pt x="917" y="990"/>
                  </a:lnTo>
                  <a:lnTo>
                    <a:pt x="917" y="990"/>
                  </a:lnTo>
                  <a:lnTo>
                    <a:pt x="896" y="1002"/>
                  </a:lnTo>
                  <a:lnTo>
                    <a:pt x="874" y="1013"/>
                  </a:lnTo>
                  <a:lnTo>
                    <a:pt x="874" y="1013"/>
                  </a:lnTo>
                  <a:close/>
                  <a:moveTo>
                    <a:pt x="912" y="1007"/>
                  </a:moveTo>
                  <a:lnTo>
                    <a:pt x="912" y="1007"/>
                  </a:lnTo>
                  <a:lnTo>
                    <a:pt x="922" y="1000"/>
                  </a:lnTo>
                  <a:lnTo>
                    <a:pt x="927" y="996"/>
                  </a:lnTo>
                  <a:lnTo>
                    <a:pt x="928" y="994"/>
                  </a:lnTo>
                  <a:lnTo>
                    <a:pt x="928" y="992"/>
                  </a:lnTo>
                  <a:lnTo>
                    <a:pt x="928" y="992"/>
                  </a:lnTo>
                  <a:lnTo>
                    <a:pt x="944" y="993"/>
                  </a:lnTo>
                  <a:lnTo>
                    <a:pt x="944" y="993"/>
                  </a:lnTo>
                  <a:lnTo>
                    <a:pt x="903" y="1013"/>
                  </a:lnTo>
                  <a:lnTo>
                    <a:pt x="903" y="1013"/>
                  </a:lnTo>
                  <a:lnTo>
                    <a:pt x="912" y="1007"/>
                  </a:lnTo>
                  <a:lnTo>
                    <a:pt x="912" y="1007"/>
                  </a:lnTo>
                  <a:close/>
                  <a:moveTo>
                    <a:pt x="963" y="994"/>
                  </a:moveTo>
                  <a:lnTo>
                    <a:pt x="963" y="994"/>
                  </a:lnTo>
                  <a:lnTo>
                    <a:pt x="971" y="995"/>
                  </a:lnTo>
                  <a:lnTo>
                    <a:pt x="971" y="995"/>
                  </a:lnTo>
                  <a:lnTo>
                    <a:pt x="967" y="999"/>
                  </a:lnTo>
                  <a:lnTo>
                    <a:pt x="967" y="999"/>
                  </a:lnTo>
                  <a:lnTo>
                    <a:pt x="950" y="1006"/>
                  </a:lnTo>
                  <a:lnTo>
                    <a:pt x="933" y="1012"/>
                  </a:lnTo>
                  <a:lnTo>
                    <a:pt x="933" y="1012"/>
                  </a:lnTo>
                  <a:lnTo>
                    <a:pt x="940" y="1007"/>
                  </a:lnTo>
                  <a:lnTo>
                    <a:pt x="947" y="1004"/>
                  </a:lnTo>
                  <a:lnTo>
                    <a:pt x="956" y="999"/>
                  </a:lnTo>
                  <a:lnTo>
                    <a:pt x="963" y="994"/>
                  </a:lnTo>
                  <a:lnTo>
                    <a:pt x="963" y="994"/>
                  </a:lnTo>
                  <a:close/>
                  <a:moveTo>
                    <a:pt x="908" y="1022"/>
                  </a:moveTo>
                  <a:lnTo>
                    <a:pt x="908" y="1022"/>
                  </a:lnTo>
                  <a:lnTo>
                    <a:pt x="911" y="1019"/>
                  </a:lnTo>
                  <a:lnTo>
                    <a:pt x="911" y="1019"/>
                  </a:lnTo>
                  <a:lnTo>
                    <a:pt x="912" y="1022"/>
                  </a:lnTo>
                  <a:lnTo>
                    <a:pt x="912" y="1022"/>
                  </a:lnTo>
                  <a:lnTo>
                    <a:pt x="908" y="1022"/>
                  </a:lnTo>
                  <a:lnTo>
                    <a:pt x="908" y="1022"/>
                  </a:lnTo>
                  <a:close/>
                  <a:moveTo>
                    <a:pt x="939" y="1025"/>
                  </a:moveTo>
                  <a:lnTo>
                    <a:pt x="939" y="1025"/>
                  </a:lnTo>
                  <a:lnTo>
                    <a:pt x="926" y="1024"/>
                  </a:lnTo>
                  <a:lnTo>
                    <a:pt x="926" y="1024"/>
                  </a:lnTo>
                  <a:lnTo>
                    <a:pt x="935" y="1022"/>
                  </a:lnTo>
                  <a:lnTo>
                    <a:pt x="945" y="1018"/>
                  </a:lnTo>
                  <a:lnTo>
                    <a:pt x="945" y="1018"/>
                  </a:lnTo>
                  <a:lnTo>
                    <a:pt x="939" y="1025"/>
                  </a:lnTo>
                  <a:lnTo>
                    <a:pt x="939" y="1025"/>
                  </a:lnTo>
                  <a:close/>
                  <a:moveTo>
                    <a:pt x="967" y="1028"/>
                  </a:moveTo>
                  <a:lnTo>
                    <a:pt x="967" y="1028"/>
                  </a:lnTo>
                  <a:lnTo>
                    <a:pt x="963" y="1028"/>
                  </a:lnTo>
                  <a:lnTo>
                    <a:pt x="963" y="1028"/>
                  </a:lnTo>
                  <a:lnTo>
                    <a:pt x="969" y="1025"/>
                  </a:lnTo>
                  <a:lnTo>
                    <a:pt x="969" y="1025"/>
                  </a:lnTo>
                  <a:lnTo>
                    <a:pt x="967" y="1028"/>
                  </a:lnTo>
                  <a:lnTo>
                    <a:pt x="967" y="1028"/>
                  </a:lnTo>
                  <a:close/>
                  <a:moveTo>
                    <a:pt x="958" y="1019"/>
                  </a:moveTo>
                  <a:lnTo>
                    <a:pt x="958" y="1019"/>
                  </a:lnTo>
                  <a:lnTo>
                    <a:pt x="973" y="1006"/>
                  </a:lnTo>
                  <a:lnTo>
                    <a:pt x="973" y="1006"/>
                  </a:lnTo>
                  <a:lnTo>
                    <a:pt x="980" y="1002"/>
                  </a:lnTo>
                  <a:lnTo>
                    <a:pt x="986" y="996"/>
                  </a:lnTo>
                  <a:lnTo>
                    <a:pt x="986" y="996"/>
                  </a:lnTo>
                  <a:lnTo>
                    <a:pt x="999" y="998"/>
                  </a:lnTo>
                  <a:lnTo>
                    <a:pt x="999" y="998"/>
                  </a:lnTo>
                  <a:lnTo>
                    <a:pt x="979" y="1010"/>
                  </a:lnTo>
                  <a:lnTo>
                    <a:pt x="958" y="1019"/>
                  </a:lnTo>
                  <a:lnTo>
                    <a:pt x="958" y="1019"/>
                  </a:lnTo>
                  <a:close/>
                  <a:moveTo>
                    <a:pt x="988" y="1030"/>
                  </a:moveTo>
                  <a:lnTo>
                    <a:pt x="988" y="1030"/>
                  </a:lnTo>
                  <a:lnTo>
                    <a:pt x="985" y="1030"/>
                  </a:lnTo>
                  <a:lnTo>
                    <a:pt x="985" y="1030"/>
                  </a:lnTo>
                  <a:lnTo>
                    <a:pt x="991" y="1028"/>
                  </a:lnTo>
                  <a:lnTo>
                    <a:pt x="991" y="1028"/>
                  </a:lnTo>
                  <a:lnTo>
                    <a:pt x="988" y="1030"/>
                  </a:lnTo>
                  <a:lnTo>
                    <a:pt x="988" y="1030"/>
                  </a:lnTo>
                  <a:close/>
                  <a:moveTo>
                    <a:pt x="991" y="1017"/>
                  </a:moveTo>
                  <a:lnTo>
                    <a:pt x="991" y="1017"/>
                  </a:lnTo>
                  <a:lnTo>
                    <a:pt x="999" y="1011"/>
                  </a:lnTo>
                  <a:lnTo>
                    <a:pt x="1008" y="1005"/>
                  </a:lnTo>
                  <a:lnTo>
                    <a:pt x="1008" y="1005"/>
                  </a:lnTo>
                  <a:lnTo>
                    <a:pt x="1012" y="1001"/>
                  </a:lnTo>
                  <a:lnTo>
                    <a:pt x="1012" y="1001"/>
                  </a:lnTo>
                  <a:lnTo>
                    <a:pt x="1015" y="1000"/>
                  </a:lnTo>
                  <a:lnTo>
                    <a:pt x="1015" y="1000"/>
                  </a:lnTo>
                  <a:lnTo>
                    <a:pt x="1022" y="1000"/>
                  </a:lnTo>
                  <a:lnTo>
                    <a:pt x="1022" y="1000"/>
                  </a:lnTo>
                  <a:lnTo>
                    <a:pt x="1014" y="1006"/>
                  </a:lnTo>
                  <a:lnTo>
                    <a:pt x="1014" y="1006"/>
                  </a:lnTo>
                  <a:lnTo>
                    <a:pt x="1003" y="1012"/>
                  </a:lnTo>
                  <a:lnTo>
                    <a:pt x="991" y="1017"/>
                  </a:lnTo>
                  <a:lnTo>
                    <a:pt x="991" y="1017"/>
                  </a:lnTo>
                  <a:close/>
                  <a:moveTo>
                    <a:pt x="1020" y="1015"/>
                  </a:moveTo>
                  <a:lnTo>
                    <a:pt x="1020" y="1015"/>
                  </a:lnTo>
                  <a:lnTo>
                    <a:pt x="1028" y="1009"/>
                  </a:lnTo>
                  <a:lnTo>
                    <a:pt x="1038" y="1002"/>
                  </a:lnTo>
                  <a:lnTo>
                    <a:pt x="1038" y="1002"/>
                  </a:lnTo>
                  <a:lnTo>
                    <a:pt x="1050" y="1004"/>
                  </a:lnTo>
                  <a:lnTo>
                    <a:pt x="1050" y="1004"/>
                  </a:lnTo>
                  <a:lnTo>
                    <a:pt x="1028" y="1015"/>
                  </a:lnTo>
                  <a:lnTo>
                    <a:pt x="1008" y="1024"/>
                  </a:lnTo>
                  <a:lnTo>
                    <a:pt x="1008" y="1024"/>
                  </a:lnTo>
                  <a:lnTo>
                    <a:pt x="1020" y="1015"/>
                  </a:lnTo>
                  <a:lnTo>
                    <a:pt x="1020" y="1015"/>
                  </a:lnTo>
                  <a:close/>
                  <a:moveTo>
                    <a:pt x="1016" y="1034"/>
                  </a:moveTo>
                  <a:lnTo>
                    <a:pt x="1016" y="1034"/>
                  </a:lnTo>
                  <a:lnTo>
                    <a:pt x="1012" y="1033"/>
                  </a:lnTo>
                  <a:lnTo>
                    <a:pt x="1012" y="1033"/>
                  </a:lnTo>
                  <a:lnTo>
                    <a:pt x="1018" y="1030"/>
                  </a:lnTo>
                  <a:lnTo>
                    <a:pt x="1018" y="1030"/>
                  </a:lnTo>
                  <a:lnTo>
                    <a:pt x="1016" y="1034"/>
                  </a:lnTo>
                  <a:lnTo>
                    <a:pt x="1016" y="1034"/>
                  </a:lnTo>
                  <a:close/>
                  <a:moveTo>
                    <a:pt x="1065" y="1007"/>
                  </a:moveTo>
                  <a:lnTo>
                    <a:pt x="1065" y="1007"/>
                  </a:lnTo>
                  <a:lnTo>
                    <a:pt x="1067" y="1006"/>
                  </a:lnTo>
                  <a:lnTo>
                    <a:pt x="1067" y="1006"/>
                  </a:lnTo>
                  <a:lnTo>
                    <a:pt x="1080" y="1007"/>
                  </a:lnTo>
                  <a:lnTo>
                    <a:pt x="1080" y="1007"/>
                  </a:lnTo>
                  <a:lnTo>
                    <a:pt x="1057" y="1019"/>
                  </a:lnTo>
                  <a:lnTo>
                    <a:pt x="1045" y="1025"/>
                  </a:lnTo>
                  <a:lnTo>
                    <a:pt x="1032" y="1030"/>
                  </a:lnTo>
                  <a:lnTo>
                    <a:pt x="1032" y="1030"/>
                  </a:lnTo>
                  <a:lnTo>
                    <a:pt x="1040" y="1024"/>
                  </a:lnTo>
                  <a:lnTo>
                    <a:pt x="1047" y="1018"/>
                  </a:lnTo>
                  <a:lnTo>
                    <a:pt x="1065" y="1007"/>
                  </a:lnTo>
                  <a:lnTo>
                    <a:pt x="1065" y="1007"/>
                  </a:lnTo>
                  <a:close/>
                  <a:moveTo>
                    <a:pt x="1086" y="1009"/>
                  </a:moveTo>
                  <a:lnTo>
                    <a:pt x="1086" y="1009"/>
                  </a:lnTo>
                  <a:lnTo>
                    <a:pt x="1086" y="1009"/>
                  </a:lnTo>
                  <a:lnTo>
                    <a:pt x="1086" y="1009"/>
                  </a:lnTo>
                  <a:lnTo>
                    <a:pt x="1112" y="1012"/>
                  </a:lnTo>
                  <a:lnTo>
                    <a:pt x="1112" y="1012"/>
                  </a:lnTo>
                  <a:lnTo>
                    <a:pt x="1071" y="1028"/>
                  </a:lnTo>
                  <a:lnTo>
                    <a:pt x="1071" y="1028"/>
                  </a:lnTo>
                  <a:lnTo>
                    <a:pt x="1075" y="1024"/>
                  </a:lnTo>
                  <a:lnTo>
                    <a:pt x="1082" y="1019"/>
                  </a:lnTo>
                  <a:lnTo>
                    <a:pt x="1085" y="1017"/>
                  </a:lnTo>
                  <a:lnTo>
                    <a:pt x="1087" y="1015"/>
                  </a:lnTo>
                  <a:lnTo>
                    <a:pt x="1087" y="1011"/>
                  </a:lnTo>
                  <a:lnTo>
                    <a:pt x="1086" y="1009"/>
                  </a:lnTo>
                  <a:lnTo>
                    <a:pt x="1086" y="1009"/>
                  </a:lnTo>
                  <a:close/>
                  <a:moveTo>
                    <a:pt x="1046" y="1036"/>
                  </a:moveTo>
                  <a:lnTo>
                    <a:pt x="1046" y="1036"/>
                  </a:lnTo>
                  <a:lnTo>
                    <a:pt x="1044" y="1036"/>
                  </a:lnTo>
                  <a:lnTo>
                    <a:pt x="1044" y="1036"/>
                  </a:lnTo>
                  <a:lnTo>
                    <a:pt x="1047" y="1035"/>
                  </a:lnTo>
                  <a:lnTo>
                    <a:pt x="1047" y="1035"/>
                  </a:lnTo>
                  <a:lnTo>
                    <a:pt x="1046" y="1036"/>
                  </a:lnTo>
                  <a:lnTo>
                    <a:pt x="1046" y="1036"/>
                  </a:lnTo>
                  <a:close/>
                  <a:moveTo>
                    <a:pt x="1082" y="1040"/>
                  </a:moveTo>
                  <a:lnTo>
                    <a:pt x="1082" y="1040"/>
                  </a:lnTo>
                  <a:lnTo>
                    <a:pt x="1068" y="1039"/>
                  </a:lnTo>
                  <a:lnTo>
                    <a:pt x="1068" y="1039"/>
                  </a:lnTo>
                  <a:lnTo>
                    <a:pt x="1070" y="1039"/>
                  </a:lnTo>
                  <a:lnTo>
                    <a:pt x="1070" y="1039"/>
                  </a:lnTo>
                  <a:lnTo>
                    <a:pt x="1095" y="1028"/>
                  </a:lnTo>
                  <a:lnTo>
                    <a:pt x="1095" y="1028"/>
                  </a:lnTo>
                  <a:lnTo>
                    <a:pt x="1088" y="1034"/>
                  </a:lnTo>
                  <a:lnTo>
                    <a:pt x="1085" y="1037"/>
                  </a:lnTo>
                  <a:lnTo>
                    <a:pt x="1082" y="1040"/>
                  </a:lnTo>
                  <a:lnTo>
                    <a:pt x="1082" y="1040"/>
                  </a:lnTo>
                  <a:close/>
                  <a:moveTo>
                    <a:pt x="1111" y="1043"/>
                  </a:moveTo>
                  <a:lnTo>
                    <a:pt x="1111" y="1043"/>
                  </a:lnTo>
                  <a:lnTo>
                    <a:pt x="1099" y="1042"/>
                  </a:lnTo>
                  <a:lnTo>
                    <a:pt x="1099" y="1042"/>
                  </a:lnTo>
                  <a:lnTo>
                    <a:pt x="1127" y="1029"/>
                  </a:lnTo>
                  <a:lnTo>
                    <a:pt x="1127" y="1029"/>
                  </a:lnTo>
                  <a:lnTo>
                    <a:pt x="1111" y="1043"/>
                  </a:lnTo>
                  <a:lnTo>
                    <a:pt x="1111" y="1043"/>
                  </a:lnTo>
                  <a:close/>
                  <a:moveTo>
                    <a:pt x="1124" y="1013"/>
                  </a:moveTo>
                  <a:lnTo>
                    <a:pt x="1124" y="1013"/>
                  </a:lnTo>
                  <a:lnTo>
                    <a:pt x="1138" y="1016"/>
                  </a:lnTo>
                  <a:lnTo>
                    <a:pt x="1138" y="1016"/>
                  </a:lnTo>
                  <a:lnTo>
                    <a:pt x="1126" y="1019"/>
                  </a:lnTo>
                  <a:lnTo>
                    <a:pt x="1115" y="1025"/>
                  </a:lnTo>
                  <a:lnTo>
                    <a:pt x="1115" y="1025"/>
                  </a:lnTo>
                  <a:lnTo>
                    <a:pt x="1123" y="1018"/>
                  </a:lnTo>
                  <a:lnTo>
                    <a:pt x="1123" y="1018"/>
                  </a:lnTo>
                  <a:lnTo>
                    <a:pt x="1124" y="1016"/>
                  </a:lnTo>
                  <a:lnTo>
                    <a:pt x="1124" y="1013"/>
                  </a:lnTo>
                  <a:lnTo>
                    <a:pt x="1124" y="1013"/>
                  </a:lnTo>
                  <a:close/>
                  <a:moveTo>
                    <a:pt x="1156" y="1046"/>
                  </a:moveTo>
                  <a:lnTo>
                    <a:pt x="1156" y="1046"/>
                  </a:lnTo>
                  <a:lnTo>
                    <a:pt x="1144" y="1046"/>
                  </a:lnTo>
                  <a:lnTo>
                    <a:pt x="1144" y="1046"/>
                  </a:lnTo>
                  <a:lnTo>
                    <a:pt x="1156" y="1040"/>
                  </a:lnTo>
                  <a:lnTo>
                    <a:pt x="1156" y="1040"/>
                  </a:lnTo>
                  <a:lnTo>
                    <a:pt x="1169" y="1035"/>
                  </a:lnTo>
                  <a:lnTo>
                    <a:pt x="1169" y="1035"/>
                  </a:lnTo>
                  <a:lnTo>
                    <a:pt x="1156" y="1046"/>
                  </a:lnTo>
                  <a:lnTo>
                    <a:pt x="1156" y="1046"/>
                  </a:lnTo>
                  <a:close/>
                  <a:moveTo>
                    <a:pt x="1128" y="1042"/>
                  </a:moveTo>
                  <a:lnTo>
                    <a:pt x="1128" y="1042"/>
                  </a:lnTo>
                  <a:lnTo>
                    <a:pt x="1140" y="1031"/>
                  </a:lnTo>
                  <a:lnTo>
                    <a:pt x="1150" y="1021"/>
                  </a:lnTo>
                  <a:lnTo>
                    <a:pt x="1150" y="1021"/>
                  </a:lnTo>
                  <a:lnTo>
                    <a:pt x="1151" y="1018"/>
                  </a:lnTo>
                  <a:lnTo>
                    <a:pt x="1151" y="1017"/>
                  </a:lnTo>
                  <a:lnTo>
                    <a:pt x="1151" y="1017"/>
                  </a:lnTo>
                  <a:lnTo>
                    <a:pt x="1182" y="1019"/>
                  </a:lnTo>
                  <a:lnTo>
                    <a:pt x="1182" y="1019"/>
                  </a:lnTo>
                  <a:lnTo>
                    <a:pt x="1169" y="1024"/>
                  </a:lnTo>
                  <a:lnTo>
                    <a:pt x="1154" y="1030"/>
                  </a:lnTo>
                  <a:lnTo>
                    <a:pt x="1141" y="1036"/>
                  </a:lnTo>
                  <a:lnTo>
                    <a:pt x="1128" y="1042"/>
                  </a:lnTo>
                  <a:lnTo>
                    <a:pt x="1128" y="1042"/>
                  </a:lnTo>
                  <a:close/>
                  <a:moveTo>
                    <a:pt x="1191" y="1022"/>
                  </a:moveTo>
                  <a:lnTo>
                    <a:pt x="1191" y="1022"/>
                  </a:lnTo>
                  <a:lnTo>
                    <a:pt x="1191" y="1021"/>
                  </a:lnTo>
                  <a:lnTo>
                    <a:pt x="1191" y="1021"/>
                  </a:lnTo>
                  <a:lnTo>
                    <a:pt x="1205" y="1021"/>
                  </a:lnTo>
                  <a:lnTo>
                    <a:pt x="1205" y="1021"/>
                  </a:lnTo>
                  <a:lnTo>
                    <a:pt x="1186" y="1033"/>
                  </a:lnTo>
                  <a:lnTo>
                    <a:pt x="1186" y="1033"/>
                  </a:lnTo>
                  <a:lnTo>
                    <a:pt x="1188" y="1030"/>
                  </a:lnTo>
                  <a:lnTo>
                    <a:pt x="1191" y="1028"/>
                  </a:lnTo>
                  <a:lnTo>
                    <a:pt x="1191" y="1024"/>
                  </a:lnTo>
                  <a:lnTo>
                    <a:pt x="1191" y="1022"/>
                  </a:lnTo>
                  <a:lnTo>
                    <a:pt x="1191" y="1022"/>
                  </a:lnTo>
                  <a:close/>
                  <a:moveTo>
                    <a:pt x="1188" y="1043"/>
                  </a:moveTo>
                  <a:lnTo>
                    <a:pt x="1188" y="1043"/>
                  </a:lnTo>
                  <a:lnTo>
                    <a:pt x="1192" y="1041"/>
                  </a:lnTo>
                  <a:lnTo>
                    <a:pt x="1192" y="1041"/>
                  </a:lnTo>
                  <a:lnTo>
                    <a:pt x="1192" y="1041"/>
                  </a:lnTo>
                  <a:lnTo>
                    <a:pt x="1192" y="1041"/>
                  </a:lnTo>
                  <a:lnTo>
                    <a:pt x="1193" y="1042"/>
                  </a:lnTo>
                  <a:lnTo>
                    <a:pt x="1193" y="1042"/>
                  </a:lnTo>
                  <a:lnTo>
                    <a:pt x="1188" y="1043"/>
                  </a:lnTo>
                  <a:lnTo>
                    <a:pt x="1188" y="1043"/>
                  </a:lnTo>
                  <a:close/>
                  <a:moveTo>
                    <a:pt x="1205" y="1039"/>
                  </a:moveTo>
                  <a:lnTo>
                    <a:pt x="1205" y="1039"/>
                  </a:lnTo>
                  <a:lnTo>
                    <a:pt x="1223" y="1030"/>
                  </a:lnTo>
                  <a:lnTo>
                    <a:pt x="1233" y="1024"/>
                  </a:lnTo>
                  <a:lnTo>
                    <a:pt x="1236" y="1021"/>
                  </a:lnTo>
                  <a:lnTo>
                    <a:pt x="1237" y="1017"/>
                  </a:lnTo>
                  <a:lnTo>
                    <a:pt x="1237" y="1017"/>
                  </a:lnTo>
                  <a:lnTo>
                    <a:pt x="1248" y="1015"/>
                  </a:lnTo>
                  <a:lnTo>
                    <a:pt x="1259" y="1012"/>
                  </a:lnTo>
                  <a:lnTo>
                    <a:pt x="1259" y="1012"/>
                  </a:lnTo>
                  <a:lnTo>
                    <a:pt x="1245" y="1021"/>
                  </a:lnTo>
                  <a:lnTo>
                    <a:pt x="1231" y="1028"/>
                  </a:lnTo>
                  <a:lnTo>
                    <a:pt x="1218" y="1034"/>
                  </a:lnTo>
                  <a:lnTo>
                    <a:pt x="1205" y="1039"/>
                  </a:lnTo>
                  <a:lnTo>
                    <a:pt x="1205" y="1039"/>
                  </a:lnTo>
                  <a:close/>
                  <a:moveTo>
                    <a:pt x="1377" y="597"/>
                  </a:moveTo>
                  <a:lnTo>
                    <a:pt x="1377" y="597"/>
                  </a:lnTo>
                  <a:lnTo>
                    <a:pt x="1370" y="627"/>
                  </a:lnTo>
                  <a:lnTo>
                    <a:pt x="1364" y="656"/>
                  </a:lnTo>
                  <a:lnTo>
                    <a:pt x="1358" y="686"/>
                  </a:lnTo>
                  <a:lnTo>
                    <a:pt x="1353" y="716"/>
                  </a:lnTo>
                  <a:lnTo>
                    <a:pt x="1345" y="777"/>
                  </a:lnTo>
                  <a:lnTo>
                    <a:pt x="1339" y="839"/>
                  </a:lnTo>
                  <a:lnTo>
                    <a:pt x="1339" y="839"/>
                  </a:lnTo>
                  <a:lnTo>
                    <a:pt x="1336" y="866"/>
                  </a:lnTo>
                  <a:lnTo>
                    <a:pt x="1331" y="894"/>
                  </a:lnTo>
                  <a:lnTo>
                    <a:pt x="1328" y="907"/>
                  </a:lnTo>
                  <a:lnTo>
                    <a:pt x="1324" y="919"/>
                  </a:lnTo>
                  <a:lnTo>
                    <a:pt x="1321" y="933"/>
                  </a:lnTo>
                  <a:lnTo>
                    <a:pt x="1315" y="943"/>
                  </a:lnTo>
                  <a:lnTo>
                    <a:pt x="1309" y="956"/>
                  </a:lnTo>
                  <a:lnTo>
                    <a:pt x="1301" y="965"/>
                  </a:lnTo>
                  <a:lnTo>
                    <a:pt x="1293" y="975"/>
                  </a:lnTo>
                  <a:lnTo>
                    <a:pt x="1283" y="983"/>
                  </a:lnTo>
                  <a:lnTo>
                    <a:pt x="1272" y="990"/>
                  </a:lnTo>
                  <a:lnTo>
                    <a:pt x="1260" y="996"/>
                  </a:lnTo>
                  <a:lnTo>
                    <a:pt x="1247" y="1001"/>
                  </a:lnTo>
                  <a:lnTo>
                    <a:pt x="1231" y="1004"/>
                  </a:lnTo>
                  <a:lnTo>
                    <a:pt x="1231" y="1004"/>
                  </a:lnTo>
                  <a:lnTo>
                    <a:pt x="1229" y="1004"/>
                  </a:lnTo>
                  <a:lnTo>
                    <a:pt x="1227" y="1005"/>
                  </a:lnTo>
                  <a:lnTo>
                    <a:pt x="1227" y="1005"/>
                  </a:lnTo>
                  <a:lnTo>
                    <a:pt x="1201" y="1006"/>
                  </a:lnTo>
                  <a:lnTo>
                    <a:pt x="1175" y="1006"/>
                  </a:lnTo>
                  <a:lnTo>
                    <a:pt x="1150" y="1004"/>
                  </a:lnTo>
                  <a:lnTo>
                    <a:pt x="1123" y="1001"/>
                  </a:lnTo>
                  <a:lnTo>
                    <a:pt x="1071" y="993"/>
                  </a:lnTo>
                  <a:lnTo>
                    <a:pt x="1046" y="989"/>
                  </a:lnTo>
                  <a:lnTo>
                    <a:pt x="1021" y="986"/>
                  </a:lnTo>
                  <a:lnTo>
                    <a:pt x="1021" y="986"/>
                  </a:lnTo>
                  <a:lnTo>
                    <a:pt x="969" y="981"/>
                  </a:lnTo>
                  <a:lnTo>
                    <a:pt x="916" y="976"/>
                  </a:lnTo>
                  <a:lnTo>
                    <a:pt x="811" y="969"/>
                  </a:lnTo>
                  <a:lnTo>
                    <a:pt x="811" y="969"/>
                  </a:lnTo>
                  <a:lnTo>
                    <a:pt x="790" y="969"/>
                  </a:lnTo>
                  <a:lnTo>
                    <a:pt x="769" y="969"/>
                  </a:lnTo>
                  <a:lnTo>
                    <a:pt x="726" y="971"/>
                  </a:lnTo>
                  <a:lnTo>
                    <a:pt x="684" y="972"/>
                  </a:lnTo>
                  <a:lnTo>
                    <a:pt x="663" y="972"/>
                  </a:lnTo>
                  <a:lnTo>
                    <a:pt x="642" y="971"/>
                  </a:lnTo>
                  <a:lnTo>
                    <a:pt x="642" y="971"/>
                  </a:lnTo>
                  <a:lnTo>
                    <a:pt x="630" y="969"/>
                  </a:lnTo>
                  <a:lnTo>
                    <a:pt x="618" y="966"/>
                  </a:lnTo>
                  <a:lnTo>
                    <a:pt x="608" y="963"/>
                  </a:lnTo>
                  <a:lnTo>
                    <a:pt x="598" y="959"/>
                  </a:lnTo>
                  <a:lnTo>
                    <a:pt x="589" y="954"/>
                  </a:lnTo>
                  <a:lnTo>
                    <a:pt x="580" y="949"/>
                  </a:lnTo>
                  <a:lnTo>
                    <a:pt x="573" y="943"/>
                  </a:lnTo>
                  <a:lnTo>
                    <a:pt x="566" y="937"/>
                  </a:lnTo>
                  <a:lnTo>
                    <a:pt x="559" y="930"/>
                  </a:lnTo>
                  <a:lnTo>
                    <a:pt x="553" y="923"/>
                  </a:lnTo>
                  <a:lnTo>
                    <a:pt x="542" y="905"/>
                  </a:lnTo>
                  <a:lnTo>
                    <a:pt x="531" y="886"/>
                  </a:lnTo>
                  <a:lnTo>
                    <a:pt x="522" y="865"/>
                  </a:lnTo>
                  <a:lnTo>
                    <a:pt x="522" y="865"/>
                  </a:lnTo>
                  <a:lnTo>
                    <a:pt x="522" y="862"/>
                  </a:lnTo>
                  <a:lnTo>
                    <a:pt x="522" y="858"/>
                  </a:lnTo>
                  <a:lnTo>
                    <a:pt x="521" y="856"/>
                  </a:lnTo>
                  <a:lnTo>
                    <a:pt x="520" y="854"/>
                  </a:lnTo>
                  <a:lnTo>
                    <a:pt x="518" y="856"/>
                  </a:lnTo>
                  <a:lnTo>
                    <a:pt x="518" y="856"/>
                  </a:lnTo>
                  <a:lnTo>
                    <a:pt x="509" y="836"/>
                  </a:lnTo>
                  <a:lnTo>
                    <a:pt x="503" y="822"/>
                  </a:lnTo>
                  <a:lnTo>
                    <a:pt x="495" y="806"/>
                  </a:lnTo>
                  <a:lnTo>
                    <a:pt x="486" y="792"/>
                  </a:lnTo>
                  <a:lnTo>
                    <a:pt x="478" y="781"/>
                  </a:lnTo>
                  <a:lnTo>
                    <a:pt x="474" y="776"/>
                  </a:lnTo>
                  <a:lnTo>
                    <a:pt x="469" y="774"/>
                  </a:lnTo>
                  <a:lnTo>
                    <a:pt x="466" y="772"/>
                  </a:lnTo>
                  <a:lnTo>
                    <a:pt x="462" y="772"/>
                  </a:lnTo>
                  <a:lnTo>
                    <a:pt x="462" y="772"/>
                  </a:lnTo>
                  <a:lnTo>
                    <a:pt x="353" y="823"/>
                  </a:lnTo>
                  <a:lnTo>
                    <a:pt x="299" y="848"/>
                  </a:lnTo>
                  <a:lnTo>
                    <a:pt x="246" y="876"/>
                  </a:lnTo>
                  <a:lnTo>
                    <a:pt x="246" y="876"/>
                  </a:lnTo>
                  <a:lnTo>
                    <a:pt x="231" y="884"/>
                  </a:lnTo>
                  <a:lnTo>
                    <a:pt x="217" y="894"/>
                  </a:lnTo>
                  <a:lnTo>
                    <a:pt x="202" y="903"/>
                  </a:lnTo>
                  <a:lnTo>
                    <a:pt x="189" y="913"/>
                  </a:lnTo>
                  <a:lnTo>
                    <a:pt x="164" y="935"/>
                  </a:lnTo>
                  <a:lnTo>
                    <a:pt x="140" y="959"/>
                  </a:lnTo>
                  <a:lnTo>
                    <a:pt x="140" y="959"/>
                  </a:lnTo>
                  <a:lnTo>
                    <a:pt x="118" y="983"/>
                  </a:lnTo>
                  <a:lnTo>
                    <a:pt x="95" y="1006"/>
                  </a:lnTo>
                  <a:lnTo>
                    <a:pt x="83" y="1017"/>
                  </a:lnTo>
                  <a:lnTo>
                    <a:pt x="71" y="1028"/>
                  </a:lnTo>
                  <a:lnTo>
                    <a:pt x="58" y="1037"/>
                  </a:lnTo>
                  <a:lnTo>
                    <a:pt x="43" y="1045"/>
                  </a:lnTo>
                  <a:lnTo>
                    <a:pt x="43" y="1045"/>
                  </a:lnTo>
                  <a:lnTo>
                    <a:pt x="42" y="1037"/>
                  </a:lnTo>
                  <a:lnTo>
                    <a:pt x="42" y="1037"/>
                  </a:lnTo>
                  <a:lnTo>
                    <a:pt x="41" y="1029"/>
                  </a:lnTo>
                  <a:lnTo>
                    <a:pt x="41" y="1029"/>
                  </a:lnTo>
                  <a:lnTo>
                    <a:pt x="42" y="1015"/>
                  </a:lnTo>
                  <a:lnTo>
                    <a:pt x="46" y="1000"/>
                  </a:lnTo>
                  <a:lnTo>
                    <a:pt x="51" y="987"/>
                  </a:lnTo>
                  <a:lnTo>
                    <a:pt x="57" y="974"/>
                  </a:lnTo>
                  <a:lnTo>
                    <a:pt x="64" y="960"/>
                  </a:lnTo>
                  <a:lnTo>
                    <a:pt x="72" y="947"/>
                  </a:lnTo>
                  <a:lnTo>
                    <a:pt x="82" y="935"/>
                  </a:lnTo>
                  <a:lnTo>
                    <a:pt x="93" y="922"/>
                  </a:lnTo>
                  <a:lnTo>
                    <a:pt x="114" y="899"/>
                  </a:lnTo>
                  <a:lnTo>
                    <a:pt x="138" y="877"/>
                  </a:lnTo>
                  <a:lnTo>
                    <a:pt x="161" y="858"/>
                  </a:lnTo>
                  <a:lnTo>
                    <a:pt x="183" y="841"/>
                  </a:lnTo>
                  <a:lnTo>
                    <a:pt x="183" y="841"/>
                  </a:lnTo>
                  <a:lnTo>
                    <a:pt x="216" y="818"/>
                  </a:lnTo>
                  <a:lnTo>
                    <a:pt x="248" y="798"/>
                  </a:lnTo>
                  <a:lnTo>
                    <a:pt x="283" y="780"/>
                  </a:lnTo>
                  <a:lnTo>
                    <a:pt x="300" y="771"/>
                  </a:lnTo>
                  <a:lnTo>
                    <a:pt x="318" y="764"/>
                  </a:lnTo>
                  <a:lnTo>
                    <a:pt x="318" y="764"/>
                  </a:lnTo>
                  <a:lnTo>
                    <a:pt x="355" y="750"/>
                  </a:lnTo>
                  <a:lnTo>
                    <a:pt x="373" y="741"/>
                  </a:lnTo>
                  <a:lnTo>
                    <a:pt x="390" y="733"/>
                  </a:lnTo>
                  <a:lnTo>
                    <a:pt x="390" y="733"/>
                  </a:lnTo>
                  <a:lnTo>
                    <a:pt x="401" y="724"/>
                  </a:lnTo>
                  <a:lnTo>
                    <a:pt x="414" y="711"/>
                  </a:lnTo>
                  <a:lnTo>
                    <a:pt x="420" y="703"/>
                  </a:lnTo>
                  <a:lnTo>
                    <a:pt x="424" y="695"/>
                  </a:lnTo>
                  <a:lnTo>
                    <a:pt x="426" y="689"/>
                  </a:lnTo>
                  <a:lnTo>
                    <a:pt x="426" y="686"/>
                  </a:lnTo>
                  <a:lnTo>
                    <a:pt x="425" y="683"/>
                  </a:lnTo>
                  <a:lnTo>
                    <a:pt x="425" y="683"/>
                  </a:lnTo>
                  <a:lnTo>
                    <a:pt x="427" y="671"/>
                  </a:lnTo>
                  <a:lnTo>
                    <a:pt x="427" y="659"/>
                  </a:lnTo>
                  <a:lnTo>
                    <a:pt x="427" y="659"/>
                  </a:lnTo>
                  <a:lnTo>
                    <a:pt x="427" y="647"/>
                  </a:lnTo>
                  <a:lnTo>
                    <a:pt x="426" y="635"/>
                  </a:lnTo>
                  <a:lnTo>
                    <a:pt x="424" y="623"/>
                  </a:lnTo>
                  <a:lnTo>
                    <a:pt x="421" y="611"/>
                  </a:lnTo>
                  <a:lnTo>
                    <a:pt x="413" y="588"/>
                  </a:lnTo>
                  <a:lnTo>
                    <a:pt x="403" y="567"/>
                  </a:lnTo>
                  <a:lnTo>
                    <a:pt x="392" y="544"/>
                  </a:lnTo>
                  <a:lnTo>
                    <a:pt x="382" y="522"/>
                  </a:lnTo>
                  <a:lnTo>
                    <a:pt x="371" y="500"/>
                  </a:lnTo>
                  <a:lnTo>
                    <a:pt x="360" y="479"/>
                  </a:lnTo>
                  <a:lnTo>
                    <a:pt x="360" y="479"/>
                  </a:lnTo>
                  <a:lnTo>
                    <a:pt x="343" y="438"/>
                  </a:lnTo>
                  <a:lnTo>
                    <a:pt x="332" y="412"/>
                  </a:lnTo>
                  <a:lnTo>
                    <a:pt x="323" y="385"/>
                  </a:lnTo>
                  <a:lnTo>
                    <a:pt x="313" y="357"/>
                  </a:lnTo>
                  <a:lnTo>
                    <a:pt x="305" y="329"/>
                  </a:lnTo>
                  <a:lnTo>
                    <a:pt x="300" y="303"/>
                  </a:lnTo>
                  <a:lnTo>
                    <a:pt x="297" y="290"/>
                  </a:lnTo>
                  <a:lnTo>
                    <a:pt x="297" y="279"/>
                  </a:lnTo>
                  <a:lnTo>
                    <a:pt x="297" y="279"/>
                  </a:lnTo>
                  <a:lnTo>
                    <a:pt x="297" y="268"/>
                  </a:lnTo>
                  <a:lnTo>
                    <a:pt x="300" y="258"/>
                  </a:lnTo>
                  <a:lnTo>
                    <a:pt x="305" y="249"/>
                  </a:lnTo>
                  <a:lnTo>
                    <a:pt x="307" y="244"/>
                  </a:lnTo>
                  <a:lnTo>
                    <a:pt x="311" y="240"/>
                  </a:lnTo>
                  <a:lnTo>
                    <a:pt x="311" y="240"/>
                  </a:lnTo>
                  <a:lnTo>
                    <a:pt x="313" y="243"/>
                  </a:lnTo>
                  <a:lnTo>
                    <a:pt x="317" y="243"/>
                  </a:lnTo>
                  <a:lnTo>
                    <a:pt x="321" y="243"/>
                  </a:lnTo>
                  <a:lnTo>
                    <a:pt x="327" y="241"/>
                  </a:lnTo>
                  <a:lnTo>
                    <a:pt x="344" y="235"/>
                  </a:lnTo>
                  <a:lnTo>
                    <a:pt x="366" y="227"/>
                  </a:lnTo>
                  <a:lnTo>
                    <a:pt x="391" y="215"/>
                  </a:lnTo>
                  <a:lnTo>
                    <a:pt x="418" y="202"/>
                  </a:lnTo>
                  <a:lnTo>
                    <a:pt x="478" y="169"/>
                  </a:lnTo>
                  <a:lnTo>
                    <a:pt x="538" y="134"/>
                  </a:lnTo>
                  <a:lnTo>
                    <a:pt x="593" y="103"/>
                  </a:lnTo>
                  <a:lnTo>
                    <a:pt x="658" y="63"/>
                  </a:lnTo>
                  <a:lnTo>
                    <a:pt x="658" y="63"/>
                  </a:lnTo>
                  <a:lnTo>
                    <a:pt x="678" y="52"/>
                  </a:lnTo>
                  <a:lnTo>
                    <a:pt x="698" y="41"/>
                  </a:lnTo>
                  <a:lnTo>
                    <a:pt x="719" y="32"/>
                  </a:lnTo>
                  <a:lnTo>
                    <a:pt x="740" y="23"/>
                  </a:lnTo>
                  <a:lnTo>
                    <a:pt x="761" y="17"/>
                  </a:lnTo>
                  <a:lnTo>
                    <a:pt x="784" y="14"/>
                  </a:lnTo>
                  <a:lnTo>
                    <a:pt x="807" y="11"/>
                  </a:lnTo>
                  <a:lnTo>
                    <a:pt x="817" y="13"/>
                  </a:lnTo>
                  <a:lnTo>
                    <a:pt x="829" y="14"/>
                  </a:lnTo>
                  <a:lnTo>
                    <a:pt x="829" y="14"/>
                  </a:lnTo>
                  <a:lnTo>
                    <a:pt x="850" y="17"/>
                  </a:lnTo>
                  <a:lnTo>
                    <a:pt x="870" y="22"/>
                  </a:lnTo>
                  <a:lnTo>
                    <a:pt x="890" y="29"/>
                  </a:lnTo>
                  <a:lnTo>
                    <a:pt x="909" y="38"/>
                  </a:lnTo>
                  <a:lnTo>
                    <a:pt x="928" y="46"/>
                  </a:lnTo>
                  <a:lnTo>
                    <a:pt x="946" y="57"/>
                  </a:lnTo>
                  <a:lnTo>
                    <a:pt x="982" y="78"/>
                  </a:lnTo>
                  <a:lnTo>
                    <a:pt x="982" y="78"/>
                  </a:lnTo>
                  <a:lnTo>
                    <a:pt x="1023" y="102"/>
                  </a:lnTo>
                  <a:lnTo>
                    <a:pt x="1064" y="126"/>
                  </a:lnTo>
                  <a:lnTo>
                    <a:pt x="1147" y="171"/>
                  </a:lnTo>
                  <a:lnTo>
                    <a:pt x="1188" y="196"/>
                  </a:lnTo>
                  <a:lnTo>
                    <a:pt x="1229" y="221"/>
                  </a:lnTo>
                  <a:lnTo>
                    <a:pt x="1268" y="247"/>
                  </a:lnTo>
                  <a:lnTo>
                    <a:pt x="1305" y="276"/>
                  </a:lnTo>
                  <a:lnTo>
                    <a:pt x="1305" y="276"/>
                  </a:lnTo>
                  <a:lnTo>
                    <a:pt x="1322" y="290"/>
                  </a:lnTo>
                  <a:lnTo>
                    <a:pt x="1339" y="304"/>
                  </a:lnTo>
                  <a:lnTo>
                    <a:pt x="1355" y="318"/>
                  </a:lnTo>
                  <a:lnTo>
                    <a:pt x="1370" y="334"/>
                  </a:lnTo>
                  <a:lnTo>
                    <a:pt x="1383" y="352"/>
                  </a:lnTo>
                  <a:lnTo>
                    <a:pt x="1388" y="361"/>
                  </a:lnTo>
                  <a:lnTo>
                    <a:pt x="1393" y="370"/>
                  </a:lnTo>
                  <a:lnTo>
                    <a:pt x="1398" y="380"/>
                  </a:lnTo>
                  <a:lnTo>
                    <a:pt x="1401" y="391"/>
                  </a:lnTo>
                  <a:lnTo>
                    <a:pt x="1404" y="400"/>
                  </a:lnTo>
                  <a:lnTo>
                    <a:pt x="1406" y="411"/>
                  </a:lnTo>
                  <a:lnTo>
                    <a:pt x="1406" y="411"/>
                  </a:lnTo>
                  <a:lnTo>
                    <a:pt x="1407" y="435"/>
                  </a:lnTo>
                  <a:lnTo>
                    <a:pt x="1407" y="458"/>
                  </a:lnTo>
                  <a:lnTo>
                    <a:pt x="1405" y="482"/>
                  </a:lnTo>
                  <a:lnTo>
                    <a:pt x="1401" y="505"/>
                  </a:lnTo>
                  <a:lnTo>
                    <a:pt x="1395" y="528"/>
                  </a:lnTo>
                  <a:lnTo>
                    <a:pt x="1390" y="551"/>
                  </a:lnTo>
                  <a:lnTo>
                    <a:pt x="1377" y="597"/>
                  </a:lnTo>
                  <a:lnTo>
                    <a:pt x="1377" y="597"/>
                  </a:lnTo>
                  <a:close/>
                </a:path>
              </a:pathLst>
            </a:custGeom>
            <a:grpFill/>
            <a:ln>
              <a:noFill/>
            </a:ln>
          </p:spPr>
          <p:txBody>
            <a:bodyPr vert="horz" wrap="square" lIns="91440" tIns="45720" rIns="91440" bIns="45720" numCol="1" anchor="t" anchorCtr="0" compatLnSpc="1"/>
            <a:lstStyle/>
            <a:p>
              <a:pPr defTabSz="914400">
                <a:defRPr/>
              </a:pPr>
              <a:endParaRPr lang="zh-CN" altLang="en-US">
                <a:solidFill>
                  <a:prstClr val="black"/>
                </a:solidFill>
                <a:latin typeface="Calibri"/>
                <a:ea typeface="宋体" panose="02010600030101010101" pitchFamily="2" charset="-122"/>
              </a:endParaRPr>
            </a:p>
          </p:txBody>
        </p:sp>
        <p:sp>
          <p:nvSpPr>
            <p:cNvPr id="42" name="文本框 41">
              <a:extLst>
                <a:ext uri="{FF2B5EF4-FFF2-40B4-BE49-F238E27FC236}">
                  <a16:creationId xmlns:a16="http://schemas.microsoft.com/office/drawing/2014/main" id="{AA3BCBD1-9C9F-43EF-A3B0-B9026CC49CFF}"/>
                </a:ext>
              </a:extLst>
            </p:cNvPr>
            <p:cNvSpPr txBox="1"/>
            <p:nvPr/>
          </p:nvSpPr>
          <p:spPr>
            <a:xfrm>
              <a:off x="-3562580" y="2446862"/>
              <a:ext cx="2434330" cy="2582205"/>
            </a:xfrm>
            <a:prstGeom prst="rect">
              <a:avLst/>
            </a:prstGeom>
            <a:noFill/>
          </p:spPr>
          <p:txBody>
            <a:bodyPr wrap="square" rtlCol="0">
              <a:spAutoFit/>
            </a:bodyPr>
            <a:lstStyle/>
            <a:p>
              <a:pPr algn="ctr" defTabSz="914400">
                <a:defRPr/>
              </a:pP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Complementary relationship between tradition and modernity</a:t>
              </a:r>
              <a:endParaRPr lang="zh-CN" altLang="en-US" sz="2400" dirty="0">
                <a:latin typeface="Times New Roman" panose="02020603050405020304" pitchFamily="18" charset="0"/>
                <a:ea typeface="DFKai-SB" panose="03000509000000000000" pitchFamily="65" charset="-120"/>
                <a:cs typeface="Times New Roman" panose="02020603050405020304" pitchFamily="18" charset="0"/>
              </a:endParaRPr>
            </a:p>
            <a:p>
              <a:pPr defTabSz="914400">
                <a:defRPr/>
              </a:pPr>
              <a:endParaRPr lang="zh-CN" altLang="en-US" sz="3600" dirty="0">
                <a:solidFill>
                  <a:srgbClr val="F7B63E"/>
                </a:solidFill>
                <a:latin typeface="Times New Roman" panose="02020603050405020304" pitchFamily="18" charset="0"/>
                <a:ea typeface="迷你简卡通" pitchFamily="65" charset="-122"/>
                <a:cs typeface="Times New Roman" panose="02020603050405020304" pitchFamily="18" charset="0"/>
              </a:endParaRPr>
            </a:p>
          </p:txBody>
        </p:sp>
      </p:grpSp>
      <p:sp>
        <p:nvSpPr>
          <p:cNvPr id="46" name="文本框 45">
            <a:extLst>
              <a:ext uri="{FF2B5EF4-FFF2-40B4-BE49-F238E27FC236}">
                <a16:creationId xmlns:a16="http://schemas.microsoft.com/office/drawing/2014/main" id="{0C22B668-8DF1-4A80-BD3D-9B9418C736B4}"/>
              </a:ext>
            </a:extLst>
          </p:cNvPr>
          <p:cNvSpPr txBox="1"/>
          <p:nvPr/>
        </p:nvSpPr>
        <p:spPr>
          <a:xfrm>
            <a:off x="159659" y="1222911"/>
            <a:ext cx="4717827" cy="584775"/>
          </a:xfrm>
          <a:prstGeom prst="rect">
            <a:avLst/>
          </a:prstGeom>
          <a:noFill/>
        </p:spPr>
        <p:txBody>
          <a:bodyPr wrap="square">
            <a:spAutoFit/>
          </a:bodyPr>
          <a:lstStyle/>
          <a:p>
            <a:pPr algn="ctr" defTabSz="914400">
              <a:defRPr/>
            </a:pPr>
            <a:r>
              <a:rPr lang="en-US" altLang="zh-CN" sz="3200" b="1" dirty="0">
                <a:latin typeface="Times New Roman" panose="02020603050405020304" pitchFamily="18" charset="0"/>
                <a:ea typeface="DFKai-SB" panose="03000509000000000000" pitchFamily="65" charset="-120"/>
                <a:cs typeface="Times New Roman" panose="02020603050405020304" pitchFamily="18" charset="0"/>
              </a:rPr>
              <a:t>This</a:t>
            </a:r>
            <a:r>
              <a:rPr lang="zh-CN" altLang="en-US" sz="32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200" b="1" dirty="0">
                <a:latin typeface="Times New Roman" panose="02020603050405020304" pitchFamily="18" charset="0"/>
                <a:ea typeface="DFKai-SB" panose="03000509000000000000" pitchFamily="65" charset="-120"/>
                <a:cs typeface="Times New Roman" panose="02020603050405020304" pitchFamily="18" charset="0"/>
              </a:rPr>
              <a:t>is</a:t>
            </a:r>
            <a:r>
              <a:rPr lang="zh-CN" altLang="en-US" sz="32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200" b="1" dirty="0">
                <a:latin typeface="Times New Roman" panose="02020603050405020304" pitchFamily="18" charset="0"/>
                <a:ea typeface="DFKai-SB" panose="03000509000000000000" pitchFamily="65" charset="-120"/>
                <a:cs typeface="Times New Roman" panose="02020603050405020304" pitchFamily="18" charset="0"/>
              </a:rPr>
              <a:t>Hong Kong</a:t>
            </a:r>
            <a:endParaRPr lang="zh-CN" altLang="en-US" sz="3200" b="1" strike="sngStrike" dirty="0">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25" name="组合 24">
            <a:extLst>
              <a:ext uri="{FF2B5EF4-FFF2-40B4-BE49-F238E27FC236}">
                <a16:creationId xmlns:a16="http://schemas.microsoft.com/office/drawing/2014/main" id="{126820D4-A1D3-4213-9C86-E5F96B3AEAFF}"/>
              </a:ext>
            </a:extLst>
          </p:cNvPr>
          <p:cNvGrpSpPr/>
          <p:nvPr/>
        </p:nvGrpSpPr>
        <p:grpSpPr>
          <a:xfrm>
            <a:off x="10128508" y="4787981"/>
            <a:ext cx="1503491" cy="860335"/>
            <a:chOff x="-4163657" y="2407708"/>
            <a:chExt cx="2852970" cy="1946616"/>
          </a:xfrm>
        </p:grpSpPr>
        <p:sp>
          <p:nvSpPr>
            <p:cNvPr id="50" name="Freeform 49">
              <a:extLst>
                <a:ext uri="{FF2B5EF4-FFF2-40B4-BE49-F238E27FC236}">
                  <a16:creationId xmlns:a16="http://schemas.microsoft.com/office/drawing/2014/main" id="{1B0F3AC7-B5CA-4411-87BD-FD355A001DBC}"/>
                </a:ext>
              </a:extLst>
            </p:cNvPr>
            <p:cNvSpPr>
              <a:spLocks noEditPoints="1"/>
            </p:cNvSpPr>
            <p:nvPr/>
          </p:nvSpPr>
          <p:spPr bwMode="auto">
            <a:xfrm>
              <a:off x="-4163657" y="2407708"/>
              <a:ext cx="2852970" cy="1946616"/>
            </a:xfrm>
            <a:custGeom>
              <a:avLst/>
              <a:gdLst>
                <a:gd name="T0" fmla="*/ 336 w 1420"/>
                <a:gd name="T1" fmla="*/ 215 h 1076"/>
                <a:gd name="T2" fmla="*/ 247 w 1420"/>
                <a:gd name="T3" fmla="*/ 269 h 1076"/>
                <a:gd name="T4" fmla="*/ 339 w 1420"/>
                <a:gd name="T5" fmla="*/ 658 h 1076"/>
                <a:gd name="T6" fmla="*/ 4 w 1420"/>
                <a:gd name="T7" fmla="*/ 999 h 1076"/>
                <a:gd name="T8" fmla="*/ 71 w 1420"/>
                <a:gd name="T9" fmla="*/ 1045 h 1076"/>
                <a:gd name="T10" fmla="*/ 430 w 1420"/>
                <a:gd name="T11" fmla="*/ 846 h 1076"/>
                <a:gd name="T12" fmla="*/ 621 w 1420"/>
                <a:gd name="T13" fmla="*/ 1030 h 1076"/>
                <a:gd name="T14" fmla="*/ 1168 w 1420"/>
                <a:gd name="T15" fmla="*/ 1058 h 1076"/>
                <a:gd name="T16" fmla="*/ 1418 w 1420"/>
                <a:gd name="T17" fmla="*/ 477 h 1076"/>
                <a:gd name="T18" fmla="*/ 285 w 1420"/>
                <a:gd name="T19" fmla="*/ 309 h 1076"/>
                <a:gd name="T20" fmla="*/ 235 w 1420"/>
                <a:gd name="T21" fmla="*/ 317 h 1076"/>
                <a:gd name="T22" fmla="*/ 255 w 1420"/>
                <a:gd name="T23" fmla="*/ 410 h 1076"/>
                <a:gd name="T24" fmla="*/ 262 w 1420"/>
                <a:gd name="T25" fmla="*/ 418 h 1076"/>
                <a:gd name="T26" fmla="*/ 272 w 1420"/>
                <a:gd name="T27" fmla="*/ 467 h 1076"/>
                <a:gd name="T28" fmla="*/ 333 w 1420"/>
                <a:gd name="T29" fmla="*/ 444 h 1076"/>
                <a:gd name="T30" fmla="*/ 289 w 1420"/>
                <a:gd name="T31" fmla="*/ 439 h 1076"/>
                <a:gd name="T32" fmla="*/ 331 w 1420"/>
                <a:gd name="T33" fmla="*/ 457 h 1076"/>
                <a:gd name="T34" fmla="*/ 355 w 1420"/>
                <a:gd name="T35" fmla="*/ 550 h 1076"/>
                <a:gd name="T36" fmla="*/ 329 w 1420"/>
                <a:gd name="T37" fmla="*/ 494 h 1076"/>
                <a:gd name="T38" fmla="*/ 320 w 1420"/>
                <a:gd name="T39" fmla="*/ 546 h 1076"/>
                <a:gd name="T40" fmla="*/ 350 w 1420"/>
                <a:gd name="T41" fmla="*/ 611 h 1076"/>
                <a:gd name="T42" fmla="*/ 350 w 1420"/>
                <a:gd name="T43" fmla="*/ 644 h 1076"/>
                <a:gd name="T44" fmla="*/ 379 w 1420"/>
                <a:gd name="T45" fmla="*/ 723 h 1076"/>
                <a:gd name="T46" fmla="*/ 411 w 1420"/>
                <a:gd name="T47" fmla="*/ 629 h 1076"/>
                <a:gd name="T48" fmla="*/ 365 w 1420"/>
                <a:gd name="T49" fmla="*/ 679 h 1076"/>
                <a:gd name="T50" fmla="*/ 373 w 1420"/>
                <a:gd name="T51" fmla="*/ 700 h 1076"/>
                <a:gd name="T52" fmla="*/ 368 w 1420"/>
                <a:gd name="T53" fmla="*/ 718 h 1076"/>
                <a:gd name="T54" fmla="*/ 193 w 1420"/>
                <a:gd name="T55" fmla="*/ 809 h 1076"/>
                <a:gd name="T56" fmla="*/ 252 w 1420"/>
                <a:gd name="T57" fmla="*/ 778 h 1076"/>
                <a:gd name="T58" fmla="*/ 193 w 1420"/>
                <a:gd name="T59" fmla="*/ 774 h 1076"/>
                <a:gd name="T60" fmla="*/ 71 w 1420"/>
                <a:gd name="T61" fmla="*/ 874 h 1076"/>
                <a:gd name="T62" fmla="*/ 13 w 1420"/>
                <a:gd name="T63" fmla="*/ 1006 h 1076"/>
                <a:gd name="T64" fmla="*/ 28 w 1420"/>
                <a:gd name="T65" fmla="*/ 983 h 1076"/>
                <a:gd name="T66" fmla="*/ 153 w 1420"/>
                <a:gd name="T67" fmla="*/ 845 h 1076"/>
                <a:gd name="T68" fmla="*/ 471 w 1420"/>
                <a:gd name="T69" fmla="*/ 813 h 1076"/>
                <a:gd name="T70" fmla="*/ 456 w 1420"/>
                <a:gd name="T71" fmla="*/ 811 h 1076"/>
                <a:gd name="T72" fmla="*/ 457 w 1420"/>
                <a:gd name="T73" fmla="*/ 872 h 1076"/>
                <a:gd name="T74" fmla="*/ 551 w 1420"/>
                <a:gd name="T75" fmla="*/ 992 h 1076"/>
                <a:gd name="T76" fmla="*/ 565 w 1420"/>
                <a:gd name="T77" fmla="*/ 958 h 1076"/>
                <a:gd name="T78" fmla="*/ 532 w 1420"/>
                <a:gd name="T79" fmla="*/ 919 h 1076"/>
                <a:gd name="T80" fmla="*/ 496 w 1420"/>
                <a:gd name="T81" fmla="*/ 877 h 1076"/>
                <a:gd name="T82" fmla="*/ 501 w 1420"/>
                <a:gd name="T83" fmla="*/ 960 h 1076"/>
                <a:gd name="T84" fmla="*/ 542 w 1420"/>
                <a:gd name="T85" fmla="*/ 1007 h 1076"/>
                <a:gd name="T86" fmla="*/ 584 w 1420"/>
                <a:gd name="T87" fmla="*/ 1007 h 1076"/>
                <a:gd name="T88" fmla="*/ 634 w 1420"/>
                <a:gd name="T89" fmla="*/ 1007 h 1076"/>
                <a:gd name="T90" fmla="*/ 709 w 1420"/>
                <a:gd name="T91" fmla="*/ 987 h 1076"/>
                <a:gd name="T92" fmla="*/ 752 w 1420"/>
                <a:gd name="T93" fmla="*/ 1009 h 1076"/>
                <a:gd name="T94" fmla="*/ 825 w 1420"/>
                <a:gd name="T95" fmla="*/ 1005 h 1076"/>
                <a:gd name="T96" fmla="*/ 863 w 1420"/>
                <a:gd name="T97" fmla="*/ 1012 h 1076"/>
                <a:gd name="T98" fmla="*/ 967 w 1420"/>
                <a:gd name="T99" fmla="*/ 999 h 1076"/>
                <a:gd name="T100" fmla="*/ 967 w 1420"/>
                <a:gd name="T101" fmla="*/ 1028 h 1076"/>
                <a:gd name="T102" fmla="*/ 1003 w 1420"/>
                <a:gd name="T103" fmla="*/ 1012 h 1076"/>
                <a:gd name="T104" fmla="*/ 1047 w 1420"/>
                <a:gd name="T105" fmla="*/ 1018 h 1076"/>
                <a:gd name="T106" fmla="*/ 1088 w 1420"/>
                <a:gd name="T107" fmla="*/ 1034 h 1076"/>
                <a:gd name="T108" fmla="*/ 1128 w 1420"/>
                <a:gd name="T109" fmla="*/ 1042 h 1076"/>
                <a:gd name="T110" fmla="*/ 1193 w 1420"/>
                <a:gd name="T111" fmla="*/ 1042 h 1076"/>
                <a:gd name="T112" fmla="*/ 1309 w 1420"/>
                <a:gd name="T113" fmla="*/ 956 h 1076"/>
                <a:gd name="T114" fmla="*/ 598 w 1420"/>
                <a:gd name="T115" fmla="*/ 959 h 1076"/>
                <a:gd name="T116" fmla="*/ 189 w 1420"/>
                <a:gd name="T117" fmla="*/ 913 h 1076"/>
                <a:gd name="T118" fmla="*/ 355 w 1420"/>
                <a:gd name="T119" fmla="*/ 750 h 1076"/>
                <a:gd name="T120" fmla="*/ 297 w 1420"/>
                <a:gd name="T121" fmla="*/ 279 h 1076"/>
                <a:gd name="T122" fmla="*/ 928 w 1420"/>
                <a:gd name="T123" fmla="*/ 46 h 1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0" h="1076">
                  <a:moveTo>
                    <a:pt x="1160" y="164"/>
                  </a:moveTo>
                  <a:lnTo>
                    <a:pt x="1160" y="164"/>
                  </a:lnTo>
                  <a:lnTo>
                    <a:pt x="1097" y="127"/>
                  </a:lnTo>
                  <a:lnTo>
                    <a:pt x="1033" y="88"/>
                  </a:lnTo>
                  <a:lnTo>
                    <a:pt x="1002" y="69"/>
                  </a:lnTo>
                  <a:lnTo>
                    <a:pt x="969" y="51"/>
                  </a:lnTo>
                  <a:lnTo>
                    <a:pt x="937" y="35"/>
                  </a:lnTo>
                  <a:lnTo>
                    <a:pt x="903" y="20"/>
                  </a:lnTo>
                  <a:lnTo>
                    <a:pt x="903" y="20"/>
                  </a:lnTo>
                  <a:lnTo>
                    <a:pt x="885" y="13"/>
                  </a:lnTo>
                  <a:lnTo>
                    <a:pt x="868" y="8"/>
                  </a:lnTo>
                  <a:lnTo>
                    <a:pt x="850" y="4"/>
                  </a:lnTo>
                  <a:lnTo>
                    <a:pt x="833" y="2"/>
                  </a:lnTo>
                  <a:lnTo>
                    <a:pt x="817" y="0"/>
                  </a:lnTo>
                  <a:lnTo>
                    <a:pt x="801" y="0"/>
                  </a:lnTo>
                  <a:lnTo>
                    <a:pt x="784" y="2"/>
                  </a:lnTo>
                  <a:lnTo>
                    <a:pt x="768" y="4"/>
                  </a:lnTo>
                  <a:lnTo>
                    <a:pt x="752" y="8"/>
                  </a:lnTo>
                  <a:lnTo>
                    <a:pt x="737" y="13"/>
                  </a:lnTo>
                  <a:lnTo>
                    <a:pt x="720" y="17"/>
                  </a:lnTo>
                  <a:lnTo>
                    <a:pt x="704" y="25"/>
                  </a:lnTo>
                  <a:lnTo>
                    <a:pt x="673" y="40"/>
                  </a:lnTo>
                  <a:lnTo>
                    <a:pt x="642" y="58"/>
                  </a:lnTo>
                  <a:lnTo>
                    <a:pt x="642" y="58"/>
                  </a:lnTo>
                  <a:lnTo>
                    <a:pt x="571" y="100"/>
                  </a:lnTo>
                  <a:lnTo>
                    <a:pt x="500" y="143"/>
                  </a:lnTo>
                  <a:lnTo>
                    <a:pt x="463" y="163"/>
                  </a:lnTo>
                  <a:lnTo>
                    <a:pt x="427" y="181"/>
                  </a:lnTo>
                  <a:lnTo>
                    <a:pt x="390" y="199"/>
                  </a:lnTo>
                  <a:lnTo>
                    <a:pt x="352" y="215"/>
                  </a:lnTo>
                  <a:lnTo>
                    <a:pt x="352" y="215"/>
                  </a:lnTo>
                  <a:lnTo>
                    <a:pt x="349" y="214"/>
                  </a:lnTo>
                  <a:lnTo>
                    <a:pt x="349" y="214"/>
                  </a:lnTo>
                  <a:lnTo>
                    <a:pt x="336" y="215"/>
                  </a:lnTo>
                  <a:lnTo>
                    <a:pt x="325" y="217"/>
                  </a:lnTo>
                  <a:lnTo>
                    <a:pt x="314" y="222"/>
                  </a:lnTo>
                  <a:lnTo>
                    <a:pt x="306" y="228"/>
                  </a:lnTo>
                  <a:lnTo>
                    <a:pt x="299" y="235"/>
                  </a:lnTo>
                  <a:lnTo>
                    <a:pt x="293" y="245"/>
                  </a:lnTo>
                  <a:lnTo>
                    <a:pt x="289" y="256"/>
                  </a:lnTo>
                  <a:lnTo>
                    <a:pt x="288" y="268"/>
                  </a:lnTo>
                  <a:lnTo>
                    <a:pt x="288" y="268"/>
                  </a:lnTo>
                  <a:lnTo>
                    <a:pt x="287" y="265"/>
                  </a:lnTo>
                  <a:lnTo>
                    <a:pt x="284" y="264"/>
                  </a:lnTo>
                  <a:lnTo>
                    <a:pt x="282" y="265"/>
                  </a:lnTo>
                  <a:lnTo>
                    <a:pt x="279" y="267"/>
                  </a:lnTo>
                  <a:lnTo>
                    <a:pt x="274" y="271"/>
                  </a:lnTo>
                  <a:lnTo>
                    <a:pt x="271" y="276"/>
                  </a:lnTo>
                  <a:lnTo>
                    <a:pt x="271" y="276"/>
                  </a:lnTo>
                  <a:lnTo>
                    <a:pt x="277" y="267"/>
                  </a:lnTo>
                  <a:lnTo>
                    <a:pt x="284" y="253"/>
                  </a:lnTo>
                  <a:lnTo>
                    <a:pt x="287" y="247"/>
                  </a:lnTo>
                  <a:lnTo>
                    <a:pt x="288" y="244"/>
                  </a:lnTo>
                  <a:lnTo>
                    <a:pt x="287" y="244"/>
                  </a:lnTo>
                  <a:lnTo>
                    <a:pt x="285" y="244"/>
                  </a:lnTo>
                  <a:lnTo>
                    <a:pt x="281" y="246"/>
                  </a:lnTo>
                  <a:lnTo>
                    <a:pt x="281" y="246"/>
                  </a:lnTo>
                  <a:lnTo>
                    <a:pt x="281" y="246"/>
                  </a:lnTo>
                  <a:lnTo>
                    <a:pt x="281" y="246"/>
                  </a:lnTo>
                  <a:lnTo>
                    <a:pt x="282" y="243"/>
                  </a:lnTo>
                  <a:lnTo>
                    <a:pt x="281" y="241"/>
                  </a:lnTo>
                  <a:lnTo>
                    <a:pt x="281" y="241"/>
                  </a:lnTo>
                  <a:lnTo>
                    <a:pt x="277" y="241"/>
                  </a:lnTo>
                  <a:lnTo>
                    <a:pt x="272" y="244"/>
                  </a:lnTo>
                  <a:lnTo>
                    <a:pt x="262" y="250"/>
                  </a:lnTo>
                  <a:lnTo>
                    <a:pt x="256" y="256"/>
                  </a:lnTo>
                  <a:lnTo>
                    <a:pt x="256" y="256"/>
                  </a:lnTo>
                  <a:lnTo>
                    <a:pt x="247" y="269"/>
                  </a:lnTo>
                  <a:lnTo>
                    <a:pt x="238" y="282"/>
                  </a:lnTo>
                  <a:lnTo>
                    <a:pt x="232" y="297"/>
                  </a:lnTo>
                  <a:lnTo>
                    <a:pt x="228" y="311"/>
                  </a:lnTo>
                  <a:lnTo>
                    <a:pt x="225" y="327"/>
                  </a:lnTo>
                  <a:lnTo>
                    <a:pt x="225" y="341"/>
                  </a:lnTo>
                  <a:lnTo>
                    <a:pt x="228" y="358"/>
                  </a:lnTo>
                  <a:lnTo>
                    <a:pt x="231" y="375"/>
                  </a:lnTo>
                  <a:lnTo>
                    <a:pt x="231" y="375"/>
                  </a:lnTo>
                  <a:lnTo>
                    <a:pt x="231" y="379"/>
                  </a:lnTo>
                  <a:lnTo>
                    <a:pt x="231" y="380"/>
                  </a:lnTo>
                  <a:lnTo>
                    <a:pt x="232" y="382"/>
                  </a:lnTo>
                  <a:lnTo>
                    <a:pt x="232" y="382"/>
                  </a:lnTo>
                  <a:lnTo>
                    <a:pt x="243" y="415"/>
                  </a:lnTo>
                  <a:lnTo>
                    <a:pt x="254" y="448"/>
                  </a:lnTo>
                  <a:lnTo>
                    <a:pt x="267" y="481"/>
                  </a:lnTo>
                  <a:lnTo>
                    <a:pt x="281" y="512"/>
                  </a:lnTo>
                  <a:lnTo>
                    <a:pt x="281" y="512"/>
                  </a:lnTo>
                  <a:lnTo>
                    <a:pt x="278" y="518"/>
                  </a:lnTo>
                  <a:lnTo>
                    <a:pt x="278" y="526"/>
                  </a:lnTo>
                  <a:lnTo>
                    <a:pt x="278" y="528"/>
                  </a:lnTo>
                  <a:lnTo>
                    <a:pt x="281" y="529"/>
                  </a:lnTo>
                  <a:lnTo>
                    <a:pt x="283" y="530"/>
                  </a:lnTo>
                  <a:lnTo>
                    <a:pt x="287" y="529"/>
                  </a:lnTo>
                  <a:lnTo>
                    <a:pt x="287" y="529"/>
                  </a:lnTo>
                  <a:lnTo>
                    <a:pt x="300" y="559"/>
                  </a:lnTo>
                  <a:lnTo>
                    <a:pt x="312" y="591"/>
                  </a:lnTo>
                  <a:lnTo>
                    <a:pt x="324" y="621"/>
                  </a:lnTo>
                  <a:lnTo>
                    <a:pt x="337" y="651"/>
                  </a:lnTo>
                  <a:lnTo>
                    <a:pt x="337" y="651"/>
                  </a:lnTo>
                  <a:lnTo>
                    <a:pt x="336" y="653"/>
                  </a:lnTo>
                  <a:lnTo>
                    <a:pt x="337" y="656"/>
                  </a:lnTo>
                  <a:lnTo>
                    <a:pt x="338" y="657"/>
                  </a:lnTo>
                  <a:lnTo>
                    <a:pt x="339" y="658"/>
                  </a:lnTo>
                  <a:lnTo>
                    <a:pt x="339" y="658"/>
                  </a:lnTo>
                  <a:lnTo>
                    <a:pt x="344" y="666"/>
                  </a:lnTo>
                  <a:lnTo>
                    <a:pt x="344" y="666"/>
                  </a:lnTo>
                  <a:lnTo>
                    <a:pt x="339" y="677"/>
                  </a:lnTo>
                  <a:lnTo>
                    <a:pt x="339" y="677"/>
                  </a:lnTo>
                  <a:lnTo>
                    <a:pt x="330" y="688"/>
                  </a:lnTo>
                  <a:lnTo>
                    <a:pt x="320" y="697"/>
                  </a:lnTo>
                  <a:lnTo>
                    <a:pt x="309" y="705"/>
                  </a:lnTo>
                  <a:lnTo>
                    <a:pt x="299" y="713"/>
                  </a:lnTo>
                  <a:lnTo>
                    <a:pt x="273" y="727"/>
                  </a:lnTo>
                  <a:lnTo>
                    <a:pt x="248" y="739"/>
                  </a:lnTo>
                  <a:lnTo>
                    <a:pt x="196" y="763"/>
                  </a:lnTo>
                  <a:lnTo>
                    <a:pt x="172" y="776"/>
                  </a:lnTo>
                  <a:lnTo>
                    <a:pt x="160" y="783"/>
                  </a:lnTo>
                  <a:lnTo>
                    <a:pt x="149" y="792"/>
                  </a:lnTo>
                  <a:lnTo>
                    <a:pt x="149" y="792"/>
                  </a:lnTo>
                  <a:lnTo>
                    <a:pt x="129" y="806"/>
                  </a:lnTo>
                  <a:lnTo>
                    <a:pt x="107" y="823"/>
                  </a:lnTo>
                  <a:lnTo>
                    <a:pt x="87" y="841"/>
                  </a:lnTo>
                  <a:lnTo>
                    <a:pt x="67" y="860"/>
                  </a:lnTo>
                  <a:lnTo>
                    <a:pt x="49" y="881"/>
                  </a:lnTo>
                  <a:lnTo>
                    <a:pt x="41" y="892"/>
                  </a:lnTo>
                  <a:lnTo>
                    <a:pt x="33" y="903"/>
                  </a:lnTo>
                  <a:lnTo>
                    <a:pt x="27" y="913"/>
                  </a:lnTo>
                  <a:lnTo>
                    <a:pt x="20" y="925"/>
                  </a:lnTo>
                  <a:lnTo>
                    <a:pt x="14" y="937"/>
                  </a:lnTo>
                  <a:lnTo>
                    <a:pt x="11" y="949"/>
                  </a:lnTo>
                  <a:lnTo>
                    <a:pt x="11" y="949"/>
                  </a:lnTo>
                  <a:lnTo>
                    <a:pt x="8" y="952"/>
                  </a:lnTo>
                  <a:lnTo>
                    <a:pt x="7" y="954"/>
                  </a:lnTo>
                  <a:lnTo>
                    <a:pt x="6" y="957"/>
                  </a:lnTo>
                  <a:lnTo>
                    <a:pt x="8" y="959"/>
                  </a:lnTo>
                  <a:lnTo>
                    <a:pt x="8" y="959"/>
                  </a:lnTo>
                  <a:lnTo>
                    <a:pt x="6" y="976"/>
                  </a:lnTo>
                  <a:lnTo>
                    <a:pt x="4" y="999"/>
                  </a:lnTo>
                  <a:lnTo>
                    <a:pt x="4" y="999"/>
                  </a:lnTo>
                  <a:lnTo>
                    <a:pt x="2" y="1002"/>
                  </a:lnTo>
                  <a:lnTo>
                    <a:pt x="0" y="1006"/>
                  </a:lnTo>
                  <a:lnTo>
                    <a:pt x="0" y="1010"/>
                  </a:lnTo>
                  <a:lnTo>
                    <a:pt x="1" y="1011"/>
                  </a:lnTo>
                  <a:lnTo>
                    <a:pt x="4" y="1012"/>
                  </a:lnTo>
                  <a:lnTo>
                    <a:pt x="4" y="1012"/>
                  </a:lnTo>
                  <a:lnTo>
                    <a:pt x="4" y="1024"/>
                  </a:lnTo>
                  <a:lnTo>
                    <a:pt x="5" y="1037"/>
                  </a:lnTo>
                  <a:lnTo>
                    <a:pt x="5" y="1037"/>
                  </a:lnTo>
                  <a:lnTo>
                    <a:pt x="5" y="1040"/>
                  </a:lnTo>
                  <a:lnTo>
                    <a:pt x="5" y="1040"/>
                  </a:lnTo>
                  <a:lnTo>
                    <a:pt x="7" y="1051"/>
                  </a:lnTo>
                  <a:lnTo>
                    <a:pt x="11" y="1063"/>
                  </a:lnTo>
                  <a:lnTo>
                    <a:pt x="13" y="1068"/>
                  </a:lnTo>
                  <a:lnTo>
                    <a:pt x="17" y="1072"/>
                  </a:lnTo>
                  <a:lnTo>
                    <a:pt x="22" y="1075"/>
                  </a:lnTo>
                  <a:lnTo>
                    <a:pt x="28" y="1076"/>
                  </a:lnTo>
                  <a:lnTo>
                    <a:pt x="28" y="1076"/>
                  </a:lnTo>
                  <a:lnTo>
                    <a:pt x="30" y="1076"/>
                  </a:lnTo>
                  <a:lnTo>
                    <a:pt x="33" y="1075"/>
                  </a:lnTo>
                  <a:lnTo>
                    <a:pt x="34" y="1074"/>
                  </a:lnTo>
                  <a:lnTo>
                    <a:pt x="34" y="1072"/>
                  </a:lnTo>
                  <a:lnTo>
                    <a:pt x="31" y="1069"/>
                  </a:lnTo>
                  <a:lnTo>
                    <a:pt x="27" y="1066"/>
                  </a:lnTo>
                  <a:lnTo>
                    <a:pt x="27" y="1066"/>
                  </a:lnTo>
                  <a:lnTo>
                    <a:pt x="35" y="1065"/>
                  </a:lnTo>
                  <a:lnTo>
                    <a:pt x="46" y="1063"/>
                  </a:lnTo>
                  <a:lnTo>
                    <a:pt x="52" y="1060"/>
                  </a:lnTo>
                  <a:lnTo>
                    <a:pt x="55" y="1058"/>
                  </a:lnTo>
                  <a:lnTo>
                    <a:pt x="59" y="1055"/>
                  </a:lnTo>
                  <a:lnTo>
                    <a:pt x="60" y="1052"/>
                  </a:lnTo>
                  <a:lnTo>
                    <a:pt x="60" y="1052"/>
                  </a:lnTo>
                  <a:lnTo>
                    <a:pt x="71" y="1045"/>
                  </a:lnTo>
                  <a:lnTo>
                    <a:pt x="81" y="1036"/>
                  </a:lnTo>
                  <a:lnTo>
                    <a:pt x="101" y="1019"/>
                  </a:lnTo>
                  <a:lnTo>
                    <a:pt x="119" y="1001"/>
                  </a:lnTo>
                  <a:lnTo>
                    <a:pt x="137" y="982"/>
                  </a:lnTo>
                  <a:lnTo>
                    <a:pt x="155" y="962"/>
                  </a:lnTo>
                  <a:lnTo>
                    <a:pt x="173" y="943"/>
                  </a:lnTo>
                  <a:lnTo>
                    <a:pt x="193" y="925"/>
                  </a:lnTo>
                  <a:lnTo>
                    <a:pt x="203" y="918"/>
                  </a:lnTo>
                  <a:lnTo>
                    <a:pt x="214" y="910"/>
                  </a:lnTo>
                  <a:lnTo>
                    <a:pt x="214" y="910"/>
                  </a:lnTo>
                  <a:lnTo>
                    <a:pt x="241" y="893"/>
                  </a:lnTo>
                  <a:lnTo>
                    <a:pt x="268" y="877"/>
                  </a:lnTo>
                  <a:lnTo>
                    <a:pt x="297" y="863"/>
                  </a:lnTo>
                  <a:lnTo>
                    <a:pt x="326" y="850"/>
                  </a:lnTo>
                  <a:lnTo>
                    <a:pt x="385" y="823"/>
                  </a:lnTo>
                  <a:lnTo>
                    <a:pt x="443" y="797"/>
                  </a:lnTo>
                  <a:lnTo>
                    <a:pt x="443" y="797"/>
                  </a:lnTo>
                  <a:lnTo>
                    <a:pt x="437" y="803"/>
                  </a:lnTo>
                  <a:lnTo>
                    <a:pt x="432" y="807"/>
                  </a:lnTo>
                  <a:lnTo>
                    <a:pt x="429" y="811"/>
                  </a:lnTo>
                  <a:lnTo>
                    <a:pt x="427" y="815"/>
                  </a:lnTo>
                  <a:lnTo>
                    <a:pt x="429" y="816"/>
                  </a:lnTo>
                  <a:lnTo>
                    <a:pt x="432" y="816"/>
                  </a:lnTo>
                  <a:lnTo>
                    <a:pt x="437" y="813"/>
                  </a:lnTo>
                  <a:lnTo>
                    <a:pt x="445" y="809"/>
                  </a:lnTo>
                  <a:lnTo>
                    <a:pt x="445" y="809"/>
                  </a:lnTo>
                  <a:lnTo>
                    <a:pt x="432" y="827"/>
                  </a:lnTo>
                  <a:lnTo>
                    <a:pt x="432" y="827"/>
                  </a:lnTo>
                  <a:lnTo>
                    <a:pt x="429" y="825"/>
                  </a:lnTo>
                  <a:lnTo>
                    <a:pt x="427" y="827"/>
                  </a:lnTo>
                  <a:lnTo>
                    <a:pt x="427" y="827"/>
                  </a:lnTo>
                  <a:lnTo>
                    <a:pt x="426" y="830"/>
                  </a:lnTo>
                  <a:lnTo>
                    <a:pt x="427" y="835"/>
                  </a:lnTo>
                  <a:lnTo>
                    <a:pt x="430" y="846"/>
                  </a:lnTo>
                  <a:lnTo>
                    <a:pt x="432" y="851"/>
                  </a:lnTo>
                  <a:lnTo>
                    <a:pt x="432" y="851"/>
                  </a:lnTo>
                  <a:lnTo>
                    <a:pt x="431" y="857"/>
                  </a:lnTo>
                  <a:lnTo>
                    <a:pt x="431" y="860"/>
                  </a:lnTo>
                  <a:lnTo>
                    <a:pt x="431" y="863"/>
                  </a:lnTo>
                  <a:lnTo>
                    <a:pt x="433" y="863"/>
                  </a:lnTo>
                  <a:lnTo>
                    <a:pt x="436" y="863"/>
                  </a:lnTo>
                  <a:lnTo>
                    <a:pt x="438" y="863"/>
                  </a:lnTo>
                  <a:lnTo>
                    <a:pt x="438" y="863"/>
                  </a:lnTo>
                  <a:lnTo>
                    <a:pt x="467" y="906"/>
                  </a:lnTo>
                  <a:lnTo>
                    <a:pt x="479" y="928"/>
                  </a:lnTo>
                  <a:lnTo>
                    <a:pt x="484" y="940"/>
                  </a:lnTo>
                  <a:lnTo>
                    <a:pt x="489" y="952"/>
                  </a:lnTo>
                  <a:lnTo>
                    <a:pt x="489" y="952"/>
                  </a:lnTo>
                  <a:lnTo>
                    <a:pt x="486" y="956"/>
                  </a:lnTo>
                  <a:lnTo>
                    <a:pt x="485" y="960"/>
                  </a:lnTo>
                  <a:lnTo>
                    <a:pt x="486" y="963"/>
                  </a:lnTo>
                  <a:lnTo>
                    <a:pt x="486" y="964"/>
                  </a:lnTo>
                  <a:lnTo>
                    <a:pt x="489" y="964"/>
                  </a:lnTo>
                  <a:lnTo>
                    <a:pt x="491" y="963"/>
                  </a:lnTo>
                  <a:lnTo>
                    <a:pt x="491" y="963"/>
                  </a:lnTo>
                  <a:lnTo>
                    <a:pt x="496" y="974"/>
                  </a:lnTo>
                  <a:lnTo>
                    <a:pt x="501" y="984"/>
                  </a:lnTo>
                  <a:lnTo>
                    <a:pt x="506" y="993"/>
                  </a:lnTo>
                  <a:lnTo>
                    <a:pt x="512" y="1000"/>
                  </a:lnTo>
                  <a:lnTo>
                    <a:pt x="519" y="1007"/>
                  </a:lnTo>
                  <a:lnTo>
                    <a:pt x="526" y="1013"/>
                  </a:lnTo>
                  <a:lnTo>
                    <a:pt x="533" y="1018"/>
                  </a:lnTo>
                  <a:lnTo>
                    <a:pt x="542" y="1022"/>
                  </a:lnTo>
                  <a:lnTo>
                    <a:pt x="550" y="1025"/>
                  </a:lnTo>
                  <a:lnTo>
                    <a:pt x="559" y="1028"/>
                  </a:lnTo>
                  <a:lnTo>
                    <a:pt x="578" y="1030"/>
                  </a:lnTo>
                  <a:lnTo>
                    <a:pt x="598" y="1031"/>
                  </a:lnTo>
                  <a:lnTo>
                    <a:pt x="621" y="1030"/>
                  </a:lnTo>
                  <a:lnTo>
                    <a:pt x="621" y="1030"/>
                  </a:lnTo>
                  <a:lnTo>
                    <a:pt x="672" y="1027"/>
                  </a:lnTo>
                  <a:lnTo>
                    <a:pt x="722" y="1024"/>
                  </a:lnTo>
                  <a:lnTo>
                    <a:pt x="773" y="1022"/>
                  </a:lnTo>
                  <a:lnTo>
                    <a:pt x="798" y="1023"/>
                  </a:lnTo>
                  <a:lnTo>
                    <a:pt x="825" y="1024"/>
                  </a:lnTo>
                  <a:lnTo>
                    <a:pt x="825" y="1024"/>
                  </a:lnTo>
                  <a:lnTo>
                    <a:pt x="826" y="1024"/>
                  </a:lnTo>
                  <a:lnTo>
                    <a:pt x="828" y="1024"/>
                  </a:lnTo>
                  <a:lnTo>
                    <a:pt x="828" y="1024"/>
                  </a:lnTo>
                  <a:lnTo>
                    <a:pt x="880" y="1029"/>
                  </a:lnTo>
                  <a:lnTo>
                    <a:pt x="880" y="1029"/>
                  </a:lnTo>
                  <a:lnTo>
                    <a:pt x="882" y="1030"/>
                  </a:lnTo>
                  <a:lnTo>
                    <a:pt x="885" y="1030"/>
                  </a:lnTo>
                  <a:lnTo>
                    <a:pt x="890" y="1029"/>
                  </a:lnTo>
                  <a:lnTo>
                    <a:pt x="890" y="1029"/>
                  </a:lnTo>
                  <a:lnTo>
                    <a:pt x="939" y="1035"/>
                  </a:lnTo>
                  <a:lnTo>
                    <a:pt x="939" y="1035"/>
                  </a:lnTo>
                  <a:lnTo>
                    <a:pt x="951" y="1037"/>
                  </a:lnTo>
                  <a:lnTo>
                    <a:pt x="967" y="1040"/>
                  </a:lnTo>
                  <a:lnTo>
                    <a:pt x="981" y="1042"/>
                  </a:lnTo>
                  <a:lnTo>
                    <a:pt x="987" y="1042"/>
                  </a:lnTo>
                  <a:lnTo>
                    <a:pt x="993" y="1041"/>
                  </a:lnTo>
                  <a:lnTo>
                    <a:pt x="993" y="1041"/>
                  </a:lnTo>
                  <a:lnTo>
                    <a:pt x="1110" y="1053"/>
                  </a:lnTo>
                  <a:lnTo>
                    <a:pt x="1110" y="1053"/>
                  </a:lnTo>
                  <a:lnTo>
                    <a:pt x="1114" y="1054"/>
                  </a:lnTo>
                  <a:lnTo>
                    <a:pt x="1117" y="1054"/>
                  </a:lnTo>
                  <a:lnTo>
                    <a:pt x="1117" y="1054"/>
                  </a:lnTo>
                  <a:lnTo>
                    <a:pt x="1135" y="1055"/>
                  </a:lnTo>
                  <a:lnTo>
                    <a:pt x="1154" y="1055"/>
                  </a:lnTo>
                  <a:lnTo>
                    <a:pt x="1154" y="1055"/>
                  </a:lnTo>
                  <a:lnTo>
                    <a:pt x="1160" y="1058"/>
                  </a:lnTo>
                  <a:lnTo>
                    <a:pt x="1168" y="1058"/>
                  </a:lnTo>
                  <a:lnTo>
                    <a:pt x="1177" y="1057"/>
                  </a:lnTo>
                  <a:lnTo>
                    <a:pt x="1187" y="1054"/>
                  </a:lnTo>
                  <a:lnTo>
                    <a:pt x="1210" y="1046"/>
                  </a:lnTo>
                  <a:lnTo>
                    <a:pt x="1234" y="1035"/>
                  </a:lnTo>
                  <a:lnTo>
                    <a:pt x="1256" y="1023"/>
                  </a:lnTo>
                  <a:lnTo>
                    <a:pt x="1274" y="1012"/>
                  </a:lnTo>
                  <a:lnTo>
                    <a:pt x="1286" y="1002"/>
                  </a:lnTo>
                  <a:lnTo>
                    <a:pt x="1288" y="1000"/>
                  </a:lnTo>
                  <a:lnTo>
                    <a:pt x="1288" y="998"/>
                  </a:lnTo>
                  <a:lnTo>
                    <a:pt x="1288" y="998"/>
                  </a:lnTo>
                  <a:lnTo>
                    <a:pt x="1296" y="992"/>
                  </a:lnTo>
                  <a:lnTo>
                    <a:pt x="1304" y="984"/>
                  </a:lnTo>
                  <a:lnTo>
                    <a:pt x="1310" y="977"/>
                  </a:lnTo>
                  <a:lnTo>
                    <a:pt x="1316" y="969"/>
                  </a:lnTo>
                  <a:lnTo>
                    <a:pt x="1322" y="962"/>
                  </a:lnTo>
                  <a:lnTo>
                    <a:pt x="1325" y="953"/>
                  </a:lnTo>
                  <a:lnTo>
                    <a:pt x="1334" y="935"/>
                  </a:lnTo>
                  <a:lnTo>
                    <a:pt x="1339" y="916"/>
                  </a:lnTo>
                  <a:lnTo>
                    <a:pt x="1342" y="896"/>
                  </a:lnTo>
                  <a:lnTo>
                    <a:pt x="1345" y="877"/>
                  </a:lnTo>
                  <a:lnTo>
                    <a:pt x="1347" y="857"/>
                  </a:lnTo>
                  <a:lnTo>
                    <a:pt x="1347" y="857"/>
                  </a:lnTo>
                  <a:lnTo>
                    <a:pt x="1352" y="810"/>
                  </a:lnTo>
                  <a:lnTo>
                    <a:pt x="1357" y="763"/>
                  </a:lnTo>
                  <a:lnTo>
                    <a:pt x="1363" y="716"/>
                  </a:lnTo>
                  <a:lnTo>
                    <a:pt x="1370" y="669"/>
                  </a:lnTo>
                  <a:lnTo>
                    <a:pt x="1370" y="669"/>
                  </a:lnTo>
                  <a:lnTo>
                    <a:pt x="1375" y="651"/>
                  </a:lnTo>
                  <a:lnTo>
                    <a:pt x="1380" y="630"/>
                  </a:lnTo>
                  <a:lnTo>
                    <a:pt x="1392" y="588"/>
                  </a:lnTo>
                  <a:lnTo>
                    <a:pt x="1404" y="545"/>
                  </a:lnTo>
                  <a:lnTo>
                    <a:pt x="1410" y="522"/>
                  </a:lnTo>
                  <a:lnTo>
                    <a:pt x="1414" y="500"/>
                  </a:lnTo>
                  <a:lnTo>
                    <a:pt x="1418" y="477"/>
                  </a:lnTo>
                  <a:lnTo>
                    <a:pt x="1419" y="456"/>
                  </a:lnTo>
                  <a:lnTo>
                    <a:pt x="1420" y="434"/>
                  </a:lnTo>
                  <a:lnTo>
                    <a:pt x="1419" y="412"/>
                  </a:lnTo>
                  <a:lnTo>
                    <a:pt x="1416" y="392"/>
                  </a:lnTo>
                  <a:lnTo>
                    <a:pt x="1412" y="382"/>
                  </a:lnTo>
                  <a:lnTo>
                    <a:pt x="1408" y="373"/>
                  </a:lnTo>
                  <a:lnTo>
                    <a:pt x="1405" y="363"/>
                  </a:lnTo>
                  <a:lnTo>
                    <a:pt x="1400" y="353"/>
                  </a:lnTo>
                  <a:lnTo>
                    <a:pt x="1394" y="345"/>
                  </a:lnTo>
                  <a:lnTo>
                    <a:pt x="1387" y="336"/>
                  </a:lnTo>
                  <a:lnTo>
                    <a:pt x="1387" y="336"/>
                  </a:lnTo>
                  <a:lnTo>
                    <a:pt x="1376" y="322"/>
                  </a:lnTo>
                  <a:lnTo>
                    <a:pt x="1364" y="310"/>
                  </a:lnTo>
                  <a:lnTo>
                    <a:pt x="1337" y="285"/>
                  </a:lnTo>
                  <a:lnTo>
                    <a:pt x="1310" y="262"/>
                  </a:lnTo>
                  <a:lnTo>
                    <a:pt x="1282" y="240"/>
                  </a:lnTo>
                  <a:lnTo>
                    <a:pt x="1252" y="220"/>
                  </a:lnTo>
                  <a:lnTo>
                    <a:pt x="1222" y="200"/>
                  </a:lnTo>
                  <a:lnTo>
                    <a:pt x="1160" y="164"/>
                  </a:lnTo>
                  <a:lnTo>
                    <a:pt x="1160" y="164"/>
                  </a:lnTo>
                  <a:close/>
                  <a:moveTo>
                    <a:pt x="291" y="317"/>
                  </a:moveTo>
                  <a:lnTo>
                    <a:pt x="291" y="317"/>
                  </a:lnTo>
                  <a:lnTo>
                    <a:pt x="290" y="317"/>
                  </a:lnTo>
                  <a:lnTo>
                    <a:pt x="288" y="318"/>
                  </a:lnTo>
                  <a:lnTo>
                    <a:pt x="282" y="322"/>
                  </a:lnTo>
                  <a:lnTo>
                    <a:pt x="268" y="338"/>
                  </a:lnTo>
                  <a:lnTo>
                    <a:pt x="254" y="356"/>
                  </a:lnTo>
                  <a:lnTo>
                    <a:pt x="244" y="365"/>
                  </a:lnTo>
                  <a:lnTo>
                    <a:pt x="244" y="365"/>
                  </a:lnTo>
                  <a:lnTo>
                    <a:pt x="254" y="351"/>
                  </a:lnTo>
                  <a:lnTo>
                    <a:pt x="265" y="338"/>
                  </a:lnTo>
                  <a:lnTo>
                    <a:pt x="265" y="338"/>
                  </a:lnTo>
                  <a:lnTo>
                    <a:pt x="279" y="318"/>
                  </a:lnTo>
                  <a:lnTo>
                    <a:pt x="285" y="309"/>
                  </a:lnTo>
                  <a:lnTo>
                    <a:pt x="288" y="303"/>
                  </a:lnTo>
                  <a:lnTo>
                    <a:pt x="289" y="298"/>
                  </a:lnTo>
                  <a:lnTo>
                    <a:pt x="289" y="298"/>
                  </a:lnTo>
                  <a:lnTo>
                    <a:pt x="291" y="317"/>
                  </a:lnTo>
                  <a:lnTo>
                    <a:pt x="291" y="317"/>
                  </a:lnTo>
                  <a:close/>
                  <a:moveTo>
                    <a:pt x="288" y="271"/>
                  </a:moveTo>
                  <a:lnTo>
                    <a:pt x="288" y="271"/>
                  </a:lnTo>
                  <a:lnTo>
                    <a:pt x="288" y="283"/>
                  </a:lnTo>
                  <a:lnTo>
                    <a:pt x="288" y="297"/>
                  </a:lnTo>
                  <a:lnTo>
                    <a:pt x="288" y="297"/>
                  </a:lnTo>
                  <a:lnTo>
                    <a:pt x="288" y="294"/>
                  </a:lnTo>
                  <a:lnTo>
                    <a:pt x="285" y="294"/>
                  </a:lnTo>
                  <a:lnTo>
                    <a:pt x="281" y="297"/>
                  </a:lnTo>
                  <a:lnTo>
                    <a:pt x="274" y="302"/>
                  </a:lnTo>
                  <a:lnTo>
                    <a:pt x="268" y="309"/>
                  </a:lnTo>
                  <a:lnTo>
                    <a:pt x="256" y="323"/>
                  </a:lnTo>
                  <a:lnTo>
                    <a:pt x="249" y="332"/>
                  </a:lnTo>
                  <a:lnTo>
                    <a:pt x="249" y="332"/>
                  </a:lnTo>
                  <a:lnTo>
                    <a:pt x="260" y="317"/>
                  </a:lnTo>
                  <a:lnTo>
                    <a:pt x="271" y="303"/>
                  </a:lnTo>
                  <a:lnTo>
                    <a:pt x="277" y="296"/>
                  </a:lnTo>
                  <a:lnTo>
                    <a:pt x="281" y="288"/>
                  </a:lnTo>
                  <a:lnTo>
                    <a:pt x="285" y="280"/>
                  </a:lnTo>
                  <a:lnTo>
                    <a:pt x="288" y="271"/>
                  </a:lnTo>
                  <a:lnTo>
                    <a:pt x="288" y="271"/>
                  </a:lnTo>
                  <a:close/>
                  <a:moveTo>
                    <a:pt x="240" y="299"/>
                  </a:moveTo>
                  <a:lnTo>
                    <a:pt x="240" y="299"/>
                  </a:lnTo>
                  <a:lnTo>
                    <a:pt x="242" y="299"/>
                  </a:lnTo>
                  <a:lnTo>
                    <a:pt x="244" y="297"/>
                  </a:lnTo>
                  <a:lnTo>
                    <a:pt x="248" y="293"/>
                  </a:lnTo>
                  <a:lnTo>
                    <a:pt x="255" y="283"/>
                  </a:lnTo>
                  <a:lnTo>
                    <a:pt x="255" y="283"/>
                  </a:lnTo>
                  <a:lnTo>
                    <a:pt x="235" y="317"/>
                  </a:lnTo>
                  <a:lnTo>
                    <a:pt x="235" y="317"/>
                  </a:lnTo>
                  <a:lnTo>
                    <a:pt x="236" y="308"/>
                  </a:lnTo>
                  <a:lnTo>
                    <a:pt x="240" y="299"/>
                  </a:lnTo>
                  <a:lnTo>
                    <a:pt x="240" y="299"/>
                  </a:lnTo>
                  <a:close/>
                  <a:moveTo>
                    <a:pt x="234" y="336"/>
                  </a:moveTo>
                  <a:lnTo>
                    <a:pt x="234" y="336"/>
                  </a:lnTo>
                  <a:lnTo>
                    <a:pt x="238" y="333"/>
                  </a:lnTo>
                  <a:lnTo>
                    <a:pt x="238" y="333"/>
                  </a:lnTo>
                  <a:lnTo>
                    <a:pt x="235" y="344"/>
                  </a:lnTo>
                  <a:lnTo>
                    <a:pt x="235" y="344"/>
                  </a:lnTo>
                  <a:lnTo>
                    <a:pt x="234" y="336"/>
                  </a:lnTo>
                  <a:lnTo>
                    <a:pt x="234" y="336"/>
                  </a:lnTo>
                  <a:close/>
                  <a:moveTo>
                    <a:pt x="236" y="351"/>
                  </a:moveTo>
                  <a:lnTo>
                    <a:pt x="236" y="351"/>
                  </a:lnTo>
                  <a:lnTo>
                    <a:pt x="237" y="352"/>
                  </a:lnTo>
                  <a:lnTo>
                    <a:pt x="240" y="352"/>
                  </a:lnTo>
                  <a:lnTo>
                    <a:pt x="243" y="351"/>
                  </a:lnTo>
                  <a:lnTo>
                    <a:pt x="243" y="351"/>
                  </a:lnTo>
                  <a:lnTo>
                    <a:pt x="237" y="361"/>
                  </a:lnTo>
                  <a:lnTo>
                    <a:pt x="237" y="361"/>
                  </a:lnTo>
                  <a:lnTo>
                    <a:pt x="236" y="351"/>
                  </a:lnTo>
                  <a:lnTo>
                    <a:pt x="236" y="351"/>
                  </a:lnTo>
                  <a:close/>
                  <a:moveTo>
                    <a:pt x="246" y="389"/>
                  </a:moveTo>
                  <a:lnTo>
                    <a:pt x="246" y="389"/>
                  </a:lnTo>
                  <a:lnTo>
                    <a:pt x="242" y="380"/>
                  </a:lnTo>
                  <a:lnTo>
                    <a:pt x="242" y="380"/>
                  </a:lnTo>
                  <a:lnTo>
                    <a:pt x="253" y="373"/>
                  </a:lnTo>
                  <a:lnTo>
                    <a:pt x="253" y="373"/>
                  </a:lnTo>
                  <a:lnTo>
                    <a:pt x="246" y="389"/>
                  </a:lnTo>
                  <a:lnTo>
                    <a:pt x="246" y="389"/>
                  </a:lnTo>
                  <a:close/>
                  <a:moveTo>
                    <a:pt x="254" y="414"/>
                  </a:moveTo>
                  <a:lnTo>
                    <a:pt x="254" y="414"/>
                  </a:lnTo>
                  <a:lnTo>
                    <a:pt x="253" y="411"/>
                  </a:lnTo>
                  <a:lnTo>
                    <a:pt x="253" y="411"/>
                  </a:lnTo>
                  <a:lnTo>
                    <a:pt x="255" y="410"/>
                  </a:lnTo>
                  <a:lnTo>
                    <a:pt x="255" y="410"/>
                  </a:lnTo>
                  <a:lnTo>
                    <a:pt x="254" y="414"/>
                  </a:lnTo>
                  <a:lnTo>
                    <a:pt x="254" y="414"/>
                  </a:lnTo>
                  <a:close/>
                  <a:moveTo>
                    <a:pt x="253" y="399"/>
                  </a:moveTo>
                  <a:lnTo>
                    <a:pt x="253" y="399"/>
                  </a:lnTo>
                  <a:lnTo>
                    <a:pt x="255" y="389"/>
                  </a:lnTo>
                  <a:lnTo>
                    <a:pt x="260" y="380"/>
                  </a:lnTo>
                  <a:lnTo>
                    <a:pt x="265" y="370"/>
                  </a:lnTo>
                  <a:lnTo>
                    <a:pt x="270" y="361"/>
                  </a:lnTo>
                  <a:lnTo>
                    <a:pt x="282" y="342"/>
                  </a:lnTo>
                  <a:lnTo>
                    <a:pt x="293" y="324"/>
                  </a:lnTo>
                  <a:lnTo>
                    <a:pt x="293" y="324"/>
                  </a:lnTo>
                  <a:lnTo>
                    <a:pt x="299" y="349"/>
                  </a:lnTo>
                  <a:lnTo>
                    <a:pt x="299" y="349"/>
                  </a:lnTo>
                  <a:lnTo>
                    <a:pt x="296" y="349"/>
                  </a:lnTo>
                  <a:lnTo>
                    <a:pt x="294" y="350"/>
                  </a:lnTo>
                  <a:lnTo>
                    <a:pt x="288" y="355"/>
                  </a:lnTo>
                  <a:lnTo>
                    <a:pt x="282" y="362"/>
                  </a:lnTo>
                  <a:lnTo>
                    <a:pt x="274" y="370"/>
                  </a:lnTo>
                  <a:lnTo>
                    <a:pt x="262" y="388"/>
                  </a:lnTo>
                  <a:lnTo>
                    <a:pt x="258" y="395"/>
                  </a:lnTo>
                  <a:lnTo>
                    <a:pt x="253" y="399"/>
                  </a:lnTo>
                  <a:lnTo>
                    <a:pt x="253" y="399"/>
                  </a:lnTo>
                  <a:close/>
                  <a:moveTo>
                    <a:pt x="301" y="357"/>
                  </a:moveTo>
                  <a:lnTo>
                    <a:pt x="301" y="357"/>
                  </a:lnTo>
                  <a:lnTo>
                    <a:pt x="307" y="374"/>
                  </a:lnTo>
                  <a:lnTo>
                    <a:pt x="307" y="374"/>
                  </a:lnTo>
                  <a:lnTo>
                    <a:pt x="301" y="376"/>
                  </a:lnTo>
                  <a:lnTo>
                    <a:pt x="295" y="381"/>
                  </a:lnTo>
                  <a:lnTo>
                    <a:pt x="290" y="387"/>
                  </a:lnTo>
                  <a:lnTo>
                    <a:pt x="284" y="394"/>
                  </a:lnTo>
                  <a:lnTo>
                    <a:pt x="272" y="408"/>
                  </a:lnTo>
                  <a:lnTo>
                    <a:pt x="267" y="415"/>
                  </a:lnTo>
                  <a:lnTo>
                    <a:pt x="262" y="418"/>
                  </a:lnTo>
                  <a:lnTo>
                    <a:pt x="262" y="418"/>
                  </a:lnTo>
                  <a:lnTo>
                    <a:pt x="266" y="409"/>
                  </a:lnTo>
                  <a:lnTo>
                    <a:pt x="271" y="398"/>
                  </a:lnTo>
                  <a:lnTo>
                    <a:pt x="278" y="388"/>
                  </a:lnTo>
                  <a:lnTo>
                    <a:pt x="287" y="379"/>
                  </a:lnTo>
                  <a:lnTo>
                    <a:pt x="287" y="379"/>
                  </a:lnTo>
                  <a:lnTo>
                    <a:pt x="295" y="368"/>
                  </a:lnTo>
                  <a:lnTo>
                    <a:pt x="301" y="357"/>
                  </a:lnTo>
                  <a:lnTo>
                    <a:pt x="301" y="357"/>
                  </a:lnTo>
                  <a:close/>
                  <a:moveTo>
                    <a:pt x="260" y="432"/>
                  </a:moveTo>
                  <a:lnTo>
                    <a:pt x="260" y="432"/>
                  </a:lnTo>
                  <a:lnTo>
                    <a:pt x="270" y="424"/>
                  </a:lnTo>
                  <a:lnTo>
                    <a:pt x="270" y="424"/>
                  </a:lnTo>
                  <a:lnTo>
                    <a:pt x="262" y="439"/>
                  </a:lnTo>
                  <a:lnTo>
                    <a:pt x="262" y="439"/>
                  </a:lnTo>
                  <a:lnTo>
                    <a:pt x="260" y="432"/>
                  </a:lnTo>
                  <a:lnTo>
                    <a:pt x="260" y="432"/>
                  </a:lnTo>
                  <a:close/>
                  <a:moveTo>
                    <a:pt x="265" y="446"/>
                  </a:moveTo>
                  <a:lnTo>
                    <a:pt x="265" y="446"/>
                  </a:lnTo>
                  <a:lnTo>
                    <a:pt x="271" y="445"/>
                  </a:lnTo>
                  <a:lnTo>
                    <a:pt x="277" y="441"/>
                  </a:lnTo>
                  <a:lnTo>
                    <a:pt x="277" y="441"/>
                  </a:lnTo>
                  <a:lnTo>
                    <a:pt x="268" y="456"/>
                  </a:lnTo>
                  <a:lnTo>
                    <a:pt x="268" y="456"/>
                  </a:lnTo>
                  <a:lnTo>
                    <a:pt x="265" y="446"/>
                  </a:lnTo>
                  <a:lnTo>
                    <a:pt x="265" y="446"/>
                  </a:lnTo>
                  <a:close/>
                  <a:moveTo>
                    <a:pt x="272" y="467"/>
                  </a:moveTo>
                  <a:lnTo>
                    <a:pt x="272" y="467"/>
                  </a:lnTo>
                  <a:lnTo>
                    <a:pt x="276" y="464"/>
                  </a:lnTo>
                  <a:lnTo>
                    <a:pt x="279" y="461"/>
                  </a:lnTo>
                  <a:lnTo>
                    <a:pt x="279" y="461"/>
                  </a:lnTo>
                  <a:lnTo>
                    <a:pt x="273" y="470"/>
                  </a:lnTo>
                  <a:lnTo>
                    <a:pt x="273" y="470"/>
                  </a:lnTo>
                  <a:lnTo>
                    <a:pt x="272" y="467"/>
                  </a:lnTo>
                  <a:lnTo>
                    <a:pt x="272" y="467"/>
                  </a:lnTo>
                  <a:close/>
                  <a:moveTo>
                    <a:pt x="279" y="485"/>
                  </a:moveTo>
                  <a:lnTo>
                    <a:pt x="279" y="485"/>
                  </a:lnTo>
                  <a:lnTo>
                    <a:pt x="278" y="483"/>
                  </a:lnTo>
                  <a:lnTo>
                    <a:pt x="278" y="483"/>
                  </a:lnTo>
                  <a:lnTo>
                    <a:pt x="279" y="482"/>
                  </a:lnTo>
                  <a:lnTo>
                    <a:pt x="279" y="482"/>
                  </a:lnTo>
                  <a:lnTo>
                    <a:pt x="279" y="485"/>
                  </a:lnTo>
                  <a:lnTo>
                    <a:pt x="279" y="485"/>
                  </a:lnTo>
                  <a:close/>
                  <a:moveTo>
                    <a:pt x="279" y="428"/>
                  </a:moveTo>
                  <a:lnTo>
                    <a:pt x="279" y="428"/>
                  </a:lnTo>
                  <a:lnTo>
                    <a:pt x="287" y="417"/>
                  </a:lnTo>
                  <a:lnTo>
                    <a:pt x="294" y="405"/>
                  </a:lnTo>
                  <a:lnTo>
                    <a:pt x="309" y="383"/>
                  </a:lnTo>
                  <a:lnTo>
                    <a:pt x="309" y="383"/>
                  </a:lnTo>
                  <a:lnTo>
                    <a:pt x="314" y="398"/>
                  </a:lnTo>
                  <a:lnTo>
                    <a:pt x="314" y="398"/>
                  </a:lnTo>
                  <a:lnTo>
                    <a:pt x="312" y="397"/>
                  </a:lnTo>
                  <a:lnTo>
                    <a:pt x="309" y="398"/>
                  </a:lnTo>
                  <a:lnTo>
                    <a:pt x="306" y="399"/>
                  </a:lnTo>
                  <a:lnTo>
                    <a:pt x="303" y="403"/>
                  </a:lnTo>
                  <a:lnTo>
                    <a:pt x="299" y="409"/>
                  </a:lnTo>
                  <a:lnTo>
                    <a:pt x="295" y="414"/>
                  </a:lnTo>
                  <a:lnTo>
                    <a:pt x="295" y="414"/>
                  </a:lnTo>
                  <a:lnTo>
                    <a:pt x="288" y="421"/>
                  </a:lnTo>
                  <a:lnTo>
                    <a:pt x="279" y="428"/>
                  </a:lnTo>
                  <a:lnTo>
                    <a:pt x="279" y="428"/>
                  </a:lnTo>
                  <a:close/>
                  <a:moveTo>
                    <a:pt x="308" y="455"/>
                  </a:moveTo>
                  <a:lnTo>
                    <a:pt x="308" y="455"/>
                  </a:lnTo>
                  <a:lnTo>
                    <a:pt x="319" y="444"/>
                  </a:lnTo>
                  <a:lnTo>
                    <a:pt x="330" y="436"/>
                  </a:lnTo>
                  <a:lnTo>
                    <a:pt x="330" y="436"/>
                  </a:lnTo>
                  <a:lnTo>
                    <a:pt x="333" y="444"/>
                  </a:lnTo>
                  <a:lnTo>
                    <a:pt x="333" y="444"/>
                  </a:lnTo>
                  <a:lnTo>
                    <a:pt x="331" y="444"/>
                  </a:lnTo>
                  <a:lnTo>
                    <a:pt x="329" y="444"/>
                  </a:lnTo>
                  <a:lnTo>
                    <a:pt x="323" y="447"/>
                  </a:lnTo>
                  <a:lnTo>
                    <a:pt x="318" y="452"/>
                  </a:lnTo>
                  <a:lnTo>
                    <a:pt x="312" y="458"/>
                  </a:lnTo>
                  <a:lnTo>
                    <a:pt x="302" y="471"/>
                  </a:lnTo>
                  <a:lnTo>
                    <a:pt x="296" y="481"/>
                  </a:lnTo>
                  <a:lnTo>
                    <a:pt x="296" y="481"/>
                  </a:lnTo>
                  <a:lnTo>
                    <a:pt x="295" y="480"/>
                  </a:lnTo>
                  <a:lnTo>
                    <a:pt x="291" y="479"/>
                  </a:lnTo>
                  <a:lnTo>
                    <a:pt x="291" y="479"/>
                  </a:lnTo>
                  <a:lnTo>
                    <a:pt x="297" y="468"/>
                  </a:lnTo>
                  <a:lnTo>
                    <a:pt x="297" y="468"/>
                  </a:lnTo>
                  <a:lnTo>
                    <a:pt x="301" y="467"/>
                  </a:lnTo>
                  <a:lnTo>
                    <a:pt x="307" y="463"/>
                  </a:lnTo>
                  <a:lnTo>
                    <a:pt x="308" y="462"/>
                  </a:lnTo>
                  <a:lnTo>
                    <a:pt x="309" y="459"/>
                  </a:lnTo>
                  <a:lnTo>
                    <a:pt x="311" y="457"/>
                  </a:lnTo>
                  <a:lnTo>
                    <a:pt x="308" y="455"/>
                  </a:lnTo>
                  <a:lnTo>
                    <a:pt x="308" y="455"/>
                  </a:lnTo>
                  <a:close/>
                  <a:moveTo>
                    <a:pt x="291" y="462"/>
                  </a:moveTo>
                  <a:lnTo>
                    <a:pt x="291" y="462"/>
                  </a:lnTo>
                  <a:lnTo>
                    <a:pt x="290" y="462"/>
                  </a:lnTo>
                  <a:lnTo>
                    <a:pt x="290" y="462"/>
                  </a:lnTo>
                  <a:lnTo>
                    <a:pt x="305" y="442"/>
                  </a:lnTo>
                  <a:lnTo>
                    <a:pt x="320" y="423"/>
                  </a:lnTo>
                  <a:lnTo>
                    <a:pt x="320" y="423"/>
                  </a:lnTo>
                  <a:lnTo>
                    <a:pt x="320" y="418"/>
                  </a:lnTo>
                  <a:lnTo>
                    <a:pt x="319" y="416"/>
                  </a:lnTo>
                  <a:lnTo>
                    <a:pt x="317" y="416"/>
                  </a:lnTo>
                  <a:lnTo>
                    <a:pt x="313" y="417"/>
                  </a:lnTo>
                  <a:lnTo>
                    <a:pt x="313" y="417"/>
                  </a:lnTo>
                  <a:lnTo>
                    <a:pt x="301" y="428"/>
                  </a:lnTo>
                  <a:lnTo>
                    <a:pt x="289" y="439"/>
                  </a:lnTo>
                  <a:lnTo>
                    <a:pt x="289" y="439"/>
                  </a:lnTo>
                  <a:lnTo>
                    <a:pt x="302" y="420"/>
                  </a:lnTo>
                  <a:lnTo>
                    <a:pt x="302" y="420"/>
                  </a:lnTo>
                  <a:lnTo>
                    <a:pt x="311" y="412"/>
                  </a:lnTo>
                  <a:lnTo>
                    <a:pt x="314" y="408"/>
                  </a:lnTo>
                  <a:lnTo>
                    <a:pt x="317" y="403"/>
                  </a:lnTo>
                  <a:lnTo>
                    <a:pt x="317" y="403"/>
                  </a:lnTo>
                  <a:lnTo>
                    <a:pt x="326" y="428"/>
                  </a:lnTo>
                  <a:lnTo>
                    <a:pt x="326" y="428"/>
                  </a:lnTo>
                  <a:lnTo>
                    <a:pt x="321" y="430"/>
                  </a:lnTo>
                  <a:lnTo>
                    <a:pt x="315" y="433"/>
                  </a:lnTo>
                  <a:lnTo>
                    <a:pt x="307" y="442"/>
                  </a:lnTo>
                  <a:lnTo>
                    <a:pt x="297" y="452"/>
                  </a:lnTo>
                  <a:lnTo>
                    <a:pt x="291" y="462"/>
                  </a:lnTo>
                  <a:lnTo>
                    <a:pt x="291" y="462"/>
                  </a:lnTo>
                  <a:close/>
                  <a:moveTo>
                    <a:pt x="285" y="501"/>
                  </a:moveTo>
                  <a:lnTo>
                    <a:pt x="285" y="501"/>
                  </a:lnTo>
                  <a:lnTo>
                    <a:pt x="283" y="494"/>
                  </a:lnTo>
                  <a:lnTo>
                    <a:pt x="283" y="494"/>
                  </a:lnTo>
                  <a:lnTo>
                    <a:pt x="283" y="494"/>
                  </a:lnTo>
                  <a:lnTo>
                    <a:pt x="283" y="494"/>
                  </a:lnTo>
                  <a:lnTo>
                    <a:pt x="288" y="492"/>
                  </a:lnTo>
                  <a:lnTo>
                    <a:pt x="293" y="489"/>
                  </a:lnTo>
                  <a:lnTo>
                    <a:pt x="293" y="489"/>
                  </a:lnTo>
                  <a:lnTo>
                    <a:pt x="285" y="501"/>
                  </a:lnTo>
                  <a:lnTo>
                    <a:pt x="285" y="501"/>
                  </a:lnTo>
                  <a:close/>
                  <a:moveTo>
                    <a:pt x="290" y="514"/>
                  </a:moveTo>
                  <a:lnTo>
                    <a:pt x="290" y="514"/>
                  </a:lnTo>
                  <a:lnTo>
                    <a:pt x="300" y="495"/>
                  </a:lnTo>
                  <a:lnTo>
                    <a:pt x="311" y="477"/>
                  </a:lnTo>
                  <a:lnTo>
                    <a:pt x="311" y="477"/>
                  </a:lnTo>
                  <a:lnTo>
                    <a:pt x="317" y="471"/>
                  </a:lnTo>
                  <a:lnTo>
                    <a:pt x="324" y="464"/>
                  </a:lnTo>
                  <a:lnTo>
                    <a:pt x="331" y="457"/>
                  </a:lnTo>
                  <a:lnTo>
                    <a:pt x="333" y="453"/>
                  </a:lnTo>
                  <a:lnTo>
                    <a:pt x="336" y="450"/>
                  </a:lnTo>
                  <a:lnTo>
                    <a:pt x="336" y="450"/>
                  </a:lnTo>
                  <a:lnTo>
                    <a:pt x="342" y="465"/>
                  </a:lnTo>
                  <a:lnTo>
                    <a:pt x="342" y="465"/>
                  </a:lnTo>
                  <a:lnTo>
                    <a:pt x="337" y="468"/>
                  </a:lnTo>
                  <a:lnTo>
                    <a:pt x="331" y="471"/>
                  </a:lnTo>
                  <a:lnTo>
                    <a:pt x="325" y="476"/>
                  </a:lnTo>
                  <a:lnTo>
                    <a:pt x="320" y="482"/>
                  </a:lnTo>
                  <a:lnTo>
                    <a:pt x="309" y="495"/>
                  </a:lnTo>
                  <a:lnTo>
                    <a:pt x="302" y="506"/>
                  </a:lnTo>
                  <a:lnTo>
                    <a:pt x="302" y="506"/>
                  </a:lnTo>
                  <a:lnTo>
                    <a:pt x="291" y="515"/>
                  </a:lnTo>
                  <a:lnTo>
                    <a:pt x="291" y="515"/>
                  </a:lnTo>
                  <a:lnTo>
                    <a:pt x="290" y="514"/>
                  </a:lnTo>
                  <a:lnTo>
                    <a:pt x="290" y="514"/>
                  </a:lnTo>
                  <a:close/>
                  <a:moveTo>
                    <a:pt x="366" y="520"/>
                  </a:moveTo>
                  <a:lnTo>
                    <a:pt x="366" y="520"/>
                  </a:lnTo>
                  <a:lnTo>
                    <a:pt x="365" y="520"/>
                  </a:lnTo>
                  <a:lnTo>
                    <a:pt x="362" y="520"/>
                  </a:lnTo>
                  <a:lnTo>
                    <a:pt x="358" y="522"/>
                  </a:lnTo>
                  <a:lnTo>
                    <a:pt x="352" y="528"/>
                  </a:lnTo>
                  <a:lnTo>
                    <a:pt x="344" y="535"/>
                  </a:lnTo>
                  <a:lnTo>
                    <a:pt x="332" y="551"/>
                  </a:lnTo>
                  <a:lnTo>
                    <a:pt x="324" y="560"/>
                  </a:lnTo>
                  <a:lnTo>
                    <a:pt x="324" y="560"/>
                  </a:lnTo>
                  <a:lnTo>
                    <a:pt x="331" y="546"/>
                  </a:lnTo>
                  <a:lnTo>
                    <a:pt x="341" y="533"/>
                  </a:lnTo>
                  <a:lnTo>
                    <a:pt x="352" y="521"/>
                  </a:lnTo>
                  <a:lnTo>
                    <a:pt x="361" y="509"/>
                  </a:lnTo>
                  <a:lnTo>
                    <a:pt x="361" y="509"/>
                  </a:lnTo>
                  <a:lnTo>
                    <a:pt x="372" y="530"/>
                  </a:lnTo>
                  <a:lnTo>
                    <a:pt x="372" y="530"/>
                  </a:lnTo>
                  <a:lnTo>
                    <a:pt x="355" y="550"/>
                  </a:lnTo>
                  <a:lnTo>
                    <a:pt x="346" y="558"/>
                  </a:lnTo>
                  <a:lnTo>
                    <a:pt x="336" y="567"/>
                  </a:lnTo>
                  <a:lnTo>
                    <a:pt x="336" y="567"/>
                  </a:lnTo>
                  <a:lnTo>
                    <a:pt x="343" y="554"/>
                  </a:lnTo>
                  <a:lnTo>
                    <a:pt x="343" y="554"/>
                  </a:lnTo>
                  <a:lnTo>
                    <a:pt x="349" y="548"/>
                  </a:lnTo>
                  <a:lnTo>
                    <a:pt x="359" y="538"/>
                  </a:lnTo>
                  <a:lnTo>
                    <a:pt x="362" y="533"/>
                  </a:lnTo>
                  <a:lnTo>
                    <a:pt x="366" y="527"/>
                  </a:lnTo>
                  <a:lnTo>
                    <a:pt x="367" y="523"/>
                  </a:lnTo>
                  <a:lnTo>
                    <a:pt x="367" y="521"/>
                  </a:lnTo>
                  <a:lnTo>
                    <a:pt x="366" y="520"/>
                  </a:lnTo>
                  <a:lnTo>
                    <a:pt x="366" y="520"/>
                  </a:lnTo>
                  <a:close/>
                  <a:moveTo>
                    <a:pt x="317" y="536"/>
                  </a:moveTo>
                  <a:lnTo>
                    <a:pt x="317" y="536"/>
                  </a:lnTo>
                  <a:lnTo>
                    <a:pt x="323" y="524"/>
                  </a:lnTo>
                  <a:lnTo>
                    <a:pt x="331" y="512"/>
                  </a:lnTo>
                  <a:lnTo>
                    <a:pt x="342" y="501"/>
                  </a:lnTo>
                  <a:lnTo>
                    <a:pt x="353" y="489"/>
                  </a:lnTo>
                  <a:lnTo>
                    <a:pt x="353" y="489"/>
                  </a:lnTo>
                  <a:lnTo>
                    <a:pt x="353" y="489"/>
                  </a:lnTo>
                  <a:lnTo>
                    <a:pt x="353" y="489"/>
                  </a:lnTo>
                  <a:lnTo>
                    <a:pt x="358" y="499"/>
                  </a:lnTo>
                  <a:lnTo>
                    <a:pt x="358" y="499"/>
                  </a:lnTo>
                  <a:lnTo>
                    <a:pt x="337" y="518"/>
                  </a:lnTo>
                  <a:lnTo>
                    <a:pt x="327" y="528"/>
                  </a:lnTo>
                  <a:lnTo>
                    <a:pt x="317" y="536"/>
                  </a:lnTo>
                  <a:lnTo>
                    <a:pt x="317" y="536"/>
                  </a:lnTo>
                  <a:close/>
                  <a:moveTo>
                    <a:pt x="305" y="522"/>
                  </a:moveTo>
                  <a:lnTo>
                    <a:pt x="305" y="522"/>
                  </a:lnTo>
                  <a:lnTo>
                    <a:pt x="309" y="512"/>
                  </a:lnTo>
                  <a:lnTo>
                    <a:pt x="309" y="512"/>
                  </a:lnTo>
                  <a:lnTo>
                    <a:pt x="319" y="504"/>
                  </a:lnTo>
                  <a:lnTo>
                    <a:pt x="329" y="494"/>
                  </a:lnTo>
                  <a:lnTo>
                    <a:pt x="346" y="474"/>
                  </a:lnTo>
                  <a:lnTo>
                    <a:pt x="346" y="474"/>
                  </a:lnTo>
                  <a:lnTo>
                    <a:pt x="349" y="482"/>
                  </a:lnTo>
                  <a:lnTo>
                    <a:pt x="349" y="482"/>
                  </a:lnTo>
                  <a:lnTo>
                    <a:pt x="344" y="483"/>
                  </a:lnTo>
                  <a:lnTo>
                    <a:pt x="338" y="487"/>
                  </a:lnTo>
                  <a:lnTo>
                    <a:pt x="326" y="499"/>
                  </a:lnTo>
                  <a:lnTo>
                    <a:pt x="314" y="514"/>
                  </a:lnTo>
                  <a:lnTo>
                    <a:pt x="305" y="522"/>
                  </a:lnTo>
                  <a:lnTo>
                    <a:pt x="305" y="522"/>
                  </a:lnTo>
                  <a:close/>
                  <a:moveTo>
                    <a:pt x="301" y="538"/>
                  </a:moveTo>
                  <a:lnTo>
                    <a:pt x="301" y="538"/>
                  </a:lnTo>
                  <a:lnTo>
                    <a:pt x="308" y="532"/>
                  </a:lnTo>
                  <a:lnTo>
                    <a:pt x="308" y="532"/>
                  </a:lnTo>
                  <a:lnTo>
                    <a:pt x="305" y="545"/>
                  </a:lnTo>
                  <a:lnTo>
                    <a:pt x="305" y="545"/>
                  </a:lnTo>
                  <a:lnTo>
                    <a:pt x="301" y="538"/>
                  </a:lnTo>
                  <a:lnTo>
                    <a:pt x="301" y="538"/>
                  </a:lnTo>
                  <a:close/>
                  <a:moveTo>
                    <a:pt x="319" y="577"/>
                  </a:moveTo>
                  <a:lnTo>
                    <a:pt x="319" y="577"/>
                  </a:lnTo>
                  <a:lnTo>
                    <a:pt x="319" y="577"/>
                  </a:lnTo>
                  <a:lnTo>
                    <a:pt x="319" y="577"/>
                  </a:lnTo>
                  <a:lnTo>
                    <a:pt x="320" y="576"/>
                  </a:lnTo>
                  <a:lnTo>
                    <a:pt x="320" y="576"/>
                  </a:lnTo>
                  <a:lnTo>
                    <a:pt x="319" y="577"/>
                  </a:lnTo>
                  <a:lnTo>
                    <a:pt x="319" y="577"/>
                  </a:lnTo>
                  <a:close/>
                  <a:moveTo>
                    <a:pt x="313" y="564"/>
                  </a:moveTo>
                  <a:lnTo>
                    <a:pt x="313" y="564"/>
                  </a:lnTo>
                  <a:lnTo>
                    <a:pt x="308" y="552"/>
                  </a:lnTo>
                  <a:lnTo>
                    <a:pt x="308" y="552"/>
                  </a:lnTo>
                  <a:lnTo>
                    <a:pt x="312" y="552"/>
                  </a:lnTo>
                  <a:lnTo>
                    <a:pt x="314" y="551"/>
                  </a:lnTo>
                  <a:lnTo>
                    <a:pt x="320" y="546"/>
                  </a:lnTo>
                  <a:lnTo>
                    <a:pt x="320" y="546"/>
                  </a:lnTo>
                  <a:lnTo>
                    <a:pt x="317" y="554"/>
                  </a:lnTo>
                  <a:lnTo>
                    <a:pt x="313" y="564"/>
                  </a:lnTo>
                  <a:lnTo>
                    <a:pt x="313" y="564"/>
                  </a:lnTo>
                  <a:close/>
                  <a:moveTo>
                    <a:pt x="323" y="587"/>
                  </a:moveTo>
                  <a:lnTo>
                    <a:pt x="323" y="587"/>
                  </a:lnTo>
                  <a:lnTo>
                    <a:pt x="324" y="587"/>
                  </a:lnTo>
                  <a:lnTo>
                    <a:pt x="324" y="587"/>
                  </a:lnTo>
                  <a:lnTo>
                    <a:pt x="332" y="581"/>
                  </a:lnTo>
                  <a:lnTo>
                    <a:pt x="332" y="581"/>
                  </a:lnTo>
                  <a:lnTo>
                    <a:pt x="329" y="589"/>
                  </a:lnTo>
                  <a:lnTo>
                    <a:pt x="326" y="598"/>
                  </a:lnTo>
                  <a:lnTo>
                    <a:pt x="326" y="598"/>
                  </a:lnTo>
                  <a:lnTo>
                    <a:pt x="323" y="587"/>
                  </a:lnTo>
                  <a:lnTo>
                    <a:pt x="323" y="587"/>
                  </a:lnTo>
                  <a:close/>
                  <a:moveTo>
                    <a:pt x="335" y="619"/>
                  </a:moveTo>
                  <a:lnTo>
                    <a:pt x="335" y="619"/>
                  </a:lnTo>
                  <a:lnTo>
                    <a:pt x="332" y="615"/>
                  </a:lnTo>
                  <a:lnTo>
                    <a:pt x="332" y="615"/>
                  </a:lnTo>
                  <a:lnTo>
                    <a:pt x="337" y="612"/>
                  </a:lnTo>
                  <a:lnTo>
                    <a:pt x="337" y="612"/>
                  </a:lnTo>
                  <a:lnTo>
                    <a:pt x="335" y="619"/>
                  </a:lnTo>
                  <a:lnTo>
                    <a:pt x="335" y="619"/>
                  </a:lnTo>
                  <a:close/>
                  <a:moveTo>
                    <a:pt x="342" y="639"/>
                  </a:moveTo>
                  <a:lnTo>
                    <a:pt x="342" y="639"/>
                  </a:lnTo>
                  <a:lnTo>
                    <a:pt x="341" y="636"/>
                  </a:lnTo>
                  <a:lnTo>
                    <a:pt x="341" y="636"/>
                  </a:lnTo>
                  <a:lnTo>
                    <a:pt x="344" y="635"/>
                  </a:lnTo>
                  <a:lnTo>
                    <a:pt x="344" y="635"/>
                  </a:lnTo>
                  <a:lnTo>
                    <a:pt x="342" y="639"/>
                  </a:lnTo>
                  <a:lnTo>
                    <a:pt x="342" y="639"/>
                  </a:lnTo>
                  <a:close/>
                  <a:moveTo>
                    <a:pt x="342" y="626"/>
                  </a:moveTo>
                  <a:lnTo>
                    <a:pt x="342" y="626"/>
                  </a:lnTo>
                  <a:lnTo>
                    <a:pt x="346" y="618"/>
                  </a:lnTo>
                  <a:lnTo>
                    <a:pt x="350" y="611"/>
                  </a:lnTo>
                  <a:lnTo>
                    <a:pt x="360" y="597"/>
                  </a:lnTo>
                  <a:lnTo>
                    <a:pt x="383" y="571"/>
                  </a:lnTo>
                  <a:lnTo>
                    <a:pt x="383" y="571"/>
                  </a:lnTo>
                  <a:lnTo>
                    <a:pt x="385" y="568"/>
                  </a:lnTo>
                  <a:lnTo>
                    <a:pt x="385" y="567"/>
                  </a:lnTo>
                  <a:lnTo>
                    <a:pt x="384" y="567"/>
                  </a:lnTo>
                  <a:lnTo>
                    <a:pt x="382" y="567"/>
                  </a:lnTo>
                  <a:lnTo>
                    <a:pt x="377" y="569"/>
                  </a:lnTo>
                  <a:lnTo>
                    <a:pt x="368" y="574"/>
                  </a:lnTo>
                  <a:lnTo>
                    <a:pt x="365" y="576"/>
                  </a:lnTo>
                  <a:lnTo>
                    <a:pt x="365" y="576"/>
                  </a:lnTo>
                  <a:lnTo>
                    <a:pt x="350" y="589"/>
                  </a:lnTo>
                  <a:lnTo>
                    <a:pt x="343" y="597"/>
                  </a:lnTo>
                  <a:lnTo>
                    <a:pt x="336" y="603"/>
                  </a:lnTo>
                  <a:lnTo>
                    <a:pt x="336" y="603"/>
                  </a:lnTo>
                  <a:lnTo>
                    <a:pt x="337" y="595"/>
                  </a:lnTo>
                  <a:lnTo>
                    <a:pt x="339" y="589"/>
                  </a:lnTo>
                  <a:lnTo>
                    <a:pt x="347" y="577"/>
                  </a:lnTo>
                  <a:lnTo>
                    <a:pt x="355" y="565"/>
                  </a:lnTo>
                  <a:lnTo>
                    <a:pt x="365" y="553"/>
                  </a:lnTo>
                  <a:lnTo>
                    <a:pt x="365" y="553"/>
                  </a:lnTo>
                  <a:lnTo>
                    <a:pt x="377" y="540"/>
                  </a:lnTo>
                  <a:lnTo>
                    <a:pt x="377" y="540"/>
                  </a:lnTo>
                  <a:lnTo>
                    <a:pt x="391" y="568"/>
                  </a:lnTo>
                  <a:lnTo>
                    <a:pt x="403" y="597"/>
                  </a:lnTo>
                  <a:lnTo>
                    <a:pt x="403" y="597"/>
                  </a:lnTo>
                  <a:lnTo>
                    <a:pt x="398" y="599"/>
                  </a:lnTo>
                  <a:lnTo>
                    <a:pt x="395" y="603"/>
                  </a:lnTo>
                  <a:lnTo>
                    <a:pt x="386" y="611"/>
                  </a:lnTo>
                  <a:lnTo>
                    <a:pt x="371" y="629"/>
                  </a:lnTo>
                  <a:lnTo>
                    <a:pt x="371" y="629"/>
                  </a:lnTo>
                  <a:lnTo>
                    <a:pt x="361" y="638"/>
                  </a:lnTo>
                  <a:lnTo>
                    <a:pt x="350" y="644"/>
                  </a:lnTo>
                  <a:lnTo>
                    <a:pt x="350" y="644"/>
                  </a:lnTo>
                  <a:lnTo>
                    <a:pt x="360" y="629"/>
                  </a:lnTo>
                  <a:lnTo>
                    <a:pt x="371" y="617"/>
                  </a:lnTo>
                  <a:lnTo>
                    <a:pt x="382" y="605"/>
                  </a:lnTo>
                  <a:lnTo>
                    <a:pt x="394" y="593"/>
                  </a:lnTo>
                  <a:lnTo>
                    <a:pt x="394" y="593"/>
                  </a:lnTo>
                  <a:lnTo>
                    <a:pt x="396" y="591"/>
                  </a:lnTo>
                  <a:lnTo>
                    <a:pt x="395" y="587"/>
                  </a:lnTo>
                  <a:lnTo>
                    <a:pt x="395" y="587"/>
                  </a:lnTo>
                  <a:lnTo>
                    <a:pt x="392" y="586"/>
                  </a:lnTo>
                  <a:lnTo>
                    <a:pt x="391" y="587"/>
                  </a:lnTo>
                  <a:lnTo>
                    <a:pt x="385" y="589"/>
                  </a:lnTo>
                  <a:lnTo>
                    <a:pt x="377" y="595"/>
                  </a:lnTo>
                  <a:lnTo>
                    <a:pt x="368" y="603"/>
                  </a:lnTo>
                  <a:lnTo>
                    <a:pt x="353" y="617"/>
                  </a:lnTo>
                  <a:lnTo>
                    <a:pt x="342" y="626"/>
                  </a:lnTo>
                  <a:lnTo>
                    <a:pt x="342" y="626"/>
                  </a:lnTo>
                  <a:close/>
                  <a:moveTo>
                    <a:pt x="392" y="703"/>
                  </a:moveTo>
                  <a:lnTo>
                    <a:pt x="392" y="703"/>
                  </a:lnTo>
                  <a:lnTo>
                    <a:pt x="394" y="700"/>
                  </a:lnTo>
                  <a:lnTo>
                    <a:pt x="394" y="698"/>
                  </a:lnTo>
                  <a:lnTo>
                    <a:pt x="394" y="698"/>
                  </a:lnTo>
                  <a:lnTo>
                    <a:pt x="396" y="698"/>
                  </a:lnTo>
                  <a:lnTo>
                    <a:pt x="400" y="697"/>
                  </a:lnTo>
                  <a:lnTo>
                    <a:pt x="403" y="694"/>
                  </a:lnTo>
                  <a:lnTo>
                    <a:pt x="403" y="693"/>
                  </a:lnTo>
                  <a:lnTo>
                    <a:pt x="403" y="691"/>
                  </a:lnTo>
                  <a:lnTo>
                    <a:pt x="403" y="691"/>
                  </a:lnTo>
                  <a:lnTo>
                    <a:pt x="411" y="691"/>
                  </a:lnTo>
                  <a:lnTo>
                    <a:pt x="411" y="691"/>
                  </a:lnTo>
                  <a:lnTo>
                    <a:pt x="404" y="701"/>
                  </a:lnTo>
                  <a:lnTo>
                    <a:pt x="397" y="710"/>
                  </a:lnTo>
                  <a:lnTo>
                    <a:pt x="389" y="717"/>
                  </a:lnTo>
                  <a:lnTo>
                    <a:pt x="379" y="723"/>
                  </a:lnTo>
                  <a:lnTo>
                    <a:pt x="379" y="723"/>
                  </a:lnTo>
                  <a:lnTo>
                    <a:pt x="378" y="722"/>
                  </a:lnTo>
                  <a:lnTo>
                    <a:pt x="378" y="722"/>
                  </a:lnTo>
                  <a:lnTo>
                    <a:pt x="383" y="710"/>
                  </a:lnTo>
                  <a:lnTo>
                    <a:pt x="383" y="710"/>
                  </a:lnTo>
                  <a:lnTo>
                    <a:pt x="392" y="703"/>
                  </a:lnTo>
                  <a:lnTo>
                    <a:pt x="392" y="703"/>
                  </a:lnTo>
                  <a:close/>
                  <a:moveTo>
                    <a:pt x="389" y="681"/>
                  </a:moveTo>
                  <a:lnTo>
                    <a:pt x="389" y="681"/>
                  </a:lnTo>
                  <a:lnTo>
                    <a:pt x="394" y="679"/>
                  </a:lnTo>
                  <a:lnTo>
                    <a:pt x="394" y="679"/>
                  </a:lnTo>
                  <a:lnTo>
                    <a:pt x="391" y="681"/>
                  </a:lnTo>
                  <a:lnTo>
                    <a:pt x="391" y="681"/>
                  </a:lnTo>
                  <a:lnTo>
                    <a:pt x="389" y="681"/>
                  </a:lnTo>
                  <a:lnTo>
                    <a:pt x="389" y="681"/>
                  </a:lnTo>
                  <a:close/>
                  <a:moveTo>
                    <a:pt x="403" y="681"/>
                  </a:moveTo>
                  <a:lnTo>
                    <a:pt x="403" y="681"/>
                  </a:lnTo>
                  <a:lnTo>
                    <a:pt x="418" y="665"/>
                  </a:lnTo>
                  <a:lnTo>
                    <a:pt x="418" y="665"/>
                  </a:lnTo>
                  <a:lnTo>
                    <a:pt x="417" y="674"/>
                  </a:lnTo>
                  <a:lnTo>
                    <a:pt x="414" y="681"/>
                  </a:lnTo>
                  <a:lnTo>
                    <a:pt x="414" y="681"/>
                  </a:lnTo>
                  <a:lnTo>
                    <a:pt x="403" y="681"/>
                  </a:lnTo>
                  <a:lnTo>
                    <a:pt x="403" y="681"/>
                  </a:lnTo>
                  <a:close/>
                  <a:moveTo>
                    <a:pt x="376" y="679"/>
                  </a:moveTo>
                  <a:lnTo>
                    <a:pt x="376" y="679"/>
                  </a:lnTo>
                  <a:lnTo>
                    <a:pt x="384" y="669"/>
                  </a:lnTo>
                  <a:lnTo>
                    <a:pt x="397" y="653"/>
                  </a:lnTo>
                  <a:lnTo>
                    <a:pt x="404" y="646"/>
                  </a:lnTo>
                  <a:lnTo>
                    <a:pt x="409" y="639"/>
                  </a:lnTo>
                  <a:lnTo>
                    <a:pt x="412" y="633"/>
                  </a:lnTo>
                  <a:lnTo>
                    <a:pt x="412" y="630"/>
                  </a:lnTo>
                  <a:lnTo>
                    <a:pt x="412" y="629"/>
                  </a:lnTo>
                  <a:lnTo>
                    <a:pt x="412" y="629"/>
                  </a:lnTo>
                  <a:lnTo>
                    <a:pt x="411" y="629"/>
                  </a:lnTo>
                  <a:lnTo>
                    <a:pt x="408" y="629"/>
                  </a:lnTo>
                  <a:lnTo>
                    <a:pt x="402" y="633"/>
                  </a:lnTo>
                  <a:lnTo>
                    <a:pt x="384" y="645"/>
                  </a:lnTo>
                  <a:lnTo>
                    <a:pt x="356" y="668"/>
                  </a:lnTo>
                  <a:lnTo>
                    <a:pt x="356" y="668"/>
                  </a:lnTo>
                  <a:lnTo>
                    <a:pt x="355" y="665"/>
                  </a:lnTo>
                  <a:lnTo>
                    <a:pt x="355" y="665"/>
                  </a:lnTo>
                  <a:lnTo>
                    <a:pt x="360" y="658"/>
                  </a:lnTo>
                  <a:lnTo>
                    <a:pt x="365" y="651"/>
                  </a:lnTo>
                  <a:lnTo>
                    <a:pt x="378" y="636"/>
                  </a:lnTo>
                  <a:lnTo>
                    <a:pt x="378" y="636"/>
                  </a:lnTo>
                  <a:lnTo>
                    <a:pt x="392" y="622"/>
                  </a:lnTo>
                  <a:lnTo>
                    <a:pt x="407" y="606"/>
                  </a:lnTo>
                  <a:lnTo>
                    <a:pt x="407" y="606"/>
                  </a:lnTo>
                  <a:lnTo>
                    <a:pt x="414" y="630"/>
                  </a:lnTo>
                  <a:lnTo>
                    <a:pt x="417" y="642"/>
                  </a:lnTo>
                  <a:lnTo>
                    <a:pt x="418" y="653"/>
                  </a:lnTo>
                  <a:lnTo>
                    <a:pt x="418" y="653"/>
                  </a:lnTo>
                  <a:lnTo>
                    <a:pt x="413" y="654"/>
                  </a:lnTo>
                  <a:lnTo>
                    <a:pt x="407" y="656"/>
                  </a:lnTo>
                  <a:lnTo>
                    <a:pt x="396" y="663"/>
                  </a:lnTo>
                  <a:lnTo>
                    <a:pt x="376" y="679"/>
                  </a:lnTo>
                  <a:lnTo>
                    <a:pt x="376" y="679"/>
                  </a:lnTo>
                  <a:close/>
                  <a:moveTo>
                    <a:pt x="377" y="689"/>
                  </a:moveTo>
                  <a:lnTo>
                    <a:pt x="377" y="689"/>
                  </a:lnTo>
                  <a:lnTo>
                    <a:pt x="377" y="689"/>
                  </a:lnTo>
                  <a:lnTo>
                    <a:pt x="377" y="689"/>
                  </a:lnTo>
                  <a:lnTo>
                    <a:pt x="377" y="689"/>
                  </a:lnTo>
                  <a:lnTo>
                    <a:pt x="377" y="689"/>
                  </a:lnTo>
                  <a:lnTo>
                    <a:pt x="377" y="689"/>
                  </a:lnTo>
                  <a:lnTo>
                    <a:pt x="377" y="689"/>
                  </a:lnTo>
                  <a:close/>
                  <a:moveTo>
                    <a:pt x="371" y="670"/>
                  </a:moveTo>
                  <a:lnTo>
                    <a:pt x="371" y="670"/>
                  </a:lnTo>
                  <a:lnTo>
                    <a:pt x="365" y="679"/>
                  </a:lnTo>
                  <a:lnTo>
                    <a:pt x="365" y="679"/>
                  </a:lnTo>
                  <a:lnTo>
                    <a:pt x="364" y="679"/>
                  </a:lnTo>
                  <a:lnTo>
                    <a:pt x="364" y="679"/>
                  </a:lnTo>
                  <a:lnTo>
                    <a:pt x="361" y="676"/>
                  </a:lnTo>
                  <a:lnTo>
                    <a:pt x="361" y="676"/>
                  </a:lnTo>
                  <a:lnTo>
                    <a:pt x="371" y="670"/>
                  </a:lnTo>
                  <a:lnTo>
                    <a:pt x="371" y="670"/>
                  </a:lnTo>
                  <a:close/>
                  <a:moveTo>
                    <a:pt x="350" y="654"/>
                  </a:moveTo>
                  <a:lnTo>
                    <a:pt x="350" y="654"/>
                  </a:lnTo>
                  <a:lnTo>
                    <a:pt x="349" y="656"/>
                  </a:lnTo>
                  <a:lnTo>
                    <a:pt x="349" y="656"/>
                  </a:lnTo>
                  <a:lnTo>
                    <a:pt x="349" y="656"/>
                  </a:lnTo>
                  <a:lnTo>
                    <a:pt x="349" y="656"/>
                  </a:lnTo>
                  <a:lnTo>
                    <a:pt x="350" y="654"/>
                  </a:lnTo>
                  <a:lnTo>
                    <a:pt x="350" y="654"/>
                  </a:lnTo>
                  <a:close/>
                  <a:moveTo>
                    <a:pt x="346" y="686"/>
                  </a:moveTo>
                  <a:lnTo>
                    <a:pt x="346" y="686"/>
                  </a:lnTo>
                  <a:lnTo>
                    <a:pt x="349" y="685"/>
                  </a:lnTo>
                  <a:lnTo>
                    <a:pt x="354" y="681"/>
                  </a:lnTo>
                  <a:lnTo>
                    <a:pt x="354" y="681"/>
                  </a:lnTo>
                  <a:lnTo>
                    <a:pt x="360" y="689"/>
                  </a:lnTo>
                  <a:lnTo>
                    <a:pt x="360" y="689"/>
                  </a:lnTo>
                  <a:lnTo>
                    <a:pt x="359" y="689"/>
                  </a:lnTo>
                  <a:lnTo>
                    <a:pt x="359" y="689"/>
                  </a:lnTo>
                  <a:lnTo>
                    <a:pt x="341" y="691"/>
                  </a:lnTo>
                  <a:lnTo>
                    <a:pt x="341" y="691"/>
                  </a:lnTo>
                  <a:lnTo>
                    <a:pt x="346" y="686"/>
                  </a:lnTo>
                  <a:lnTo>
                    <a:pt x="346" y="686"/>
                  </a:lnTo>
                  <a:close/>
                  <a:moveTo>
                    <a:pt x="331" y="700"/>
                  </a:moveTo>
                  <a:lnTo>
                    <a:pt x="331" y="700"/>
                  </a:lnTo>
                  <a:lnTo>
                    <a:pt x="341" y="701"/>
                  </a:lnTo>
                  <a:lnTo>
                    <a:pt x="352" y="701"/>
                  </a:lnTo>
                  <a:lnTo>
                    <a:pt x="373" y="700"/>
                  </a:lnTo>
                  <a:lnTo>
                    <a:pt x="373" y="700"/>
                  </a:lnTo>
                  <a:lnTo>
                    <a:pt x="377" y="700"/>
                  </a:lnTo>
                  <a:lnTo>
                    <a:pt x="377" y="700"/>
                  </a:lnTo>
                  <a:lnTo>
                    <a:pt x="376" y="704"/>
                  </a:lnTo>
                  <a:lnTo>
                    <a:pt x="376" y="704"/>
                  </a:lnTo>
                  <a:lnTo>
                    <a:pt x="367" y="707"/>
                  </a:lnTo>
                  <a:lnTo>
                    <a:pt x="359" y="712"/>
                  </a:lnTo>
                  <a:lnTo>
                    <a:pt x="339" y="718"/>
                  </a:lnTo>
                  <a:lnTo>
                    <a:pt x="339" y="718"/>
                  </a:lnTo>
                  <a:lnTo>
                    <a:pt x="330" y="719"/>
                  </a:lnTo>
                  <a:lnTo>
                    <a:pt x="314" y="723"/>
                  </a:lnTo>
                  <a:lnTo>
                    <a:pt x="306" y="724"/>
                  </a:lnTo>
                  <a:lnTo>
                    <a:pt x="301" y="728"/>
                  </a:lnTo>
                  <a:lnTo>
                    <a:pt x="299" y="729"/>
                  </a:lnTo>
                  <a:lnTo>
                    <a:pt x="299" y="730"/>
                  </a:lnTo>
                  <a:lnTo>
                    <a:pt x="299" y="732"/>
                  </a:lnTo>
                  <a:lnTo>
                    <a:pt x="300" y="734"/>
                  </a:lnTo>
                  <a:lnTo>
                    <a:pt x="300" y="734"/>
                  </a:lnTo>
                  <a:lnTo>
                    <a:pt x="278" y="733"/>
                  </a:lnTo>
                  <a:lnTo>
                    <a:pt x="278" y="733"/>
                  </a:lnTo>
                  <a:lnTo>
                    <a:pt x="293" y="725"/>
                  </a:lnTo>
                  <a:lnTo>
                    <a:pt x="306" y="718"/>
                  </a:lnTo>
                  <a:lnTo>
                    <a:pt x="319" y="710"/>
                  </a:lnTo>
                  <a:lnTo>
                    <a:pt x="331" y="700"/>
                  </a:lnTo>
                  <a:lnTo>
                    <a:pt x="331" y="700"/>
                  </a:lnTo>
                  <a:close/>
                  <a:moveTo>
                    <a:pt x="368" y="718"/>
                  </a:moveTo>
                  <a:lnTo>
                    <a:pt x="368" y="718"/>
                  </a:lnTo>
                  <a:lnTo>
                    <a:pt x="368" y="719"/>
                  </a:lnTo>
                  <a:lnTo>
                    <a:pt x="368" y="719"/>
                  </a:lnTo>
                  <a:lnTo>
                    <a:pt x="368" y="721"/>
                  </a:lnTo>
                  <a:lnTo>
                    <a:pt x="368" y="721"/>
                  </a:lnTo>
                  <a:lnTo>
                    <a:pt x="365" y="719"/>
                  </a:lnTo>
                  <a:lnTo>
                    <a:pt x="365" y="719"/>
                  </a:lnTo>
                  <a:lnTo>
                    <a:pt x="368" y="718"/>
                  </a:lnTo>
                  <a:lnTo>
                    <a:pt x="368" y="718"/>
                  </a:lnTo>
                  <a:close/>
                  <a:moveTo>
                    <a:pt x="320" y="733"/>
                  </a:moveTo>
                  <a:lnTo>
                    <a:pt x="320" y="733"/>
                  </a:lnTo>
                  <a:lnTo>
                    <a:pt x="341" y="728"/>
                  </a:lnTo>
                  <a:lnTo>
                    <a:pt x="341" y="728"/>
                  </a:lnTo>
                  <a:lnTo>
                    <a:pt x="358" y="728"/>
                  </a:lnTo>
                  <a:lnTo>
                    <a:pt x="358" y="728"/>
                  </a:lnTo>
                  <a:lnTo>
                    <a:pt x="339" y="732"/>
                  </a:lnTo>
                  <a:lnTo>
                    <a:pt x="320" y="733"/>
                  </a:lnTo>
                  <a:lnTo>
                    <a:pt x="320" y="733"/>
                  </a:lnTo>
                  <a:close/>
                  <a:moveTo>
                    <a:pt x="338" y="741"/>
                  </a:moveTo>
                  <a:lnTo>
                    <a:pt x="338" y="741"/>
                  </a:lnTo>
                  <a:lnTo>
                    <a:pt x="335" y="742"/>
                  </a:lnTo>
                  <a:lnTo>
                    <a:pt x="335" y="742"/>
                  </a:lnTo>
                  <a:lnTo>
                    <a:pt x="335" y="741"/>
                  </a:lnTo>
                  <a:lnTo>
                    <a:pt x="335" y="741"/>
                  </a:lnTo>
                  <a:lnTo>
                    <a:pt x="338" y="741"/>
                  </a:lnTo>
                  <a:lnTo>
                    <a:pt x="338" y="741"/>
                  </a:lnTo>
                  <a:close/>
                  <a:moveTo>
                    <a:pt x="214" y="794"/>
                  </a:moveTo>
                  <a:lnTo>
                    <a:pt x="214" y="794"/>
                  </a:lnTo>
                  <a:lnTo>
                    <a:pt x="234" y="791"/>
                  </a:lnTo>
                  <a:lnTo>
                    <a:pt x="234" y="791"/>
                  </a:lnTo>
                  <a:lnTo>
                    <a:pt x="213" y="804"/>
                  </a:lnTo>
                  <a:lnTo>
                    <a:pt x="193" y="818"/>
                  </a:lnTo>
                  <a:lnTo>
                    <a:pt x="193" y="818"/>
                  </a:lnTo>
                  <a:lnTo>
                    <a:pt x="190" y="817"/>
                  </a:lnTo>
                  <a:lnTo>
                    <a:pt x="188" y="817"/>
                  </a:lnTo>
                  <a:lnTo>
                    <a:pt x="182" y="817"/>
                  </a:lnTo>
                  <a:lnTo>
                    <a:pt x="163" y="823"/>
                  </a:lnTo>
                  <a:lnTo>
                    <a:pt x="131" y="834"/>
                  </a:lnTo>
                  <a:lnTo>
                    <a:pt x="131" y="834"/>
                  </a:lnTo>
                  <a:lnTo>
                    <a:pt x="146" y="827"/>
                  </a:lnTo>
                  <a:lnTo>
                    <a:pt x="161" y="819"/>
                  </a:lnTo>
                  <a:lnTo>
                    <a:pt x="193" y="809"/>
                  </a:lnTo>
                  <a:lnTo>
                    <a:pt x="193" y="809"/>
                  </a:lnTo>
                  <a:lnTo>
                    <a:pt x="199" y="807"/>
                  </a:lnTo>
                  <a:lnTo>
                    <a:pt x="208" y="805"/>
                  </a:lnTo>
                  <a:lnTo>
                    <a:pt x="213" y="803"/>
                  </a:lnTo>
                  <a:lnTo>
                    <a:pt x="216" y="800"/>
                  </a:lnTo>
                  <a:lnTo>
                    <a:pt x="217" y="798"/>
                  </a:lnTo>
                  <a:lnTo>
                    <a:pt x="214" y="794"/>
                  </a:lnTo>
                  <a:lnTo>
                    <a:pt x="214" y="794"/>
                  </a:lnTo>
                  <a:close/>
                  <a:moveTo>
                    <a:pt x="189" y="787"/>
                  </a:moveTo>
                  <a:lnTo>
                    <a:pt x="189" y="787"/>
                  </a:lnTo>
                  <a:lnTo>
                    <a:pt x="206" y="782"/>
                  </a:lnTo>
                  <a:lnTo>
                    <a:pt x="234" y="776"/>
                  </a:lnTo>
                  <a:lnTo>
                    <a:pt x="247" y="772"/>
                  </a:lnTo>
                  <a:lnTo>
                    <a:pt x="259" y="769"/>
                  </a:lnTo>
                  <a:lnTo>
                    <a:pt x="267" y="765"/>
                  </a:lnTo>
                  <a:lnTo>
                    <a:pt x="270" y="763"/>
                  </a:lnTo>
                  <a:lnTo>
                    <a:pt x="271" y="760"/>
                  </a:lnTo>
                  <a:lnTo>
                    <a:pt x="271" y="760"/>
                  </a:lnTo>
                  <a:lnTo>
                    <a:pt x="287" y="758"/>
                  </a:lnTo>
                  <a:lnTo>
                    <a:pt x="302" y="754"/>
                  </a:lnTo>
                  <a:lnTo>
                    <a:pt x="302" y="754"/>
                  </a:lnTo>
                  <a:lnTo>
                    <a:pt x="305" y="754"/>
                  </a:lnTo>
                  <a:lnTo>
                    <a:pt x="306" y="752"/>
                  </a:lnTo>
                  <a:lnTo>
                    <a:pt x="306" y="750"/>
                  </a:lnTo>
                  <a:lnTo>
                    <a:pt x="305" y="747"/>
                  </a:lnTo>
                  <a:lnTo>
                    <a:pt x="305" y="747"/>
                  </a:lnTo>
                  <a:lnTo>
                    <a:pt x="311" y="746"/>
                  </a:lnTo>
                  <a:lnTo>
                    <a:pt x="311" y="746"/>
                  </a:lnTo>
                  <a:lnTo>
                    <a:pt x="324" y="746"/>
                  </a:lnTo>
                  <a:lnTo>
                    <a:pt x="324" y="746"/>
                  </a:lnTo>
                  <a:lnTo>
                    <a:pt x="306" y="753"/>
                  </a:lnTo>
                  <a:lnTo>
                    <a:pt x="288" y="762"/>
                  </a:lnTo>
                  <a:lnTo>
                    <a:pt x="254" y="780"/>
                  </a:lnTo>
                  <a:lnTo>
                    <a:pt x="254" y="780"/>
                  </a:lnTo>
                  <a:lnTo>
                    <a:pt x="252" y="778"/>
                  </a:lnTo>
                  <a:lnTo>
                    <a:pt x="249" y="777"/>
                  </a:lnTo>
                  <a:lnTo>
                    <a:pt x="242" y="776"/>
                  </a:lnTo>
                  <a:lnTo>
                    <a:pt x="232" y="776"/>
                  </a:lnTo>
                  <a:lnTo>
                    <a:pt x="223" y="778"/>
                  </a:lnTo>
                  <a:lnTo>
                    <a:pt x="202" y="783"/>
                  </a:lnTo>
                  <a:lnTo>
                    <a:pt x="189" y="787"/>
                  </a:lnTo>
                  <a:lnTo>
                    <a:pt x="189" y="787"/>
                  </a:lnTo>
                  <a:close/>
                  <a:moveTo>
                    <a:pt x="248" y="747"/>
                  </a:moveTo>
                  <a:lnTo>
                    <a:pt x="248" y="747"/>
                  </a:lnTo>
                  <a:lnTo>
                    <a:pt x="264" y="740"/>
                  </a:lnTo>
                  <a:lnTo>
                    <a:pt x="264" y="740"/>
                  </a:lnTo>
                  <a:lnTo>
                    <a:pt x="268" y="742"/>
                  </a:lnTo>
                  <a:lnTo>
                    <a:pt x="276" y="744"/>
                  </a:lnTo>
                  <a:lnTo>
                    <a:pt x="276" y="744"/>
                  </a:lnTo>
                  <a:lnTo>
                    <a:pt x="259" y="747"/>
                  </a:lnTo>
                  <a:lnTo>
                    <a:pt x="243" y="748"/>
                  </a:lnTo>
                  <a:lnTo>
                    <a:pt x="243" y="748"/>
                  </a:lnTo>
                  <a:lnTo>
                    <a:pt x="248" y="747"/>
                  </a:lnTo>
                  <a:lnTo>
                    <a:pt x="248" y="747"/>
                  </a:lnTo>
                  <a:close/>
                  <a:moveTo>
                    <a:pt x="231" y="754"/>
                  </a:moveTo>
                  <a:lnTo>
                    <a:pt x="231" y="754"/>
                  </a:lnTo>
                  <a:lnTo>
                    <a:pt x="231" y="756"/>
                  </a:lnTo>
                  <a:lnTo>
                    <a:pt x="231" y="756"/>
                  </a:lnTo>
                  <a:lnTo>
                    <a:pt x="225" y="757"/>
                  </a:lnTo>
                  <a:lnTo>
                    <a:pt x="225" y="757"/>
                  </a:lnTo>
                  <a:lnTo>
                    <a:pt x="231" y="754"/>
                  </a:lnTo>
                  <a:lnTo>
                    <a:pt x="231" y="754"/>
                  </a:lnTo>
                  <a:close/>
                  <a:moveTo>
                    <a:pt x="193" y="774"/>
                  </a:moveTo>
                  <a:lnTo>
                    <a:pt x="193" y="774"/>
                  </a:lnTo>
                  <a:lnTo>
                    <a:pt x="193" y="775"/>
                  </a:lnTo>
                  <a:lnTo>
                    <a:pt x="193" y="775"/>
                  </a:lnTo>
                  <a:lnTo>
                    <a:pt x="187" y="777"/>
                  </a:lnTo>
                  <a:lnTo>
                    <a:pt x="187" y="777"/>
                  </a:lnTo>
                  <a:lnTo>
                    <a:pt x="193" y="774"/>
                  </a:lnTo>
                  <a:lnTo>
                    <a:pt x="193" y="774"/>
                  </a:lnTo>
                  <a:close/>
                  <a:moveTo>
                    <a:pt x="160" y="795"/>
                  </a:moveTo>
                  <a:lnTo>
                    <a:pt x="160" y="795"/>
                  </a:lnTo>
                  <a:lnTo>
                    <a:pt x="161" y="798"/>
                  </a:lnTo>
                  <a:lnTo>
                    <a:pt x="161" y="798"/>
                  </a:lnTo>
                  <a:lnTo>
                    <a:pt x="155" y="800"/>
                  </a:lnTo>
                  <a:lnTo>
                    <a:pt x="147" y="805"/>
                  </a:lnTo>
                  <a:lnTo>
                    <a:pt x="147" y="805"/>
                  </a:lnTo>
                  <a:lnTo>
                    <a:pt x="160" y="795"/>
                  </a:lnTo>
                  <a:lnTo>
                    <a:pt x="160" y="795"/>
                  </a:lnTo>
                  <a:close/>
                  <a:moveTo>
                    <a:pt x="101" y="845"/>
                  </a:moveTo>
                  <a:lnTo>
                    <a:pt x="101" y="845"/>
                  </a:lnTo>
                  <a:lnTo>
                    <a:pt x="120" y="828"/>
                  </a:lnTo>
                  <a:lnTo>
                    <a:pt x="141" y="810"/>
                  </a:lnTo>
                  <a:lnTo>
                    <a:pt x="141" y="810"/>
                  </a:lnTo>
                  <a:lnTo>
                    <a:pt x="137" y="815"/>
                  </a:lnTo>
                  <a:lnTo>
                    <a:pt x="137" y="817"/>
                  </a:lnTo>
                  <a:lnTo>
                    <a:pt x="137" y="819"/>
                  </a:lnTo>
                  <a:lnTo>
                    <a:pt x="137" y="819"/>
                  </a:lnTo>
                  <a:lnTo>
                    <a:pt x="130" y="824"/>
                  </a:lnTo>
                  <a:lnTo>
                    <a:pt x="118" y="833"/>
                  </a:lnTo>
                  <a:lnTo>
                    <a:pt x="112" y="837"/>
                  </a:lnTo>
                  <a:lnTo>
                    <a:pt x="108" y="841"/>
                  </a:lnTo>
                  <a:lnTo>
                    <a:pt x="108" y="844"/>
                  </a:lnTo>
                  <a:lnTo>
                    <a:pt x="108" y="845"/>
                  </a:lnTo>
                  <a:lnTo>
                    <a:pt x="110" y="847"/>
                  </a:lnTo>
                  <a:lnTo>
                    <a:pt x="112" y="847"/>
                  </a:lnTo>
                  <a:lnTo>
                    <a:pt x="112" y="847"/>
                  </a:lnTo>
                  <a:lnTo>
                    <a:pt x="87" y="858"/>
                  </a:lnTo>
                  <a:lnTo>
                    <a:pt x="87" y="858"/>
                  </a:lnTo>
                  <a:lnTo>
                    <a:pt x="101" y="845"/>
                  </a:lnTo>
                  <a:lnTo>
                    <a:pt x="101" y="845"/>
                  </a:lnTo>
                  <a:close/>
                  <a:moveTo>
                    <a:pt x="71" y="874"/>
                  </a:moveTo>
                  <a:lnTo>
                    <a:pt x="71" y="874"/>
                  </a:lnTo>
                  <a:lnTo>
                    <a:pt x="76" y="875"/>
                  </a:lnTo>
                  <a:lnTo>
                    <a:pt x="83" y="874"/>
                  </a:lnTo>
                  <a:lnTo>
                    <a:pt x="95" y="870"/>
                  </a:lnTo>
                  <a:lnTo>
                    <a:pt x="95" y="870"/>
                  </a:lnTo>
                  <a:lnTo>
                    <a:pt x="81" y="880"/>
                  </a:lnTo>
                  <a:lnTo>
                    <a:pt x="67" y="888"/>
                  </a:lnTo>
                  <a:lnTo>
                    <a:pt x="41" y="909"/>
                  </a:lnTo>
                  <a:lnTo>
                    <a:pt x="41" y="909"/>
                  </a:lnTo>
                  <a:lnTo>
                    <a:pt x="55" y="890"/>
                  </a:lnTo>
                  <a:lnTo>
                    <a:pt x="71" y="874"/>
                  </a:lnTo>
                  <a:lnTo>
                    <a:pt x="71" y="874"/>
                  </a:lnTo>
                  <a:close/>
                  <a:moveTo>
                    <a:pt x="28" y="931"/>
                  </a:moveTo>
                  <a:lnTo>
                    <a:pt x="28" y="931"/>
                  </a:lnTo>
                  <a:lnTo>
                    <a:pt x="35" y="930"/>
                  </a:lnTo>
                  <a:lnTo>
                    <a:pt x="41" y="928"/>
                  </a:lnTo>
                  <a:lnTo>
                    <a:pt x="41" y="928"/>
                  </a:lnTo>
                  <a:lnTo>
                    <a:pt x="25" y="939"/>
                  </a:lnTo>
                  <a:lnTo>
                    <a:pt x="25" y="939"/>
                  </a:lnTo>
                  <a:lnTo>
                    <a:pt x="28" y="931"/>
                  </a:lnTo>
                  <a:lnTo>
                    <a:pt x="28" y="931"/>
                  </a:lnTo>
                  <a:close/>
                  <a:moveTo>
                    <a:pt x="18" y="960"/>
                  </a:moveTo>
                  <a:lnTo>
                    <a:pt x="18" y="960"/>
                  </a:lnTo>
                  <a:lnTo>
                    <a:pt x="18" y="958"/>
                  </a:lnTo>
                  <a:lnTo>
                    <a:pt x="18" y="958"/>
                  </a:lnTo>
                  <a:lnTo>
                    <a:pt x="29" y="953"/>
                  </a:lnTo>
                  <a:lnTo>
                    <a:pt x="40" y="948"/>
                  </a:lnTo>
                  <a:lnTo>
                    <a:pt x="40" y="948"/>
                  </a:lnTo>
                  <a:lnTo>
                    <a:pt x="28" y="959"/>
                  </a:lnTo>
                  <a:lnTo>
                    <a:pt x="16" y="971"/>
                  </a:lnTo>
                  <a:lnTo>
                    <a:pt x="16" y="971"/>
                  </a:lnTo>
                  <a:lnTo>
                    <a:pt x="18" y="960"/>
                  </a:lnTo>
                  <a:lnTo>
                    <a:pt x="18" y="960"/>
                  </a:lnTo>
                  <a:close/>
                  <a:moveTo>
                    <a:pt x="13" y="1006"/>
                  </a:moveTo>
                  <a:lnTo>
                    <a:pt x="13" y="1006"/>
                  </a:lnTo>
                  <a:lnTo>
                    <a:pt x="17" y="1004"/>
                  </a:lnTo>
                  <a:lnTo>
                    <a:pt x="17" y="1004"/>
                  </a:lnTo>
                  <a:lnTo>
                    <a:pt x="13" y="1011"/>
                  </a:lnTo>
                  <a:lnTo>
                    <a:pt x="13" y="1011"/>
                  </a:lnTo>
                  <a:lnTo>
                    <a:pt x="13" y="1006"/>
                  </a:lnTo>
                  <a:lnTo>
                    <a:pt x="13" y="1006"/>
                  </a:lnTo>
                  <a:close/>
                  <a:moveTo>
                    <a:pt x="28" y="1057"/>
                  </a:moveTo>
                  <a:lnTo>
                    <a:pt x="28" y="1057"/>
                  </a:lnTo>
                  <a:lnTo>
                    <a:pt x="19" y="1057"/>
                  </a:lnTo>
                  <a:lnTo>
                    <a:pt x="19" y="1057"/>
                  </a:lnTo>
                  <a:lnTo>
                    <a:pt x="17" y="1049"/>
                  </a:lnTo>
                  <a:lnTo>
                    <a:pt x="16" y="1040"/>
                  </a:lnTo>
                  <a:lnTo>
                    <a:pt x="16" y="1040"/>
                  </a:lnTo>
                  <a:lnTo>
                    <a:pt x="25" y="1030"/>
                  </a:lnTo>
                  <a:lnTo>
                    <a:pt x="25" y="1030"/>
                  </a:lnTo>
                  <a:lnTo>
                    <a:pt x="23" y="1036"/>
                  </a:lnTo>
                  <a:lnTo>
                    <a:pt x="23" y="1042"/>
                  </a:lnTo>
                  <a:lnTo>
                    <a:pt x="23" y="1045"/>
                  </a:lnTo>
                  <a:lnTo>
                    <a:pt x="24" y="1046"/>
                  </a:lnTo>
                  <a:lnTo>
                    <a:pt x="27" y="1046"/>
                  </a:lnTo>
                  <a:lnTo>
                    <a:pt x="31" y="1046"/>
                  </a:lnTo>
                  <a:lnTo>
                    <a:pt x="31" y="1046"/>
                  </a:lnTo>
                  <a:lnTo>
                    <a:pt x="28" y="1057"/>
                  </a:lnTo>
                  <a:lnTo>
                    <a:pt x="28" y="1057"/>
                  </a:lnTo>
                  <a:close/>
                  <a:moveTo>
                    <a:pt x="19" y="1022"/>
                  </a:moveTo>
                  <a:lnTo>
                    <a:pt x="19" y="1022"/>
                  </a:lnTo>
                  <a:lnTo>
                    <a:pt x="27" y="1007"/>
                  </a:lnTo>
                  <a:lnTo>
                    <a:pt x="27" y="1007"/>
                  </a:lnTo>
                  <a:lnTo>
                    <a:pt x="29" y="1001"/>
                  </a:lnTo>
                  <a:lnTo>
                    <a:pt x="31" y="993"/>
                  </a:lnTo>
                  <a:lnTo>
                    <a:pt x="33" y="989"/>
                  </a:lnTo>
                  <a:lnTo>
                    <a:pt x="33" y="986"/>
                  </a:lnTo>
                  <a:lnTo>
                    <a:pt x="31" y="983"/>
                  </a:lnTo>
                  <a:lnTo>
                    <a:pt x="28" y="983"/>
                  </a:lnTo>
                  <a:lnTo>
                    <a:pt x="28" y="983"/>
                  </a:lnTo>
                  <a:lnTo>
                    <a:pt x="45" y="964"/>
                  </a:lnTo>
                  <a:lnTo>
                    <a:pt x="54" y="953"/>
                  </a:lnTo>
                  <a:lnTo>
                    <a:pt x="57" y="948"/>
                  </a:lnTo>
                  <a:lnTo>
                    <a:pt x="57" y="946"/>
                  </a:lnTo>
                  <a:lnTo>
                    <a:pt x="57" y="945"/>
                  </a:lnTo>
                  <a:lnTo>
                    <a:pt x="57" y="945"/>
                  </a:lnTo>
                  <a:lnTo>
                    <a:pt x="60" y="940"/>
                  </a:lnTo>
                  <a:lnTo>
                    <a:pt x="67" y="933"/>
                  </a:lnTo>
                  <a:lnTo>
                    <a:pt x="70" y="929"/>
                  </a:lnTo>
                  <a:lnTo>
                    <a:pt x="71" y="925"/>
                  </a:lnTo>
                  <a:lnTo>
                    <a:pt x="71" y="922"/>
                  </a:lnTo>
                  <a:lnTo>
                    <a:pt x="69" y="919"/>
                  </a:lnTo>
                  <a:lnTo>
                    <a:pt x="69" y="919"/>
                  </a:lnTo>
                  <a:lnTo>
                    <a:pt x="76" y="915"/>
                  </a:lnTo>
                  <a:lnTo>
                    <a:pt x="87" y="907"/>
                  </a:lnTo>
                  <a:lnTo>
                    <a:pt x="92" y="903"/>
                  </a:lnTo>
                  <a:lnTo>
                    <a:pt x="95" y="898"/>
                  </a:lnTo>
                  <a:lnTo>
                    <a:pt x="96" y="894"/>
                  </a:lnTo>
                  <a:lnTo>
                    <a:pt x="96" y="892"/>
                  </a:lnTo>
                  <a:lnTo>
                    <a:pt x="95" y="890"/>
                  </a:lnTo>
                  <a:lnTo>
                    <a:pt x="95" y="890"/>
                  </a:lnTo>
                  <a:lnTo>
                    <a:pt x="114" y="878"/>
                  </a:lnTo>
                  <a:lnTo>
                    <a:pt x="119" y="875"/>
                  </a:lnTo>
                  <a:lnTo>
                    <a:pt x="123" y="870"/>
                  </a:lnTo>
                  <a:lnTo>
                    <a:pt x="125" y="866"/>
                  </a:lnTo>
                  <a:lnTo>
                    <a:pt x="126" y="865"/>
                  </a:lnTo>
                  <a:lnTo>
                    <a:pt x="125" y="864"/>
                  </a:lnTo>
                  <a:lnTo>
                    <a:pt x="125" y="864"/>
                  </a:lnTo>
                  <a:lnTo>
                    <a:pt x="132" y="860"/>
                  </a:lnTo>
                  <a:lnTo>
                    <a:pt x="142" y="854"/>
                  </a:lnTo>
                  <a:lnTo>
                    <a:pt x="147" y="852"/>
                  </a:lnTo>
                  <a:lnTo>
                    <a:pt x="151" y="848"/>
                  </a:lnTo>
                  <a:lnTo>
                    <a:pt x="153" y="845"/>
                  </a:lnTo>
                  <a:lnTo>
                    <a:pt x="153" y="844"/>
                  </a:lnTo>
                  <a:lnTo>
                    <a:pt x="152" y="841"/>
                  </a:lnTo>
                  <a:lnTo>
                    <a:pt x="152" y="841"/>
                  </a:lnTo>
                  <a:lnTo>
                    <a:pt x="171" y="834"/>
                  </a:lnTo>
                  <a:lnTo>
                    <a:pt x="171" y="834"/>
                  </a:lnTo>
                  <a:lnTo>
                    <a:pt x="151" y="851"/>
                  </a:lnTo>
                  <a:lnTo>
                    <a:pt x="128" y="869"/>
                  </a:lnTo>
                  <a:lnTo>
                    <a:pt x="107" y="889"/>
                  </a:lnTo>
                  <a:lnTo>
                    <a:pt x="87" y="911"/>
                  </a:lnTo>
                  <a:lnTo>
                    <a:pt x="67" y="934"/>
                  </a:lnTo>
                  <a:lnTo>
                    <a:pt x="60" y="946"/>
                  </a:lnTo>
                  <a:lnTo>
                    <a:pt x="52" y="959"/>
                  </a:lnTo>
                  <a:lnTo>
                    <a:pt x="46" y="971"/>
                  </a:lnTo>
                  <a:lnTo>
                    <a:pt x="40" y="984"/>
                  </a:lnTo>
                  <a:lnTo>
                    <a:pt x="36" y="998"/>
                  </a:lnTo>
                  <a:lnTo>
                    <a:pt x="33" y="1011"/>
                  </a:lnTo>
                  <a:lnTo>
                    <a:pt x="33" y="1011"/>
                  </a:lnTo>
                  <a:lnTo>
                    <a:pt x="27" y="1016"/>
                  </a:lnTo>
                  <a:lnTo>
                    <a:pt x="19" y="1022"/>
                  </a:lnTo>
                  <a:lnTo>
                    <a:pt x="19" y="1022"/>
                  </a:lnTo>
                  <a:close/>
                  <a:moveTo>
                    <a:pt x="438" y="841"/>
                  </a:moveTo>
                  <a:lnTo>
                    <a:pt x="438" y="841"/>
                  </a:lnTo>
                  <a:lnTo>
                    <a:pt x="437" y="836"/>
                  </a:lnTo>
                  <a:lnTo>
                    <a:pt x="437" y="836"/>
                  </a:lnTo>
                  <a:lnTo>
                    <a:pt x="442" y="834"/>
                  </a:lnTo>
                  <a:lnTo>
                    <a:pt x="442" y="834"/>
                  </a:lnTo>
                  <a:lnTo>
                    <a:pt x="438" y="841"/>
                  </a:lnTo>
                  <a:lnTo>
                    <a:pt x="438" y="841"/>
                  </a:lnTo>
                  <a:close/>
                  <a:moveTo>
                    <a:pt x="444" y="848"/>
                  </a:moveTo>
                  <a:lnTo>
                    <a:pt x="444" y="848"/>
                  </a:lnTo>
                  <a:lnTo>
                    <a:pt x="453" y="836"/>
                  </a:lnTo>
                  <a:lnTo>
                    <a:pt x="462" y="823"/>
                  </a:lnTo>
                  <a:lnTo>
                    <a:pt x="462" y="823"/>
                  </a:lnTo>
                  <a:lnTo>
                    <a:pt x="471" y="813"/>
                  </a:lnTo>
                  <a:lnTo>
                    <a:pt x="476" y="807"/>
                  </a:lnTo>
                  <a:lnTo>
                    <a:pt x="477" y="805"/>
                  </a:lnTo>
                  <a:lnTo>
                    <a:pt x="477" y="803"/>
                  </a:lnTo>
                  <a:lnTo>
                    <a:pt x="477" y="803"/>
                  </a:lnTo>
                  <a:lnTo>
                    <a:pt x="484" y="812"/>
                  </a:lnTo>
                  <a:lnTo>
                    <a:pt x="484" y="812"/>
                  </a:lnTo>
                  <a:lnTo>
                    <a:pt x="473" y="825"/>
                  </a:lnTo>
                  <a:lnTo>
                    <a:pt x="463" y="839"/>
                  </a:lnTo>
                  <a:lnTo>
                    <a:pt x="463" y="839"/>
                  </a:lnTo>
                  <a:lnTo>
                    <a:pt x="462" y="836"/>
                  </a:lnTo>
                  <a:lnTo>
                    <a:pt x="460" y="836"/>
                  </a:lnTo>
                  <a:lnTo>
                    <a:pt x="457" y="837"/>
                  </a:lnTo>
                  <a:lnTo>
                    <a:pt x="454" y="839"/>
                  </a:lnTo>
                  <a:lnTo>
                    <a:pt x="444" y="848"/>
                  </a:lnTo>
                  <a:lnTo>
                    <a:pt x="444" y="848"/>
                  </a:lnTo>
                  <a:close/>
                  <a:moveTo>
                    <a:pt x="455" y="792"/>
                  </a:moveTo>
                  <a:lnTo>
                    <a:pt x="456" y="791"/>
                  </a:lnTo>
                  <a:lnTo>
                    <a:pt x="456" y="791"/>
                  </a:lnTo>
                  <a:lnTo>
                    <a:pt x="455" y="792"/>
                  </a:lnTo>
                  <a:lnTo>
                    <a:pt x="455" y="792"/>
                  </a:lnTo>
                  <a:lnTo>
                    <a:pt x="455" y="792"/>
                  </a:lnTo>
                  <a:lnTo>
                    <a:pt x="455" y="792"/>
                  </a:lnTo>
                  <a:close/>
                  <a:moveTo>
                    <a:pt x="466" y="794"/>
                  </a:moveTo>
                  <a:lnTo>
                    <a:pt x="466" y="794"/>
                  </a:lnTo>
                  <a:lnTo>
                    <a:pt x="467" y="793"/>
                  </a:lnTo>
                  <a:lnTo>
                    <a:pt x="467" y="791"/>
                  </a:lnTo>
                  <a:lnTo>
                    <a:pt x="467" y="791"/>
                  </a:lnTo>
                  <a:lnTo>
                    <a:pt x="473" y="798"/>
                  </a:lnTo>
                  <a:lnTo>
                    <a:pt x="473" y="798"/>
                  </a:lnTo>
                  <a:lnTo>
                    <a:pt x="471" y="798"/>
                  </a:lnTo>
                  <a:lnTo>
                    <a:pt x="468" y="799"/>
                  </a:lnTo>
                  <a:lnTo>
                    <a:pt x="463" y="803"/>
                  </a:lnTo>
                  <a:lnTo>
                    <a:pt x="456" y="811"/>
                  </a:lnTo>
                  <a:lnTo>
                    <a:pt x="456" y="811"/>
                  </a:lnTo>
                  <a:lnTo>
                    <a:pt x="462" y="803"/>
                  </a:lnTo>
                  <a:lnTo>
                    <a:pt x="466" y="794"/>
                  </a:lnTo>
                  <a:lnTo>
                    <a:pt x="466" y="794"/>
                  </a:lnTo>
                  <a:close/>
                  <a:moveTo>
                    <a:pt x="462" y="788"/>
                  </a:moveTo>
                  <a:lnTo>
                    <a:pt x="463" y="788"/>
                  </a:lnTo>
                  <a:lnTo>
                    <a:pt x="463" y="788"/>
                  </a:lnTo>
                  <a:lnTo>
                    <a:pt x="463" y="788"/>
                  </a:lnTo>
                  <a:lnTo>
                    <a:pt x="463" y="788"/>
                  </a:lnTo>
                  <a:lnTo>
                    <a:pt x="462" y="788"/>
                  </a:lnTo>
                  <a:lnTo>
                    <a:pt x="462" y="788"/>
                  </a:lnTo>
                  <a:close/>
                  <a:moveTo>
                    <a:pt x="489" y="822"/>
                  </a:moveTo>
                  <a:lnTo>
                    <a:pt x="489" y="822"/>
                  </a:lnTo>
                  <a:lnTo>
                    <a:pt x="494" y="829"/>
                  </a:lnTo>
                  <a:lnTo>
                    <a:pt x="494" y="829"/>
                  </a:lnTo>
                  <a:lnTo>
                    <a:pt x="483" y="844"/>
                  </a:lnTo>
                  <a:lnTo>
                    <a:pt x="483" y="844"/>
                  </a:lnTo>
                  <a:lnTo>
                    <a:pt x="480" y="842"/>
                  </a:lnTo>
                  <a:lnTo>
                    <a:pt x="478" y="842"/>
                  </a:lnTo>
                  <a:lnTo>
                    <a:pt x="476" y="844"/>
                  </a:lnTo>
                  <a:lnTo>
                    <a:pt x="473" y="846"/>
                  </a:lnTo>
                  <a:lnTo>
                    <a:pt x="465" y="854"/>
                  </a:lnTo>
                  <a:lnTo>
                    <a:pt x="465" y="854"/>
                  </a:lnTo>
                  <a:lnTo>
                    <a:pt x="477" y="837"/>
                  </a:lnTo>
                  <a:lnTo>
                    <a:pt x="489" y="822"/>
                  </a:lnTo>
                  <a:lnTo>
                    <a:pt x="489" y="822"/>
                  </a:lnTo>
                  <a:close/>
                  <a:moveTo>
                    <a:pt x="450" y="863"/>
                  </a:moveTo>
                  <a:lnTo>
                    <a:pt x="450" y="863"/>
                  </a:lnTo>
                  <a:lnTo>
                    <a:pt x="448" y="858"/>
                  </a:lnTo>
                  <a:lnTo>
                    <a:pt x="448" y="858"/>
                  </a:lnTo>
                  <a:lnTo>
                    <a:pt x="456" y="852"/>
                  </a:lnTo>
                  <a:lnTo>
                    <a:pt x="456" y="852"/>
                  </a:lnTo>
                  <a:lnTo>
                    <a:pt x="450" y="863"/>
                  </a:lnTo>
                  <a:lnTo>
                    <a:pt x="450" y="863"/>
                  </a:lnTo>
                  <a:close/>
                  <a:moveTo>
                    <a:pt x="457" y="872"/>
                  </a:moveTo>
                  <a:lnTo>
                    <a:pt x="457" y="872"/>
                  </a:lnTo>
                  <a:lnTo>
                    <a:pt x="467" y="865"/>
                  </a:lnTo>
                  <a:lnTo>
                    <a:pt x="467" y="865"/>
                  </a:lnTo>
                  <a:lnTo>
                    <a:pt x="465" y="871"/>
                  </a:lnTo>
                  <a:lnTo>
                    <a:pt x="462" y="878"/>
                  </a:lnTo>
                  <a:lnTo>
                    <a:pt x="462" y="878"/>
                  </a:lnTo>
                  <a:lnTo>
                    <a:pt x="457" y="872"/>
                  </a:lnTo>
                  <a:lnTo>
                    <a:pt x="457" y="872"/>
                  </a:lnTo>
                  <a:close/>
                  <a:moveTo>
                    <a:pt x="472" y="892"/>
                  </a:moveTo>
                  <a:lnTo>
                    <a:pt x="472" y="892"/>
                  </a:lnTo>
                  <a:lnTo>
                    <a:pt x="467" y="886"/>
                  </a:lnTo>
                  <a:lnTo>
                    <a:pt x="467" y="886"/>
                  </a:lnTo>
                  <a:lnTo>
                    <a:pt x="468" y="884"/>
                  </a:lnTo>
                  <a:lnTo>
                    <a:pt x="468" y="884"/>
                  </a:lnTo>
                  <a:lnTo>
                    <a:pt x="477" y="880"/>
                  </a:lnTo>
                  <a:lnTo>
                    <a:pt x="477" y="880"/>
                  </a:lnTo>
                  <a:lnTo>
                    <a:pt x="474" y="886"/>
                  </a:lnTo>
                  <a:lnTo>
                    <a:pt x="472" y="892"/>
                  </a:lnTo>
                  <a:lnTo>
                    <a:pt x="472" y="892"/>
                  </a:lnTo>
                  <a:close/>
                  <a:moveTo>
                    <a:pt x="490" y="850"/>
                  </a:moveTo>
                  <a:lnTo>
                    <a:pt x="490" y="850"/>
                  </a:lnTo>
                  <a:lnTo>
                    <a:pt x="498" y="839"/>
                  </a:lnTo>
                  <a:lnTo>
                    <a:pt x="498" y="839"/>
                  </a:lnTo>
                  <a:lnTo>
                    <a:pt x="502" y="846"/>
                  </a:lnTo>
                  <a:lnTo>
                    <a:pt x="502" y="846"/>
                  </a:lnTo>
                  <a:lnTo>
                    <a:pt x="490" y="857"/>
                  </a:lnTo>
                  <a:lnTo>
                    <a:pt x="478" y="868"/>
                  </a:lnTo>
                  <a:lnTo>
                    <a:pt x="478" y="868"/>
                  </a:lnTo>
                  <a:lnTo>
                    <a:pt x="484" y="858"/>
                  </a:lnTo>
                  <a:lnTo>
                    <a:pt x="490" y="850"/>
                  </a:lnTo>
                  <a:lnTo>
                    <a:pt x="490" y="850"/>
                  </a:lnTo>
                  <a:close/>
                  <a:moveTo>
                    <a:pt x="563" y="983"/>
                  </a:moveTo>
                  <a:lnTo>
                    <a:pt x="563" y="983"/>
                  </a:lnTo>
                  <a:lnTo>
                    <a:pt x="551" y="992"/>
                  </a:lnTo>
                  <a:lnTo>
                    <a:pt x="538" y="998"/>
                  </a:lnTo>
                  <a:lnTo>
                    <a:pt x="538" y="998"/>
                  </a:lnTo>
                  <a:lnTo>
                    <a:pt x="545" y="988"/>
                  </a:lnTo>
                  <a:lnTo>
                    <a:pt x="555" y="980"/>
                  </a:lnTo>
                  <a:lnTo>
                    <a:pt x="573" y="964"/>
                  </a:lnTo>
                  <a:lnTo>
                    <a:pt x="573" y="964"/>
                  </a:lnTo>
                  <a:lnTo>
                    <a:pt x="583" y="970"/>
                  </a:lnTo>
                  <a:lnTo>
                    <a:pt x="583" y="970"/>
                  </a:lnTo>
                  <a:lnTo>
                    <a:pt x="574" y="976"/>
                  </a:lnTo>
                  <a:lnTo>
                    <a:pt x="563" y="983"/>
                  </a:lnTo>
                  <a:lnTo>
                    <a:pt x="563" y="983"/>
                  </a:lnTo>
                  <a:close/>
                  <a:moveTo>
                    <a:pt x="591" y="974"/>
                  </a:moveTo>
                  <a:lnTo>
                    <a:pt x="591" y="974"/>
                  </a:lnTo>
                  <a:lnTo>
                    <a:pt x="603" y="977"/>
                  </a:lnTo>
                  <a:lnTo>
                    <a:pt x="603" y="977"/>
                  </a:lnTo>
                  <a:lnTo>
                    <a:pt x="580" y="994"/>
                  </a:lnTo>
                  <a:lnTo>
                    <a:pt x="567" y="1001"/>
                  </a:lnTo>
                  <a:lnTo>
                    <a:pt x="555" y="1006"/>
                  </a:lnTo>
                  <a:lnTo>
                    <a:pt x="555" y="1006"/>
                  </a:lnTo>
                  <a:lnTo>
                    <a:pt x="569" y="992"/>
                  </a:lnTo>
                  <a:lnTo>
                    <a:pt x="569" y="992"/>
                  </a:lnTo>
                  <a:lnTo>
                    <a:pt x="581" y="983"/>
                  </a:lnTo>
                  <a:lnTo>
                    <a:pt x="587" y="978"/>
                  </a:lnTo>
                  <a:lnTo>
                    <a:pt x="590" y="976"/>
                  </a:lnTo>
                  <a:lnTo>
                    <a:pt x="591" y="974"/>
                  </a:lnTo>
                  <a:lnTo>
                    <a:pt x="591" y="974"/>
                  </a:lnTo>
                  <a:close/>
                  <a:moveTo>
                    <a:pt x="536" y="980"/>
                  </a:moveTo>
                  <a:lnTo>
                    <a:pt x="536" y="980"/>
                  </a:lnTo>
                  <a:lnTo>
                    <a:pt x="548" y="969"/>
                  </a:lnTo>
                  <a:lnTo>
                    <a:pt x="561" y="958"/>
                  </a:lnTo>
                  <a:lnTo>
                    <a:pt x="561" y="958"/>
                  </a:lnTo>
                  <a:lnTo>
                    <a:pt x="563" y="957"/>
                  </a:lnTo>
                  <a:lnTo>
                    <a:pt x="563" y="957"/>
                  </a:lnTo>
                  <a:lnTo>
                    <a:pt x="565" y="958"/>
                  </a:lnTo>
                  <a:lnTo>
                    <a:pt x="565" y="958"/>
                  </a:lnTo>
                  <a:lnTo>
                    <a:pt x="550" y="969"/>
                  </a:lnTo>
                  <a:lnTo>
                    <a:pt x="536" y="980"/>
                  </a:lnTo>
                  <a:lnTo>
                    <a:pt x="536" y="980"/>
                  </a:lnTo>
                  <a:close/>
                  <a:moveTo>
                    <a:pt x="521" y="970"/>
                  </a:moveTo>
                  <a:lnTo>
                    <a:pt x="521" y="970"/>
                  </a:lnTo>
                  <a:lnTo>
                    <a:pt x="527" y="963"/>
                  </a:lnTo>
                  <a:lnTo>
                    <a:pt x="533" y="954"/>
                  </a:lnTo>
                  <a:lnTo>
                    <a:pt x="548" y="940"/>
                  </a:lnTo>
                  <a:lnTo>
                    <a:pt x="548" y="940"/>
                  </a:lnTo>
                  <a:lnTo>
                    <a:pt x="556" y="949"/>
                  </a:lnTo>
                  <a:lnTo>
                    <a:pt x="556" y="949"/>
                  </a:lnTo>
                  <a:lnTo>
                    <a:pt x="539" y="960"/>
                  </a:lnTo>
                  <a:lnTo>
                    <a:pt x="521" y="970"/>
                  </a:lnTo>
                  <a:lnTo>
                    <a:pt x="521" y="970"/>
                  </a:lnTo>
                  <a:close/>
                  <a:moveTo>
                    <a:pt x="522" y="947"/>
                  </a:moveTo>
                  <a:lnTo>
                    <a:pt x="522" y="947"/>
                  </a:lnTo>
                  <a:lnTo>
                    <a:pt x="528" y="940"/>
                  </a:lnTo>
                  <a:lnTo>
                    <a:pt x="528" y="940"/>
                  </a:lnTo>
                  <a:lnTo>
                    <a:pt x="534" y="934"/>
                  </a:lnTo>
                  <a:lnTo>
                    <a:pt x="538" y="927"/>
                  </a:lnTo>
                  <a:lnTo>
                    <a:pt x="538" y="927"/>
                  </a:lnTo>
                  <a:lnTo>
                    <a:pt x="543" y="933"/>
                  </a:lnTo>
                  <a:lnTo>
                    <a:pt x="543" y="933"/>
                  </a:lnTo>
                  <a:lnTo>
                    <a:pt x="522" y="947"/>
                  </a:lnTo>
                  <a:lnTo>
                    <a:pt x="522" y="947"/>
                  </a:lnTo>
                  <a:close/>
                  <a:moveTo>
                    <a:pt x="515" y="934"/>
                  </a:moveTo>
                  <a:lnTo>
                    <a:pt x="515" y="934"/>
                  </a:lnTo>
                  <a:lnTo>
                    <a:pt x="524" y="923"/>
                  </a:lnTo>
                  <a:lnTo>
                    <a:pt x="531" y="913"/>
                  </a:lnTo>
                  <a:lnTo>
                    <a:pt x="531" y="913"/>
                  </a:lnTo>
                  <a:lnTo>
                    <a:pt x="534" y="919"/>
                  </a:lnTo>
                  <a:lnTo>
                    <a:pt x="534" y="919"/>
                  </a:lnTo>
                  <a:lnTo>
                    <a:pt x="532" y="919"/>
                  </a:lnTo>
                  <a:lnTo>
                    <a:pt x="530" y="922"/>
                  </a:lnTo>
                  <a:lnTo>
                    <a:pt x="524" y="925"/>
                  </a:lnTo>
                  <a:lnTo>
                    <a:pt x="515" y="934"/>
                  </a:lnTo>
                  <a:lnTo>
                    <a:pt x="515" y="934"/>
                  </a:lnTo>
                  <a:close/>
                  <a:moveTo>
                    <a:pt x="513" y="911"/>
                  </a:moveTo>
                  <a:lnTo>
                    <a:pt x="513" y="911"/>
                  </a:lnTo>
                  <a:lnTo>
                    <a:pt x="524" y="898"/>
                  </a:lnTo>
                  <a:lnTo>
                    <a:pt x="524" y="898"/>
                  </a:lnTo>
                  <a:lnTo>
                    <a:pt x="525" y="901"/>
                  </a:lnTo>
                  <a:lnTo>
                    <a:pt x="525" y="901"/>
                  </a:lnTo>
                  <a:lnTo>
                    <a:pt x="513" y="911"/>
                  </a:lnTo>
                  <a:lnTo>
                    <a:pt x="513" y="911"/>
                  </a:lnTo>
                  <a:close/>
                  <a:moveTo>
                    <a:pt x="495" y="910"/>
                  </a:moveTo>
                  <a:lnTo>
                    <a:pt x="495" y="910"/>
                  </a:lnTo>
                  <a:lnTo>
                    <a:pt x="501" y="898"/>
                  </a:lnTo>
                  <a:lnTo>
                    <a:pt x="509" y="884"/>
                  </a:lnTo>
                  <a:lnTo>
                    <a:pt x="509" y="884"/>
                  </a:lnTo>
                  <a:lnTo>
                    <a:pt x="514" y="877"/>
                  </a:lnTo>
                  <a:lnTo>
                    <a:pt x="514" y="877"/>
                  </a:lnTo>
                  <a:lnTo>
                    <a:pt x="519" y="888"/>
                  </a:lnTo>
                  <a:lnTo>
                    <a:pt x="519" y="888"/>
                  </a:lnTo>
                  <a:lnTo>
                    <a:pt x="507" y="899"/>
                  </a:lnTo>
                  <a:lnTo>
                    <a:pt x="501" y="905"/>
                  </a:lnTo>
                  <a:lnTo>
                    <a:pt x="495" y="910"/>
                  </a:lnTo>
                  <a:lnTo>
                    <a:pt x="495" y="910"/>
                  </a:lnTo>
                  <a:close/>
                  <a:moveTo>
                    <a:pt x="483" y="890"/>
                  </a:moveTo>
                  <a:lnTo>
                    <a:pt x="483" y="890"/>
                  </a:lnTo>
                  <a:lnTo>
                    <a:pt x="488" y="881"/>
                  </a:lnTo>
                  <a:lnTo>
                    <a:pt x="494" y="872"/>
                  </a:lnTo>
                  <a:lnTo>
                    <a:pt x="506" y="857"/>
                  </a:lnTo>
                  <a:lnTo>
                    <a:pt x="506" y="857"/>
                  </a:lnTo>
                  <a:lnTo>
                    <a:pt x="509" y="864"/>
                  </a:lnTo>
                  <a:lnTo>
                    <a:pt x="509" y="864"/>
                  </a:lnTo>
                  <a:lnTo>
                    <a:pt x="496" y="877"/>
                  </a:lnTo>
                  <a:lnTo>
                    <a:pt x="490" y="884"/>
                  </a:lnTo>
                  <a:lnTo>
                    <a:pt x="483" y="890"/>
                  </a:lnTo>
                  <a:lnTo>
                    <a:pt x="483" y="890"/>
                  </a:lnTo>
                  <a:close/>
                  <a:moveTo>
                    <a:pt x="484" y="911"/>
                  </a:moveTo>
                  <a:lnTo>
                    <a:pt x="484" y="911"/>
                  </a:lnTo>
                  <a:lnTo>
                    <a:pt x="479" y="904"/>
                  </a:lnTo>
                  <a:lnTo>
                    <a:pt x="479" y="904"/>
                  </a:lnTo>
                  <a:lnTo>
                    <a:pt x="491" y="895"/>
                  </a:lnTo>
                  <a:lnTo>
                    <a:pt x="491" y="895"/>
                  </a:lnTo>
                  <a:lnTo>
                    <a:pt x="484" y="911"/>
                  </a:lnTo>
                  <a:lnTo>
                    <a:pt x="484" y="911"/>
                  </a:lnTo>
                  <a:close/>
                  <a:moveTo>
                    <a:pt x="490" y="927"/>
                  </a:moveTo>
                  <a:lnTo>
                    <a:pt x="490" y="927"/>
                  </a:lnTo>
                  <a:lnTo>
                    <a:pt x="489" y="924"/>
                  </a:lnTo>
                  <a:lnTo>
                    <a:pt x="489" y="924"/>
                  </a:lnTo>
                  <a:lnTo>
                    <a:pt x="492" y="922"/>
                  </a:lnTo>
                  <a:lnTo>
                    <a:pt x="492" y="922"/>
                  </a:lnTo>
                  <a:lnTo>
                    <a:pt x="490" y="927"/>
                  </a:lnTo>
                  <a:lnTo>
                    <a:pt x="490" y="927"/>
                  </a:lnTo>
                  <a:close/>
                  <a:moveTo>
                    <a:pt x="494" y="936"/>
                  </a:moveTo>
                  <a:lnTo>
                    <a:pt x="494" y="936"/>
                  </a:lnTo>
                  <a:lnTo>
                    <a:pt x="502" y="931"/>
                  </a:lnTo>
                  <a:lnTo>
                    <a:pt x="510" y="925"/>
                  </a:lnTo>
                  <a:lnTo>
                    <a:pt x="510" y="925"/>
                  </a:lnTo>
                  <a:lnTo>
                    <a:pt x="496" y="943"/>
                  </a:lnTo>
                  <a:lnTo>
                    <a:pt x="496" y="943"/>
                  </a:lnTo>
                  <a:lnTo>
                    <a:pt x="494" y="936"/>
                  </a:lnTo>
                  <a:lnTo>
                    <a:pt x="494" y="936"/>
                  </a:lnTo>
                  <a:close/>
                  <a:moveTo>
                    <a:pt x="500" y="958"/>
                  </a:moveTo>
                  <a:lnTo>
                    <a:pt x="500" y="958"/>
                  </a:lnTo>
                  <a:lnTo>
                    <a:pt x="506" y="954"/>
                  </a:lnTo>
                  <a:lnTo>
                    <a:pt x="506" y="954"/>
                  </a:lnTo>
                  <a:lnTo>
                    <a:pt x="501" y="960"/>
                  </a:lnTo>
                  <a:lnTo>
                    <a:pt x="501" y="960"/>
                  </a:lnTo>
                  <a:lnTo>
                    <a:pt x="500" y="958"/>
                  </a:lnTo>
                  <a:lnTo>
                    <a:pt x="500" y="958"/>
                  </a:lnTo>
                  <a:close/>
                  <a:moveTo>
                    <a:pt x="504" y="969"/>
                  </a:moveTo>
                  <a:lnTo>
                    <a:pt x="504" y="969"/>
                  </a:lnTo>
                  <a:lnTo>
                    <a:pt x="509" y="968"/>
                  </a:lnTo>
                  <a:lnTo>
                    <a:pt x="514" y="964"/>
                  </a:lnTo>
                  <a:lnTo>
                    <a:pt x="514" y="964"/>
                  </a:lnTo>
                  <a:lnTo>
                    <a:pt x="510" y="971"/>
                  </a:lnTo>
                  <a:lnTo>
                    <a:pt x="507" y="977"/>
                  </a:lnTo>
                  <a:lnTo>
                    <a:pt x="507" y="977"/>
                  </a:lnTo>
                  <a:lnTo>
                    <a:pt x="504" y="969"/>
                  </a:lnTo>
                  <a:lnTo>
                    <a:pt x="504" y="969"/>
                  </a:lnTo>
                  <a:close/>
                  <a:moveTo>
                    <a:pt x="514" y="990"/>
                  </a:moveTo>
                  <a:lnTo>
                    <a:pt x="514" y="990"/>
                  </a:lnTo>
                  <a:lnTo>
                    <a:pt x="510" y="986"/>
                  </a:lnTo>
                  <a:lnTo>
                    <a:pt x="510" y="986"/>
                  </a:lnTo>
                  <a:lnTo>
                    <a:pt x="516" y="983"/>
                  </a:lnTo>
                  <a:lnTo>
                    <a:pt x="521" y="981"/>
                  </a:lnTo>
                  <a:lnTo>
                    <a:pt x="521" y="981"/>
                  </a:lnTo>
                  <a:lnTo>
                    <a:pt x="514" y="990"/>
                  </a:lnTo>
                  <a:lnTo>
                    <a:pt x="514" y="990"/>
                  </a:lnTo>
                  <a:close/>
                  <a:moveTo>
                    <a:pt x="524" y="1004"/>
                  </a:moveTo>
                  <a:lnTo>
                    <a:pt x="524" y="1004"/>
                  </a:lnTo>
                  <a:lnTo>
                    <a:pt x="519" y="999"/>
                  </a:lnTo>
                  <a:lnTo>
                    <a:pt x="519" y="999"/>
                  </a:lnTo>
                  <a:lnTo>
                    <a:pt x="528" y="994"/>
                  </a:lnTo>
                  <a:lnTo>
                    <a:pt x="528" y="994"/>
                  </a:lnTo>
                  <a:lnTo>
                    <a:pt x="524" y="1004"/>
                  </a:lnTo>
                  <a:lnTo>
                    <a:pt x="524" y="1004"/>
                  </a:lnTo>
                  <a:close/>
                  <a:moveTo>
                    <a:pt x="538" y="1012"/>
                  </a:moveTo>
                  <a:lnTo>
                    <a:pt x="538" y="1012"/>
                  </a:lnTo>
                  <a:lnTo>
                    <a:pt x="533" y="1010"/>
                  </a:lnTo>
                  <a:lnTo>
                    <a:pt x="533" y="1010"/>
                  </a:lnTo>
                  <a:lnTo>
                    <a:pt x="542" y="1007"/>
                  </a:lnTo>
                  <a:lnTo>
                    <a:pt x="542" y="1007"/>
                  </a:lnTo>
                  <a:lnTo>
                    <a:pt x="539" y="1010"/>
                  </a:lnTo>
                  <a:lnTo>
                    <a:pt x="538" y="1012"/>
                  </a:lnTo>
                  <a:lnTo>
                    <a:pt x="538" y="1012"/>
                  </a:lnTo>
                  <a:close/>
                  <a:moveTo>
                    <a:pt x="561" y="1019"/>
                  </a:moveTo>
                  <a:lnTo>
                    <a:pt x="561" y="1019"/>
                  </a:lnTo>
                  <a:lnTo>
                    <a:pt x="551" y="1017"/>
                  </a:lnTo>
                  <a:lnTo>
                    <a:pt x="551" y="1017"/>
                  </a:lnTo>
                  <a:lnTo>
                    <a:pt x="559" y="1015"/>
                  </a:lnTo>
                  <a:lnTo>
                    <a:pt x="567" y="1012"/>
                  </a:lnTo>
                  <a:lnTo>
                    <a:pt x="567" y="1012"/>
                  </a:lnTo>
                  <a:lnTo>
                    <a:pt x="561" y="1019"/>
                  </a:lnTo>
                  <a:lnTo>
                    <a:pt x="561" y="1019"/>
                  </a:lnTo>
                  <a:close/>
                  <a:moveTo>
                    <a:pt x="593" y="1022"/>
                  </a:moveTo>
                  <a:lnTo>
                    <a:pt x="593" y="1022"/>
                  </a:lnTo>
                  <a:lnTo>
                    <a:pt x="579" y="1021"/>
                  </a:lnTo>
                  <a:lnTo>
                    <a:pt x="579" y="1021"/>
                  </a:lnTo>
                  <a:lnTo>
                    <a:pt x="596" y="1011"/>
                  </a:lnTo>
                  <a:lnTo>
                    <a:pt x="596" y="1011"/>
                  </a:lnTo>
                  <a:lnTo>
                    <a:pt x="593" y="1016"/>
                  </a:lnTo>
                  <a:lnTo>
                    <a:pt x="593" y="1022"/>
                  </a:lnTo>
                  <a:lnTo>
                    <a:pt x="593" y="1022"/>
                  </a:lnTo>
                  <a:close/>
                  <a:moveTo>
                    <a:pt x="584" y="1007"/>
                  </a:moveTo>
                  <a:lnTo>
                    <a:pt x="584" y="1007"/>
                  </a:lnTo>
                  <a:lnTo>
                    <a:pt x="593" y="998"/>
                  </a:lnTo>
                  <a:lnTo>
                    <a:pt x="604" y="988"/>
                  </a:lnTo>
                  <a:lnTo>
                    <a:pt x="604" y="988"/>
                  </a:lnTo>
                  <a:lnTo>
                    <a:pt x="615" y="981"/>
                  </a:lnTo>
                  <a:lnTo>
                    <a:pt x="615" y="981"/>
                  </a:lnTo>
                  <a:lnTo>
                    <a:pt x="620" y="982"/>
                  </a:lnTo>
                  <a:lnTo>
                    <a:pt x="620" y="982"/>
                  </a:lnTo>
                  <a:lnTo>
                    <a:pt x="602" y="995"/>
                  </a:lnTo>
                  <a:lnTo>
                    <a:pt x="584" y="1007"/>
                  </a:lnTo>
                  <a:lnTo>
                    <a:pt x="584" y="1007"/>
                  </a:lnTo>
                  <a:close/>
                  <a:moveTo>
                    <a:pt x="609" y="1022"/>
                  </a:moveTo>
                  <a:lnTo>
                    <a:pt x="609" y="1022"/>
                  </a:lnTo>
                  <a:lnTo>
                    <a:pt x="613" y="1019"/>
                  </a:lnTo>
                  <a:lnTo>
                    <a:pt x="613" y="1019"/>
                  </a:lnTo>
                  <a:lnTo>
                    <a:pt x="613" y="1022"/>
                  </a:lnTo>
                  <a:lnTo>
                    <a:pt x="613" y="1022"/>
                  </a:lnTo>
                  <a:lnTo>
                    <a:pt x="609" y="1022"/>
                  </a:lnTo>
                  <a:lnTo>
                    <a:pt x="609" y="1022"/>
                  </a:lnTo>
                  <a:close/>
                  <a:moveTo>
                    <a:pt x="607" y="1012"/>
                  </a:moveTo>
                  <a:lnTo>
                    <a:pt x="607" y="1012"/>
                  </a:lnTo>
                  <a:lnTo>
                    <a:pt x="612" y="1006"/>
                  </a:lnTo>
                  <a:lnTo>
                    <a:pt x="616" y="1000"/>
                  </a:lnTo>
                  <a:lnTo>
                    <a:pt x="628" y="988"/>
                  </a:lnTo>
                  <a:lnTo>
                    <a:pt x="628" y="988"/>
                  </a:lnTo>
                  <a:lnTo>
                    <a:pt x="633" y="984"/>
                  </a:lnTo>
                  <a:lnTo>
                    <a:pt x="633" y="984"/>
                  </a:lnTo>
                  <a:lnTo>
                    <a:pt x="646" y="986"/>
                  </a:lnTo>
                  <a:lnTo>
                    <a:pt x="646" y="986"/>
                  </a:lnTo>
                  <a:lnTo>
                    <a:pt x="633" y="995"/>
                  </a:lnTo>
                  <a:lnTo>
                    <a:pt x="633" y="995"/>
                  </a:lnTo>
                  <a:lnTo>
                    <a:pt x="620" y="1005"/>
                  </a:lnTo>
                  <a:lnTo>
                    <a:pt x="613" y="1009"/>
                  </a:lnTo>
                  <a:lnTo>
                    <a:pt x="607" y="1012"/>
                  </a:lnTo>
                  <a:lnTo>
                    <a:pt x="607" y="1012"/>
                  </a:lnTo>
                  <a:close/>
                  <a:moveTo>
                    <a:pt x="638" y="1019"/>
                  </a:moveTo>
                  <a:lnTo>
                    <a:pt x="638" y="1019"/>
                  </a:lnTo>
                  <a:lnTo>
                    <a:pt x="631" y="1021"/>
                  </a:lnTo>
                  <a:lnTo>
                    <a:pt x="631" y="1021"/>
                  </a:lnTo>
                  <a:lnTo>
                    <a:pt x="639" y="1016"/>
                  </a:lnTo>
                  <a:lnTo>
                    <a:pt x="639" y="1016"/>
                  </a:lnTo>
                  <a:lnTo>
                    <a:pt x="638" y="1019"/>
                  </a:lnTo>
                  <a:lnTo>
                    <a:pt x="638" y="1019"/>
                  </a:lnTo>
                  <a:close/>
                  <a:moveTo>
                    <a:pt x="634" y="1007"/>
                  </a:moveTo>
                  <a:lnTo>
                    <a:pt x="634" y="1007"/>
                  </a:lnTo>
                  <a:lnTo>
                    <a:pt x="639" y="1004"/>
                  </a:lnTo>
                  <a:lnTo>
                    <a:pt x="639" y="1004"/>
                  </a:lnTo>
                  <a:lnTo>
                    <a:pt x="652" y="993"/>
                  </a:lnTo>
                  <a:lnTo>
                    <a:pt x="652" y="993"/>
                  </a:lnTo>
                  <a:lnTo>
                    <a:pt x="648" y="999"/>
                  </a:lnTo>
                  <a:lnTo>
                    <a:pt x="648" y="999"/>
                  </a:lnTo>
                  <a:lnTo>
                    <a:pt x="634" y="1007"/>
                  </a:lnTo>
                  <a:lnTo>
                    <a:pt x="634" y="1007"/>
                  </a:lnTo>
                  <a:close/>
                  <a:moveTo>
                    <a:pt x="666" y="1017"/>
                  </a:moveTo>
                  <a:lnTo>
                    <a:pt x="666" y="1017"/>
                  </a:lnTo>
                  <a:lnTo>
                    <a:pt x="671" y="1013"/>
                  </a:lnTo>
                  <a:lnTo>
                    <a:pt x="671" y="1013"/>
                  </a:lnTo>
                  <a:lnTo>
                    <a:pt x="672" y="1016"/>
                  </a:lnTo>
                  <a:lnTo>
                    <a:pt x="672" y="1016"/>
                  </a:lnTo>
                  <a:lnTo>
                    <a:pt x="666" y="1017"/>
                  </a:lnTo>
                  <a:lnTo>
                    <a:pt x="666" y="1017"/>
                  </a:lnTo>
                  <a:close/>
                  <a:moveTo>
                    <a:pt x="650" y="1012"/>
                  </a:moveTo>
                  <a:lnTo>
                    <a:pt x="650" y="1012"/>
                  </a:lnTo>
                  <a:lnTo>
                    <a:pt x="654" y="1006"/>
                  </a:lnTo>
                  <a:lnTo>
                    <a:pt x="654" y="1006"/>
                  </a:lnTo>
                  <a:lnTo>
                    <a:pt x="666" y="996"/>
                  </a:lnTo>
                  <a:lnTo>
                    <a:pt x="678" y="987"/>
                  </a:lnTo>
                  <a:lnTo>
                    <a:pt x="678" y="987"/>
                  </a:lnTo>
                  <a:lnTo>
                    <a:pt x="693" y="987"/>
                  </a:lnTo>
                  <a:lnTo>
                    <a:pt x="693" y="987"/>
                  </a:lnTo>
                  <a:lnTo>
                    <a:pt x="686" y="993"/>
                  </a:lnTo>
                  <a:lnTo>
                    <a:pt x="686" y="993"/>
                  </a:lnTo>
                  <a:lnTo>
                    <a:pt x="669" y="1004"/>
                  </a:lnTo>
                  <a:lnTo>
                    <a:pt x="660" y="1009"/>
                  </a:lnTo>
                  <a:lnTo>
                    <a:pt x="650" y="1012"/>
                  </a:lnTo>
                  <a:lnTo>
                    <a:pt x="650" y="1012"/>
                  </a:lnTo>
                  <a:close/>
                  <a:moveTo>
                    <a:pt x="693" y="1000"/>
                  </a:moveTo>
                  <a:lnTo>
                    <a:pt x="693" y="1000"/>
                  </a:lnTo>
                  <a:lnTo>
                    <a:pt x="709" y="987"/>
                  </a:lnTo>
                  <a:lnTo>
                    <a:pt x="709" y="987"/>
                  </a:lnTo>
                  <a:lnTo>
                    <a:pt x="727" y="986"/>
                  </a:lnTo>
                  <a:lnTo>
                    <a:pt x="727" y="986"/>
                  </a:lnTo>
                  <a:lnTo>
                    <a:pt x="708" y="996"/>
                  </a:lnTo>
                  <a:lnTo>
                    <a:pt x="687" y="1005"/>
                  </a:lnTo>
                  <a:lnTo>
                    <a:pt x="687" y="1005"/>
                  </a:lnTo>
                  <a:lnTo>
                    <a:pt x="693" y="1000"/>
                  </a:lnTo>
                  <a:lnTo>
                    <a:pt x="693" y="1000"/>
                  </a:lnTo>
                  <a:close/>
                  <a:moveTo>
                    <a:pt x="701" y="1013"/>
                  </a:moveTo>
                  <a:lnTo>
                    <a:pt x="701" y="1013"/>
                  </a:lnTo>
                  <a:lnTo>
                    <a:pt x="690" y="1015"/>
                  </a:lnTo>
                  <a:lnTo>
                    <a:pt x="690" y="1015"/>
                  </a:lnTo>
                  <a:lnTo>
                    <a:pt x="703" y="1010"/>
                  </a:lnTo>
                  <a:lnTo>
                    <a:pt x="703" y="1010"/>
                  </a:lnTo>
                  <a:lnTo>
                    <a:pt x="701" y="1013"/>
                  </a:lnTo>
                  <a:lnTo>
                    <a:pt x="701" y="1013"/>
                  </a:lnTo>
                  <a:close/>
                  <a:moveTo>
                    <a:pt x="737" y="992"/>
                  </a:moveTo>
                  <a:lnTo>
                    <a:pt x="737" y="992"/>
                  </a:lnTo>
                  <a:lnTo>
                    <a:pt x="746" y="986"/>
                  </a:lnTo>
                  <a:lnTo>
                    <a:pt x="746" y="986"/>
                  </a:lnTo>
                  <a:lnTo>
                    <a:pt x="767" y="984"/>
                  </a:lnTo>
                  <a:lnTo>
                    <a:pt x="767" y="984"/>
                  </a:lnTo>
                  <a:lnTo>
                    <a:pt x="764" y="987"/>
                  </a:lnTo>
                  <a:lnTo>
                    <a:pt x="764" y="987"/>
                  </a:lnTo>
                  <a:lnTo>
                    <a:pt x="751" y="994"/>
                  </a:lnTo>
                  <a:lnTo>
                    <a:pt x="739" y="1000"/>
                  </a:lnTo>
                  <a:lnTo>
                    <a:pt x="727" y="1005"/>
                  </a:lnTo>
                  <a:lnTo>
                    <a:pt x="715" y="1010"/>
                  </a:lnTo>
                  <a:lnTo>
                    <a:pt x="715" y="1010"/>
                  </a:lnTo>
                  <a:lnTo>
                    <a:pt x="726" y="1000"/>
                  </a:lnTo>
                  <a:lnTo>
                    <a:pt x="737" y="992"/>
                  </a:lnTo>
                  <a:lnTo>
                    <a:pt x="737" y="992"/>
                  </a:lnTo>
                  <a:close/>
                  <a:moveTo>
                    <a:pt x="752" y="1009"/>
                  </a:moveTo>
                  <a:lnTo>
                    <a:pt x="752" y="1009"/>
                  </a:lnTo>
                  <a:lnTo>
                    <a:pt x="761" y="1001"/>
                  </a:lnTo>
                  <a:lnTo>
                    <a:pt x="769" y="994"/>
                  </a:lnTo>
                  <a:lnTo>
                    <a:pt x="769" y="994"/>
                  </a:lnTo>
                  <a:lnTo>
                    <a:pt x="785" y="983"/>
                  </a:lnTo>
                  <a:lnTo>
                    <a:pt x="785" y="983"/>
                  </a:lnTo>
                  <a:lnTo>
                    <a:pt x="795" y="983"/>
                  </a:lnTo>
                  <a:lnTo>
                    <a:pt x="795" y="983"/>
                  </a:lnTo>
                  <a:lnTo>
                    <a:pt x="786" y="990"/>
                  </a:lnTo>
                  <a:lnTo>
                    <a:pt x="778" y="999"/>
                  </a:lnTo>
                  <a:lnTo>
                    <a:pt x="778" y="999"/>
                  </a:lnTo>
                  <a:lnTo>
                    <a:pt x="766" y="1005"/>
                  </a:lnTo>
                  <a:lnTo>
                    <a:pt x="752" y="1009"/>
                  </a:lnTo>
                  <a:lnTo>
                    <a:pt x="752" y="1009"/>
                  </a:lnTo>
                  <a:close/>
                  <a:moveTo>
                    <a:pt x="793" y="1012"/>
                  </a:moveTo>
                  <a:lnTo>
                    <a:pt x="793" y="1012"/>
                  </a:lnTo>
                  <a:lnTo>
                    <a:pt x="784" y="1012"/>
                  </a:lnTo>
                  <a:lnTo>
                    <a:pt x="784" y="1012"/>
                  </a:lnTo>
                  <a:lnTo>
                    <a:pt x="798" y="1006"/>
                  </a:lnTo>
                  <a:lnTo>
                    <a:pt x="798" y="1006"/>
                  </a:lnTo>
                  <a:lnTo>
                    <a:pt x="793" y="1012"/>
                  </a:lnTo>
                  <a:lnTo>
                    <a:pt x="793" y="1012"/>
                  </a:lnTo>
                  <a:close/>
                  <a:moveTo>
                    <a:pt x="807" y="1011"/>
                  </a:moveTo>
                  <a:lnTo>
                    <a:pt x="807" y="1011"/>
                  </a:lnTo>
                  <a:lnTo>
                    <a:pt x="813" y="1005"/>
                  </a:lnTo>
                  <a:lnTo>
                    <a:pt x="819" y="999"/>
                  </a:lnTo>
                  <a:lnTo>
                    <a:pt x="833" y="988"/>
                  </a:lnTo>
                  <a:lnTo>
                    <a:pt x="833" y="988"/>
                  </a:lnTo>
                  <a:lnTo>
                    <a:pt x="837" y="984"/>
                  </a:lnTo>
                  <a:lnTo>
                    <a:pt x="837" y="984"/>
                  </a:lnTo>
                  <a:lnTo>
                    <a:pt x="857" y="987"/>
                  </a:lnTo>
                  <a:lnTo>
                    <a:pt x="857" y="987"/>
                  </a:lnTo>
                  <a:lnTo>
                    <a:pt x="841" y="996"/>
                  </a:lnTo>
                  <a:lnTo>
                    <a:pt x="841" y="996"/>
                  </a:lnTo>
                  <a:lnTo>
                    <a:pt x="825" y="1005"/>
                  </a:lnTo>
                  <a:lnTo>
                    <a:pt x="816" y="1009"/>
                  </a:lnTo>
                  <a:lnTo>
                    <a:pt x="807" y="1011"/>
                  </a:lnTo>
                  <a:lnTo>
                    <a:pt x="807" y="1011"/>
                  </a:lnTo>
                  <a:close/>
                  <a:moveTo>
                    <a:pt x="803" y="993"/>
                  </a:moveTo>
                  <a:lnTo>
                    <a:pt x="803" y="993"/>
                  </a:lnTo>
                  <a:lnTo>
                    <a:pt x="813" y="983"/>
                  </a:lnTo>
                  <a:lnTo>
                    <a:pt x="813" y="983"/>
                  </a:lnTo>
                  <a:lnTo>
                    <a:pt x="819" y="984"/>
                  </a:lnTo>
                  <a:lnTo>
                    <a:pt x="819" y="984"/>
                  </a:lnTo>
                  <a:lnTo>
                    <a:pt x="803" y="993"/>
                  </a:lnTo>
                  <a:lnTo>
                    <a:pt x="803" y="993"/>
                  </a:lnTo>
                  <a:close/>
                  <a:moveTo>
                    <a:pt x="846" y="1005"/>
                  </a:moveTo>
                  <a:lnTo>
                    <a:pt x="846" y="1005"/>
                  </a:lnTo>
                  <a:lnTo>
                    <a:pt x="861" y="998"/>
                  </a:lnTo>
                  <a:lnTo>
                    <a:pt x="868" y="993"/>
                  </a:lnTo>
                  <a:lnTo>
                    <a:pt x="873" y="987"/>
                  </a:lnTo>
                  <a:lnTo>
                    <a:pt x="873" y="987"/>
                  </a:lnTo>
                  <a:lnTo>
                    <a:pt x="886" y="988"/>
                  </a:lnTo>
                  <a:lnTo>
                    <a:pt x="886" y="988"/>
                  </a:lnTo>
                  <a:lnTo>
                    <a:pt x="885" y="988"/>
                  </a:lnTo>
                  <a:lnTo>
                    <a:pt x="885" y="988"/>
                  </a:lnTo>
                  <a:lnTo>
                    <a:pt x="875" y="995"/>
                  </a:lnTo>
                  <a:lnTo>
                    <a:pt x="863" y="1001"/>
                  </a:lnTo>
                  <a:lnTo>
                    <a:pt x="851" y="1007"/>
                  </a:lnTo>
                  <a:lnTo>
                    <a:pt x="839" y="1011"/>
                  </a:lnTo>
                  <a:lnTo>
                    <a:pt x="839" y="1011"/>
                  </a:lnTo>
                  <a:lnTo>
                    <a:pt x="846" y="1005"/>
                  </a:lnTo>
                  <a:lnTo>
                    <a:pt x="846" y="1005"/>
                  </a:lnTo>
                  <a:close/>
                  <a:moveTo>
                    <a:pt x="862" y="1017"/>
                  </a:moveTo>
                  <a:lnTo>
                    <a:pt x="862" y="1017"/>
                  </a:lnTo>
                  <a:lnTo>
                    <a:pt x="853" y="1017"/>
                  </a:lnTo>
                  <a:lnTo>
                    <a:pt x="853" y="1017"/>
                  </a:lnTo>
                  <a:lnTo>
                    <a:pt x="863" y="1012"/>
                  </a:lnTo>
                  <a:lnTo>
                    <a:pt x="863" y="1012"/>
                  </a:lnTo>
                  <a:lnTo>
                    <a:pt x="862" y="1017"/>
                  </a:lnTo>
                  <a:lnTo>
                    <a:pt x="862" y="1017"/>
                  </a:lnTo>
                  <a:close/>
                  <a:moveTo>
                    <a:pt x="874" y="1013"/>
                  </a:moveTo>
                  <a:lnTo>
                    <a:pt x="874" y="1013"/>
                  </a:lnTo>
                  <a:lnTo>
                    <a:pt x="878" y="1010"/>
                  </a:lnTo>
                  <a:lnTo>
                    <a:pt x="881" y="1005"/>
                  </a:lnTo>
                  <a:lnTo>
                    <a:pt x="891" y="996"/>
                  </a:lnTo>
                  <a:lnTo>
                    <a:pt x="891" y="996"/>
                  </a:lnTo>
                  <a:lnTo>
                    <a:pt x="896" y="993"/>
                  </a:lnTo>
                  <a:lnTo>
                    <a:pt x="900" y="989"/>
                  </a:lnTo>
                  <a:lnTo>
                    <a:pt x="900" y="989"/>
                  </a:lnTo>
                  <a:lnTo>
                    <a:pt x="917" y="990"/>
                  </a:lnTo>
                  <a:lnTo>
                    <a:pt x="917" y="990"/>
                  </a:lnTo>
                  <a:lnTo>
                    <a:pt x="896" y="1002"/>
                  </a:lnTo>
                  <a:lnTo>
                    <a:pt x="874" y="1013"/>
                  </a:lnTo>
                  <a:lnTo>
                    <a:pt x="874" y="1013"/>
                  </a:lnTo>
                  <a:close/>
                  <a:moveTo>
                    <a:pt x="912" y="1007"/>
                  </a:moveTo>
                  <a:lnTo>
                    <a:pt x="912" y="1007"/>
                  </a:lnTo>
                  <a:lnTo>
                    <a:pt x="922" y="1000"/>
                  </a:lnTo>
                  <a:lnTo>
                    <a:pt x="927" y="996"/>
                  </a:lnTo>
                  <a:lnTo>
                    <a:pt x="928" y="994"/>
                  </a:lnTo>
                  <a:lnTo>
                    <a:pt x="928" y="992"/>
                  </a:lnTo>
                  <a:lnTo>
                    <a:pt x="928" y="992"/>
                  </a:lnTo>
                  <a:lnTo>
                    <a:pt x="944" y="993"/>
                  </a:lnTo>
                  <a:lnTo>
                    <a:pt x="944" y="993"/>
                  </a:lnTo>
                  <a:lnTo>
                    <a:pt x="903" y="1013"/>
                  </a:lnTo>
                  <a:lnTo>
                    <a:pt x="903" y="1013"/>
                  </a:lnTo>
                  <a:lnTo>
                    <a:pt x="912" y="1007"/>
                  </a:lnTo>
                  <a:lnTo>
                    <a:pt x="912" y="1007"/>
                  </a:lnTo>
                  <a:close/>
                  <a:moveTo>
                    <a:pt x="963" y="994"/>
                  </a:moveTo>
                  <a:lnTo>
                    <a:pt x="963" y="994"/>
                  </a:lnTo>
                  <a:lnTo>
                    <a:pt x="971" y="995"/>
                  </a:lnTo>
                  <a:lnTo>
                    <a:pt x="971" y="995"/>
                  </a:lnTo>
                  <a:lnTo>
                    <a:pt x="967" y="999"/>
                  </a:lnTo>
                  <a:lnTo>
                    <a:pt x="967" y="999"/>
                  </a:lnTo>
                  <a:lnTo>
                    <a:pt x="950" y="1006"/>
                  </a:lnTo>
                  <a:lnTo>
                    <a:pt x="933" y="1012"/>
                  </a:lnTo>
                  <a:lnTo>
                    <a:pt x="933" y="1012"/>
                  </a:lnTo>
                  <a:lnTo>
                    <a:pt x="940" y="1007"/>
                  </a:lnTo>
                  <a:lnTo>
                    <a:pt x="947" y="1004"/>
                  </a:lnTo>
                  <a:lnTo>
                    <a:pt x="956" y="999"/>
                  </a:lnTo>
                  <a:lnTo>
                    <a:pt x="963" y="994"/>
                  </a:lnTo>
                  <a:lnTo>
                    <a:pt x="963" y="994"/>
                  </a:lnTo>
                  <a:close/>
                  <a:moveTo>
                    <a:pt x="908" y="1022"/>
                  </a:moveTo>
                  <a:lnTo>
                    <a:pt x="908" y="1022"/>
                  </a:lnTo>
                  <a:lnTo>
                    <a:pt x="911" y="1019"/>
                  </a:lnTo>
                  <a:lnTo>
                    <a:pt x="911" y="1019"/>
                  </a:lnTo>
                  <a:lnTo>
                    <a:pt x="912" y="1022"/>
                  </a:lnTo>
                  <a:lnTo>
                    <a:pt x="912" y="1022"/>
                  </a:lnTo>
                  <a:lnTo>
                    <a:pt x="908" y="1022"/>
                  </a:lnTo>
                  <a:lnTo>
                    <a:pt x="908" y="1022"/>
                  </a:lnTo>
                  <a:close/>
                  <a:moveTo>
                    <a:pt x="939" y="1025"/>
                  </a:moveTo>
                  <a:lnTo>
                    <a:pt x="939" y="1025"/>
                  </a:lnTo>
                  <a:lnTo>
                    <a:pt x="926" y="1024"/>
                  </a:lnTo>
                  <a:lnTo>
                    <a:pt x="926" y="1024"/>
                  </a:lnTo>
                  <a:lnTo>
                    <a:pt x="935" y="1022"/>
                  </a:lnTo>
                  <a:lnTo>
                    <a:pt x="945" y="1018"/>
                  </a:lnTo>
                  <a:lnTo>
                    <a:pt x="945" y="1018"/>
                  </a:lnTo>
                  <a:lnTo>
                    <a:pt x="939" y="1025"/>
                  </a:lnTo>
                  <a:lnTo>
                    <a:pt x="939" y="1025"/>
                  </a:lnTo>
                  <a:close/>
                  <a:moveTo>
                    <a:pt x="967" y="1028"/>
                  </a:moveTo>
                  <a:lnTo>
                    <a:pt x="967" y="1028"/>
                  </a:lnTo>
                  <a:lnTo>
                    <a:pt x="963" y="1028"/>
                  </a:lnTo>
                  <a:lnTo>
                    <a:pt x="963" y="1028"/>
                  </a:lnTo>
                  <a:lnTo>
                    <a:pt x="969" y="1025"/>
                  </a:lnTo>
                  <a:lnTo>
                    <a:pt x="969" y="1025"/>
                  </a:lnTo>
                  <a:lnTo>
                    <a:pt x="967" y="1028"/>
                  </a:lnTo>
                  <a:lnTo>
                    <a:pt x="967" y="1028"/>
                  </a:lnTo>
                  <a:close/>
                  <a:moveTo>
                    <a:pt x="958" y="1019"/>
                  </a:moveTo>
                  <a:lnTo>
                    <a:pt x="958" y="1019"/>
                  </a:lnTo>
                  <a:lnTo>
                    <a:pt x="973" y="1006"/>
                  </a:lnTo>
                  <a:lnTo>
                    <a:pt x="973" y="1006"/>
                  </a:lnTo>
                  <a:lnTo>
                    <a:pt x="980" y="1002"/>
                  </a:lnTo>
                  <a:lnTo>
                    <a:pt x="986" y="996"/>
                  </a:lnTo>
                  <a:lnTo>
                    <a:pt x="986" y="996"/>
                  </a:lnTo>
                  <a:lnTo>
                    <a:pt x="999" y="998"/>
                  </a:lnTo>
                  <a:lnTo>
                    <a:pt x="999" y="998"/>
                  </a:lnTo>
                  <a:lnTo>
                    <a:pt x="979" y="1010"/>
                  </a:lnTo>
                  <a:lnTo>
                    <a:pt x="958" y="1019"/>
                  </a:lnTo>
                  <a:lnTo>
                    <a:pt x="958" y="1019"/>
                  </a:lnTo>
                  <a:close/>
                  <a:moveTo>
                    <a:pt x="988" y="1030"/>
                  </a:moveTo>
                  <a:lnTo>
                    <a:pt x="988" y="1030"/>
                  </a:lnTo>
                  <a:lnTo>
                    <a:pt x="985" y="1030"/>
                  </a:lnTo>
                  <a:lnTo>
                    <a:pt x="985" y="1030"/>
                  </a:lnTo>
                  <a:lnTo>
                    <a:pt x="991" y="1028"/>
                  </a:lnTo>
                  <a:lnTo>
                    <a:pt x="991" y="1028"/>
                  </a:lnTo>
                  <a:lnTo>
                    <a:pt x="988" y="1030"/>
                  </a:lnTo>
                  <a:lnTo>
                    <a:pt x="988" y="1030"/>
                  </a:lnTo>
                  <a:close/>
                  <a:moveTo>
                    <a:pt x="991" y="1017"/>
                  </a:moveTo>
                  <a:lnTo>
                    <a:pt x="991" y="1017"/>
                  </a:lnTo>
                  <a:lnTo>
                    <a:pt x="999" y="1011"/>
                  </a:lnTo>
                  <a:lnTo>
                    <a:pt x="1008" y="1005"/>
                  </a:lnTo>
                  <a:lnTo>
                    <a:pt x="1008" y="1005"/>
                  </a:lnTo>
                  <a:lnTo>
                    <a:pt x="1012" y="1001"/>
                  </a:lnTo>
                  <a:lnTo>
                    <a:pt x="1012" y="1001"/>
                  </a:lnTo>
                  <a:lnTo>
                    <a:pt x="1015" y="1000"/>
                  </a:lnTo>
                  <a:lnTo>
                    <a:pt x="1015" y="1000"/>
                  </a:lnTo>
                  <a:lnTo>
                    <a:pt x="1022" y="1000"/>
                  </a:lnTo>
                  <a:lnTo>
                    <a:pt x="1022" y="1000"/>
                  </a:lnTo>
                  <a:lnTo>
                    <a:pt x="1014" y="1006"/>
                  </a:lnTo>
                  <a:lnTo>
                    <a:pt x="1014" y="1006"/>
                  </a:lnTo>
                  <a:lnTo>
                    <a:pt x="1003" y="1012"/>
                  </a:lnTo>
                  <a:lnTo>
                    <a:pt x="991" y="1017"/>
                  </a:lnTo>
                  <a:lnTo>
                    <a:pt x="991" y="1017"/>
                  </a:lnTo>
                  <a:close/>
                  <a:moveTo>
                    <a:pt x="1020" y="1015"/>
                  </a:moveTo>
                  <a:lnTo>
                    <a:pt x="1020" y="1015"/>
                  </a:lnTo>
                  <a:lnTo>
                    <a:pt x="1028" y="1009"/>
                  </a:lnTo>
                  <a:lnTo>
                    <a:pt x="1038" y="1002"/>
                  </a:lnTo>
                  <a:lnTo>
                    <a:pt x="1038" y="1002"/>
                  </a:lnTo>
                  <a:lnTo>
                    <a:pt x="1050" y="1004"/>
                  </a:lnTo>
                  <a:lnTo>
                    <a:pt x="1050" y="1004"/>
                  </a:lnTo>
                  <a:lnTo>
                    <a:pt x="1028" y="1015"/>
                  </a:lnTo>
                  <a:lnTo>
                    <a:pt x="1008" y="1024"/>
                  </a:lnTo>
                  <a:lnTo>
                    <a:pt x="1008" y="1024"/>
                  </a:lnTo>
                  <a:lnTo>
                    <a:pt x="1020" y="1015"/>
                  </a:lnTo>
                  <a:lnTo>
                    <a:pt x="1020" y="1015"/>
                  </a:lnTo>
                  <a:close/>
                  <a:moveTo>
                    <a:pt x="1016" y="1034"/>
                  </a:moveTo>
                  <a:lnTo>
                    <a:pt x="1016" y="1034"/>
                  </a:lnTo>
                  <a:lnTo>
                    <a:pt x="1012" y="1033"/>
                  </a:lnTo>
                  <a:lnTo>
                    <a:pt x="1012" y="1033"/>
                  </a:lnTo>
                  <a:lnTo>
                    <a:pt x="1018" y="1030"/>
                  </a:lnTo>
                  <a:lnTo>
                    <a:pt x="1018" y="1030"/>
                  </a:lnTo>
                  <a:lnTo>
                    <a:pt x="1016" y="1034"/>
                  </a:lnTo>
                  <a:lnTo>
                    <a:pt x="1016" y="1034"/>
                  </a:lnTo>
                  <a:close/>
                  <a:moveTo>
                    <a:pt x="1065" y="1007"/>
                  </a:moveTo>
                  <a:lnTo>
                    <a:pt x="1065" y="1007"/>
                  </a:lnTo>
                  <a:lnTo>
                    <a:pt x="1067" y="1006"/>
                  </a:lnTo>
                  <a:lnTo>
                    <a:pt x="1067" y="1006"/>
                  </a:lnTo>
                  <a:lnTo>
                    <a:pt x="1080" y="1007"/>
                  </a:lnTo>
                  <a:lnTo>
                    <a:pt x="1080" y="1007"/>
                  </a:lnTo>
                  <a:lnTo>
                    <a:pt x="1057" y="1019"/>
                  </a:lnTo>
                  <a:lnTo>
                    <a:pt x="1045" y="1025"/>
                  </a:lnTo>
                  <a:lnTo>
                    <a:pt x="1032" y="1030"/>
                  </a:lnTo>
                  <a:lnTo>
                    <a:pt x="1032" y="1030"/>
                  </a:lnTo>
                  <a:lnTo>
                    <a:pt x="1040" y="1024"/>
                  </a:lnTo>
                  <a:lnTo>
                    <a:pt x="1047" y="1018"/>
                  </a:lnTo>
                  <a:lnTo>
                    <a:pt x="1065" y="1007"/>
                  </a:lnTo>
                  <a:lnTo>
                    <a:pt x="1065" y="1007"/>
                  </a:lnTo>
                  <a:close/>
                  <a:moveTo>
                    <a:pt x="1086" y="1009"/>
                  </a:moveTo>
                  <a:lnTo>
                    <a:pt x="1086" y="1009"/>
                  </a:lnTo>
                  <a:lnTo>
                    <a:pt x="1086" y="1009"/>
                  </a:lnTo>
                  <a:lnTo>
                    <a:pt x="1086" y="1009"/>
                  </a:lnTo>
                  <a:lnTo>
                    <a:pt x="1112" y="1012"/>
                  </a:lnTo>
                  <a:lnTo>
                    <a:pt x="1112" y="1012"/>
                  </a:lnTo>
                  <a:lnTo>
                    <a:pt x="1071" y="1028"/>
                  </a:lnTo>
                  <a:lnTo>
                    <a:pt x="1071" y="1028"/>
                  </a:lnTo>
                  <a:lnTo>
                    <a:pt x="1075" y="1024"/>
                  </a:lnTo>
                  <a:lnTo>
                    <a:pt x="1082" y="1019"/>
                  </a:lnTo>
                  <a:lnTo>
                    <a:pt x="1085" y="1017"/>
                  </a:lnTo>
                  <a:lnTo>
                    <a:pt x="1087" y="1015"/>
                  </a:lnTo>
                  <a:lnTo>
                    <a:pt x="1087" y="1011"/>
                  </a:lnTo>
                  <a:lnTo>
                    <a:pt x="1086" y="1009"/>
                  </a:lnTo>
                  <a:lnTo>
                    <a:pt x="1086" y="1009"/>
                  </a:lnTo>
                  <a:close/>
                  <a:moveTo>
                    <a:pt x="1046" y="1036"/>
                  </a:moveTo>
                  <a:lnTo>
                    <a:pt x="1046" y="1036"/>
                  </a:lnTo>
                  <a:lnTo>
                    <a:pt x="1044" y="1036"/>
                  </a:lnTo>
                  <a:lnTo>
                    <a:pt x="1044" y="1036"/>
                  </a:lnTo>
                  <a:lnTo>
                    <a:pt x="1047" y="1035"/>
                  </a:lnTo>
                  <a:lnTo>
                    <a:pt x="1047" y="1035"/>
                  </a:lnTo>
                  <a:lnTo>
                    <a:pt x="1046" y="1036"/>
                  </a:lnTo>
                  <a:lnTo>
                    <a:pt x="1046" y="1036"/>
                  </a:lnTo>
                  <a:close/>
                  <a:moveTo>
                    <a:pt x="1082" y="1040"/>
                  </a:moveTo>
                  <a:lnTo>
                    <a:pt x="1082" y="1040"/>
                  </a:lnTo>
                  <a:lnTo>
                    <a:pt x="1068" y="1039"/>
                  </a:lnTo>
                  <a:lnTo>
                    <a:pt x="1068" y="1039"/>
                  </a:lnTo>
                  <a:lnTo>
                    <a:pt x="1070" y="1039"/>
                  </a:lnTo>
                  <a:lnTo>
                    <a:pt x="1070" y="1039"/>
                  </a:lnTo>
                  <a:lnTo>
                    <a:pt x="1095" y="1028"/>
                  </a:lnTo>
                  <a:lnTo>
                    <a:pt x="1095" y="1028"/>
                  </a:lnTo>
                  <a:lnTo>
                    <a:pt x="1088" y="1034"/>
                  </a:lnTo>
                  <a:lnTo>
                    <a:pt x="1085" y="1037"/>
                  </a:lnTo>
                  <a:lnTo>
                    <a:pt x="1082" y="1040"/>
                  </a:lnTo>
                  <a:lnTo>
                    <a:pt x="1082" y="1040"/>
                  </a:lnTo>
                  <a:close/>
                  <a:moveTo>
                    <a:pt x="1111" y="1043"/>
                  </a:moveTo>
                  <a:lnTo>
                    <a:pt x="1111" y="1043"/>
                  </a:lnTo>
                  <a:lnTo>
                    <a:pt x="1099" y="1042"/>
                  </a:lnTo>
                  <a:lnTo>
                    <a:pt x="1099" y="1042"/>
                  </a:lnTo>
                  <a:lnTo>
                    <a:pt x="1127" y="1029"/>
                  </a:lnTo>
                  <a:lnTo>
                    <a:pt x="1127" y="1029"/>
                  </a:lnTo>
                  <a:lnTo>
                    <a:pt x="1111" y="1043"/>
                  </a:lnTo>
                  <a:lnTo>
                    <a:pt x="1111" y="1043"/>
                  </a:lnTo>
                  <a:close/>
                  <a:moveTo>
                    <a:pt x="1124" y="1013"/>
                  </a:moveTo>
                  <a:lnTo>
                    <a:pt x="1124" y="1013"/>
                  </a:lnTo>
                  <a:lnTo>
                    <a:pt x="1138" y="1016"/>
                  </a:lnTo>
                  <a:lnTo>
                    <a:pt x="1138" y="1016"/>
                  </a:lnTo>
                  <a:lnTo>
                    <a:pt x="1126" y="1019"/>
                  </a:lnTo>
                  <a:lnTo>
                    <a:pt x="1115" y="1025"/>
                  </a:lnTo>
                  <a:lnTo>
                    <a:pt x="1115" y="1025"/>
                  </a:lnTo>
                  <a:lnTo>
                    <a:pt x="1123" y="1018"/>
                  </a:lnTo>
                  <a:lnTo>
                    <a:pt x="1123" y="1018"/>
                  </a:lnTo>
                  <a:lnTo>
                    <a:pt x="1124" y="1016"/>
                  </a:lnTo>
                  <a:lnTo>
                    <a:pt x="1124" y="1013"/>
                  </a:lnTo>
                  <a:lnTo>
                    <a:pt x="1124" y="1013"/>
                  </a:lnTo>
                  <a:close/>
                  <a:moveTo>
                    <a:pt x="1156" y="1046"/>
                  </a:moveTo>
                  <a:lnTo>
                    <a:pt x="1156" y="1046"/>
                  </a:lnTo>
                  <a:lnTo>
                    <a:pt x="1144" y="1046"/>
                  </a:lnTo>
                  <a:lnTo>
                    <a:pt x="1144" y="1046"/>
                  </a:lnTo>
                  <a:lnTo>
                    <a:pt x="1156" y="1040"/>
                  </a:lnTo>
                  <a:lnTo>
                    <a:pt x="1156" y="1040"/>
                  </a:lnTo>
                  <a:lnTo>
                    <a:pt x="1169" y="1035"/>
                  </a:lnTo>
                  <a:lnTo>
                    <a:pt x="1169" y="1035"/>
                  </a:lnTo>
                  <a:lnTo>
                    <a:pt x="1156" y="1046"/>
                  </a:lnTo>
                  <a:lnTo>
                    <a:pt x="1156" y="1046"/>
                  </a:lnTo>
                  <a:close/>
                  <a:moveTo>
                    <a:pt x="1128" y="1042"/>
                  </a:moveTo>
                  <a:lnTo>
                    <a:pt x="1128" y="1042"/>
                  </a:lnTo>
                  <a:lnTo>
                    <a:pt x="1140" y="1031"/>
                  </a:lnTo>
                  <a:lnTo>
                    <a:pt x="1150" y="1021"/>
                  </a:lnTo>
                  <a:lnTo>
                    <a:pt x="1150" y="1021"/>
                  </a:lnTo>
                  <a:lnTo>
                    <a:pt x="1151" y="1018"/>
                  </a:lnTo>
                  <a:lnTo>
                    <a:pt x="1151" y="1017"/>
                  </a:lnTo>
                  <a:lnTo>
                    <a:pt x="1151" y="1017"/>
                  </a:lnTo>
                  <a:lnTo>
                    <a:pt x="1182" y="1019"/>
                  </a:lnTo>
                  <a:lnTo>
                    <a:pt x="1182" y="1019"/>
                  </a:lnTo>
                  <a:lnTo>
                    <a:pt x="1169" y="1024"/>
                  </a:lnTo>
                  <a:lnTo>
                    <a:pt x="1154" y="1030"/>
                  </a:lnTo>
                  <a:lnTo>
                    <a:pt x="1141" y="1036"/>
                  </a:lnTo>
                  <a:lnTo>
                    <a:pt x="1128" y="1042"/>
                  </a:lnTo>
                  <a:lnTo>
                    <a:pt x="1128" y="1042"/>
                  </a:lnTo>
                  <a:close/>
                  <a:moveTo>
                    <a:pt x="1191" y="1022"/>
                  </a:moveTo>
                  <a:lnTo>
                    <a:pt x="1191" y="1022"/>
                  </a:lnTo>
                  <a:lnTo>
                    <a:pt x="1191" y="1021"/>
                  </a:lnTo>
                  <a:lnTo>
                    <a:pt x="1191" y="1021"/>
                  </a:lnTo>
                  <a:lnTo>
                    <a:pt x="1205" y="1021"/>
                  </a:lnTo>
                  <a:lnTo>
                    <a:pt x="1205" y="1021"/>
                  </a:lnTo>
                  <a:lnTo>
                    <a:pt x="1186" y="1033"/>
                  </a:lnTo>
                  <a:lnTo>
                    <a:pt x="1186" y="1033"/>
                  </a:lnTo>
                  <a:lnTo>
                    <a:pt x="1188" y="1030"/>
                  </a:lnTo>
                  <a:lnTo>
                    <a:pt x="1191" y="1028"/>
                  </a:lnTo>
                  <a:lnTo>
                    <a:pt x="1191" y="1024"/>
                  </a:lnTo>
                  <a:lnTo>
                    <a:pt x="1191" y="1022"/>
                  </a:lnTo>
                  <a:lnTo>
                    <a:pt x="1191" y="1022"/>
                  </a:lnTo>
                  <a:close/>
                  <a:moveTo>
                    <a:pt x="1188" y="1043"/>
                  </a:moveTo>
                  <a:lnTo>
                    <a:pt x="1188" y="1043"/>
                  </a:lnTo>
                  <a:lnTo>
                    <a:pt x="1192" y="1041"/>
                  </a:lnTo>
                  <a:lnTo>
                    <a:pt x="1192" y="1041"/>
                  </a:lnTo>
                  <a:lnTo>
                    <a:pt x="1192" y="1041"/>
                  </a:lnTo>
                  <a:lnTo>
                    <a:pt x="1192" y="1041"/>
                  </a:lnTo>
                  <a:lnTo>
                    <a:pt x="1193" y="1042"/>
                  </a:lnTo>
                  <a:lnTo>
                    <a:pt x="1193" y="1042"/>
                  </a:lnTo>
                  <a:lnTo>
                    <a:pt x="1188" y="1043"/>
                  </a:lnTo>
                  <a:lnTo>
                    <a:pt x="1188" y="1043"/>
                  </a:lnTo>
                  <a:close/>
                  <a:moveTo>
                    <a:pt x="1205" y="1039"/>
                  </a:moveTo>
                  <a:lnTo>
                    <a:pt x="1205" y="1039"/>
                  </a:lnTo>
                  <a:lnTo>
                    <a:pt x="1223" y="1030"/>
                  </a:lnTo>
                  <a:lnTo>
                    <a:pt x="1233" y="1024"/>
                  </a:lnTo>
                  <a:lnTo>
                    <a:pt x="1236" y="1021"/>
                  </a:lnTo>
                  <a:lnTo>
                    <a:pt x="1237" y="1017"/>
                  </a:lnTo>
                  <a:lnTo>
                    <a:pt x="1237" y="1017"/>
                  </a:lnTo>
                  <a:lnTo>
                    <a:pt x="1248" y="1015"/>
                  </a:lnTo>
                  <a:lnTo>
                    <a:pt x="1259" y="1012"/>
                  </a:lnTo>
                  <a:lnTo>
                    <a:pt x="1259" y="1012"/>
                  </a:lnTo>
                  <a:lnTo>
                    <a:pt x="1245" y="1021"/>
                  </a:lnTo>
                  <a:lnTo>
                    <a:pt x="1231" y="1028"/>
                  </a:lnTo>
                  <a:lnTo>
                    <a:pt x="1218" y="1034"/>
                  </a:lnTo>
                  <a:lnTo>
                    <a:pt x="1205" y="1039"/>
                  </a:lnTo>
                  <a:lnTo>
                    <a:pt x="1205" y="1039"/>
                  </a:lnTo>
                  <a:close/>
                  <a:moveTo>
                    <a:pt x="1377" y="597"/>
                  </a:moveTo>
                  <a:lnTo>
                    <a:pt x="1377" y="597"/>
                  </a:lnTo>
                  <a:lnTo>
                    <a:pt x="1370" y="627"/>
                  </a:lnTo>
                  <a:lnTo>
                    <a:pt x="1364" y="656"/>
                  </a:lnTo>
                  <a:lnTo>
                    <a:pt x="1358" y="686"/>
                  </a:lnTo>
                  <a:lnTo>
                    <a:pt x="1353" y="716"/>
                  </a:lnTo>
                  <a:lnTo>
                    <a:pt x="1345" y="777"/>
                  </a:lnTo>
                  <a:lnTo>
                    <a:pt x="1339" y="839"/>
                  </a:lnTo>
                  <a:lnTo>
                    <a:pt x="1339" y="839"/>
                  </a:lnTo>
                  <a:lnTo>
                    <a:pt x="1336" y="866"/>
                  </a:lnTo>
                  <a:lnTo>
                    <a:pt x="1331" y="894"/>
                  </a:lnTo>
                  <a:lnTo>
                    <a:pt x="1328" y="907"/>
                  </a:lnTo>
                  <a:lnTo>
                    <a:pt x="1324" y="919"/>
                  </a:lnTo>
                  <a:lnTo>
                    <a:pt x="1321" y="933"/>
                  </a:lnTo>
                  <a:lnTo>
                    <a:pt x="1315" y="943"/>
                  </a:lnTo>
                  <a:lnTo>
                    <a:pt x="1309" y="956"/>
                  </a:lnTo>
                  <a:lnTo>
                    <a:pt x="1301" y="965"/>
                  </a:lnTo>
                  <a:lnTo>
                    <a:pt x="1293" y="975"/>
                  </a:lnTo>
                  <a:lnTo>
                    <a:pt x="1283" y="983"/>
                  </a:lnTo>
                  <a:lnTo>
                    <a:pt x="1272" y="990"/>
                  </a:lnTo>
                  <a:lnTo>
                    <a:pt x="1260" y="996"/>
                  </a:lnTo>
                  <a:lnTo>
                    <a:pt x="1247" y="1001"/>
                  </a:lnTo>
                  <a:lnTo>
                    <a:pt x="1231" y="1004"/>
                  </a:lnTo>
                  <a:lnTo>
                    <a:pt x="1231" y="1004"/>
                  </a:lnTo>
                  <a:lnTo>
                    <a:pt x="1229" y="1004"/>
                  </a:lnTo>
                  <a:lnTo>
                    <a:pt x="1227" y="1005"/>
                  </a:lnTo>
                  <a:lnTo>
                    <a:pt x="1227" y="1005"/>
                  </a:lnTo>
                  <a:lnTo>
                    <a:pt x="1201" y="1006"/>
                  </a:lnTo>
                  <a:lnTo>
                    <a:pt x="1175" y="1006"/>
                  </a:lnTo>
                  <a:lnTo>
                    <a:pt x="1150" y="1004"/>
                  </a:lnTo>
                  <a:lnTo>
                    <a:pt x="1123" y="1001"/>
                  </a:lnTo>
                  <a:lnTo>
                    <a:pt x="1071" y="993"/>
                  </a:lnTo>
                  <a:lnTo>
                    <a:pt x="1046" y="989"/>
                  </a:lnTo>
                  <a:lnTo>
                    <a:pt x="1021" y="986"/>
                  </a:lnTo>
                  <a:lnTo>
                    <a:pt x="1021" y="986"/>
                  </a:lnTo>
                  <a:lnTo>
                    <a:pt x="969" y="981"/>
                  </a:lnTo>
                  <a:lnTo>
                    <a:pt x="916" y="976"/>
                  </a:lnTo>
                  <a:lnTo>
                    <a:pt x="811" y="969"/>
                  </a:lnTo>
                  <a:lnTo>
                    <a:pt x="811" y="969"/>
                  </a:lnTo>
                  <a:lnTo>
                    <a:pt x="790" y="969"/>
                  </a:lnTo>
                  <a:lnTo>
                    <a:pt x="769" y="969"/>
                  </a:lnTo>
                  <a:lnTo>
                    <a:pt x="726" y="971"/>
                  </a:lnTo>
                  <a:lnTo>
                    <a:pt x="684" y="972"/>
                  </a:lnTo>
                  <a:lnTo>
                    <a:pt x="663" y="972"/>
                  </a:lnTo>
                  <a:lnTo>
                    <a:pt x="642" y="971"/>
                  </a:lnTo>
                  <a:lnTo>
                    <a:pt x="642" y="971"/>
                  </a:lnTo>
                  <a:lnTo>
                    <a:pt x="630" y="969"/>
                  </a:lnTo>
                  <a:lnTo>
                    <a:pt x="618" y="966"/>
                  </a:lnTo>
                  <a:lnTo>
                    <a:pt x="608" y="963"/>
                  </a:lnTo>
                  <a:lnTo>
                    <a:pt x="598" y="959"/>
                  </a:lnTo>
                  <a:lnTo>
                    <a:pt x="589" y="954"/>
                  </a:lnTo>
                  <a:lnTo>
                    <a:pt x="580" y="949"/>
                  </a:lnTo>
                  <a:lnTo>
                    <a:pt x="573" y="943"/>
                  </a:lnTo>
                  <a:lnTo>
                    <a:pt x="566" y="937"/>
                  </a:lnTo>
                  <a:lnTo>
                    <a:pt x="559" y="930"/>
                  </a:lnTo>
                  <a:lnTo>
                    <a:pt x="553" y="923"/>
                  </a:lnTo>
                  <a:lnTo>
                    <a:pt x="542" y="905"/>
                  </a:lnTo>
                  <a:lnTo>
                    <a:pt x="531" y="886"/>
                  </a:lnTo>
                  <a:lnTo>
                    <a:pt x="522" y="865"/>
                  </a:lnTo>
                  <a:lnTo>
                    <a:pt x="522" y="865"/>
                  </a:lnTo>
                  <a:lnTo>
                    <a:pt x="522" y="862"/>
                  </a:lnTo>
                  <a:lnTo>
                    <a:pt x="522" y="858"/>
                  </a:lnTo>
                  <a:lnTo>
                    <a:pt x="521" y="856"/>
                  </a:lnTo>
                  <a:lnTo>
                    <a:pt x="520" y="854"/>
                  </a:lnTo>
                  <a:lnTo>
                    <a:pt x="518" y="856"/>
                  </a:lnTo>
                  <a:lnTo>
                    <a:pt x="518" y="856"/>
                  </a:lnTo>
                  <a:lnTo>
                    <a:pt x="509" y="836"/>
                  </a:lnTo>
                  <a:lnTo>
                    <a:pt x="503" y="822"/>
                  </a:lnTo>
                  <a:lnTo>
                    <a:pt x="495" y="806"/>
                  </a:lnTo>
                  <a:lnTo>
                    <a:pt x="486" y="792"/>
                  </a:lnTo>
                  <a:lnTo>
                    <a:pt x="478" y="781"/>
                  </a:lnTo>
                  <a:lnTo>
                    <a:pt x="474" y="776"/>
                  </a:lnTo>
                  <a:lnTo>
                    <a:pt x="469" y="774"/>
                  </a:lnTo>
                  <a:lnTo>
                    <a:pt x="466" y="772"/>
                  </a:lnTo>
                  <a:lnTo>
                    <a:pt x="462" y="772"/>
                  </a:lnTo>
                  <a:lnTo>
                    <a:pt x="462" y="772"/>
                  </a:lnTo>
                  <a:lnTo>
                    <a:pt x="353" y="823"/>
                  </a:lnTo>
                  <a:lnTo>
                    <a:pt x="299" y="848"/>
                  </a:lnTo>
                  <a:lnTo>
                    <a:pt x="246" y="876"/>
                  </a:lnTo>
                  <a:lnTo>
                    <a:pt x="246" y="876"/>
                  </a:lnTo>
                  <a:lnTo>
                    <a:pt x="231" y="884"/>
                  </a:lnTo>
                  <a:lnTo>
                    <a:pt x="217" y="894"/>
                  </a:lnTo>
                  <a:lnTo>
                    <a:pt x="202" y="903"/>
                  </a:lnTo>
                  <a:lnTo>
                    <a:pt x="189" y="913"/>
                  </a:lnTo>
                  <a:lnTo>
                    <a:pt x="164" y="935"/>
                  </a:lnTo>
                  <a:lnTo>
                    <a:pt x="140" y="959"/>
                  </a:lnTo>
                  <a:lnTo>
                    <a:pt x="140" y="959"/>
                  </a:lnTo>
                  <a:lnTo>
                    <a:pt x="118" y="983"/>
                  </a:lnTo>
                  <a:lnTo>
                    <a:pt x="95" y="1006"/>
                  </a:lnTo>
                  <a:lnTo>
                    <a:pt x="83" y="1017"/>
                  </a:lnTo>
                  <a:lnTo>
                    <a:pt x="71" y="1028"/>
                  </a:lnTo>
                  <a:lnTo>
                    <a:pt x="58" y="1037"/>
                  </a:lnTo>
                  <a:lnTo>
                    <a:pt x="43" y="1045"/>
                  </a:lnTo>
                  <a:lnTo>
                    <a:pt x="43" y="1045"/>
                  </a:lnTo>
                  <a:lnTo>
                    <a:pt x="42" y="1037"/>
                  </a:lnTo>
                  <a:lnTo>
                    <a:pt x="42" y="1037"/>
                  </a:lnTo>
                  <a:lnTo>
                    <a:pt x="41" y="1029"/>
                  </a:lnTo>
                  <a:lnTo>
                    <a:pt x="41" y="1029"/>
                  </a:lnTo>
                  <a:lnTo>
                    <a:pt x="42" y="1015"/>
                  </a:lnTo>
                  <a:lnTo>
                    <a:pt x="46" y="1000"/>
                  </a:lnTo>
                  <a:lnTo>
                    <a:pt x="51" y="987"/>
                  </a:lnTo>
                  <a:lnTo>
                    <a:pt x="57" y="974"/>
                  </a:lnTo>
                  <a:lnTo>
                    <a:pt x="64" y="960"/>
                  </a:lnTo>
                  <a:lnTo>
                    <a:pt x="72" y="947"/>
                  </a:lnTo>
                  <a:lnTo>
                    <a:pt x="82" y="935"/>
                  </a:lnTo>
                  <a:lnTo>
                    <a:pt x="93" y="922"/>
                  </a:lnTo>
                  <a:lnTo>
                    <a:pt x="114" y="899"/>
                  </a:lnTo>
                  <a:lnTo>
                    <a:pt x="138" y="877"/>
                  </a:lnTo>
                  <a:lnTo>
                    <a:pt x="161" y="858"/>
                  </a:lnTo>
                  <a:lnTo>
                    <a:pt x="183" y="841"/>
                  </a:lnTo>
                  <a:lnTo>
                    <a:pt x="183" y="841"/>
                  </a:lnTo>
                  <a:lnTo>
                    <a:pt x="216" y="818"/>
                  </a:lnTo>
                  <a:lnTo>
                    <a:pt x="248" y="798"/>
                  </a:lnTo>
                  <a:lnTo>
                    <a:pt x="283" y="780"/>
                  </a:lnTo>
                  <a:lnTo>
                    <a:pt x="300" y="771"/>
                  </a:lnTo>
                  <a:lnTo>
                    <a:pt x="318" y="764"/>
                  </a:lnTo>
                  <a:lnTo>
                    <a:pt x="318" y="764"/>
                  </a:lnTo>
                  <a:lnTo>
                    <a:pt x="355" y="750"/>
                  </a:lnTo>
                  <a:lnTo>
                    <a:pt x="373" y="741"/>
                  </a:lnTo>
                  <a:lnTo>
                    <a:pt x="390" y="733"/>
                  </a:lnTo>
                  <a:lnTo>
                    <a:pt x="390" y="733"/>
                  </a:lnTo>
                  <a:lnTo>
                    <a:pt x="401" y="724"/>
                  </a:lnTo>
                  <a:lnTo>
                    <a:pt x="414" y="711"/>
                  </a:lnTo>
                  <a:lnTo>
                    <a:pt x="420" y="703"/>
                  </a:lnTo>
                  <a:lnTo>
                    <a:pt x="424" y="695"/>
                  </a:lnTo>
                  <a:lnTo>
                    <a:pt x="426" y="689"/>
                  </a:lnTo>
                  <a:lnTo>
                    <a:pt x="426" y="686"/>
                  </a:lnTo>
                  <a:lnTo>
                    <a:pt x="425" y="683"/>
                  </a:lnTo>
                  <a:lnTo>
                    <a:pt x="425" y="683"/>
                  </a:lnTo>
                  <a:lnTo>
                    <a:pt x="427" y="671"/>
                  </a:lnTo>
                  <a:lnTo>
                    <a:pt x="427" y="659"/>
                  </a:lnTo>
                  <a:lnTo>
                    <a:pt x="427" y="659"/>
                  </a:lnTo>
                  <a:lnTo>
                    <a:pt x="427" y="647"/>
                  </a:lnTo>
                  <a:lnTo>
                    <a:pt x="426" y="635"/>
                  </a:lnTo>
                  <a:lnTo>
                    <a:pt x="424" y="623"/>
                  </a:lnTo>
                  <a:lnTo>
                    <a:pt x="421" y="611"/>
                  </a:lnTo>
                  <a:lnTo>
                    <a:pt x="413" y="588"/>
                  </a:lnTo>
                  <a:lnTo>
                    <a:pt x="403" y="567"/>
                  </a:lnTo>
                  <a:lnTo>
                    <a:pt x="392" y="544"/>
                  </a:lnTo>
                  <a:lnTo>
                    <a:pt x="382" y="522"/>
                  </a:lnTo>
                  <a:lnTo>
                    <a:pt x="371" y="500"/>
                  </a:lnTo>
                  <a:lnTo>
                    <a:pt x="360" y="479"/>
                  </a:lnTo>
                  <a:lnTo>
                    <a:pt x="360" y="479"/>
                  </a:lnTo>
                  <a:lnTo>
                    <a:pt x="343" y="438"/>
                  </a:lnTo>
                  <a:lnTo>
                    <a:pt x="332" y="412"/>
                  </a:lnTo>
                  <a:lnTo>
                    <a:pt x="323" y="385"/>
                  </a:lnTo>
                  <a:lnTo>
                    <a:pt x="313" y="357"/>
                  </a:lnTo>
                  <a:lnTo>
                    <a:pt x="305" y="329"/>
                  </a:lnTo>
                  <a:lnTo>
                    <a:pt x="300" y="303"/>
                  </a:lnTo>
                  <a:lnTo>
                    <a:pt x="297" y="290"/>
                  </a:lnTo>
                  <a:lnTo>
                    <a:pt x="297" y="279"/>
                  </a:lnTo>
                  <a:lnTo>
                    <a:pt x="297" y="279"/>
                  </a:lnTo>
                  <a:lnTo>
                    <a:pt x="297" y="268"/>
                  </a:lnTo>
                  <a:lnTo>
                    <a:pt x="300" y="258"/>
                  </a:lnTo>
                  <a:lnTo>
                    <a:pt x="305" y="249"/>
                  </a:lnTo>
                  <a:lnTo>
                    <a:pt x="307" y="244"/>
                  </a:lnTo>
                  <a:lnTo>
                    <a:pt x="311" y="240"/>
                  </a:lnTo>
                  <a:lnTo>
                    <a:pt x="311" y="240"/>
                  </a:lnTo>
                  <a:lnTo>
                    <a:pt x="313" y="243"/>
                  </a:lnTo>
                  <a:lnTo>
                    <a:pt x="317" y="243"/>
                  </a:lnTo>
                  <a:lnTo>
                    <a:pt x="321" y="243"/>
                  </a:lnTo>
                  <a:lnTo>
                    <a:pt x="327" y="241"/>
                  </a:lnTo>
                  <a:lnTo>
                    <a:pt x="344" y="235"/>
                  </a:lnTo>
                  <a:lnTo>
                    <a:pt x="366" y="227"/>
                  </a:lnTo>
                  <a:lnTo>
                    <a:pt x="391" y="215"/>
                  </a:lnTo>
                  <a:lnTo>
                    <a:pt x="418" y="202"/>
                  </a:lnTo>
                  <a:lnTo>
                    <a:pt x="478" y="169"/>
                  </a:lnTo>
                  <a:lnTo>
                    <a:pt x="538" y="134"/>
                  </a:lnTo>
                  <a:lnTo>
                    <a:pt x="593" y="103"/>
                  </a:lnTo>
                  <a:lnTo>
                    <a:pt x="658" y="63"/>
                  </a:lnTo>
                  <a:lnTo>
                    <a:pt x="658" y="63"/>
                  </a:lnTo>
                  <a:lnTo>
                    <a:pt x="678" y="52"/>
                  </a:lnTo>
                  <a:lnTo>
                    <a:pt x="698" y="41"/>
                  </a:lnTo>
                  <a:lnTo>
                    <a:pt x="719" y="32"/>
                  </a:lnTo>
                  <a:lnTo>
                    <a:pt x="740" y="23"/>
                  </a:lnTo>
                  <a:lnTo>
                    <a:pt x="761" y="17"/>
                  </a:lnTo>
                  <a:lnTo>
                    <a:pt x="784" y="14"/>
                  </a:lnTo>
                  <a:lnTo>
                    <a:pt x="807" y="11"/>
                  </a:lnTo>
                  <a:lnTo>
                    <a:pt x="817" y="13"/>
                  </a:lnTo>
                  <a:lnTo>
                    <a:pt x="829" y="14"/>
                  </a:lnTo>
                  <a:lnTo>
                    <a:pt x="829" y="14"/>
                  </a:lnTo>
                  <a:lnTo>
                    <a:pt x="850" y="17"/>
                  </a:lnTo>
                  <a:lnTo>
                    <a:pt x="870" y="22"/>
                  </a:lnTo>
                  <a:lnTo>
                    <a:pt x="890" y="29"/>
                  </a:lnTo>
                  <a:lnTo>
                    <a:pt x="909" y="38"/>
                  </a:lnTo>
                  <a:lnTo>
                    <a:pt x="928" y="46"/>
                  </a:lnTo>
                  <a:lnTo>
                    <a:pt x="946" y="57"/>
                  </a:lnTo>
                  <a:lnTo>
                    <a:pt x="982" y="78"/>
                  </a:lnTo>
                  <a:lnTo>
                    <a:pt x="982" y="78"/>
                  </a:lnTo>
                  <a:lnTo>
                    <a:pt x="1023" y="102"/>
                  </a:lnTo>
                  <a:lnTo>
                    <a:pt x="1064" y="126"/>
                  </a:lnTo>
                  <a:lnTo>
                    <a:pt x="1147" y="171"/>
                  </a:lnTo>
                  <a:lnTo>
                    <a:pt x="1188" y="196"/>
                  </a:lnTo>
                  <a:lnTo>
                    <a:pt x="1229" y="221"/>
                  </a:lnTo>
                  <a:lnTo>
                    <a:pt x="1268" y="247"/>
                  </a:lnTo>
                  <a:lnTo>
                    <a:pt x="1305" y="276"/>
                  </a:lnTo>
                  <a:lnTo>
                    <a:pt x="1305" y="276"/>
                  </a:lnTo>
                  <a:lnTo>
                    <a:pt x="1322" y="290"/>
                  </a:lnTo>
                  <a:lnTo>
                    <a:pt x="1339" y="304"/>
                  </a:lnTo>
                  <a:lnTo>
                    <a:pt x="1355" y="318"/>
                  </a:lnTo>
                  <a:lnTo>
                    <a:pt x="1370" y="334"/>
                  </a:lnTo>
                  <a:lnTo>
                    <a:pt x="1383" y="352"/>
                  </a:lnTo>
                  <a:lnTo>
                    <a:pt x="1388" y="361"/>
                  </a:lnTo>
                  <a:lnTo>
                    <a:pt x="1393" y="370"/>
                  </a:lnTo>
                  <a:lnTo>
                    <a:pt x="1398" y="380"/>
                  </a:lnTo>
                  <a:lnTo>
                    <a:pt x="1401" y="391"/>
                  </a:lnTo>
                  <a:lnTo>
                    <a:pt x="1404" y="400"/>
                  </a:lnTo>
                  <a:lnTo>
                    <a:pt x="1406" y="411"/>
                  </a:lnTo>
                  <a:lnTo>
                    <a:pt x="1406" y="411"/>
                  </a:lnTo>
                  <a:lnTo>
                    <a:pt x="1407" y="435"/>
                  </a:lnTo>
                  <a:lnTo>
                    <a:pt x="1407" y="458"/>
                  </a:lnTo>
                  <a:lnTo>
                    <a:pt x="1405" y="482"/>
                  </a:lnTo>
                  <a:lnTo>
                    <a:pt x="1401" y="505"/>
                  </a:lnTo>
                  <a:lnTo>
                    <a:pt x="1395" y="528"/>
                  </a:lnTo>
                  <a:lnTo>
                    <a:pt x="1390" y="551"/>
                  </a:lnTo>
                  <a:lnTo>
                    <a:pt x="1377" y="597"/>
                  </a:lnTo>
                  <a:lnTo>
                    <a:pt x="1377" y="597"/>
                  </a:lnTo>
                  <a:close/>
                </a:path>
              </a:pathLst>
            </a:custGeom>
            <a:solidFill>
              <a:srgbClr val="F7B63E"/>
            </a:solidFill>
            <a:ln>
              <a:noFill/>
            </a:ln>
          </p:spPr>
          <p:txBody>
            <a:bodyPr vert="horz" wrap="square" lIns="91440" tIns="45720" rIns="91440" bIns="45720" numCol="1" anchor="t" anchorCtr="0" compatLnSpc="1"/>
            <a:lstStyle/>
            <a:p>
              <a:pPr defTabSz="914400">
                <a:defRPr/>
              </a:pPr>
              <a:endParaRPr lang="zh-CN" altLang="en-US">
                <a:solidFill>
                  <a:prstClr val="black"/>
                </a:solidFill>
                <a:latin typeface="Calibri"/>
                <a:ea typeface="宋体" panose="02010600030101010101" pitchFamily="2" charset="-122"/>
              </a:endParaRPr>
            </a:p>
          </p:txBody>
        </p:sp>
        <p:sp>
          <p:nvSpPr>
            <p:cNvPr id="45" name="文本框 44">
              <a:extLst>
                <a:ext uri="{FF2B5EF4-FFF2-40B4-BE49-F238E27FC236}">
                  <a16:creationId xmlns:a16="http://schemas.microsoft.com/office/drawing/2014/main" id="{E7FBB3E7-6425-4F6B-A223-34E447F7733A}"/>
                </a:ext>
              </a:extLst>
            </p:cNvPr>
            <p:cNvSpPr txBox="1"/>
            <p:nvPr/>
          </p:nvSpPr>
          <p:spPr>
            <a:xfrm>
              <a:off x="-3339196" y="2881298"/>
              <a:ext cx="2028509" cy="1323127"/>
            </a:xfrm>
            <a:prstGeom prst="rect">
              <a:avLst/>
            </a:prstGeom>
            <a:noFill/>
          </p:spPr>
          <p:txBody>
            <a:bodyPr wrap="square" rtlCol="0">
              <a:spAutoFit/>
            </a:bodyPr>
            <a:lstStyle/>
            <a:p>
              <a:pPr defTabSz="914400">
                <a:defRPr/>
              </a:pPr>
              <a:r>
                <a:rPr lang="en-US" altLang="zh-CN" sz="3200" dirty="0">
                  <a:solidFill>
                    <a:srgbClr val="F7B63E"/>
                  </a:solidFill>
                  <a:latin typeface="Arial Black" panose="020B0A04020102020204" pitchFamily="34" charset="0"/>
                  <a:ea typeface="迷你简卡通" pitchFamily="65" charset="-122"/>
                  <a:cs typeface="Aharoni" panose="02010803020104030203" pitchFamily="2" charset="-79"/>
                </a:rPr>
                <a:t>……</a:t>
              </a:r>
              <a:endParaRPr lang="zh-CN" altLang="en-US" sz="3200" dirty="0">
                <a:solidFill>
                  <a:srgbClr val="F7B63E"/>
                </a:solidFill>
                <a:latin typeface="Arial Black" panose="020B0A04020102020204" pitchFamily="34" charset="0"/>
                <a:ea typeface="迷你简卡通" pitchFamily="65" charset="-122"/>
                <a:cs typeface="Aharoni" panose="02010803020104030203" pitchFamily="2" charset="-79"/>
              </a:endParaRPr>
            </a:p>
          </p:txBody>
        </p:sp>
      </p:grpSp>
      <p:sp>
        <p:nvSpPr>
          <p:cNvPr id="2" name="灯片编号占位符 1">
            <a:extLst>
              <a:ext uri="{FF2B5EF4-FFF2-40B4-BE49-F238E27FC236}">
                <a16:creationId xmlns:a16="http://schemas.microsoft.com/office/drawing/2014/main" id="{AB157E0C-F6DE-4AD4-9E71-31E47E0714BF}"/>
              </a:ext>
            </a:extLst>
          </p:cNvPr>
          <p:cNvSpPr>
            <a:spLocks noGrp="1"/>
          </p:cNvSpPr>
          <p:nvPr>
            <p:ph type="sldNum" sz="quarter" idx="12"/>
          </p:nvPr>
        </p:nvSpPr>
        <p:spPr>
          <a:xfrm>
            <a:off x="10704512" y="6287584"/>
            <a:ext cx="984019" cy="365125"/>
          </a:xfrm>
        </p:spPr>
        <p:txBody>
          <a:bodyPr/>
          <a:lstStyle/>
          <a:p>
            <a:fld id="{0C913308-F349-4B6D-A68A-DD1791B4A57B}" type="slidenum">
              <a:rPr lang="zh-CN" altLang="en-US" sz="1600">
                <a:solidFill>
                  <a:schemeClr val="tx1"/>
                </a:solidFill>
              </a:rPr>
              <a:t>19</a:t>
            </a:fld>
            <a:endParaRPr lang="zh-CN" altLang="en-US" sz="1600" dirty="0">
              <a:solidFill>
                <a:schemeClr val="tx1"/>
              </a:solidFill>
            </a:endParaRPr>
          </a:p>
        </p:txBody>
      </p:sp>
      <p:sp>
        <p:nvSpPr>
          <p:cNvPr id="51" name="文本框 7">
            <a:extLst>
              <a:ext uri="{FF2B5EF4-FFF2-40B4-BE49-F238E27FC236}">
                <a16:creationId xmlns:a16="http://schemas.microsoft.com/office/drawing/2014/main" id="{B940A423-14B5-4F4E-B370-85F4C0470877}"/>
              </a:ext>
            </a:extLst>
          </p:cNvPr>
          <p:cNvSpPr txBox="1"/>
          <p:nvPr/>
        </p:nvSpPr>
        <p:spPr>
          <a:xfrm>
            <a:off x="1087104" y="277972"/>
            <a:ext cx="9862270" cy="784830"/>
          </a:xfrm>
          <a:prstGeom prst="rect">
            <a:avLst/>
          </a:prstGeom>
          <a:noFill/>
        </p:spPr>
        <p:txBody>
          <a:bodyPr wrap="square">
            <a:spAutoFit/>
          </a:bodyPr>
          <a:lstStyle/>
          <a:p>
            <a:pPr algn="ctr" defTabSz="914400">
              <a:defRPr/>
            </a:pPr>
            <a:r>
              <a:rPr lang="en-US" altLang="zh-CN" sz="4500" b="1" dirty="0">
                <a:latin typeface="Times New Roman" panose="02020603050405020304" pitchFamily="18" charset="0"/>
                <a:ea typeface="黑体" panose="02010609060101010101" pitchFamily="49" charset="-122"/>
                <a:cs typeface="Times New Roman" panose="02020603050405020304" pitchFamily="18" charset="0"/>
              </a:rPr>
              <a:t>World-oriented</a:t>
            </a:r>
            <a:r>
              <a:rPr lang="zh-CN" altLang="en-US" sz="4500" b="1"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4500" b="1" dirty="0">
                <a:latin typeface="Times New Roman" panose="02020603050405020304" pitchFamily="18" charset="0"/>
                <a:ea typeface="黑体" panose="02010609060101010101" pitchFamily="49" charset="-122"/>
                <a:cs typeface="Times New Roman" panose="02020603050405020304" pitchFamily="18" charset="0"/>
              </a:rPr>
              <a:t>culture</a:t>
            </a:r>
            <a:endParaRPr lang="zh-CN" altLang="en-US" sz="45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2" name="内容占位符 2">
            <a:extLst>
              <a:ext uri="{FF2B5EF4-FFF2-40B4-BE49-F238E27FC236}">
                <a16:creationId xmlns:a16="http://schemas.microsoft.com/office/drawing/2014/main" id="{1A369FCA-89E7-475C-8872-E393B1334BF0}"/>
              </a:ext>
            </a:extLst>
          </p:cNvPr>
          <p:cNvSpPr txBox="1">
            <a:spLocks noChangeArrowheads="1"/>
          </p:cNvSpPr>
          <p:nvPr/>
        </p:nvSpPr>
        <p:spPr>
          <a:xfrm>
            <a:off x="681962" y="1904316"/>
            <a:ext cx="3815637" cy="3744000"/>
          </a:xfrm>
          <a:prstGeom prst="rect">
            <a:avLst/>
          </a:prstGeom>
          <a:solidFill>
            <a:schemeClr val="bg1">
              <a:lumMod val="95000"/>
            </a:schemeClr>
          </a:solidFill>
        </p:spPr>
        <p:txBody>
          <a:bodyPr vert="horz" lIns="108000" tIns="45720" rIns="10800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just">
              <a:lnSpc>
                <a:spcPct val="100000"/>
              </a:lnSpc>
              <a:buFont typeface="Calibri" panose="020F0502020204030204" pitchFamily="34" charset="0"/>
              <a:buNone/>
            </a:pP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Hong Kong </a:t>
            </a:r>
            <a:r>
              <a:rPr lang="en-US" altLang="zh-CN" sz="2600" dirty="0" err="1">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capitalises</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on its strengths</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of</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its unique geographical location</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diversified cultural development,</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it has been playing the role and bond between the Chinese culture and other around the</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world.</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endParaRPr lang="en-US" altLang="zh-CN" sz="2600" dirty="0">
              <a:solidFill>
                <a:schemeClr val="tx1"/>
              </a:solidFill>
              <a:latin typeface="Times New Roman" panose="02020603050405020304" pitchFamily="18" charset="0"/>
              <a:ea typeface="仿宋" panose="02010609060101010101" pitchFamily="49" charset="-122"/>
              <a:cs typeface="Times New Roman" panose="02020603050405020304" pitchFamily="18" charset="0"/>
            </a:endParaRPr>
          </a:p>
          <a:p>
            <a:pPr marL="0" indent="0" algn="just">
              <a:lnSpc>
                <a:spcPct val="100000"/>
              </a:lnSpc>
              <a:buFont typeface="Calibri" panose="020F0502020204030204" pitchFamily="34" charset="0"/>
              <a:buNone/>
            </a:pPr>
            <a:endParaRPr lang="en-US" altLang="zh-CN" sz="2600" dirty="0">
              <a:solidFill>
                <a:schemeClr val="tx1"/>
              </a:solidFill>
              <a:latin typeface="Times New Roman" panose="02020603050405020304" pitchFamily="18" charset="0"/>
              <a:ea typeface="仿宋" panose="02010609060101010101" pitchFamily="49" charset="-122"/>
              <a:cs typeface="Times New Roman" panose="02020603050405020304" pitchFamily="18" charset="0"/>
            </a:endParaRPr>
          </a:p>
          <a:p>
            <a:pPr marL="0" indent="0" algn="just">
              <a:lnSpc>
                <a:spcPct val="100000"/>
              </a:lnSpc>
              <a:buFont typeface="Calibri" panose="020F0502020204030204" pitchFamily="34" charset="0"/>
              <a:buNone/>
            </a:pPr>
            <a:endParaRPr lang="en-US" altLang="zh-CN" sz="2600" dirty="0">
              <a:solidFill>
                <a:schemeClr val="tx1"/>
              </a:solidFill>
              <a:latin typeface="Times New Roman" panose="02020603050405020304" pitchFamily="18" charset="0"/>
              <a:ea typeface="仿宋" panose="02010609060101010101" pitchFamily="49" charset="-122"/>
              <a:cs typeface="Times New Roman" panose="02020603050405020304" pitchFamily="18" charset="0"/>
            </a:endParaRPr>
          </a:p>
        </p:txBody>
      </p:sp>
      <p:grpSp>
        <p:nvGrpSpPr>
          <p:cNvPr id="47" name="组合 46">
            <a:extLst>
              <a:ext uri="{FF2B5EF4-FFF2-40B4-BE49-F238E27FC236}">
                <a16:creationId xmlns:a16="http://schemas.microsoft.com/office/drawing/2014/main" id="{645B3867-26A9-42CF-91C0-E1797710C71A}"/>
              </a:ext>
            </a:extLst>
          </p:cNvPr>
          <p:cNvGrpSpPr/>
          <p:nvPr/>
        </p:nvGrpSpPr>
        <p:grpSpPr>
          <a:xfrm>
            <a:off x="5455913" y="2852936"/>
            <a:ext cx="2080247" cy="2160240"/>
            <a:chOff x="-4163657" y="2407708"/>
            <a:chExt cx="2852970" cy="3128153"/>
          </a:xfrm>
        </p:grpSpPr>
        <p:sp>
          <p:nvSpPr>
            <p:cNvPr id="49" name="Freeform 49">
              <a:extLst>
                <a:ext uri="{FF2B5EF4-FFF2-40B4-BE49-F238E27FC236}">
                  <a16:creationId xmlns:a16="http://schemas.microsoft.com/office/drawing/2014/main" id="{B331952F-0B66-44FC-B228-2F421C363F9E}"/>
                </a:ext>
              </a:extLst>
            </p:cNvPr>
            <p:cNvSpPr>
              <a:spLocks noEditPoints="1"/>
            </p:cNvSpPr>
            <p:nvPr/>
          </p:nvSpPr>
          <p:spPr bwMode="auto">
            <a:xfrm>
              <a:off x="-4163657" y="2407708"/>
              <a:ext cx="2852970" cy="1946616"/>
            </a:xfrm>
            <a:custGeom>
              <a:avLst/>
              <a:gdLst>
                <a:gd name="T0" fmla="*/ 336 w 1420"/>
                <a:gd name="T1" fmla="*/ 215 h 1076"/>
                <a:gd name="T2" fmla="*/ 247 w 1420"/>
                <a:gd name="T3" fmla="*/ 269 h 1076"/>
                <a:gd name="T4" fmla="*/ 339 w 1420"/>
                <a:gd name="T5" fmla="*/ 658 h 1076"/>
                <a:gd name="T6" fmla="*/ 4 w 1420"/>
                <a:gd name="T7" fmla="*/ 999 h 1076"/>
                <a:gd name="T8" fmla="*/ 71 w 1420"/>
                <a:gd name="T9" fmla="*/ 1045 h 1076"/>
                <a:gd name="T10" fmla="*/ 430 w 1420"/>
                <a:gd name="T11" fmla="*/ 846 h 1076"/>
                <a:gd name="T12" fmla="*/ 621 w 1420"/>
                <a:gd name="T13" fmla="*/ 1030 h 1076"/>
                <a:gd name="T14" fmla="*/ 1168 w 1420"/>
                <a:gd name="T15" fmla="*/ 1058 h 1076"/>
                <a:gd name="T16" fmla="*/ 1418 w 1420"/>
                <a:gd name="T17" fmla="*/ 477 h 1076"/>
                <a:gd name="T18" fmla="*/ 285 w 1420"/>
                <a:gd name="T19" fmla="*/ 309 h 1076"/>
                <a:gd name="T20" fmla="*/ 235 w 1420"/>
                <a:gd name="T21" fmla="*/ 317 h 1076"/>
                <a:gd name="T22" fmla="*/ 255 w 1420"/>
                <a:gd name="T23" fmla="*/ 410 h 1076"/>
                <a:gd name="T24" fmla="*/ 262 w 1420"/>
                <a:gd name="T25" fmla="*/ 418 h 1076"/>
                <a:gd name="T26" fmla="*/ 272 w 1420"/>
                <a:gd name="T27" fmla="*/ 467 h 1076"/>
                <a:gd name="T28" fmla="*/ 333 w 1420"/>
                <a:gd name="T29" fmla="*/ 444 h 1076"/>
                <a:gd name="T30" fmla="*/ 289 w 1420"/>
                <a:gd name="T31" fmla="*/ 439 h 1076"/>
                <a:gd name="T32" fmla="*/ 331 w 1420"/>
                <a:gd name="T33" fmla="*/ 457 h 1076"/>
                <a:gd name="T34" fmla="*/ 355 w 1420"/>
                <a:gd name="T35" fmla="*/ 550 h 1076"/>
                <a:gd name="T36" fmla="*/ 329 w 1420"/>
                <a:gd name="T37" fmla="*/ 494 h 1076"/>
                <a:gd name="T38" fmla="*/ 320 w 1420"/>
                <a:gd name="T39" fmla="*/ 546 h 1076"/>
                <a:gd name="T40" fmla="*/ 350 w 1420"/>
                <a:gd name="T41" fmla="*/ 611 h 1076"/>
                <a:gd name="T42" fmla="*/ 350 w 1420"/>
                <a:gd name="T43" fmla="*/ 644 h 1076"/>
                <a:gd name="T44" fmla="*/ 379 w 1420"/>
                <a:gd name="T45" fmla="*/ 723 h 1076"/>
                <a:gd name="T46" fmla="*/ 411 w 1420"/>
                <a:gd name="T47" fmla="*/ 629 h 1076"/>
                <a:gd name="T48" fmla="*/ 365 w 1420"/>
                <a:gd name="T49" fmla="*/ 679 h 1076"/>
                <a:gd name="T50" fmla="*/ 373 w 1420"/>
                <a:gd name="T51" fmla="*/ 700 h 1076"/>
                <a:gd name="T52" fmla="*/ 368 w 1420"/>
                <a:gd name="T53" fmla="*/ 718 h 1076"/>
                <a:gd name="T54" fmla="*/ 193 w 1420"/>
                <a:gd name="T55" fmla="*/ 809 h 1076"/>
                <a:gd name="T56" fmla="*/ 252 w 1420"/>
                <a:gd name="T57" fmla="*/ 778 h 1076"/>
                <a:gd name="T58" fmla="*/ 193 w 1420"/>
                <a:gd name="T59" fmla="*/ 774 h 1076"/>
                <a:gd name="T60" fmla="*/ 71 w 1420"/>
                <a:gd name="T61" fmla="*/ 874 h 1076"/>
                <a:gd name="T62" fmla="*/ 13 w 1420"/>
                <a:gd name="T63" fmla="*/ 1006 h 1076"/>
                <a:gd name="T64" fmla="*/ 28 w 1420"/>
                <a:gd name="T65" fmla="*/ 983 h 1076"/>
                <a:gd name="T66" fmla="*/ 153 w 1420"/>
                <a:gd name="T67" fmla="*/ 845 h 1076"/>
                <a:gd name="T68" fmla="*/ 471 w 1420"/>
                <a:gd name="T69" fmla="*/ 813 h 1076"/>
                <a:gd name="T70" fmla="*/ 456 w 1420"/>
                <a:gd name="T71" fmla="*/ 811 h 1076"/>
                <a:gd name="T72" fmla="*/ 457 w 1420"/>
                <a:gd name="T73" fmla="*/ 872 h 1076"/>
                <a:gd name="T74" fmla="*/ 551 w 1420"/>
                <a:gd name="T75" fmla="*/ 992 h 1076"/>
                <a:gd name="T76" fmla="*/ 565 w 1420"/>
                <a:gd name="T77" fmla="*/ 958 h 1076"/>
                <a:gd name="T78" fmla="*/ 532 w 1420"/>
                <a:gd name="T79" fmla="*/ 919 h 1076"/>
                <a:gd name="T80" fmla="*/ 496 w 1420"/>
                <a:gd name="T81" fmla="*/ 877 h 1076"/>
                <a:gd name="T82" fmla="*/ 501 w 1420"/>
                <a:gd name="T83" fmla="*/ 960 h 1076"/>
                <a:gd name="T84" fmla="*/ 542 w 1420"/>
                <a:gd name="T85" fmla="*/ 1007 h 1076"/>
                <a:gd name="T86" fmla="*/ 584 w 1420"/>
                <a:gd name="T87" fmla="*/ 1007 h 1076"/>
                <a:gd name="T88" fmla="*/ 634 w 1420"/>
                <a:gd name="T89" fmla="*/ 1007 h 1076"/>
                <a:gd name="T90" fmla="*/ 709 w 1420"/>
                <a:gd name="T91" fmla="*/ 987 h 1076"/>
                <a:gd name="T92" fmla="*/ 752 w 1420"/>
                <a:gd name="T93" fmla="*/ 1009 h 1076"/>
                <a:gd name="T94" fmla="*/ 825 w 1420"/>
                <a:gd name="T95" fmla="*/ 1005 h 1076"/>
                <a:gd name="T96" fmla="*/ 863 w 1420"/>
                <a:gd name="T97" fmla="*/ 1012 h 1076"/>
                <a:gd name="T98" fmla="*/ 967 w 1420"/>
                <a:gd name="T99" fmla="*/ 999 h 1076"/>
                <a:gd name="T100" fmla="*/ 967 w 1420"/>
                <a:gd name="T101" fmla="*/ 1028 h 1076"/>
                <a:gd name="T102" fmla="*/ 1003 w 1420"/>
                <a:gd name="T103" fmla="*/ 1012 h 1076"/>
                <a:gd name="T104" fmla="*/ 1047 w 1420"/>
                <a:gd name="T105" fmla="*/ 1018 h 1076"/>
                <a:gd name="T106" fmla="*/ 1088 w 1420"/>
                <a:gd name="T107" fmla="*/ 1034 h 1076"/>
                <a:gd name="T108" fmla="*/ 1128 w 1420"/>
                <a:gd name="T109" fmla="*/ 1042 h 1076"/>
                <a:gd name="T110" fmla="*/ 1193 w 1420"/>
                <a:gd name="T111" fmla="*/ 1042 h 1076"/>
                <a:gd name="T112" fmla="*/ 1309 w 1420"/>
                <a:gd name="T113" fmla="*/ 956 h 1076"/>
                <a:gd name="T114" fmla="*/ 598 w 1420"/>
                <a:gd name="T115" fmla="*/ 959 h 1076"/>
                <a:gd name="T116" fmla="*/ 189 w 1420"/>
                <a:gd name="T117" fmla="*/ 913 h 1076"/>
                <a:gd name="T118" fmla="*/ 355 w 1420"/>
                <a:gd name="T119" fmla="*/ 750 h 1076"/>
                <a:gd name="T120" fmla="*/ 297 w 1420"/>
                <a:gd name="T121" fmla="*/ 279 h 1076"/>
                <a:gd name="T122" fmla="*/ 928 w 1420"/>
                <a:gd name="T123" fmla="*/ 46 h 1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0" h="1076">
                  <a:moveTo>
                    <a:pt x="1160" y="164"/>
                  </a:moveTo>
                  <a:lnTo>
                    <a:pt x="1160" y="164"/>
                  </a:lnTo>
                  <a:lnTo>
                    <a:pt x="1097" y="127"/>
                  </a:lnTo>
                  <a:lnTo>
                    <a:pt x="1033" y="88"/>
                  </a:lnTo>
                  <a:lnTo>
                    <a:pt x="1002" y="69"/>
                  </a:lnTo>
                  <a:lnTo>
                    <a:pt x="969" y="51"/>
                  </a:lnTo>
                  <a:lnTo>
                    <a:pt x="937" y="35"/>
                  </a:lnTo>
                  <a:lnTo>
                    <a:pt x="903" y="20"/>
                  </a:lnTo>
                  <a:lnTo>
                    <a:pt x="903" y="20"/>
                  </a:lnTo>
                  <a:lnTo>
                    <a:pt x="885" y="13"/>
                  </a:lnTo>
                  <a:lnTo>
                    <a:pt x="868" y="8"/>
                  </a:lnTo>
                  <a:lnTo>
                    <a:pt x="850" y="4"/>
                  </a:lnTo>
                  <a:lnTo>
                    <a:pt x="833" y="2"/>
                  </a:lnTo>
                  <a:lnTo>
                    <a:pt x="817" y="0"/>
                  </a:lnTo>
                  <a:lnTo>
                    <a:pt x="801" y="0"/>
                  </a:lnTo>
                  <a:lnTo>
                    <a:pt x="784" y="2"/>
                  </a:lnTo>
                  <a:lnTo>
                    <a:pt x="768" y="4"/>
                  </a:lnTo>
                  <a:lnTo>
                    <a:pt x="752" y="8"/>
                  </a:lnTo>
                  <a:lnTo>
                    <a:pt x="737" y="13"/>
                  </a:lnTo>
                  <a:lnTo>
                    <a:pt x="720" y="17"/>
                  </a:lnTo>
                  <a:lnTo>
                    <a:pt x="704" y="25"/>
                  </a:lnTo>
                  <a:lnTo>
                    <a:pt x="673" y="40"/>
                  </a:lnTo>
                  <a:lnTo>
                    <a:pt x="642" y="58"/>
                  </a:lnTo>
                  <a:lnTo>
                    <a:pt x="642" y="58"/>
                  </a:lnTo>
                  <a:lnTo>
                    <a:pt x="571" y="100"/>
                  </a:lnTo>
                  <a:lnTo>
                    <a:pt x="500" y="143"/>
                  </a:lnTo>
                  <a:lnTo>
                    <a:pt x="463" y="163"/>
                  </a:lnTo>
                  <a:lnTo>
                    <a:pt x="427" y="181"/>
                  </a:lnTo>
                  <a:lnTo>
                    <a:pt x="390" y="199"/>
                  </a:lnTo>
                  <a:lnTo>
                    <a:pt x="352" y="215"/>
                  </a:lnTo>
                  <a:lnTo>
                    <a:pt x="352" y="215"/>
                  </a:lnTo>
                  <a:lnTo>
                    <a:pt x="349" y="214"/>
                  </a:lnTo>
                  <a:lnTo>
                    <a:pt x="349" y="214"/>
                  </a:lnTo>
                  <a:lnTo>
                    <a:pt x="336" y="215"/>
                  </a:lnTo>
                  <a:lnTo>
                    <a:pt x="325" y="217"/>
                  </a:lnTo>
                  <a:lnTo>
                    <a:pt x="314" y="222"/>
                  </a:lnTo>
                  <a:lnTo>
                    <a:pt x="306" y="228"/>
                  </a:lnTo>
                  <a:lnTo>
                    <a:pt x="299" y="235"/>
                  </a:lnTo>
                  <a:lnTo>
                    <a:pt x="293" y="245"/>
                  </a:lnTo>
                  <a:lnTo>
                    <a:pt x="289" y="256"/>
                  </a:lnTo>
                  <a:lnTo>
                    <a:pt x="288" y="268"/>
                  </a:lnTo>
                  <a:lnTo>
                    <a:pt x="288" y="268"/>
                  </a:lnTo>
                  <a:lnTo>
                    <a:pt x="287" y="265"/>
                  </a:lnTo>
                  <a:lnTo>
                    <a:pt x="284" y="264"/>
                  </a:lnTo>
                  <a:lnTo>
                    <a:pt x="282" y="265"/>
                  </a:lnTo>
                  <a:lnTo>
                    <a:pt x="279" y="267"/>
                  </a:lnTo>
                  <a:lnTo>
                    <a:pt x="274" y="271"/>
                  </a:lnTo>
                  <a:lnTo>
                    <a:pt x="271" y="276"/>
                  </a:lnTo>
                  <a:lnTo>
                    <a:pt x="271" y="276"/>
                  </a:lnTo>
                  <a:lnTo>
                    <a:pt x="277" y="267"/>
                  </a:lnTo>
                  <a:lnTo>
                    <a:pt x="284" y="253"/>
                  </a:lnTo>
                  <a:lnTo>
                    <a:pt x="287" y="247"/>
                  </a:lnTo>
                  <a:lnTo>
                    <a:pt x="288" y="244"/>
                  </a:lnTo>
                  <a:lnTo>
                    <a:pt x="287" y="244"/>
                  </a:lnTo>
                  <a:lnTo>
                    <a:pt x="285" y="244"/>
                  </a:lnTo>
                  <a:lnTo>
                    <a:pt x="281" y="246"/>
                  </a:lnTo>
                  <a:lnTo>
                    <a:pt x="281" y="246"/>
                  </a:lnTo>
                  <a:lnTo>
                    <a:pt x="281" y="246"/>
                  </a:lnTo>
                  <a:lnTo>
                    <a:pt x="281" y="246"/>
                  </a:lnTo>
                  <a:lnTo>
                    <a:pt x="282" y="243"/>
                  </a:lnTo>
                  <a:lnTo>
                    <a:pt x="281" y="241"/>
                  </a:lnTo>
                  <a:lnTo>
                    <a:pt x="281" y="241"/>
                  </a:lnTo>
                  <a:lnTo>
                    <a:pt x="277" y="241"/>
                  </a:lnTo>
                  <a:lnTo>
                    <a:pt x="272" y="244"/>
                  </a:lnTo>
                  <a:lnTo>
                    <a:pt x="262" y="250"/>
                  </a:lnTo>
                  <a:lnTo>
                    <a:pt x="256" y="256"/>
                  </a:lnTo>
                  <a:lnTo>
                    <a:pt x="256" y="256"/>
                  </a:lnTo>
                  <a:lnTo>
                    <a:pt x="247" y="269"/>
                  </a:lnTo>
                  <a:lnTo>
                    <a:pt x="238" y="282"/>
                  </a:lnTo>
                  <a:lnTo>
                    <a:pt x="232" y="297"/>
                  </a:lnTo>
                  <a:lnTo>
                    <a:pt x="228" y="311"/>
                  </a:lnTo>
                  <a:lnTo>
                    <a:pt x="225" y="327"/>
                  </a:lnTo>
                  <a:lnTo>
                    <a:pt x="225" y="341"/>
                  </a:lnTo>
                  <a:lnTo>
                    <a:pt x="228" y="358"/>
                  </a:lnTo>
                  <a:lnTo>
                    <a:pt x="231" y="375"/>
                  </a:lnTo>
                  <a:lnTo>
                    <a:pt x="231" y="375"/>
                  </a:lnTo>
                  <a:lnTo>
                    <a:pt x="231" y="379"/>
                  </a:lnTo>
                  <a:lnTo>
                    <a:pt x="231" y="380"/>
                  </a:lnTo>
                  <a:lnTo>
                    <a:pt x="232" y="382"/>
                  </a:lnTo>
                  <a:lnTo>
                    <a:pt x="232" y="382"/>
                  </a:lnTo>
                  <a:lnTo>
                    <a:pt x="243" y="415"/>
                  </a:lnTo>
                  <a:lnTo>
                    <a:pt x="254" y="448"/>
                  </a:lnTo>
                  <a:lnTo>
                    <a:pt x="267" y="481"/>
                  </a:lnTo>
                  <a:lnTo>
                    <a:pt x="281" y="512"/>
                  </a:lnTo>
                  <a:lnTo>
                    <a:pt x="281" y="512"/>
                  </a:lnTo>
                  <a:lnTo>
                    <a:pt x="278" y="518"/>
                  </a:lnTo>
                  <a:lnTo>
                    <a:pt x="278" y="526"/>
                  </a:lnTo>
                  <a:lnTo>
                    <a:pt x="278" y="528"/>
                  </a:lnTo>
                  <a:lnTo>
                    <a:pt x="281" y="529"/>
                  </a:lnTo>
                  <a:lnTo>
                    <a:pt x="283" y="530"/>
                  </a:lnTo>
                  <a:lnTo>
                    <a:pt x="287" y="529"/>
                  </a:lnTo>
                  <a:lnTo>
                    <a:pt x="287" y="529"/>
                  </a:lnTo>
                  <a:lnTo>
                    <a:pt x="300" y="559"/>
                  </a:lnTo>
                  <a:lnTo>
                    <a:pt x="312" y="591"/>
                  </a:lnTo>
                  <a:lnTo>
                    <a:pt x="324" y="621"/>
                  </a:lnTo>
                  <a:lnTo>
                    <a:pt x="337" y="651"/>
                  </a:lnTo>
                  <a:lnTo>
                    <a:pt x="337" y="651"/>
                  </a:lnTo>
                  <a:lnTo>
                    <a:pt x="336" y="653"/>
                  </a:lnTo>
                  <a:lnTo>
                    <a:pt x="337" y="656"/>
                  </a:lnTo>
                  <a:lnTo>
                    <a:pt x="338" y="657"/>
                  </a:lnTo>
                  <a:lnTo>
                    <a:pt x="339" y="658"/>
                  </a:lnTo>
                  <a:lnTo>
                    <a:pt x="339" y="658"/>
                  </a:lnTo>
                  <a:lnTo>
                    <a:pt x="344" y="666"/>
                  </a:lnTo>
                  <a:lnTo>
                    <a:pt x="344" y="666"/>
                  </a:lnTo>
                  <a:lnTo>
                    <a:pt x="339" y="677"/>
                  </a:lnTo>
                  <a:lnTo>
                    <a:pt x="339" y="677"/>
                  </a:lnTo>
                  <a:lnTo>
                    <a:pt x="330" y="688"/>
                  </a:lnTo>
                  <a:lnTo>
                    <a:pt x="320" y="697"/>
                  </a:lnTo>
                  <a:lnTo>
                    <a:pt x="309" y="705"/>
                  </a:lnTo>
                  <a:lnTo>
                    <a:pt x="299" y="713"/>
                  </a:lnTo>
                  <a:lnTo>
                    <a:pt x="273" y="727"/>
                  </a:lnTo>
                  <a:lnTo>
                    <a:pt x="248" y="739"/>
                  </a:lnTo>
                  <a:lnTo>
                    <a:pt x="196" y="763"/>
                  </a:lnTo>
                  <a:lnTo>
                    <a:pt x="172" y="776"/>
                  </a:lnTo>
                  <a:lnTo>
                    <a:pt x="160" y="783"/>
                  </a:lnTo>
                  <a:lnTo>
                    <a:pt x="149" y="792"/>
                  </a:lnTo>
                  <a:lnTo>
                    <a:pt x="149" y="792"/>
                  </a:lnTo>
                  <a:lnTo>
                    <a:pt x="129" y="806"/>
                  </a:lnTo>
                  <a:lnTo>
                    <a:pt x="107" y="823"/>
                  </a:lnTo>
                  <a:lnTo>
                    <a:pt x="87" y="841"/>
                  </a:lnTo>
                  <a:lnTo>
                    <a:pt x="67" y="860"/>
                  </a:lnTo>
                  <a:lnTo>
                    <a:pt x="49" y="881"/>
                  </a:lnTo>
                  <a:lnTo>
                    <a:pt x="41" y="892"/>
                  </a:lnTo>
                  <a:lnTo>
                    <a:pt x="33" y="903"/>
                  </a:lnTo>
                  <a:lnTo>
                    <a:pt x="27" y="913"/>
                  </a:lnTo>
                  <a:lnTo>
                    <a:pt x="20" y="925"/>
                  </a:lnTo>
                  <a:lnTo>
                    <a:pt x="14" y="937"/>
                  </a:lnTo>
                  <a:lnTo>
                    <a:pt x="11" y="949"/>
                  </a:lnTo>
                  <a:lnTo>
                    <a:pt x="11" y="949"/>
                  </a:lnTo>
                  <a:lnTo>
                    <a:pt x="8" y="952"/>
                  </a:lnTo>
                  <a:lnTo>
                    <a:pt x="7" y="954"/>
                  </a:lnTo>
                  <a:lnTo>
                    <a:pt x="6" y="957"/>
                  </a:lnTo>
                  <a:lnTo>
                    <a:pt x="8" y="959"/>
                  </a:lnTo>
                  <a:lnTo>
                    <a:pt x="8" y="959"/>
                  </a:lnTo>
                  <a:lnTo>
                    <a:pt x="6" y="976"/>
                  </a:lnTo>
                  <a:lnTo>
                    <a:pt x="4" y="999"/>
                  </a:lnTo>
                  <a:lnTo>
                    <a:pt x="4" y="999"/>
                  </a:lnTo>
                  <a:lnTo>
                    <a:pt x="2" y="1002"/>
                  </a:lnTo>
                  <a:lnTo>
                    <a:pt x="0" y="1006"/>
                  </a:lnTo>
                  <a:lnTo>
                    <a:pt x="0" y="1010"/>
                  </a:lnTo>
                  <a:lnTo>
                    <a:pt x="1" y="1011"/>
                  </a:lnTo>
                  <a:lnTo>
                    <a:pt x="4" y="1012"/>
                  </a:lnTo>
                  <a:lnTo>
                    <a:pt x="4" y="1012"/>
                  </a:lnTo>
                  <a:lnTo>
                    <a:pt x="4" y="1024"/>
                  </a:lnTo>
                  <a:lnTo>
                    <a:pt x="5" y="1037"/>
                  </a:lnTo>
                  <a:lnTo>
                    <a:pt x="5" y="1037"/>
                  </a:lnTo>
                  <a:lnTo>
                    <a:pt x="5" y="1040"/>
                  </a:lnTo>
                  <a:lnTo>
                    <a:pt x="5" y="1040"/>
                  </a:lnTo>
                  <a:lnTo>
                    <a:pt x="7" y="1051"/>
                  </a:lnTo>
                  <a:lnTo>
                    <a:pt x="11" y="1063"/>
                  </a:lnTo>
                  <a:lnTo>
                    <a:pt x="13" y="1068"/>
                  </a:lnTo>
                  <a:lnTo>
                    <a:pt x="17" y="1072"/>
                  </a:lnTo>
                  <a:lnTo>
                    <a:pt x="22" y="1075"/>
                  </a:lnTo>
                  <a:lnTo>
                    <a:pt x="28" y="1076"/>
                  </a:lnTo>
                  <a:lnTo>
                    <a:pt x="28" y="1076"/>
                  </a:lnTo>
                  <a:lnTo>
                    <a:pt x="30" y="1076"/>
                  </a:lnTo>
                  <a:lnTo>
                    <a:pt x="33" y="1075"/>
                  </a:lnTo>
                  <a:lnTo>
                    <a:pt x="34" y="1074"/>
                  </a:lnTo>
                  <a:lnTo>
                    <a:pt x="34" y="1072"/>
                  </a:lnTo>
                  <a:lnTo>
                    <a:pt x="31" y="1069"/>
                  </a:lnTo>
                  <a:lnTo>
                    <a:pt x="27" y="1066"/>
                  </a:lnTo>
                  <a:lnTo>
                    <a:pt x="27" y="1066"/>
                  </a:lnTo>
                  <a:lnTo>
                    <a:pt x="35" y="1065"/>
                  </a:lnTo>
                  <a:lnTo>
                    <a:pt x="46" y="1063"/>
                  </a:lnTo>
                  <a:lnTo>
                    <a:pt x="52" y="1060"/>
                  </a:lnTo>
                  <a:lnTo>
                    <a:pt x="55" y="1058"/>
                  </a:lnTo>
                  <a:lnTo>
                    <a:pt x="59" y="1055"/>
                  </a:lnTo>
                  <a:lnTo>
                    <a:pt x="60" y="1052"/>
                  </a:lnTo>
                  <a:lnTo>
                    <a:pt x="60" y="1052"/>
                  </a:lnTo>
                  <a:lnTo>
                    <a:pt x="71" y="1045"/>
                  </a:lnTo>
                  <a:lnTo>
                    <a:pt x="81" y="1036"/>
                  </a:lnTo>
                  <a:lnTo>
                    <a:pt x="101" y="1019"/>
                  </a:lnTo>
                  <a:lnTo>
                    <a:pt x="119" y="1001"/>
                  </a:lnTo>
                  <a:lnTo>
                    <a:pt x="137" y="982"/>
                  </a:lnTo>
                  <a:lnTo>
                    <a:pt x="155" y="962"/>
                  </a:lnTo>
                  <a:lnTo>
                    <a:pt x="173" y="943"/>
                  </a:lnTo>
                  <a:lnTo>
                    <a:pt x="193" y="925"/>
                  </a:lnTo>
                  <a:lnTo>
                    <a:pt x="203" y="918"/>
                  </a:lnTo>
                  <a:lnTo>
                    <a:pt x="214" y="910"/>
                  </a:lnTo>
                  <a:lnTo>
                    <a:pt x="214" y="910"/>
                  </a:lnTo>
                  <a:lnTo>
                    <a:pt x="241" y="893"/>
                  </a:lnTo>
                  <a:lnTo>
                    <a:pt x="268" y="877"/>
                  </a:lnTo>
                  <a:lnTo>
                    <a:pt x="297" y="863"/>
                  </a:lnTo>
                  <a:lnTo>
                    <a:pt x="326" y="850"/>
                  </a:lnTo>
                  <a:lnTo>
                    <a:pt x="385" y="823"/>
                  </a:lnTo>
                  <a:lnTo>
                    <a:pt x="443" y="797"/>
                  </a:lnTo>
                  <a:lnTo>
                    <a:pt x="443" y="797"/>
                  </a:lnTo>
                  <a:lnTo>
                    <a:pt x="437" y="803"/>
                  </a:lnTo>
                  <a:lnTo>
                    <a:pt x="432" y="807"/>
                  </a:lnTo>
                  <a:lnTo>
                    <a:pt x="429" y="811"/>
                  </a:lnTo>
                  <a:lnTo>
                    <a:pt x="427" y="815"/>
                  </a:lnTo>
                  <a:lnTo>
                    <a:pt x="429" y="816"/>
                  </a:lnTo>
                  <a:lnTo>
                    <a:pt x="432" y="816"/>
                  </a:lnTo>
                  <a:lnTo>
                    <a:pt x="437" y="813"/>
                  </a:lnTo>
                  <a:lnTo>
                    <a:pt x="445" y="809"/>
                  </a:lnTo>
                  <a:lnTo>
                    <a:pt x="445" y="809"/>
                  </a:lnTo>
                  <a:lnTo>
                    <a:pt x="432" y="827"/>
                  </a:lnTo>
                  <a:lnTo>
                    <a:pt x="432" y="827"/>
                  </a:lnTo>
                  <a:lnTo>
                    <a:pt x="429" y="825"/>
                  </a:lnTo>
                  <a:lnTo>
                    <a:pt x="427" y="827"/>
                  </a:lnTo>
                  <a:lnTo>
                    <a:pt x="427" y="827"/>
                  </a:lnTo>
                  <a:lnTo>
                    <a:pt x="426" y="830"/>
                  </a:lnTo>
                  <a:lnTo>
                    <a:pt x="427" y="835"/>
                  </a:lnTo>
                  <a:lnTo>
                    <a:pt x="430" y="846"/>
                  </a:lnTo>
                  <a:lnTo>
                    <a:pt x="432" y="851"/>
                  </a:lnTo>
                  <a:lnTo>
                    <a:pt x="432" y="851"/>
                  </a:lnTo>
                  <a:lnTo>
                    <a:pt x="431" y="857"/>
                  </a:lnTo>
                  <a:lnTo>
                    <a:pt x="431" y="860"/>
                  </a:lnTo>
                  <a:lnTo>
                    <a:pt x="431" y="863"/>
                  </a:lnTo>
                  <a:lnTo>
                    <a:pt x="433" y="863"/>
                  </a:lnTo>
                  <a:lnTo>
                    <a:pt x="436" y="863"/>
                  </a:lnTo>
                  <a:lnTo>
                    <a:pt x="438" y="863"/>
                  </a:lnTo>
                  <a:lnTo>
                    <a:pt x="438" y="863"/>
                  </a:lnTo>
                  <a:lnTo>
                    <a:pt x="467" y="906"/>
                  </a:lnTo>
                  <a:lnTo>
                    <a:pt x="479" y="928"/>
                  </a:lnTo>
                  <a:lnTo>
                    <a:pt x="484" y="940"/>
                  </a:lnTo>
                  <a:lnTo>
                    <a:pt x="489" y="952"/>
                  </a:lnTo>
                  <a:lnTo>
                    <a:pt x="489" y="952"/>
                  </a:lnTo>
                  <a:lnTo>
                    <a:pt x="486" y="956"/>
                  </a:lnTo>
                  <a:lnTo>
                    <a:pt x="485" y="960"/>
                  </a:lnTo>
                  <a:lnTo>
                    <a:pt x="486" y="963"/>
                  </a:lnTo>
                  <a:lnTo>
                    <a:pt x="486" y="964"/>
                  </a:lnTo>
                  <a:lnTo>
                    <a:pt x="489" y="964"/>
                  </a:lnTo>
                  <a:lnTo>
                    <a:pt x="491" y="963"/>
                  </a:lnTo>
                  <a:lnTo>
                    <a:pt x="491" y="963"/>
                  </a:lnTo>
                  <a:lnTo>
                    <a:pt x="496" y="974"/>
                  </a:lnTo>
                  <a:lnTo>
                    <a:pt x="501" y="984"/>
                  </a:lnTo>
                  <a:lnTo>
                    <a:pt x="506" y="993"/>
                  </a:lnTo>
                  <a:lnTo>
                    <a:pt x="512" y="1000"/>
                  </a:lnTo>
                  <a:lnTo>
                    <a:pt x="519" y="1007"/>
                  </a:lnTo>
                  <a:lnTo>
                    <a:pt x="526" y="1013"/>
                  </a:lnTo>
                  <a:lnTo>
                    <a:pt x="533" y="1018"/>
                  </a:lnTo>
                  <a:lnTo>
                    <a:pt x="542" y="1022"/>
                  </a:lnTo>
                  <a:lnTo>
                    <a:pt x="550" y="1025"/>
                  </a:lnTo>
                  <a:lnTo>
                    <a:pt x="559" y="1028"/>
                  </a:lnTo>
                  <a:lnTo>
                    <a:pt x="578" y="1030"/>
                  </a:lnTo>
                  <a:lnTo>
                    <a:pt x="598" y="1031"/>
                  </a:lnTo>
                  <a:lnTo>
                    <a:pt x="621" y="1030"/>
                  </a:lnTo>
                  <a:lnTo>
                    <a:pt x="621" y="1030"/>
                  </a:lnTo>
                  <a:lnTo>
                    <a:pt x="672" y="1027"/>
                  </a:lnTo>
                  <a:lnTo>
                    <a:pt x="722" y="1024"/>
                  </a:lnTo>
                  <a:lnTo>
                    <a:pt x="773" y="1022"/>
                  </a:lnTo>
                  <a:lnTo>
                    <a:pt x="798" y="1023"/>
                  </a:lnTo>
                  <a:lnTo>
                    <a:pt x="825" y="1024"/>
                  </a:lnTo>
                  <a:lnTo>
                    <a:pt x="825" y="1024"/>
                  </a:lnTo>
                  <a:lnTo>
                    <a:pt x="826" y="1024"/>
                  </a:lnTo>
                  <a:lnTo>
                    <a:pt x="828" y="1024"/>
                  </a:lnTo>
                  <a:lnTo>
                    <a:pt x="828" y="1024"/>
                  </a:lnTo>
                  <a:lnTo>
                    <a:pt x="880" y="1029"/>
                  </a:lnTo>
                  <a:lnTo>
                    <a:pt x="880" y="1029"/>
                  </a:lnTo>
                  <a:lnTo>
                    <a:pt x="882" y="1030"/>
                  </a:lnTo>
                  <a:lnTo>
                    <a:pt x="885" y="1030"/>
                  </a:lnTo>
                  <a:lnTo>
                    <a:pt x="890" y="1029"/>
                  </a:lnTo>
                  <a:lnTo>
                    <a:pt x="890" y="1029"/>
                  </a:lnTo>
                  <a:lnTo>
                    <a:pt x="939" y="1035"/>
                  </a:lnTo>
                  <a:lnTo>
                    <a:pt x="939" y="1035"/>
                  </a:lnTo>
                  <a:lnTo>
                    <a:pt x="951" y="1037"/>
                  </a:lnTo>
                  <a:lnTo>
                    <a:pt x="967" y="1040"/>
                  </a:lnTo>
                  <a:lnTo>
                    <a:pt x="981" y="1042"/>
                  </a:lnTo>
                  <a:lnTo>
                    <a:pt x="987" y="1042"/>
                  </a:lnTo>
                  <a:lnTo>
                    <a:pt x="993" y="1041"/>
                  </a:lnTo>
                  <a:lnTo>
                    <a:pt x="993" y="1041"/>
                  </a:lnTo>
                  <a:lnTo>
                    <a:pt x="1110" y="1053"/>
                  </a:lnTo>
                  <a:lnTo>
                    <a:pt x="1110" y="1053"/>
                  </a:lnTo>
                  <a:lnTo>
                    <a:pt x="1114" y="1054"/>
                  </a:lnTo>
                  <a:lnTo>
                    <a:pt x="1117" y="1054"/>
                  </a:lnTo>
                  <a:lnTo>
                    <a:pt x="1117" y="1054"/>
                  </a:lnTo>
                  <a:lnTo>
                    <a:pt x="1135" y="1055"/>
                  </a:lnTo>
                  <a:lnTo>
                    <a:pt x="1154" y="1055"/>
                  </a:lnTo>
                  <a:lnTo>
                    <a:pt x="1154" y="1055"/>
                  </a:lnTo>
                  <a:lnTo>
                    <a:pt x="1160" y="1058"/>
                  </a:lnTo>
                  <a:lnTo>
                    <a:pt x="1168" y="1058"/>
                  </a:lnTo>
                  <a:lnTo>
                    <a:pt x="1177" y="1057"/>
                  </a:lnTo>
                  <a:lnTo>
                    <a:pt x="1187" y="1054"/>
                  </a:lnTo>
                  <a:lnTo>
                    <a:pt x="1210" y="1046"/>
                  </a:lnTo>
                  <a:lnTo>
                    <a:pt x="1234" y="1035"/>
                  </a:lnTo>
                  <a:lnTo>
                    <a:pt x="1256" y="1023"/>
                  </a:lnTo>
                  <a:lnTo>
                    <a:pt x="1274" y="1012"/>
                  </a:lnTo>
                  <a:lnTo>
                    <a:pt x="1286" y="1002"/>
                  </a:lnTo>
                  <a:lnTo>
                    <a:pt x="1288" y="1000"/>
                  </a:lnTo>
                  <a:lnTo>
                    <a:pt x="1288" y="998"/>
                  </a:lnTo>
                  <a:lnTo>
                    <a:pt x="1288" y="998"/>
                  </a:lnTo>
                  <a:lnTo>
                    <a:pt x="1296" y="992"/>
                  </a:lnTo>
                  <a:lnTo>
                    <a:pt x="1304" y="984"/>
                  </a:lnTo>
                  <a:lnTo>
                    <a:pt x="1310" y="977"/>
                  </a:lnTo>
                  <a:lnTo>
                    <a:pt x="1316" y="969"/>
                  </a:lnTo>
                  <a:lnTo>
                    <a:pt x="1322" y="962"/>
                  </a:lnTo>
                  <a:lnTo>
                    <a:pt x="1325" y="953"/>
                  </a:lnTo>
                  <a:lnTo>
                    <a:pt x="1334" y="935"/>
                  </a:lnTo>
                  <a:lnTo>
                    <a:pt x="1339" y="916"/>
                  </a:lnTo>
                  <a:lnTo>
                    <a:pt x="1342" y="896"/>
                  </a:lnTo>
                  <a:lnTo>
                    <a:pt x="1345" y="877"/>
                  </a:lnTo>
                  <a:lnTo>
                    <a:pt x="1347" y="857"/>
                  </a:lnTo>
                  <a:lnTo>
                    <a:pt x="1347" y="857"/>
                  </a:lnTo>
                  <a:lnTo>
                    <a:pt x="1352" y="810"/>
                  </a:lnTo>
                  <a:lnTo>
                    <a:pt x="1357" y="763"/>
                  </a:lnTo>
                  <a:lnTo>
                    <a:pt x="1363" y="716"/>
                  </a:lnTo>
                  <a:lnTo>
                    <a:pt x="1370" y="669"/>
                  </a:lnTo>
                  <a:lnTo>
                    <a:pt x="1370" y="669"/>
                  </a:lnTo>
                  <a:lnTo>
                    <a:pt x="1375" y="651"/>
                  </a:lnTo>
                  <a:lnTo>
                    <a:pt x="1380" y="630"/>
                  </a:lnTo>
                  <a:lnTo>
                    <a:pt x="1392" y="588"/>
                  </a:lnTo>
                  <a:lnTo>
                    <a:pt x="1404" y="545"/>
                  </a:lnTo>
                  <a:lnTo>
                    <a:pt x="1410" y="522"/>
                  </a:lnTo>
                  <a:lnTo>
                    <a:pt x="1414" y="500"/>
                  </a:lnTo>
                  <a:lnTo>
                    <a:pt x="1418" y="477"/>
                  </a:lnTo>
                  <a:lnTo>
                    <a:pt x="1419" y="456"/>
                  </a:lnTo>
                  <a:lnTo>
                    <a:pt x="1420" y="434"/>
                  </a:lnTo>
                  <a:lnTo>
                    <a:pt x="1419" y="412"/>
                  </a:lnTo>
                  <a:lnTo>
                    <a:pt x="1416" y="392"/>
                  </a:lnTo>
                  <a:lnTo>
                    <a:pt x="1412" y="382"/>
                  </a:lnTo>
                  <a:lnTo>
                    <a:pt x="1408" y="373"/>
                  </a:lnTo>
                  <a:lnTo>
                    <a:pt x="1405" y="363"/>
                  </a:lnTo>
                  <a:lnTo>
                    <a:pt x="1400" y="353"/>
                  </a:lnTo>
                  <a:lnTo>
                    <a:pt x="1394" y="345"/>
                  </a:lnTo>
                  <a:lnTo>
                    <a:pt x="1387" y="336"/>
                  </a:lnTo>
                  <a:lnTo>
                    <a:pt x="1387" y="336"/>
                  </a:lnTo>
                  <a:lnTo>
                    <a:pt x="1376" y="322"/>
                  </a:lnTo>
                  <a:lnTo>
                    <a:pt x="1364" y="310"/>
                  </a:lnTo>
                  <a:lnTo>
                    <a:pt x="1337" y="285"/>
                  </a:lnTo>
                  <a:lnTo>
                    <a:pt x="1310" y="262"/>
                  </a:lnTo>
                  <a:lnTo>
                    <a:pt x="1282" y="240"/>
                  </a:lnTo>
                  <a:lnTo>
                    <a:pt x="1252" y="220"/>
                  </a:lnTo>
                  <a:lnTo>
                    <a:pt x="1222" y="200"/>
                  </a:lnTo>
                  <a:lnTo>
                    <a:pt x="1160" y="164"/>
                  </a:lnTo>
                  <a:lnTo>
                    <a:pt x="1160" y="164"/>
                  </a:lnTo>
                  <a:close/>
                  <a:moveTo>
                    <a:pt x="291" y="317"/>
                  </a:moveTo>
                  <a:lnTo>
                    <a:pt x="291" y="317"/>
                  </a:lnTo>
                  <a:lnTo>
                    <a:pt x="290" y="317"/>
                  </a:lnTo>
                  <a:lnTo>
                    <a:pt x="288" y="318"/>
                  </a:lnTo>
                  <a:lnTo>
                    <a:pt x="282" y="322"/>
                  </a:lnTo>
                  <a:lnTo>
                    <a:pt x="268" y="338"/>
                  </a:lnTo>
                  <a:lnTo>
                    <a:pt x="254" y="356"/>
                  </a:lnTo>
                  <a:lnTo>
                    <a:pt x="244" y="365"/>
                  </a:lnTo>
                  <a:lnTo>
                    <a:pt x="244" y="365"/>
                  </a:lnTo>
                  <a:lnTo>
                    <a:pt x="254" y="351"/>
                  </a:lnTo>
                  <a:lnTo>
                    <a:pt x="265" y="338"/>
                  </a:lnTo>
                  <a:lnTo>
                    <a:pt x="265" y="338"/>
                  </a:lnTo>
                  <a:lnTo>
                    <a:pt x="279" y="318"/>
                  </a:lnTo>
                  <a:lnTo>
                    <a:pt x="285" y="309"/>
                  </a:lnTo>
                  <a:lnTo>
                    <a:pt x="288" y="303"/>
                  </a:lnTo>
                  <a:lnTo>
                    <a:pt x="289" y="298"/>
                  </a:lnTo>
                  <a:lnTo>
                    <a:pt x="289" y="298"/>
                  </a:lnTo>
                  <a:lnTo>
                    <a:pt x="291" y="317"/>
                  </a:lnTo>
                  <a:lnTo>
                    <a:pt x="291" y="317"/>
                  </a:lnTo>
                  <a:close/>
                  <a:moveTo>
                    <a:pt x="288" y="271"/>
                  </a:moveTo>
                  <a:lnTo>
                    <a:pt x="288" y="271"/>
                  </a:lnTo>
                  <a:lnTo>
                    <a:pt x="288" y="283"/>
                  </a:lnTo>
                  <a:lnTo>
                    <a:pt x="288" y="297"/>
                  </a:lnTo>
                  <a:lnTo>
                    <a:pt x="288" y="297"/>
                  </a:lnTo>
                  <a:lnTo>
                    <a:pt x="288" y="294"/>
                  </a:lnTo>
                  <a:lnTo>
                    <a:pt x="285" y="294"/>
                  </a:lnTo>
                  <a:lnTo>
                    <a:pt x="281" y="297"/>
                  </a:lnTo>
                  <a:lnTo>
                    <a:pt x="274" y="302"/>
                  </a:lnTo>
                  <a:lnTo>
                    <a:pt x="268" y="309"/>
                  </a:lnTo>
                  <a:lnTo>
                    <a:pt x="256" y="323"/>
                  </a:lnTo>
                  <a:lnTo>
                    <a:pt x="249" y="332"/>
                  </a:lnTo>
                  <a:lnTo>
                    <a:pt x="249" y="332"/>
                  </a:lnTo>
                  <a:lnTo>
                    <a:pt x="260" y="317"/>
                  </a:lnTo>
                  <a:lnTo>
                    <a:pt x="271" y="303"/>
                  </a:lnTo>
                  <a:lnTo>
                    <a:pt x="277" y="296"/>
                  </a:lnTo>
                  <a:lnTo>
                    <a:pt x="281" y="288"/>
                  </a:lnTo>
                  <a:lnTo>
                    <a:pt x="285" y="280"/>
                  </a:lnTo>
                  <a:lnTo>
                    <a:pt x="288" y="271"/>
                  </a:lnTo>
                  <a:lnTo>
                    <a:pt x="288" y="271"/>
                  </a:lnTo>
                  <a:close/>
                  <a:moveTo>
                    <a:pt x="240" y="299"/>
                  </a:moveTo>
                  <a:lnTo>
                    <a:pt x="240" y="299"/>
                  </a:lnTo>
                  <a:lnTo>
                    <a:pt x="242" y="299"/>
                  </a:lnTo>
                  <a:lnTo>
                    <a:pt x="244" y="297"/>
                  </a:lnTo>
                  <a:lnTo>
                    <a:pt x="248" y="293"/>
                  </a:lnTo>
                  <a:lnTo>
                    <a:pt x="255" y="283"/>
                  </a:lnTo>
                  <a:lnTo>
                    <a:pt x="255" y="283"/>
                  </a:lnTo>
                  <a:lnTo>
                    <a:pt x="235" y="317"/>
                  </a:lnTo>
                  <a:lnTo>
                    <a:pt x="235" y="317"/>
                  </a:lnTo>
                  <a:lnTo>
                    <a:pt x="236" y="308"/>
                  </a:lnTo>
                  <a:lnTo>
                    <a:pt x="240" y="299"/>
                  </a:lnTo>
                  <a:lnTo>
                    <a:pt x="240" y="299"/>
                  </a:lnTo>
                  <a:close/>
                  <a:moveTo>
                    <a:pt x="234" y="336"/>
                  </a:moveTo>
                  <a:lnTo>
                    <a:pt x="234" y="336"/>
                  </a:lnTo>
                  <a:lnTo>
                    <a:pt x="238" y="333"/>
                  </a:lnTo>
                  <a:lnTo>
                    <a:pt x="238" y="333"/>
                  </a:lnTo>
                  <a:lnTo>
                    <a:pt x="235" y="344"/>
                  </a:lnTo>
                  <a:lnTo>
                    <a:pt x="235" y="344"/>
                  </a:lnTo>
                  <a:lnTo>
                    <a:pt x="234" y="336"/>
                  </a:lnTo>
                  <a:lnTo>
                    <a:pt x="234" y="336"/>
                  </a:lnTo>
                  <a:close/>
                  <a:moveTo>
                    <a:pt x="236" y="351"/>
                  </a:moveTo>
                  <a:lnTo>
                    <a:pt x="236" y="351"/>
                  </a:lnTo>
                  <a:lnTo>
                    <a:pt x="237" y="352"/>
                  </a:lnTo>
                  <a:lnTo>
                    <a:pt x="240" y="352"/>
                  </a:lnTo>
                  <a:lnTo>
                    <a:pt x="243" y="351"/>
                  </a:lnTo>
                  <a:lnTo>
                    <a:pt x="243" y="351"/>
                  </a:lnTo>
                  <a:lnTo>
                    <a:pt x="237" y="361"/>
                  </a:lnTo>
                  <a:lnTo>
                    <a:pt x="237" y="361"/>
                  </a:lnTo>
                  <a:lnTo>
                    <a:pt x="236" y="351"/>
                  </a:lnTo>
                  <a:lnTo>
                    <a:pt x="236" y="351"/>
                  </a:lnTo>
                  <a:close/>
                  <a:moveTo>
                    <a:pt x="246" y="389"/>
                  </a:moveTo>
                  <a:lnTo>
                    <a:pt x="246" y="389"/>
                  </a:lnTo>
                  <a:lnTo>
                    <a:pt x="242" y="380"/>
                  </a:lnTo>
                  <a:lnTo>
                    <a:pt x="242" y="380"/>
                  </a:lnTo>
                  <a:lnTo>
                    <a:pt x="253" y="373"/>
                  </a:lnTo>
                  <a:lnTo>
                    <a:pt x="253" y="373"/>
                  </a:lnTo>
                  <a:lnTo>
                    <a:pt x="246" y="389"/>
                  </a:lnTo>
                  <a:lnTo>
                    <a:pt x="246" y="389"/>
                  </a:lnTo>
                  <a:close/>
                  <a:moveTo>
                    <a:pt x="254" y="414"/>
                  </a:moveTo>
                  <a:lnTo>
                    <a:pt x="254" y="414"/>
                  </a:lnTo>
                  <a:lnTo>
                    <a:pt x="253" y="411"/>
                  </a:lnTo>
                  <a:lnTo>
                    <a:pt x="253" y="411"/>
                  </a:lnTo>
                  <a:lnTo>
                    <a:pt x="255" y="410"/>
                  </a:lnTo>
                  <a:lnTo>
                    <a:pt x="255" y="410"/>
                  </a:lnTo>
                  <a:lnTo>
                    <a:pt x="254" y="414"/>
                  </a:lnTo>
                  <a:lnTo>
                    <a:pt x="254" y="414"/>
                  </a:lnTo>
                  <a:close/>
                  <a:moveTo>
                    <a:pt x="253" y="399"/>
                  </a:moveTo>
                  <a:lnTo>
                    <a:pt x="253" y="399"/>
                  </a:lnTo>
                  <a:lnTo>
                    <a:pt x="255" y="389"/>
                  </a:lnTo>
                  <a:lnTo>
                    <a:pt x="260" y="380"/>
                  </a:lnTo>
                  <a:lnTo>
                    <a:pt x="265" y="370"/>
                  </a:lnTo>
                  <a:lnTo>
                    <a:pt x="270" y="361"/>
                  </a:lnTo>
                  <a:lnTo>
                    <a:pt x="282" y="342"/>
                  </a:lnTo>
                  <a:lnTo>
                    <a:pt x="293" y="324"/>
                  </a:lnTo>
                  <a:lnTo>
                    <a:pt x="293" y="324"/>
                  </a:lnTo>
                  <a:lnTo>
                    <a:pt x="299" y="349"/>
                  </a:lnTo>
                  <a:lnTo>
                    <a:pt x="299" y="349"/>
                  </a:lnTo>
                  <a:lnTo>
                    <a:pt x="296" y="349"/>
                  </a:lnTo>
                  <a:lnTo>
                    <a:pt x="294" y="350"/>
                  </a:lnTo>
                  <a:lnTo>
                    <a:pt x="288" y="355"/>
                  </a:lnTo>
                  <a:lnTo>
                    <a:pt x="282" y="362"/>
                  </a:lnTo>
                  <a:lnTo>
                    <a:pt x="274" y="370"/>
                  </a:lnTo>
                  <a:lnTo>
                    <a:pt x="262" y="388"/>
                  </a:lnTo>
                  <a:lnTo>
                    <a:pt x="258" y="395"/>
                  </a:lnTo>
                  <a:lnTo>
                    <a:pt x="253" y="399"/>
                  </a:lnTo>
                  <a:lnTo>
                    <a:pt x="253" y="399"/>
                  </a:lnTo>
                  <a:close/>
                  <a:moveTo>
                    <a:pt x="301" y="357"/>
                  </a:moveTo>
                  <a:lnTo>
                    <a:pt x="301" y="357"/>
                  </a:lnTo>
                  <a:lnTo>
                    <a:pt x="307" y="374"/>
                  </a:lnTo>
                  <a:lnTo>
                    <a:pt x="307" y="374"/>
                  </a:lnTo>
                  <a:lnTo>
                    <a:pt x="301" y="376"/>
                  </a:lnTo>
                  <a:lnTo>
                    <a:pt x="295" y="381"/>
                  </a:lnTo>
                  <a:lnTo>
                    <a:pt x="290" y="387"/>
                  </a:lnTo>
                  <a:lnTo>
                    <a:pt x="284" y="394"/>
                  </a:lnTo>
                  <a:lnTo>
                    <a:pt x="272" y="408"/>
                  </a:lnTo>
                  <a:lnTo>
                    <a:pt x="267" y="415"/>
                  </a:lnTo>
                  <a:lnTo>
                    <a:pt x="262" y="418"/>
                  </a:lnTo>
                  <a:lnTo>
                    <a:pt x="262" y="418"/>
                  </a:lnTo>
                  <a:lnTo>
                    <a:pt x="266" y="409"/>
                  </a:lnTo>
                  <a:lnTo>
                    <a:pt x="271" y="398"/>
                  </a:lnTo>
                  <a:lnTo>
                    <a:pt x="278" y="388"/>
                  </a:lnTo>
                  <a:lnTo>
                    <a:pt x="287" y="379"/>
                  </a:lnTo>
                  <a:lnTo>
                    <a:pt x="287" y="379"/>
                  </a:lnTo>
                  <a:lnTo>
                    <a:pt x="295" y="368"/>
                  </a:lnTo>
                  <a:lnTo>
                    <a:pt x="301" y="357"/>
                  </a:lnTo>
                  <a:lnTo>
                    <a:pt x="301" y="357"/>
                  </a:lnTo>
                  <a:close/>
                  <a:moveTo>
                    <a:pt x="260" y="432"/>
                  </a:moveTo>
                  <a:lnTo>
                    <a:pt x="260" y="432"/>
                  </a:lnTo>
                  <a:lnTo>
                    <a:pt x="270" y="424"/>
                  </a:lnTo>
                  <a:lnTo>
                    <a:pt x="270" y="424"/>
                  </a:lnTo>
                  <a:lnTo>
                    <a:pt x="262" y="439"/>
                  </a:lnTo>
                  <a:lnTo>
                    <a:pt x="262" y="439"/>
                  </a:lnTo>
                  <a:lnTo>
                    <a:pt x="260" y="432"/>
                  </a:lnTo>
                  <a:lnTo>
                    <a:pt x="260" y="432"/>
                  </a:lnTo>
                  <a:close/>
                  <a:moveTo>
                    <a:pt x="265" y="446"/>
                  </a:moveTo>
                  <a:lnTo>
                    <a:pt x="265" y="446"/>
                  </a:lnTo>
                  <a:lnTo>
                    <a:pt x="271" y="445"/>
                  </a:lnTo>
                  <a:lnTo>
                    <a:pt x="277" y="441"/>
                  </a:lnTo>
                  <a:lnTo>
                    <a:pt x="277" y="441"/>
                  </a:lnTo>
                  <a:lnTo>
                    <a:pt x="268" y="456"/>
                  </a:lnTo>
                  <a:lnTo>
                    <a:pt x="268" y="456"/>
                  </a:lnTo>
                  <a:lnTo>
                    <a:pt x="265" y="446"/>
                  </a:lnTo>
                  <a:lnTo>
                    <a:pt x="265" y="446"/>
                  </a:lnTo>
                  <a:close/>
                  <a:moveTo>
                    <a:pt x="272" y="467"/>
                  </a:moveTo>
                  <a:lnTo>
                    <a:pt x="272" y="467"/>
                  </a:lnTo>
                  <a:lnTo>
                    <a:pt x="276" y="464"/>
                  </a:lnTo>
                  <a:lnTo>
                    <a:pt x="279" y="461"/>
                  </a:lnTo>
                  <a:lnTo>
                    <a:pt x="279" y="461"/>
                  </a:lnTo>
                  <a:lnTo>
                    <a:pt x="273" y="470"/>
                  </a:lnTo>
                  <a:lnTo>
                    <a:pt x="273" y="470"/>
                  </a:lnTo>
                  <a:lnTo>
                    <a:pt x="272" y="467"/>
                  </a:lnTo>
                  <a:lnTo>
                    <a:pt x="272" y="467"/>
                  </a:lnTo>
                  <a:close/>
                  <a:moveTo>
                    <a:pt x="279" y="485"/>
                  </a:moveTo>
                  <a:lnTo>
                    <a:pt x="279" y="485"/>
                  </a:lnTo>
                  <a:lnTo>
                    <a:pt x="278" y="483"/>
                  </a:lnTo>
                  <a:lnTo>
                    <a:pt x="278" y="483"/>
                  </a:lnTo>
                  <a:lnTo>
                    <a:pt x="279" y="482"/>
                  </a:lnTo>
                  <a:lnTo>
                    <a:pt x="279" y="482"/>
                  </a:lnTo>
                  <a:lnTo>
                    <a:pt x="279" y="485"/>
                  </a:lnTo>
                  <a:lnTo>
                    <a:pt x="279" y="485"/>
                  </a:lnTo>
                  <a:close/>
                  <a:moveTo>
                    <a:pt x="279" y="428"/>
                  </a:moveTo>
                  <a:lnTo>
                    <a:pt x="279" y="428"/>
                  </a:lnTo>
                  <a:lnTo>
                    <a:pt x="287" y="417"/>
                  </a:lnTo>
                  <a:lnTo>
                    <a:pt x="294" y="405"/>
                  </a:lnTo>
                  <a:lnTo>
                    <a:pt x="309" y="383"/>
                  </a:lnTo>
                  <a:lnTo>
                    <a:pt x="309" y="383"/>
                  </a:lnTo>
                  <a:lnTo>
                    <a:pt x="314" y="398"/>
                  </a:lnTo>
                  <a:lnTo>
                    <a:pt x="314" y="398"/>
                  </a:lnTo>
                  <a:lnTo>
                    <a:pt x="312" y="397"/>
                  </a:lnTo>
                  <a:lnTo>
                    <a:pt x="309" y="398"/>
                  </a:lnTo>
                  <a:lnTo>
                    <a:pt x="306" y="399"/>
                  </a:lnTo>
                  <a:lnTo>
                    <a:pt x="303" y="403"/>
                  </a:lnTo>
                  <a:lnTo>
                    <a:pt x="299" y="409"/>
                  </a:lnTo>
                  <a:lnTo>
                    <a:pt x="295" y="414"/>
                  </a:lnTo>
                  <a:lnTo>
                    <a:pt x="295" y="414"/>
                  </a:lnTo>
                  <a:lnTo>
                    <a:pt x="288" y="421"/>
                  </a:lnTo>
                  <a:lnTo>
                    <a:pt x="279" y="428"/>
                  </a:lnTo>
                  <a:lnTo>
                    <a:pt x="279" y="428"/>
                  </a:lnTo>
                  <a:close/>
                  <a:moveTo>
                    <a:pt x="308" y="455"/>
                  </a:moveTo>
                  <a:lnTo>
                    <a:pt x="308" y="455"/>
                  </a:lnTo>
                  <a:lnTo>
                    <a:pt x="319" y="444"/>
                  </a:lnTo>
                  <a:lnTo>
                    <a:pt x="330" y="436"/>
                  </a:lnTo>
                  <a:lnTo>
                    <a:pt x="330" y="436"/>
                  </a:lnTo>
                  <a:lnTo>
                    <a:pt x="333" y="444"/>
                  </a:lnTo>
                  <a:lnTo>
                    <a:pt x="333" y="444"/>
                  </a:lnTo>
                  <a:lnTo>
                    <a:pt x="331" y="444"/>
                  </a:lnTo>
                  <a:lnTo>
                    <a:pt x="329" y="444"/>
                  </a:lnTo>
                  <a:lnTo>
                    <a:pt x="323" y="447"/>
                  </a:lnTo>
                  <a:lnTo>
                    <a:pt x="318" y="452"/>
                  </a:lnTo>
                  <a:lnTo>
                    <a:pt x="312" y="458"/>
                  </a:lnTo>
                  <a:lnTo>
                    <a:pt x="302" y="471"/>
                  </a:lnTo>
                  <a:lnTo>
                    <a:pt x="296" y="481"/>
                  </a:lnTo>
                  <a:lnTo>
                    <a:pt x="296" y="481"/>
                  </a:lnTo>
                  <a:lnTo>
                    <a:pt x="295" y="480"/>
                  </a:lnTo>
                  <a:lnTo>
                    <a:pt x="291" y="479"/>
                  </a:lnTo>
                  <a:lnTo>
                    <a:pt x="291" y="479"/>
                  </a:lnTo>
                  <a:lnTo>
                    <a:pt x="297" y="468"/>
                  </a:lnTo>
                  <a:lnTo>
                    <a:pt x="297" y="468"/>
                  </a:lnTo>
                  <a:lnTo>
                    <a:pt x="301" y="467"/>
                  </a:lnTo>
                  <a:lnTo>
                    <a:pt x="307" y="463"/>
                  </a:lnTo>
                  <a:lnTo>
                    <a:pt x="308" y="462"/>
                  </a:lnTo>
                  <a:lnTo>
                    <a:pt x="309" y="459"/>
                  </a:lnTo>
                  <a:lnTo>
                    <a:pt x="311" y="457"/>
                  </a:lnTo>
                  <a:lnTo>
                    <a:pt x="308" y="455"/>
                  </a:lnTo>
                  <a:lnTo>
                    <a:pt x="308" y="455"/>
                  </a:lnTo>
                  <a:close/>
                  <a:moveTo>
                    <a:pt x="291" y="462"/>
                  </a:moveTo>
                  <a:lnTo>
                    <a:pt x="291" y="462"/>
                  </a:lnTo>
                  <a:lnTo>
                    <a:pt x="290" y="462"/>
                  </a:lnTo>
                  <a:lnTo>
                    <a:pt x="290" y="462"/>
                  </a:lnTo>
                  <a:lnTo>
                    <a:pt x="305" y="442"/>
                  </a:lnTo>
                  <a:lnTo>
                    <a:pt x="320" y="423"/>
                  </a:lnTo>
                  <a:lnTo>
                    <a:pt x="320" y="423"/>
                  </a:lnTo>
                  <a:lnTo>
                    <a:pt x="320" y="418"/>
                  </a:lnTo>
                  <a:lnTo>
                    <a:pt x="319" y="416"/>
                  </a:lnTo>
                  <a:lnTo>
                    <a:pt x="317" y="416"/>
                  </a:lnTo>
                  <a:lnTo>
                    <a:pt x="313" y="417"/>
                  </a:lnTo>
                  <a:lnTo>
                    <a:pt x="313" y="417"/>
                  </a:lnTo>
                  <a:lnTo>
                    <a:pt x="301" y="428"/>
                  </a:lnTo>
                  <a:lnTo>
                    <a:pt x="289" y="439"/>
                  </a:lnTo>
                  <a:lnTo>
                    <a:pt x="289" y="439"/>
                  </a:lnTo>
                  <a:lnTo>
                    <a:pt x="302" y="420"/>
                  </a:lnTo>
                  <a:lnTo>
                    <a:pt x="302" y="420"/>
                  </a:lnTo>
                  <a:lnTo>
                    <a:pt x="311" y="412"/>
                  </a:lnTo>
                  <a:lnTo>
                    <a:pt x="314" y="408"/>
                  </a:lnTo>
                  <a:lnTo>
                    <a:pt x="317" y="403"/>
                  </a:lnTo>
                  <a:lnTo>
                    <a:pt x="317" y="403"/>
                  </a:lnTo>
                  <a:lnTo>
                    <a:pt x="326" y="428"/>
                  </a:lnTo>
                  <a:lnTo>
                    <a:pt x="326" y="428"/>
                  </a:lnTo>
                  <a:lnTo>
                    <a:pt x="321" y="430"/>
                  </a:lnTo>
                  <a:lnTo>
                    <a:pt x="315" y="433"/>
                  </a:lnTo>
                  <a:lnTo>
                    <a:pt x="307" y="442"/>
                  </a:lnTo>
                  <a:lnTo>
                    <a:pt x="297" y="452"/>
                  </a:lnTo>
                  <a:lnTo>
                    <a:pt x="291" y="462"/>
                  </a:lnTo>
                  <a:lnTo>
                    <a:pt x="291" y="462"/>
                  </a:lnTo>
                  <a:close/>
                  <a:moveTo>
                    <a:pt x="285" y="501"/>
                  </a:moveTo>
                  <a:lnTo>
                    <a:pt x="285" y="501"/>
                  </a:lnTo>
                  <a:lnTo>
                    <a:pt x="283" y="494"/>
                  </a:lnTo>
                  <a:lnTo>
                    <a:pt x="283" y="494"/>
                  </a:lnTo>
                  <a:lnTo>
                    <a:pt x="283" y="494"/>
                  </a:lnTo>
                  <a:lnTo>
                    <a:pt x="283" y="494"/>
                  </a:lnTo>
                  <a:lnTo>
                    <a:pt x="288" y="492"/>
                  </a:lnTo>
                  <a:lnTo>
                    <a:pt x="293" y="489"/>
                  </a:lnTo>
                  <a:lnTo>
                    <a:pt x="293" y="489"/>
                  </a:lnTo>
                  <a:lnTo>
                    <a:pt x="285" y="501"/>
                  </a:lnTo>
                  <a:lnTo>
                    <a:pt x="285" y="501"/>
                  </a:lnTo>
                  <a:close/>
                  <a:moveTo>
                    <a:pt x="290" y="514"/>
                  </a:moveTo>
                  <a:lnTo>
                    <a:pt x="290" y="514"/>
                  </a:lnTo>
                  <a:lnTo>
                    <a:pt x="300" y="495"/>
                  </a:lnTo>
                  <a:lnTo>
                    <a:pt x="311" y="477"/>
                  </a:lnTo>
                  <a:lnTo>
                    <a:pt x="311" y="477"/>
                  </a:lnTo>
                  <a:lnTo>
                    <a:pt x="317" y="471"/>
                  </a:lnTo>
                  <a:lnTo>
                    <a:pt x="324" y="464"/>
                  </a:lnTo>
                  <a:lnTo>
                    <a:pt x="331" y="457"/>
                  </a:lnTo>
                  <a:lnTo>
                    <a:pt x="333" y="453"/>
                  </a:lnTo>
                  <a:lnTo>
                    <a:pt x="336" y="450"/>
                  </a:lnTo>
                  <a:lnTo>
                    <a:pt x="336" y="450"/>
                  </a:lnTo>
                  <a:lnTo>
                    <a:pt x="342" y="465"/>
                  </a:lnTo>
                  <a:lnTo>
                    <a:pt x="342" y="465"/>
                  </a:lnTo>
                  <a:lnTo>
                    <a:pt x="337" y="468"/>
                  </a:lnTo>
                  <a:lnTo>
                    <a:pt x="331" y="471"/>
                  </a:lnTo>
                  <a:lnTo>
                    <a:pt x="325" y="476"/>
                  </a:lnTo>
                  <a:lnTo>
                    <a:pt x="320" y="482"/>
                  </a:lnTo>
                  <a:lnTo>
                    <a:pt x="309" y="495"/>
                  </a:lnTo>
                  <a:lnTo>
                    <a:pt x="302" y="506"/>
                  </a:lnTo>
                  <a:lnTo>
                    <a:pt x="302" y="506"/>
                  </a:lnTo>
                  <a:lnTo>
                    <a:pt x="291" y="515"/>
                  </a:lnTo>
                  <a:lnTo>
                    <a:pt x="291" y="515"/>
                  </a:lnTo>
                  <a:lnTo>
                    <a:pt x="290" y="514"/>
                  </a:lnTo>
                  <a:lnTo>
                    <a:pt x="290" y="514"/>
                  </a:lnTo>
                  <a:close/>
                  <a:moveTo>
                    <a:pt x="366" y="520"/>
                  </a:moveTo>
                  <a:lnTo>
                    <a:pt x="366" y="520"/>
                  </a:lnTo>
                  <a:lnTo>
                    <a:pt x="365" y="520"/>
                  </a:lnTo>
                  <a:lnTo>
                    <a:pt x="362" y="520"/>
                  </a:lnTo>
                  <a:lnTo>
                    <a:pt x="358" y="522"/>
                  </a:lnTo>
                  <a:lnTo>
                    <a:pt x="352" y="528"/>
                  </a:lnTo>
                  <a:lnTo>
                    <a:pt x="344" y="535"/>
                  </a:lnTo>
                  <a:lnTo>
                    <a:pt x="332" y="551"/>
                  </a:lnTo>
                  <a:lnTo>
                    <a:pt x="324" y="560"/>
                  </a:lnTo>
                  <a:lnTo>
                    <a:pt x="324" y="560"/>
                  </a:lnTo>
                  <a:lnTo>
                    <a:pt x="331" y="546"/>
                  </a:lnTo>
                  <a:lnTo>
                    <a:pt x="341" y="533"/>
                  </a:lnTo>
                  <a:lnTo>
                    <a:pt x="352" y="521"/>
                  </a:lnTo>
                  <a:lnTo>
                    <a:pt x="361" y="509"/>
                  </a:lnTo>
                  <a:lnTo>
                    <a:pt x="361" y="509"/>
                  </a:lnTo>
                  <a:lnTo>
                    <a:pt x="372" y="530"/>
                  </a:lnTo>
                  <a:lnTo>
                    <a:pt x="372" y="530"/>
                  </a:lnTo>
                  <a:lnTo>
                    <a:pt x="355" y="550"/>
                  </a:lnTo>
                  <a:lnTo>
                    <a:pt x="346" y="558"/>
                  </a:lnTo>
                  <a:lnTo>
                    <a:pt x="336" y="567"/>
                  </a:lnTo>
                  <a:lnTo>
                    <a:pt x="336" y="567"/>
                  </a:lnTo>
                  <a:lnTo>
                    <a:pt x="343" y="554"/>
                  </a:lnTo>
                  <a:lnTo>
                    <a:pt x="343" y="554"/>
                  </a:lnTo>
                  <a:lnTo>
                    <a:pt x="349" y="548"/>
                  </a:lnTo>
                  <a:lnTo>
                    <a:pt x="359" y="538"/>
                  </a:lnTo>
                  <a:lnTo>
                    <a:pt x="362" y="533"/>
                  </a:lnTo>
                  <a:lnTo>
                    <a:pt x="366" y="527"/>
                  </a:lnTo>
                  <a:lnTo>
                    <a:pt x="367" y="523"/>
                  </a:lnTo>
                  <a:lnTo>
                    <a:pt x="367" y="521"/>
                  </a:lnTo>
                  <a:lnTo>
                    <a:pt x="366" y="520"/>
                  </a:lnTo>
                  <a:lnTo>
                    <a:pt x="366" y="520"/>
                  </a:lnTo>
                  <a:close/>
                  <a:moveTo>
                    <a:pt x="317" y="536"/>
                  </a:moveTo>
                  <a:lnTo>
                    <a:pt x="317" y="536"/>
                  </a:lnTo>
                  <a:lnTo>
                    <a:pt x="323" y="524"/>
                  </a:lnTo>
                  <a:lnTo>
                    <a:pt x="331" y="512"/>
                  </a:lnTo>
                  <a:lnTo>
                    <a:pt x="342" y="501"/>
                  </a:lnTo>
                  <a:lnTo>
                    <a:pt x="353" y="489"/>
                  </a:lnTo>
                  <a:lnTo>
                    <a:pt x="353" y="489"/>
                  </a:lnTo>
                  <a:lnTo>
                    <a:pt x="353" y="489"/>
                  </a:lnTo>
                  <a:lnTo>
                    <a:pt x="353" y="489"/>
                  </a:lnTo>
                  <a:lnTo>
                    <a:pt x="358" y="499"/>
                  </a:lnTo>
                  <a:lnTo>
                    <a:pt x="358" y="499"/>
                  </a:lnTo>
                  <a:lnTo>
                    <a:pt x="337" y="518"/>
                  </a:lnTo>
                  <a:lnTo>
                    <a:pt x="327" y="528"/>
                  </a:lnTo>
                  <a:lnTo>
                    <a:pt x="317" y="536"/>
                  </a:lnTo>
                  <a:lnTo>
                    <a:pt x="317" y="536"/>
                  </a:lnTo>
                  <a:close/>
                  <a:moveTo>
                    <a:pt x="305" y="522"/>
                  </a:moveTo>
                  <a:lnTo>
                    <a:pt x="305" y="522"/>
                  </a:lnTo>
                  <a:lnTo>
                    <a:pt x="309" y="512"/>
                  </a:lnTo>
                  <a:lnTo>
                    <a:pt x="309" y="512"/>
                  </a:lnTo>
                  <a:lnTo>
                    <a:pt x="319" y="504"/>
                  </a:lnTo>
                  <a:lnTo>
                    <a:pt x="329" y="494"/>
                  </a:lnTo>
                  <a:lnTo>
                    <a:pt x="346" y="474"/>
                  </a:lnTo>
                  <a:lnTo>
                    <a:pt x="346" y="474"/>
                  </a:lnTo>
                  <a:lnTo>
                    <a:pt x="349" y="482"/>
                  </a:lnTo>
                  <a:lnTo>
                    <a:pt x="349" y="482"/>
                  </a:lnTo>
                  <a:lnTo>
                    <a:pt x="344" y="483"/>
                  </a:lnTo>
                  <a:lnTo>
                    <a:pt x="338" y="487"/>
                  </a:lnTo>
                  <a:lnTo>
                    <a:pt x="326" y="499"/>
                  </a:lnTo>
                  <a:lnTo>
                    <a:pt x="314" y="514"/>
                  </a:lnTo>
                  <a:lnTo>
                    <a:pt x="305" y="522"/>
                  </a:lnTo>
                  <a:lnTo>
                    <a:pt x="305" y="522"/>
                  </a:lnTo>
                  <a:close/>
                  <a:moveTo>
                    <a:pt x="301" y="538"/>
                  </a:moveTo>
                  <a:lnTo>
                    <a:pt x="301" y="538"/>
                  </a:lnTo>
                  <a:lnTo>
                    <a:pt x="308" y="532"/>
                  </a:lnTo>
                  <a:lnTo>
                    <a:pt x="308" y="532"/>
                  </a:lnTo>
                  <a:lnTo>
                    <a:pt x="305" y="545"/>
                  </a:lnTo>
                  <a:lnTo>
                    <a:pt x="305" y="545"/>
                  </a:lnTo>
                  <a:lnTo>
                    <a:pt x="301" y="538"/>
                  </a:lnTo>
                  <a:lnTo>
                    <a:pt x="301" y="538"/>
                  </a:lnTo>
                  <a:close/>
                  <a:moveTo>
                    <a:pt x="319" y="577"/>
                  </a:moveTo>
                  <a:lnTo>
                    <a:pt x="319" y="577"/>
                  </a:lnTo>
                  <a:lnTo>
                    <a:pt x="319" y="577"/>
                  </a:lnTo>
                  <a:lnTo>
                    <a:pt x="319" y="577"/>
                  </a:lnTo>
                  <a:lnTo>
                    <a:pt x="320" y="576"/>
                  </a:lnTo>
                  <a:lnTo>
                    <a:pt x="320" y="576"/>
                  </a:lnTo>
                  <a:lnTo>
                    <a:pt x="319" y="577"/>
                  </a:lnTo>
                  <a:lnTo>
                    <a:pt x="319" y="577"/>
                  </a:lnTo>
                  <a:close/>
                  <a:moveTo>
                    <a:pt x="313" y="564"/>
                  </a:moveTo>
                  <a:lnTo>
                    <a:pt x="313" y="564"/>
                  </a:lnTo>
                  <a:lnTo>
                    <a:pt x="308" y="552"/>
                  </a:lnTo>
                  <a:lnTo>
                    <a:pt x="308" y="552"/>
                  </a:lnTo>
                  <a:lnTo>
                    <a:pt x="312" y="552"/>
                  </a:lnTo>
                  <a:lnTo>
                    <a:pt x="314" y="551"/>
                  </a:lnTo>
                  <a:lnTo>
                    <a:pt x="320" y="546"/>
                  </a:lnTo>
                  <a:lnTo>
                    <a:pt x="320" y="546"/>
                  </a:lnTo>
                  <a:lnTo>
                    <a:pt x="317" y="554"/>
                  </a:lnTo>
                  <a:lnTo>
                    <a:pt x="313" y="564"/>
                  </a:lnTo>
                  <a:lnTo>
                    <a:pt x="313" y="564"/>
                  </a:lnTo>
                  <a:close/>
                  <a:moveTo>
                    <a:pt x="323" y="587"/>
                  </a:moveTo>
                  <a:lnTo>
                    <a:pt x="323" y="587"/>
                  </a:lnTo>
                  <a:lnTo>
                    <a:pt x="324" y="587"/>
                  </a:lnTo>
                  <a:lnTo>
                    <a:pt x="324" y="587"/>
                  </a:lnTo>
                  <a:lnTo>
                    <a:pt x="332" y="581"/>
                  </a:lnTo>
                  <a:lnTo>
                    <a:pt x="332" y="581"/>
                  </a:lnTo>
                  <a:lnTo>
                    <a:pt x="329" y="589"/>
                  </a:lnTo>
                  <a:lnTo>
                    <a:pt x="326" y="598"/>
                  </a:lnTo>
                  <a:lnTo>
                    <a:pt x="326" y="598"/>
                  </a:lnTo>
                  <a:lnTo>
                    <a:pt x="323" y="587"/>
                  </a:lnTo>
                  <a:lnTo>
                    <a:pt x="323" y="587"/>
                  </a:lnTo>
                  <a:close/>
                  <a:moveTo>
                    <a:pt x="335" y="619"/>
                  </a:moveTo>
                  <a:lnTo>
                    <a:pt x="335" y="619"/>
                  </a:lnTo>
                  <a:lnTo>
                    <a:pt x="332" y="615"/>
                  </a:lnTo>
                  <a:lnTo>
                    <a:pt x="332" y="615"/>
                  </a:lnTo>
                  <a:lnTo>
                    <a:pt x="337" y="612"/>
                  </a:lnTo>
                  <a:lnTo>
                    <a:pt x="337" y="612"/>
                  </a:lnTo>
                  <a:lnTo>
                    <a:pt x="335" y="619"/>
                  </a:lnTo>
                  <a:lnTo>
                    <a:pt x="335" y="619"/>
                  </a:lnTo>
                  <a:close/>
                  <a:moveTo>
                    <a:pt x="342" y="639"/>
                  </a:moveTo>
                  <a:lnTo>
                    <a:pt x="342" y="639"/>
                  </a:lnTo>
                  <a:lnTo>
                    <a:pt x="341" y="636"/>
                  </a:lnTo>
                  <a:lnTo>
                    <a:pt x="341" y="636"/>
                  </a:lnTo>
                  <a:lnTo>
                    <a:pt x="344" y="635"/>
                  </a:lnTo>
                  <a:lnTo>
                    <a:pt x="344" y="635"/>
                  </a:lnTo>
                  <a:lnTo>
                    <a:pt x="342" y="639"/>
                  </a:lnTo>
                  <a:lnTo>
                    <a:pt x="342" y="639"/>
                  </a:lnTo>
                  <a:close/>
                  <a:moveTo>
                    <a:pt x="342" y="626"/>
                  </a:moveTo>
                  <a:lnTo>
                    <a:pt x="342" y="626"/>
                  </a:lnTo>
                  <a:lnTo>
                    <a:pt x="346" y="618"/>
                  </a:lnTo>
                  <a:lnTo>
                    <a:pt x="350" y="611"/>
                  </a:lnTo>
                  <a:lnTo>
                    <a:pt x="360" y="597"/>
                  </a:lnTo>
                  <a:lnTo>
                    <a:pt x="383" y="571"/>
                  </a:lnTo>
                  <a:lnTo>
                    <a:pt x="383" y="571"/>
                  </a:lnTo>
                  <a:lnTo>
                    <a:pt x="385" y="568"/>
                  </a:lnTo>
                  <a:lnTo>
                    <a:pt x="385" y="567"/>
                  </a:lnTo>
                  <a:lnTo>
                    <a:pt x="384" y="567"/>
                  </a:lnTo>
                  <a:lnTo>
                    <a:pt x="382" y="567"/>
                  </a:lnTo>
                  <a:lnTo>
                    <a:pt x="377" y="569"/>
                  </a:lnTo>
                  <a:lnTo>
                    <a:pt x="368" y="574"/>
                  </a:lnTo>
                  <a:lnTo>
                    <a:pt x="365" y="576"/>
                  </a:lnTo>
                  <a:lnTo>
                    <a:pt x="365" y="576"/>
                  </a:lnTo>
                  <a:lnTo>
                    <a:pt x="350" y="589"/>
                  </a:lnTo>
                  <a:lnTo>
                    <a:pt x="343" y="597"/>
                  </a:lnTo>
                  <a:lnTo>
                    <a:pt x="336" y="603"/>
                  </a:lnTo>
                  <a:lnTo>
                    <a:pt x="336" y="603"/>
                  </a:lnTo>
                  <a:lnTo>
                    <a:pt x="337" y="595"/>
                  </a:lnTo>
                  <a:lnTo>
                    <a:pt x="339" y="589"/>
                  </a:lnTo>
                  <a:lnTo>
                    <a:pt x="347" y="577"/>
                  </a:lnTo>
                  <a:lnTo>
                    <a:pt x="355" y="565"/>
                  </a:lnTo>
                  <a:lnTo>
                    <a:pt x="365" y="553"/>
                  </a:lnTo>
                  <a:lnTo>
                    <a:pt x="365" y="553"/>
                  </a:lnTo>
                  <a:lnTo>
                    <a:pt x="377" y="540"/>
                  </a:lnTo>
                  <a:lnTo>
                    <a:pt x="377" y="540"/>
                  </a:lnTo>
                  <a:lnTo>
                    <a:pt x="391" y="568"/>
                  </a:lnTo>
                  <a:lnTo>
                    <a:pt x="403" y="597"/>
                  </a:lnTo>
                  <a:lnTo>
                    <a:pt x="403" y="597"/>
                  </a:lnTo>
                  <a:lnTo>
                    <a:pt x="398" y="599"/>
                  </a:lnTo>
                  <a:lnTo>
                    <a:pt x="395" y="603"/>
                  </a:lnTo>
                  <a:lnTo>
                    <a:pt x="386" y="611"/>
                  </a:lnTo>
                  <a:lnTo>
                    <a:pt x="371" y="629"/>
                  </a:lnTo>
                  <a:lnTo>
                    <a:pt x="371" y="629"/>
                  </a:lnTo>
                  <a:lnTo>
                    <a:pt x="361" y="638"/>
                  </a:lnTo>
                  <a:lnTo>
                    <a:pt x="350" y="644"/>
                  </a:lnTo>
                  <a:lnTo>
                    <a:pt x="350" y="644"/>
                  </a:lnTo>
                  <a:lnTo>
                    <a:pt x="360" y="629"/>
                  </a:lnTo>
                  <a:lnTo>
                    <a:pt x="371" y="617"/>
                  </a:lnTo>
                  <a:lnTo>
                    <a:pt x="382" y="605"/>
                  </a:lnTo>
                  <a:lnTo>
                    <a:pt x="394" y="593"/>
                  </a:lnTo>
                  <a:lnTo>
                    <a:pt x="394" y="593"/>
                  </a:lnTo>
                  <a:lnTo>
                    <a:pt x="396" y="591"/>
                  </a:lnTo>
                  <a:lnTo>
                    <a:pt x="395" y="587"/>
                  </a:lnTo>
                  <a:lnTo>
                    <a:pt x="395" y="587"/>
                  </a:lnTo>
                  <a:lnTo>
                    <a:pt x="392" y="586"/>
                  </a:lnTo>
                  <a:lnTo>
                    <a:pt x="391" y="587"/>
                  </a:lnTo>
                  <a:lnTo>
                    <a:pt x="385" y="589"/>
                  </a:lnTo>
                  <a:lnTo>
                    <a:pt x="377" y="595"/>
                  </a:lnTo>
                  <a:lnTo>
                    <a:pt x="368" y="603"/>
                  </a:lnTo>
                  <a:lnTo>
                    <a:pt x="353" y="617"/>
                  </a:lnTo>
                  <a:lnTo>
                    <a:pt x="342" y="626"/>
                  </a:lnTo>
                  <a:lnTo>
                    <a:pt x="342" y="626"/>
                  </a:lnTo>
                  <a:close/>
                  <a:moveTo>
                    <a:pt x="392" y="703"/>
                  </a:moveTo>
                  <a:lnTo>
                    <a:pt x="392" y="703"/>
                  </a:lnTo>
                  <a:lnTo>
                    <a:pt x="394" y="700"/>
                  </a:lnTo>
                  <a:lnTo>
                    <a:pt x="394" y="698"/>
                  </a:lnTo>
                  <a:lnTo>
                    <a:pt x="394" y="698"/>
                  </a:lnTo>
                  <a:lnTo>
                    <a:pt x="396" y="698"/>
                  </a:lnTo>
                  <a:lnTo>
                    <a:pt x="400" y="697"/>
                  </a:lnTo>
                  <a:lnTo>
                    <a:pt x="403" y="694"/>
                  </a:lnTo>
                  <a:lnTo>
                    <a:pt x="403" y="693"/>
                  </a:lnTo>
                  <a:lnTo>
                    <a:pt x="403" y="691"/>
                  </a:lnTo>
                  <a:lnTo>
                    <a:pt x="403" y="691"/>
                  </a:lnTo>
                  <a:lnTo>
                    <a:pt x="411" y="691"/>
                  </a:lnTo>
                  <a:lnTo>
                    <a:pt x="411" y="691"/>
                  </a:lnTo>
                  <a:lnTo>
                    <a:pt x="404" y="701"/>
                  </a:lnTo>
                  <a:lnTo>
                    <a:pt x="397" y="710"/>
                  </a:lnTo>
                  <a:lnTo>
                    <a:pt x="389" y="717"/>
                  </a:lnTo>
                  <a:lnTo>
                    <a:pt x="379" y="723"/>
                  </a:lnTo>
                  <a:lnTo>
                    <a:pt x="379" y="723"/>
                  </a:lnTo>
                  <a:lnTo>
                    <a:pt x="378" y="722"/>
                  </a:lnTo>
                  <a:lnTo>
                    <a:pt x="378" y="722"/>
                  </a:lnTo>
                  <a:lnTo>
                    <a:pt x="383" y="710"/>
                  </a:lnTo>
                  <a:lnTo>
                    <a:pt x="383" y="710"/>
                  </a:lnTo>
                  <a:lnTo>
                    <a:pt x="392" y="703"/>
                  </a:lnTo>
                  <a:lnTo>
                    <a:pt x="392" y="703"/>
                  </a:lnTo>
                  <a:close/>
                  <a:moveTo>
                    <a:pt x="389" y="681"/>
                  </a:moveTo>
                  <a:lnTo>
                    <a:pt x="389" y="681"/>
                  </a:lnTo>
                  <a:lnTo>
                    <a:pt x="394" y="679"/>
                  </a:lnTo>
                  <a:lnTo>
                    <a:pt x="394" y="679"/>
                  </a:lnTo>
                  <a:lnTo>
                    <a:pt x="391" y="681"/>
                  </a:lnTo>
                  <a:lnTo>
                    <a:pt x="391" y="681"/>
                  </a:lnTo>
                  <a:lnTo>
                    <a:pt x="389" y="681"/>
                  </a:lnTo>
                  <a:lnTo>
                    <a:pt x="389" y="681"/>
                  </a:lnTo>
                  <a:close/>
                  <a:moveTo>
                    <a:pt x="403" y="681"/>
                  </a:moveTo>
                  <a:lnTo>
                    <a:pt x="403" y="681"/>
                  </a:lnTo>
                  <a:lnTo>
                    <a:pt x="418" y="665"/>
                  </a:lnTo>
                  <a:lnTo>
                    <a:pt x="418" y="665"/>
                  </a:lnTo>
                  <a:lnTo>
                    <a:pt x="417" y="674"/>
                  </a:lnTo>
                  <a:lnTo>
                    <a:pt x="414" y="681"/>
                  </a:lnTo>
                  <a:lnTo>
                    <a:pt x="414" y="681"/>
                  </a:lnTo>
                  <a:lnTo>
                    <a:pt x="403" y="681"/>
                  </a:lnTo>
                  <a:lnTo>
                    <a:pt x="403" y="681"/>
                  </a:lnTo>
                  <a:close/>
                  <a:moveTo>
                    <a:pt x="376" y="679"/>
                  </a:moveTo>
                  <a:lnTo>
                    <a:pt x="376" y="679"/>
                  </a:lnTo>
                  <a:lnTo>
                    <a:pt x="384" y="669"/>
                  </a:lnTo>
                  <a:lnTo>
                    <a:pt x="397" y="653"/>
                  </a:lnTo>
                  <a:lnTo>
                    <a:pt x="404" y="646"/>
                  </a:lnTo>
                  <a:lnTo>
                    <a:pt x="409" y="639"/>
                  </a:lnTo>
                  <a:lnTo>
                    <a:pt x="412" y="633"/>
                  </a:lnTo>
                  <a:lnTo>
                    <a:pt x="412" y="630"/>
                  </a:lnTo>
                  <a:lnTo>
                    <a:pt x="412" y="629"/>
                  </a:lnTo>
                  <a:lnTo>
                    <a:pt x="412" y="629"/>
                  </a:lnTo>
                  <a:lnTo>
                    <a:pt x="411" y="629"/>
                  </a:lnTo>
                  <a:lnTo>
                    <a:pt x="408" y="629"/>
                  </a:lnTo>
                  <a:lnTo>
                    <a:pt x="402" y="633"/>
                  </a:lnTo>
                  <a:lnTo>
                    <a:pt x="384" y="645"/>
                  </a:lnTo>
                  <a:lnTo>
                    <a:pt x="356" y="668"/>
                  </a:lnTo>
                  <a:lnTo>
                    <a:pt x="356" y="668"/>
                  </a:lnTo>
                  <a:lnTo>
                    <a:pt x="355" y="665"/>
                  </a:lnTo>
                  <a:lnTo>
                    <a:pt x="355" y="665"/>
                  </a:lnTo>
                  <a:lnTo>
                    <a:pt x="360" y="658"/>
                  </a:lnTo>
                  <a:lnTo>
                    <a:pt x="365" y="651"/>
                  </a:lnTo>
                  <a:lnTo>
                    <a:pt x="378" y="636"/>
                  </a:lnTo>
                  <a:lnTo>
                    <a:pt x="378" y="636"/>
                  </a:lnTo>
                  <a:lnTo>
                    <a:pt x="392" y="622"/>
                  </a:lnTo>
                  <a:lnTo>
                    <a:pt x="407" y="606"/>
                  </a:lnTo>
                  <a:lnTo>
                    <a:pt x="407" y="606"/>
                  </a:lnTo>
                  <a:lnTo>
                    <a:pt x="414" y="630"/>
                  </a:lnTo>
                  <a:lnTo>
                    <a:pt x="417" y="642"/>
                  </a:lnTo>
                  <a:lnTo>
                    <a:pt x="418" y="653"/>
                  </a:lnTo>
                  <a:lnTo>
                    <a:pt x="418" y="653"/>
                  </a:lnTo>
                  <a:lnTo>
                    <a:pt x="413" y="654"/>
                  </a:lnTo>
                  <a:lnTo>
                    <a:pt x="407" y="656"/>
                  </a:lnTo>
                  <a:lnTo>
                    <a:pt x="396" y="663"/>
                  </a:lnTo>
                  <a:lnTo>
                    <a:pt x="376" y="679"/>
                  </a:lnTo>
                  <a:lnTo>
                    <a:pt x="376" y="679"/>
                  </a:lnTo>
                  <a:close/>
                  <a:moveTo>
                    <a:pt x="377" y="689"/>
                  </a:moveTo>
                  <a:lnTo>
                    <a:pt x="377" y="689"/>
                  </a:lnTo>
                  <a:lnTo>
                    <a:pt x="377" y="689"/>
                  </a:lnTo>
                  <a:lnTo>
                    <a:pt x="377" y="689"/>
                  </a:lnTo>
                  <a:lnTo>
                    <a:pt x="377" y="689"/>
                  </a:lnTo>
                  <a:lnTo>
                    <a:pt x="377" y="689"/>
                  </a:lnTo>
                  <a:lnTo>
                    <a:pt x="377" y="689"/>
                  </a:lnTo>
                  <a:lnTo>
                    <a:pt x="377" y="689"/>
                  </a:lnTo>
                  <a:close/>
                  <a:moveTo>
                    <a:pt x="371" y="670"/>
                  </a:moveTo>
                  <a:lnTo>
                    <a:pt x="371" y="670"/>
                  </a:lnTo>
                  <a:lnTo>
                    <a:pt x="365" y="679"/>
                  </a:lnTo>
                  <a:lnTo>
                    <a:pt x="365" y="679"/>
                  </a:lnTo>
                  <a:lnTo>
                    <a:pt x="364" y="679"/>
                  </a:lnTo>
                  <a:lnTo>
                    <a:pt x="364" y="679"/>
                  </a:lnTo>
                  <a:lnTo>
                    <a:pt x="361" y="676"/>
                  </a:lnTo>
                  <a:lnTo>
                    <a:pt x="361" y="676"/>
                  </a:lnTo>
                  <a:lnTo>
                    <a:pt x="371" y="670"/>
                  </a:lnTo>
                  <a:lnTo>
                    <a:pt x="371" y="670"/>
                  </a:lnTo>
                  <a:close/>
                  <a:moveTo>
                    <a:pt x="350" y="654"/>
                  </a:moveTo>
                  <a:lnTo>
                    <a:pt x="350" y="654"/>
                  </a:lnTo>
                  <a:lnTo>
                    <a:pt x="349" y="656"/>
                  </a:lnTo>
                  <a:lnTo>
                    <a:pt x="349" y="656"/>
                  </a:lnTo>
                  <a:lnTo>
                    <a:pt x="349" y="656"/>
                  </a:lnTo>
                  <a:lnTo>
                    <a:pt x="349" y="656"/>
                  </a:lnTo>
                  <a:lnTo>
                    <a:pt x="350" y="654"/>
                  </a:lnTo>
                  <a:lnTo>
                    <a:pt x="350" y="654"/>
                  </a:lnTo>
                  <a:close/>
                  <a:moveTo>
                    <a:pt x="346" y="686"/>
                  </a:moveTo>
                  <a:lnTo>
                    <a:pt x="346" y="686"/>
                  </a:lnTo>
                  <a:lnTo>
                    <a:pt x="349" y="685"/>
                  </a:lnTo>
                  <a:lnTo>
                    <a:pt x="354" y="681"/>
                  </a:lnTo>
                  <a:lnTo>
                    <a:pt x="354" y="681"/>
                  </a:lnTo>
                  <a:lnTo>
                    <a:pt x="360" y="689"/>
                  </a:lnTo>
                  <a:lnTo>
                    <a:pt x="360" y="689"/>
                  </a:lnTo>
                  <a:lnTo>
                    <a:pt x="359" y="689"/>
                  </a:lnTo>
                  <a:lnTo>
                    <a:pt x="359" y="689"/>
                  </a:lnTo>
                  <a:lnTo>
                    <a:pt x="341" y="691"/>
                  </a:lnTo>
                  <a:lnTo>
                    <a:pt x="341" y="691"/>
                  </a:lnTo>
                  <a:lnTo>
                    <a:pt x="346" y="686"/>
                  </a:lnTo>
                  <a:lnTo>
                    <a:pt x="346" y="686"/>
                  </a:lnTo>
                  <a:close/>
                  <a:moveTo>
                    <a:pt x="331" y="700"/>
                  </a:moveTo>
                  <a:lnTo>
                    <a:pt x="331" y="700"/>
                  </a:lnTo>
                  <a:lnTo>
                    <a:pt x="341" y="701"/>
                  </a:lnTo>
                  <a:lnTo>
                    <a:pt x="352" y="701"/>
                  </a:lnTo>
                  <a:lnTo>
                    <a:pt x="373" y="700"/>
                  </a:lnTo>
                  <a:lnTo>
                    <a:pt x="373" y="700"/>
                  </a:lnTo>
                  <a:lnTo>
                    <a:pt x="377" y="700"/>
                  </a:lnTo>
                  <a:lnTo>
                    <a:pt x="377" y="700"/>
                  </a:lnTo>
                  <a:lnTo>
                    <a:pt x="376" y="704"/>
                  </a:lnTo>
                  <a:lnTo>
                    <a:pt x="376" y="704"/>
                  </a:lnTo>
                  <a:lnTo>
                    <a:pt x="367" y="707"/>
                  </a:lnTo>
                  <a:lnTo>
                    <a:pt x="359" y="712"/>
                  </a:lnTo>
                  <a:lnTo>
                    <a:pt x="339" y="718"/>
                  </a:lnTo>
                  <a:lnTo>
                    <a:pt x="339" y="718"/>
                  </a:lnTo>
                  <a:lnTo>
                    <a:pt x="330" y="719"/>
                  </a:lnTo>
                  <a:lnTo>
                    <a:pt x="314" y="723"/>
                  </a:lnTo>
                  <a:lnTo>
                    <a:pt x="306" y="724"/>
                  </a:lnTo>
                  <a:lnTo>
                    <a:pt x="301" y="728"/>
                  </a:lnTo>
                  <a:lnTo>
                    <a:pt x="299" y="729"/>
                  </a:lnTo>
                  <a:lnTo>
                    <a:pt x="299" y="730"/>
                  </a:lnTo>
                  <a:lnTo>
                    <a:pt x="299" y="732"/>
                  </a:lnTo>
                  <a:lnTo>
                    <a:pt x="300" y="734"/>
                  </a:lnTo>
                  <a:lnTo>
                    <a:pt x="300" y="734"/>
                  </a:lnTo>
                  <a:lnTo>
                    <a:pt x="278" y="733"/>
                  </a:lnTo>
                  <a:lnTo>
                    <a:pt x="278" y="733"/>
                  </a:lnTo>
                  <a:lnTo>
                    <a:pt x="293" y="725"/>
                  </a:lnTo>
                  <a:lnTo>
                    <a:pt x="306" y="718"/>
                  </a:lnTo>
                  <a:lnTo>
                    <a:pt x="319" y="710"/>
                  </a:lnTo>
                  <a:lnTo>
                    <a:pt x="331" y="700"/>
                  </a:lnTo>
                  <a:lnTo>
                    <a:pt x="331" y="700"/>
                  </a:lnTo>
                  <a:close/>
                  <a:moveTo>
                    <a:pt x="368" y="718"/>
                  </a:moveTo>
                  <a:lnTo>
                    <a:pt x="368" y="718"/>
                  </a:lnTo>
                  <a:lnTo>
                    <a:pt x="368" y="719"/>
                  </a:lnTo>
                  <a:lnTo>
                    <a:pt x="368" y="719"/>
                  </a:lnTo>
                  <a:lnTo>
                    <a:pt x="368" y="721"/>
                  </a:lnTo>
                  <a:lnTo>
                    <a:pt x="368" y="721"/>
                  </a:lnTo>
                  <a:lnTo>
                    <a:pt x="365" y="719"/>
                  </a:lnTo>
                  <a:lnTo>
                    <a:pt x="365" y="719"/>
                  </a:lnTo>
                  <a:lnTo>
                    <a:pt x="368" y="718"/>
                  </a:lnTo>
                  <a:lnTo>
                    <a:pt x="368" y="718"/>
                  </a:lnTo>
                  <a:close/>
                  <a:moveTo>
                    <a:pt x="320" y="733"/>
                  </a:moveTo>
                  <a:lnTo>
                    <a:pt x="320" y="733"/>
                  </a:lnTo>
                  <a:lnTo>
                    <a:pt x="341" y="728"/>
                  </a:lnTo>
                  <a:lnTo>
                    <a:pt x="341" y="728"/>
                  </a:lnTo>
                  <a:lnTo>
                    <a:pt x="358" y="728"/>
                  </a:lnTo>
                  <a:lnTo>
                    <a:pt x="358" y="728"/>
                  </a:lnTo>
                  <a:lnTo>
                    <a:pt x="339" y="732"/>
                  </a:lnTo>
                  <a:lnTo>
                    <a:pt x="320" y="733"/>
                  </a:lnTo>
                  <a:lnTo>
                    <a:pt x="320" y="733"/>
                  </a:lnTo>
                  <a:close/>
                  <a:moveTo>
                    <a:pt x="338" y="741"/>
                  </a:moveTo>
                  <a:lnTo>
                    <a:pt x="338" y="741"/>
                  </a:lnTo>
                  <a:lnTo>
                    <a:pt x="335" y="742"/>
                  </a:lnTo>
                  <a:lnTo>
                    <a:pt x="335" y="742"/>
                  </a:lnTo>
                  <a:lnTo>
                    <a:pt x="335" y="741"/>
                  </a:lnTo>
                  <a:lnTo>
                    <a:pt x="335" y="741"/>
                  </a:lnTo>
                  <a:lnTo>
                    <a:pt x="338" y="741"/>
                  </a:lnTo>
                  <a:lnTo>
                    <a:pt x="338" y="741"/>
                  </a:lnTo>
                  <a:close/>
                  <a:moveTo>
                    <a:pt x="214" y="794"/>
                  </a:moveTo>
                  <a:lnTo>
                    <a:pt x="214" y="794"/>
                  </a:lnTo>
                  <a:lnTo>
                    <a:pt x="234" y="791"/>
                  </a:lnTo>
                  <a:lnTo>
                    <a:pt x="234" y="791"/>
                  </a:lnTo>
                  <a:lnTo>
                    <a:pt x="213" y="804"/>
                  </a:lnTo>
                  <a:lnTo>
                    <a:pt x="193" y="818"/>
                  </a:lnTo>
                  <a:lnTo>
                    <a:pt x="193" y="818"/>
                  </a:lnTo>
                  <a:lnTo>
                    <a:pt x="190" y="817"/>
                  </a:lnTo>
                  <a:lnTo>
                    <a:pt x="188" y="817"/>
                  </a:lnTo>
                  <a:lnTo>
                    <a:pt x="182" y="817"/>
                  </a:lnTo>
                  <a:lnTo>
                    <a:pt x="163" y="823"/>
                  </a:lnTo>
                  <a:lnTo>
                    <a:pt x="131" y="834"/>
                  </a:lnTo>
                  <a:lnTo>
                    <a:pt x="131" y="834"/>
                  </a:lnTo>
                  <a:lnTo>
                    <a:pt x="146" y="827"/>
                  </a:lnTo>
                  <a:lnTo>
                    <a:pt x="161" y="819"/>
                  </a:lnTo>
                  <a:lnTo>
                    <a:pt x="193" y="809"/>
                  </a:lnTo>
                  <a:lnTo>
                    <a:pt x="193" y="809"/>
                  </a:lnTo>
                  <a:lnTo>
                    <a:pt x="199" y="807"/>
                  </a:lnTo>
                  <a:lnTo>
                    <a:pt x="208" y="805"/>
                  </a:lnTo>
                  <a:lnTo>
                    <a:pt x="213" y="803"/>
                  </a:lnTo>
                  <a:lnTo>
                    <a:pt x="216" y="800"/>
                  </a:lnTo>
                  <a:lnTo>
                    <a:pt x="217" y="798"/>
                  </a:lnTo>
                  <a:lnTo>
                    <a:pt x="214" y="794"/>
                  </a:lnTo>
                  <a:lnTo>
                    <a:pt x="214" y="794"/>
                  </a:lnTo>
                  <a:close/>
                  <a:moveTo>
                    <a:pt x="189" y="787"/>
                  </a:moveTo>
                  <a:lnTo>
                    <a:pt x="189" y="787"/>
                  </a:lnTo>
                  <a:lnTo>
                    <a:pt x="206" y="782"/>
                  </a:lnTo>
                  <a:lnTo>
                    <a:pt x="234" y="776"/>
                  </a:lnTo>
                  <a:lnTo>
                    <a:pt x="247" y="772"/>
                  </a:lnTo>
                  <a:lnTo>
                    <a:pt x="259" y="769"/>
                  </a:lnTo>
                  <a:lnTo>
                    <a:pt x="267" y="765"/>
                  </a:lnTo>
                  <a:lnTo>
                    <a:pt x="270" y="763"/>
                  </a:lnTo>
                  <a:lnTo>
                    <a:pt x="271" y="760"/>
                  </a:lnTo>
                  <a:lnTo>
                    <a:pt x="271" y="760"/>
                  </a:lnTo>
                  <a:lnTo>
                    <a:pt x="287" y="758"/>
                  </a:lnTo>
                  <a:lnTo>
                    <a:pt x="302" y="754"/>
                  </a:lnTo>
                  <a:lnTo>
                    <a:pt x="302" y="754"/>
                  </a:lnTo>
                  <a:lnTo>
                    <a:pt x="305" y="754"/>
                  </a:lnTo>
                  <a:lnTo>
                    <a:pt x="306" y="752"/>
                  </a:lnTo>
                  <a:lnTo>
                    <a:pt x="306" y="750"/>
                  </a:lnTo>
                  <a:lnTo>
                    <a:pt x="305" y="747"/>
                  </a:lnTo>
                  <a:lnTo>
                    <a:pt x="305" y="747"/>
                  </a:lnTo>
                  <a:lnTo>
                    <a:pt x="311" y="746"/>
                  </a:lnTo>
                  <a:lnTo>
                    <a:pt x="311" y="746"/>
                  </a:lnTo>
                  <a:lnTo>
                    <a:pt x="324" y="746"/>
                  </a:lnTo>
                  <a:lnTo>
                    <a:pt x="324" y="746"/>
                  </a:lnTo>
                  <a:lnTo>
                    <a:pt x="306" y="753"/>
                  </a:lnTo>
                  <a:lnTo>
                    <a:pt x="288" y="762"/>
                  </a:lnTo>
                  <a:lnTo>
                    <a:pt x="254" y="780"/>
                  </a:lnTo>
                  <a:lnTo>
                    <a:pt x="254" y="780"/>
                  </a:lnTo>
                  <a:lnTo>
                    <a:pt x="252" y="778"/>
                  </a:lnTo>
                  <a:lnTo>
                    <a:pt x="249" y="777"/>
                  </a:lnTo>
                  <a:lnTo>
                    <a:pt x="242" y="776"/>
                  </a:lnTo>
                  <a:lnTo>
                    <a:pt x="232" y="776"/>
                  </a:lnTo>
                  <a:lnTo>
                    <a:pt x="223" y="778"/>
                  </a:lnTo>
                  <a:lnTo>
                    <a:pt x="202" y="783"/>
                  </a:lnTo>
                  <a:lnTo>
                    <a:pt x="189" y="787"/>
                  </a:lnTo>
                  <a:lnTo>
                    <a:pt x="189" y="787"/>
                  </a:lnTo>
                  <a:close/>
                  <a:moveTo>
                    <a:pt x="248" y="747"/>
                  </a:moveTo>
                  <a:lnTo>
                    <a:pt x="248" y="747"/>
                  </a:lnTo>
                  <a:lnTo>
                    <a:pt x="264" y="740"/>
                  </a:lnTo>
                  <a:lnTo>
                    <a:pt x="264" y="740"/>
                  </a:lnTo>
                  <a:lnTo>
                    <a:pt x="268" y="742"/>
                  </a:lnTo>
                  <a:lnTo>
                    <a:pt x="276" y="744"/>
                  </a:lnTo>
                  <a:lnTo>
                    <a:pt x="276" y="744"/>
                  </a:lnTo>
                  <a:lnTo>
                    <a:pt x="259" y="747"/>
                  </a:lnTo>
                  <a:lnTo>
                    <a:pt x="243" y="748"/>
                  </a:lnTo>
                  <a:lnTo>
                    <a:pt x="243" y="748"/>
                  </a:lnTo>
                  <a:lnTo>
                    <a:pt x="248" y="747"/>
                  </a:lnTo>
                  <a:lnTo>
                    <a:pt x="248" y="747"/>
                  </a:lnTo>
                  <a:close/>
                  <a:moveTo>
                    <a:pt x="231" y="754"/>
                  </a:moveTo>
                  <a:lnTo>
                    <a:pt x="231" y="754"/>
                  </a:lnTo>
                  <a:lnTo>
                    <a:pt x="231" y="756"/>
                  </a:lnTo>
                  <a:lnTo>
                    <a:pt x="231" y="756"/>
                  </a:lnTo>
                  <a:lnTo>
                    <a:pt x="225" y="757"/>
                  </a:lnTo>
                  <a:lnTo>
                    <a:pt x="225" y="757"/>
                  </a:lnTo>
                  <a:lnTo>
                    <a:pt x="231" y="754"/>
                  </a:lnTo>
                  <a:lnTo>
                    <a:pt x="231" y="754"/>
                  </a:lnTo>
                  <a:close/>
                  <a:moveTo>
                    <a:pt x="193" y="774"/>
                  </a:moveTo>
                  <a:lnTo>
                    <a:pt x="193" y="774"/>
                  </a:lnTo>
                  <a:lnTo>
                    <a:pt x="193" y="775"/>
                  </a:lnTo>
                  <a:lnTo>
                    <a:pt x="193" y="775"/>
                  </a:lnTo>
                  <a:lnTo>
                    <a:pt x="187" y="777"/>
                  </a:lnTo>
                  <a:lnTo>
                    <a:pt x="187" y="777"/>
                  </a:lnTo>
                  <a:lnTo>
                    <a:pt x="193" y="774"/>
                  </a:lnTo>
                  <a:lnTo>
                    <a:pt x="193" y="774"/>
                  </a:lnTo>
                  <a:close/>
                  <a:moveTo>
                    <a:pt x="160" y="795"/>
                  </a:moveTo>
                  <a:lnTo>
                    <a:pt x="160" y="795"/>
                  </a:lnTo>
                  <a:lnTo>
                    <a:pt x="161" y="798"/>
                  </a:lnTo>
                  <a:lnTo>
                    <a:pt x="161" y="798"/>
                  </a:lnTo>
                  <a:lnTo>
                    <a:pt x="155" y="800"/>
                  </a:lnTo>
                  <a:lnTo>
                    <a:pt x="147" y="805"/>
                  </a:lnTo>
                  <a:lnTo>
                    <a:pt x="147" y="805"/>
                  </a:lnTo>
                  <a:lnTo>
                    <a:pt x="160" y="795"/>
                  </a:lnTo>
                  <a:lnTo>
                    <a:pt x="160" y="795"/>
                  </a:lnTo>
                  <a:close/>
                  <a:moveTo>
                    <a:pt x="101" y="845"/>
                  </a:moveTo>
                  <a:lnTo>
                    <a:pt x="101" y="845"/>
                  </a:lnTo>
                  <a:lnTo>
                    <a:pt x="120" y="828"/>
                  </a:lnTo>
                  <a:lnTo>
                    <a:pt x="141" y="810"/>
                  </a:lnTo>
                  <a:lnTo>
                    <a:pt x="141" y="810"/>
                  </a:lnTo>
                  <a:lnTo>
                    <a:pt x="137" y="815"/>
                  </a:lnTo>
                  <a:lnTo>
                    <a:pt x="137" y="817"/>
                  </a:lnTo>
                  <a:lnTo>
                    <a:pt x="137" y="819"/>
                  </a:lnTo>
                  <a:lnTo>
                    <a:pt x="137" y="819"/>
                  </a:lnTo>
                  <a:lnTo>
                    <a:pt x="130" y="824"/>
                  </a:lnTo>
                  <a:lnTo>
                    <a:pt x="118" y="833"/>
                  </a:lnTo>
                  <a:lnTo>
                    <a:pt x="112" y="837"/>
                  </a:lnTo>
                  <a:lnTo>
                    <a:pt x="108" y="841"/>
                  </a:lnTo>
                  <a:lnTo>
                    <a:pt x="108" y="844"/>
                  </a:lnTo>
                  <a:lnTo>
                    <a:pt x="108" y="845"/>
                  </a:lnTo>
                  <a:lnTo>
                    <a:pt x="110" y="847"/>
                  </a:lnTo>
                  <a:lnTo>
                    <a:pt x="112" y="847"/>
                  </a:lnTo>
                  <a:lnTo>
                    <a:pt x="112" y="847"/>
                  </a:lnTo>
                  <a:lnTo>
                    <a:pt x="87" y="858"/>
                  </a:lnTo>
                  <a:lnTo>
                    <a:pt x="87" y="858"/>
                  </a:lnTo>
                  <a:lnTo>
                    <a:pt x="101" y="845"/>
                  </a:lnTo>
                  <a:lnTo>
                    <a:pt x="101" y="845"/>
                  </a:lnTo>
                  <a:close/>
                  <a:moveTo>
                    <a:pt x="71" y="874"/>
                  </a:moveTo>
                  <a:lnTo>
                    <a:pt x="71" y="874"/>
                  </a:lnTo>
                  <a:lnTo>
                    <a:pt x="76" y="875"/>
                  </a:lnTo>
                  <a:lnTo>
                    <a:pt x="83" y="874"/>
                  </a:lnTo>
                  <a:lnTo>
                    <a:pt x="95" y="870"/>
                  </a:lnTo>
                  <a:lnTo>
                    <a:pt x="95" y="870"/>
                  </a:lnTo>
                  <a:lnTo>
                    <a:pt x="81" y="880"/>
                  </a:lnTo>
                  <a:lnTo>
                    <a:pt x="67" y="888"/>
                  </a:lnTo>
                  <a:lnTo>
                    <a:pt x="41" y="909"/>
                  </a:lnTo>
                  <a:lnTo>
                    <a:pt x="41" y="909"/>
                  </a:lnTo>
                  <a:lnTo>
                    <a:pt x="55" y="890"/>
                  </a:lnTo>
                  <a:lnTo>
                    <a:pt x="71" y="874"/>
                  </a:lnTo>
                  <a:lnTo>
                    <a:pt x="71" y="874"/>
                  </a:lnTo>
                  <a:close/>
                  <a:moveTo>
                    <a:pt x="28" y="931"/>
                  </a:moveTo>
                  <a:lnTo>
                    <a:pt x="28" y="931"/>
                  </a:lnTo>
                  <a:lnTo>
                    <a:pt x="35" y="930"/>
                  </a:lnTo>
                  <a:lnTo>
                    <a:pt x="41" y="928"/>
                  </a:lnTo>
                  <a:lnTo>
                    <a:pt x="41" y="928"/>
                  </a:lnTo>
                  <a:lnTo>
                    <a:pt x="25" y="939"/>
                  </a:lnTo>
                  <a:lnTo>
                    <a:pt x="25" y="939"/>
                  </a:lnTo>
                  <a:lnTo>
                    <a:pt x="28" y="931"/>
                  </a:lnTo>
                  <a:lnTo>
                    <a:pt x="28" y="931"/>
                  </a:lnTo>
                  <a:close/>
                  <a:moveTo>
                    <a:pt x="18" y="960"/>
                  </a:moveTo>
                  <a:lnTo>
                    <a:pt x="18" y="960"/>
                  </a:lnTo>
                  <a:lnTo>
                    <a:pt x="18" y="958"/>
                  </a:lnTo>
                  <a:lnTo>
                    <a:pt x="18" y="958"/>
                  </a:lnTo>
                  <a:lnTo>
                    <a:pt x="29" y="953"/>
                  </a:lnTo>
                  <a:lnTo>
                    <a:pt x="40" y="948"/>
                  </a:lnTo>
                  <a:lnTo>
                    <a:pt x="40" y="948"/>
                  </a:lnTo>
                  <a:lnTo>
                    <a:pt x="28" y="959"/>
                  </a:lnTo>
                  <a:lnTo>
                    <a:pt x="16" y="971"/>
                  </a:lnTo>
                  <a:lnTo>
                    <a:pt x="16" y="971"/>
                  </a:lnTo>
                  <a:lnTo>
                    <a:pt x="18" y="960"/>
                  </a:lnTo>
                  <a:lnTo>
                    <a:pt x="18" y="960"/>
                  </a:lnTo>
                  <a:close/>
                  <a:moveTo>
                    <a:pt x="13" y="1006"/>
                  </a:moveTo>
                  <a:lnTo>
                    <a:pt x="13" y="1006"/>
                  </a:lnTo>
                  <a:lnTo>
                    <a:pt x="17" y="1004"/>
                  </a:lnTo>
                  <a:lnTo>
                    <a:pt x="17" y="1004"/>
                  </a:lnTo>
                  <a:lnTo>
                    <a:pt x="13" y="1011"/>
                  </a:lnTo>
                  <a:lnTo>
                    <a:pt x="13" y="1011"/>
                  </a:lnTo>
                  <a:lnTo>
                    <a:pt x="13" y="1006"/>
                  </a:lnTo>
                  <a:lnTo>
                    <a:pt x="13" y="1006"/>
                  </a:lnTo>
                  <a:close/>
                  <a:moveTo>
                    <a:pt x="28" y="1057"/>
                  </a:moveTo>
                  <a:lnTo>
                    <a:pt x="28" y="1057"/>
                  </a:lnTo>
                  <a:lnTo>
                    <a:pt x="19" y="1057"/>
                  </a:lnTo>
                  <a:lnTo>
                    <a:pt x="19" y="1057"/>
                  </a:lnTo>
                  <a:lnTo>
                    <a:pt x="17" y="1049"/>
                  </a:lnTo>
                  <a:lnTo>
                    <a:pt x="16" y="1040"/>
                  </a:lnTo>
                  <a:lnTo>
                    <a:pt x="16" y="1040"/>
                  </a:lnTo>
                  <a:lnTo>
                    <a:pt x="25" y="1030"/>
                  </a:lnTo>
                  <a:lnTo>
                    <a:pt x="25" y="1030"/>
                  </a:lnTo>
                  <a:lnTo>
                    <a:pt x="23" y="1036"/>
                  </a:lnTo>
                  <a:lnTo>
                    <a:pt x="23" y="1042"/>
                  </a:lnTo>
                  <a:lnTo>
                    <a:pt x="23" y="1045"/>
                  </a:lnTo>
                  <a:lnTo>
                    <a:pt x="24" y="1046"/>
                  </a:lnTo>
                  <a:lnTo>
                    <a:pt x="27" y="1046"/>
                  </a:lnTo>
                  <a:lnTo>
                    <a:pt x="31" y="1046"/>
                  </a:lnTo>
                  <a:lnTo>
                    <a:pt x="31" y="1046"/>
                  </a:lnTo>
                  <a:lnTo>
                    <a:pt x="28" y="1057"/>
                  </a:lnTo>
                  <a:lnTo>
                    <a:pt x="28" y="1057"/>
                  </a:lnTo>
                  <a:close/>
                  <a:moveTo>
                    <a:pt x="19" y="1022"/>
                  </a:moveTo>
                  <a:lnTo>
                    <a:pt x="19" y="1022"/>
                  </a:lnTo>
                  <a:lnTo>
                    <a:pt x="27" y="1007"/>
                  </a:lnTo>
                  <a:lnTo>
                    <a:pt x="27" y="1007"/>
                  </a:lnTo>
                  <a:lnTo>
                    <a:pt x="29" y="1001"/>
                  </a:lnTo>
                  <a:lnTo>
                    <a:pt x="31" y="993"/>
                  </a:lnTo>
                  <a:lnTo>
                    <a:pt x="33" y="989"/>
                  </a:lnTo>
                  <a:lnTo>
                    <a:pt x="33" y="986"/>
                  </a:lnTo>
                  <a:lnTo>
                    <a:pt x="31" y="983"/>
                  </a:lnTo>
                  <a:lnTo>
                    <a:pt x="28" y="983"/>
                  </a:lnTo>
                  <a:lnTo>
                    <a:pt x="28" y="983"/>
                  </a:lnTo>
                  <a:lnTo>
                    <a:pt x="45" y="964"/>
                  </a:lnTo>
                  <a:lnTo>
                    <a:pt x="54" y="953"/>
                  </a:lnTo>
                  <a:lnTo>
                    <a:pt x="57" y="948"/>
                  </a:lnTo>
                  <a:lnTo>
                    <a:pt x="57" y="946"/>
                  </a:lnTo>
                  <a:lnTo>
                    <a:pt x="57" y="945"/>
                  </a:lnTo>
                  <a:lnTo>
                    <a:pt x="57" y="945"/>
                  </a:lnTo>
                  <a:lnTo>
                    <a:pt x="60" y="940"/>
                  </a:lnTo>
                  <a:lnTo>
                    <a:pt x="67" y="933"/>
                  </a:lnTo>
                  <a:lnTo>
                    <a:pt x="70" y="929"/>
                  </a:lnTo>
                  <a:lnTo>
                    <a:pt x="71" y="925"/>
                  </a:lnTo>
                  <a:lnTo>
                    <a:pt x="71" y="922"/>
                  </a:lnTo>
                  <a:lnTo>
                    <a:pt x="69" y="919"/>
                  </a:lnTo>
                  <a:lnTo>
                    <a:pt x="69" y="919"/>
                  </a:lnTo>
                  <a:lnTo>
                    <a:pt x="76" y="915"/>
                  </a:lnTo>
                  <a:lnTo>
                    <a:pt x="87" y="907"/>
                  </a:lnTo>
                  <a:lnTo>
                    <a:pt x="92" y="903"/>
                  </a:lnTo>
                  <a:lnTo>
                    <a:pt x="95" y="898"/>
                  </a:lnTo>
                  <a:lnTo>
                    <a:pt x="96" y="894"/>
                  </a:lnTo>
                  <a:lnTo>
                    <a:pt x="96" y="892"/>
                  </a:lnTo>
                  <a:lnTo>
                    <a:pt x="95" y="890"/>
                  </a:lnTo>
                  <a:lnTo>
                    <a:pt x="95" y="890"/>
                  </a:lnTo>
                  <a:lnTo>
                    <a:pt x="114" y="878"/>
                  </a:lnTo>
                  <a:lnTo>
                    <a:pt x="119" y="875"/>
                  </a:lnTo>
                  <a:lnTo>
                    <a:pt x="123" y="870"/>
                  </a:lnTo>
                  <a:lnTo>
                    <a:pt x="125" y="866"/>
                  </a:lnTo>
                  <a:lnTo>
                    <a:pt x="126" y="865"/>
                  </a:lnTo>
                  <a:lnTo>
                    <a:pt x="125" y="864"/>
                  </a:lnTo>
                  <a:lnTo>
                    <a:pt x="125" y="864"/>
                  </a:lnTo>
                  <a:lnTo>
                    <a:pt x="132" y="860"/>
                  </a:lnTo>
                  <a:lnTo>
                    <a:pt x="142" y="854"/>
                  </a:lnTo>
                  <a:lnTo>
                    <a:pt x="147" y="852"/>
                  </a:lnTo>
                  <a:lnTo>
                    <a:pt x="151" y="848"/>
                  </a:lnTo>
                  <a:lnTo>
                    <a:pt x="153" y="845"/>
                  </a:lnTo>
                  <a:lnTo>
                    <a:pt x="153" y="844"/>
                  </a:lnTo>
                  <a:lnTo>
                    <a:pt x="152" y="841"/>
                  </a:lnTo>
                  <a:lnTo>
                    <a:pt x="152" y="841"/>
                  </a:lnTo>
                  <a:lnTo>
                    <a:pt x="171" y="834"/>
                  </a:lnTo>
                  <a:lnTo>
                    <a:pt x="171" y="834"/>
                  </a:lnTo>
                  <a:lnTo>
                    <a:pt x="151" y="851"/>
                  </a:lnTo>
                  <a:lnTo>
                    <a:pt x="128" y="869"/>
                  </a:lnTo>
                  <a:lnTo>
                    <a:pt x="107" y="889"/>
                  </a:lnTo>
                  <a:lnTo>
                    <a:pt x="87" y="911"/>
                  </a:lnTo>
                  <a:lnTo>
                    <a:pt x="67" y="934"/>
                  </a:lnTo>
                  <a:lnTo>
                    <a:pt x="60" y="946"/>
                  </a:lnTo>
                  <a:lnTo>
                    <a:pt x="52" y="959"/>
                  </a:lnTo>
                  <a:lnTo>
                    <a:pt x="46" y="971"/>
                  </a:lnTo>
                  <a:lnTo>
                    <a:pt x="40" y="984"/>
                  </a:lnTo>
                  <a:lnTo>
                    <a:pt x="36" y="998"/>
                  </a:lnTo>
                  <a:lnTo>
                    <a:pt x="33" y="1011"/>
                  </a:lnTo>
                  <a:lnTo>
                    <a:pt x="33" y="1011"/>
                  </a:lnTo>
                  <a:lnTo>
                    <a:pt x="27" y="1016"/>
                  </a:lnTo>
                  <a:lnTo>
                    <a:pt x="19" y="1022"/>
                  </a:lnTo>
                  <a:lnTo>
                    <a:pt x="19" y="1022"/>
                  </a:lnTo>
                  <a:close/>
                  <a:moveTo>
                    <a:pt x="438" y="841"/>
                  </a:moveTo>
                  <a:lnTo>
                    <a:pt x="438" y="841"/>
                  </a:lnTo>
                  <a:lnTo>
                    <a:pt x="437" y="836"/>
                  </a:lnTo>
                  <a:lnTo>
                    <a:pt x="437" y="836"/>
                  </a:lnTo>
                  <a:lnTo>
                    <a:pt x="442" y="834"/>
                  </a:lnTo>
                  <a:lnTo>
                    <a:pt x="442" y="834"/>
                  </a:lnTo>
                  <a:lnTo>
                    <a:pt x="438" y="841"/>
                  </a:lnTo>
                  <a:lnTo>
                    <a:pt x="438" y="841"/>
                  </a:lnTo>
                  <a:close/>
                  <a:moveTo>
                    <a:pt x="444" y="848"/>
                  </a:moveTo>
                  <a:lnTo>
                    <a:pt x="444" y="848"/>
                  </a:lnTo>
                  <a:lnTo>
                    <a:pt x="453" y="836"/>
                  </a:lnTo>
                  <a:lnTo>
                    <a:pt x="462" y="823"/>
                  </a:lnTo>
                  <a:lnTo>
                    <a:pt x="462" y="823"/>
                  </a:lnTo>
                  <a:lnTo>
                    <a:pt x="471" y="813"/>
                  </a:lnTo>
                  <a:lnTo>
                    <a:pt x="476" y="807"/>
                  </a:lnTo>
                  <a:lnTo>
                    <a:pt x="477" y="805"/>
                  </a:lnTo>
                  <a:lnTo>
                    <a:pt x="477" y="803"/>
                  </a:lnTo>
                  <a:lnTo>
                    <a:pt x="477" y="803"/>
                  </a:lnTo>
                  <a:lnTo>
                    <a:pt x="484" y="812"/>
                  </a:lnTo>
                  <a:lnTo>
                    <a:pt x="484" y="812"/>
                  </a:lnTo>
                  <a:lnTo>
                    <a:pt x="473" y="825"/>
                  </a:lnTo>
                  <a:lnTo>
                    <a:pt x="463" y="839"/>
                  </a:lnTo>
                  <a:lnTo>
                    <a:pt x="463" y="839"/>
                  </a:lnTo>
                  <a:lnTo>
                    <a:pt x="462" y="836"/>
                  </a:lnTo>
                  <a:lnTo>
                    <a:pt x="460" y="836"/>
                  </a:lnTo>
                  <a:lnTo>
                    <a:pt x="457" y="837"/>
                  </a:lnTo>
                  <a:lnTo>
                    <a:pt x="454" y="839"/>
                  </a:lnTo>
                  <a:lnTo>
                    <a:pt x="444" y="848"/>
                  </a:lnTo>
                  <a:lnTo>
                    <a:pt x="444" y="848"/>
                  </a:lnTo>
                  <a:close/>
                  <a:moveTo>
                    <a:pt x="455" y="792"/>
                  </a:moveTo>
                  <a:lnTo>
                    <a:pt x="456" y="791"/>
                  </a:lnTo>
                  <a:lnTo>
                    <a:pt x="456" y="791"/>
                  </a:lnTo>
                  <a:lnTo>
                    <a:pt x="455" y="792"/>
                  </a:lnTo>
                  <a:lnTo>
                    <a:pt x="455" y="792"/>
                  </a:lnTo>
                  <a:lnTo>
                    <a:pt x="455" y="792"/>
                  </a:lnTo>
                  <a:lnTo>
                    <a:pt x="455" y="792"/>
                  </a:lnTo>
                  <a:close/>
                  <a:moveTo>
                    <a:pt x="466" y="794"/>
                  </a:moveTo>
                  <a:lnTo>
                    <a:pt x="466" y="794"/>
                  </a:lnTo>
                  <a:lnTo>
                    <a:pt x="467" y="793"/>
                  </a:lnTo>
                  <a:lnTo>
                    <a:pt x="467" y="791"/>
                  </a:lnTo>
                  <a:lnTo>
                    <a:pt x="467" y="791"/>
                  </a:lnTo>
                  <a:lnTo>
                    <a:pt x="473" y="798"/>
                  </a:lnTo>
                  <a:lnTo>
                    <a:pt x="473" y="798"/>
                  </a:lnTo>
                  <a:lnTo>
                    <a:pt x="471" y="798"/>
                  </a:lnTo>
                  <a:lnTo>
                    <a:pt x="468" y="799"/>
                  </a:lnTo>
                  <a:lnTo>
                    <a:pt x="463" y="803"/>
                  </a:lnTo>
                  <a:lnTo>
                    <a:pt x="456" y="811"/>
                  </a:lnTo>
                  <a:lnTo>
                    <a:pt x="456" y="811"/>
                  </a:lnTo>
                  <a:lnTo>
                    <a:pt x="462" y="803"/>
                  </a:lnTo>
                  <a:lnTo>
                    <a:pt x="466" y="794"/>
                  </a:lnTo>
                  <a:lnTo>
                    <a:pt x="466" y="794"/>
                  </a:lnTo>
                  <a:close/>
                  <a:moveTo>
                    <a:pt x="462" y="788"/>
                  </a:moveTo>
                  <a:lnTo>
                    <a:pt x="463" y="788"/>
                  </a:lnTo>
                  <a:lnTo>
                    <a:pt x="463" y="788"/>
                  </a:lnTo>
                  <a:lnTo>
                    <a:pt x="463" y="788"/>
                  </a:lnTo>
                  <a:lnTo>
                    <a:pt x="463" y="788"/>
                  </a:lnTo>
                  <a:lnTo>
                    <a:pt x="462" y="788"/>
                  </a:lnTo>
                  <a:lnTo>
                    <a:pt x="462" y="788"/>
                  </a:lnTo>
                  <a:close/>
                  <a:moveTo>
                    <a:pt x="489" y="822"/>
                  </a:moveTo>
                  <a:lnTo>
                    <a:pt x="489" y="822"/>
                  </a:lnTo>
                  <a:lnTo>
                    <a:pt x="494" y="829"/>
                  </a:lnTo>
                  <a:lnTo>
                    <a:pt x="494" y="829"/>
                  </a:lnTo>
                  <a:lnTo>
                    <a:pt x="483" y="844"/>
                  </a:lnTo>
                  <a:lnTo>
                    <a:pt x="483" y="844"/>
                  </a:lnTo>
                  <a:lnTo>
                    <a:pt x="480" y="842"/>
                  </a:lnTo>
                  <a:lnTo>
                    <a:pt x="478" y="842"/>
                  </a:lnTo>
                  <a:lnTo>
                    <a:pt x="476" y="844"/>
                  </a:lnTo>
                  <a:lnTo>
                    <a:pt x="473" y="846"/>
                  </a:lnTo>
                  <a:lnTo>
                    <a:pt x="465" y="854"/>
                  </a:lnTo>
                  <a:lnTo>
                    <a:pt x="465" y="854"/>
                  </a:lnTo>
                  <a:lnTo>
                    <a:pt x="477" y="837"/>
                  </a:lnTo>
                  <a:lnTo>
                    <a:pt x="489" y="822"/>
                  </a:lnTo>
                  <a:lnTo>
                    <a:pt x="489" y="822"/>
                  </a:lnTo>
                  <a:close/>
                  <a:moveTo>
                    <a:pt x="450" y="863"/>
                  </a:moveTo>
                  <a:lnTo>
                    <a:pt x="450" y="863"/>
                  </a:lnTo>
                  <a:lnTo>
                    <a:pt x="448" y="858"/>
                  </a:lnTo>
                  <a:lnTo>
                    <a:pt x="448" y="858"/>
                  </a:lnTo>
                  <a:lnTo>
                    <a:pt x="456" y="852"/>
                  </a:lnTo>
                  <a:lnTo>
                    <a:pt x="456" y="852"/>
                  </a:lnTo>
                  <a:lnTo>
                    <a:pt x="450" y="863"/>
                  </a:lnTo>
                  <a:lnTo>
                    <a:pt x="450" y="863"/>
                  </a:lnTo>
                  <a:close/>
                  <a:moveTo>
                    <a:pt x="457" y="872"/>
                  </a:moveTo>
                  <a:lnTo>
                    <a:pt x="457" y="872"/>
                  </a:lnTo>
                  <a:lnTo>
                    <a:pt x="467" y="865"/>
                  </a:lnTo>
                  <a:lnTo>
                    <a:pt x="467" y="865"/>
                  </a:lnTo>
                  <a:lnTo>
                    <a:pt x="465" y="871"/>
                  </a:lnTo>
                  <a:lnTo>
                    <a:pt x="462" y="878"/>
                  </a:lnTo>
                  <a:lnTo>
                    <a:pt x="462" y="878"/>
                  </a:lnTo>
                  <a:lnTo>
                    <a:pt x="457" y="872"/>
                  </a:lnTo>
                  <a:lnTo>
                    <a:pt x="457" y="872"/>
                  </a:lnTo>
                  <a:close/>
                  <a:moveTo>
                    <a:pt x="472" y="892"/>
                  </a:moveTo>
                  <a:lnTo>
                    <a:pt x="472" y="892"/>
                  </a:lnTo>
                  <a:lnTo>
                    <a:pt x="467" y="886"/>
                  </a:lnTo>
                  <a:lnTo>
                    <a:pt x="467" y="886"/>
                  </a:lnTo>
                  <a:lnTo>
                    <a:pt x="468" y="884"/>
                  </a:lnTo>
                  <a:lnTo>
                    <a:pt x="468" y="884"/>
                  </a:lnTo>
                  <a:lnTo>
                    <a:pt x="477" y="880"/>
                  </a:lnTo>
                  <a:lnTo>
                    <a:pt x="477" y="880"/>
                  </a:lnTo>
                  <a:lnTo>
                    <a:pt x="474" y="886"/>
                  </a:lnTo>
                  <a:lnTo>
                    <a:pt x="472" y="892"/>
                  </a:lnTo>
                  <a:lnTo>
                    <a:pt x="472" y="892"/>
                  </a:lnTo>
                  <a:close/>
                  <a:moveTo>
                    <a:pt x="490" y="850"/>
                  </a:moveTo>
                  <a:lnTo>
                    <a:pt x="490" y="850"/>
                  </a:lnTo>
                  <a:lnTo>
                    <a:pt x="498" y="839"/>
                  </a:lnTo>
                  <a:lnTo>
                    <a:pt x="498" y="839"/>
                  </a:lnTo>
                  <a:lnTo>
                    <a:pt x="502" y="846"/>
                  </a:lnTo>
                  <a:lnTo>
                    <a:pt x="502" y="846"/>
                  </a:lnTo>
                  <a:lnTo>
                    <a:pt x="490" y="857"/>
                  </a:lnTo>
                  <a:lnTo>
                    <a:pt x="478" y="868"/>
                  </a:lnTo>
                  <a:lnTo>
                    <a:pt x="478" y="868"/>
                  </a:lnTo>
                  <a:lnTo>
                    <a:pt x="484" y="858"/>
                  </a:lnTo>
                  <a:lnTo>
                    <a:pt x="490" y="850"/>
                  </a:lnTo>
                  <a:lnTo>
                    <a:pt x="490" y="850"/>
                  </a:lnTo>
                  <a:close/>
                  <a:moveTo>
                    <a:pt x="563" y="983"/>
                  </a:moveTo>
                  <a:lnTo>
                    <a:pt x="563" y="983"/>
                  </a:lnTo>
                  <a:lnTo>
                    <a:pt x="551" y="992"/>
                  </a:lnTo>
                  <a:lnTo>
                    <a:pt x="538" y="998"/>
                  </a:lnTo>
                  <a:lnTo>
                    <a:pt x="538" y="998"/>
                  </a:lnTo>
                  <a:lnTo>
                    <a:pt x="545" y="988"/>
                  </a:lnTo>
                  <a:lnTo>
                    <a:pt x="555" y="980"/>
                  </a:lnTo>
                  <a:lnTo>
                    <a:pt x="573" y="964"/>
                  </a:lnTo>
                  <a:lnTo>
                    <a:pt x="573" y="964"/>
                  </a:lnTo>
                  <a:lnTo>
                    <a:pt x="583" y="970"/>
                  </a:lnTo>
                  <a:lnTo>
                    <a:pt x="583" y="970"/>
                  </a:lnTo>
                  <a:lnTo>
                    <a:pt x="574" y="976"/>
                  </a:lnTo>
                  <a:lnTo>
                    <a:pt x="563" y="983"/>
                  </a:lnTo>
                  <a:lnTo>
                    <a:pt x="563" y="983"/>
                  </a:lnTo>
                  <a:close/>
                  <a:moveTo>
                    <a:pt x="591" y="974"/>
                  </a:moveTo>
                  <a:lnTo>
                    <a:pt x="591" y="974"/>
                  </a:lnTo>
                  <a:lnTo>
                    <a:pt x="603" y="977"/>
                  </a:lnTo>
                  <a:lnTo>
                    <a:pt x="603" y="977"/>
                  </a:lnTo>
                  <a:lnTo>
                    <a:pt x="580" y="994"/>
                  </a:lnTo>
                  <a:lnTo>
                    <a:pt x="567" y="1001"/>
                  </a:lnTo>
                  <a:lnTo>
                    <a:pt x="555" y="1006"/>
                  </a:lnTo>
                  <a:lnTo>
                    <a:pt x="555" y="1006"/>
                  </a:lnTo>
                  <a:lnTo>
                    <a:pt x="569" y="992"/>
                  </a:lnTo>
                  <a:lnTo>
                    <a:pt x="569" y="992"/>
                  </a:lnTo>
                  <a:lnTo>
                    <a:pt x="581" y="983"/>
                  </a:lnTo>
                  <a:lnTo>
                    <a:pt x="587" y="978"/>
                  </a:lnTo>
                  <a:lnTo>
                    <a:pt x="590" y="976"/>
                  </a:lnTo>
                  <a:lnTo>
                    <a:pt x="591" y="974"/>
                  </a:lnTo>
                  <a:lnTo>
                    <a:pt x="591" y="974"/>
                  </a:lnTo>
                  <a:close/>
                  <a:moveTo>
                    <a:pt x="536" y="980"/>
                  </a:moveTo>
                  <a:lnTo>
                    <a:pt x="536" y="980"/>
                  </a:lnTo>
                  <a:lnTo>
                    <a:pt x="548" y="969"/>
                  </a:lnTo>
                  <a:lnTo>
                    <a:pt x="561" y="958"/>
                  </a:lnTo>
                  <a:lnTo>
                    <a:pt x="561" y="958"/>
                  </a:lnTo>
                  <a:lnTo>
                    <a:pt x="563" y="957"/>
                  </a:lnTo>
                  <a:lnTo>
                    <a:pt x="563" y="957"/>
                  </a:lnTo>
                  <a:lnTo>
                    <a:pt x="565" y="958"/>
                  </a:lnTo>
                  <a:lnTo>
                    <a:pt x="565" y="958"/>
                  </a:lnTo>
                  <a:lnTo>
                    <a:pt x="550" y="969"/>
                  </a:lnTo>
                  <a:lnTo>
                    <a:pt x="536" y="980"/>
                  </a:lnTo>
                  <a:lnTo>
                    <a:pt x="536" y="980"/>
                  </a:lnTo>
                  <a:close/>
                  <a:moveTo>
                    <a:pt x="521" y="970"/>
                  </a:moveTo>
                  <a:lnTo>
                    <a:pt x="521" y="970"/>
                  </a:lnTo>
                  <a:lnTo>
                    <a:pt x="527" y="963"/>
                  </a:lnTo>
                  <a:lnTo>
                    <a:pt x="533" y="954"/>
                  </a:lnTo>
                  <a:lnTo>
                    <a:pt x="548" y="940"/>
                  </a:lnTo>
                  <a:lnTo>
                    <a:pt x="548" y="940"/>
                  </a:lnTo>
                  <a:lnTo>
                    <a:pt x="556" y="949"/>
                  </a:lnTo>
                  <a:lnTo>
                    <a:pt x="556" y="949"/>
                  </a:lnTo>
                  <a:lnTo>
                    <a:pt x="539" y="960"/>
                  </a:lnTo>
                  <a:lnTo>
                    <a:pt x="521" y="970"/>
                  </a:lnTo>
                  <a:lnTo>
                    <a:pt x="521" y="970"/>
                  </a:lnTo>
                  <a:close/>
                  <a:moveTo>
                    <a:pt x="522" y="947"/>
                  </a:moveTo>
                  <a:lnTo>
                    <a:pt x="522" y="947"/>
                  </a:lnTo>
                  <a:lnTo>
                    <a:pt x="528" y="940"/>
                  </a:lnTo>
                  <a:lnTo>
                    <a:pt x="528" y="940"/>
                  </a:lnTo>
                  <a:lnTo>
                    <a:pt x="534" y="934"/>
                  </a:lnTo>
                  <a:lnTo>
                    <a:pt x="538" y="927"/>
                  </a:lnTo>
                  <a:lnTo>
                    <a:pt x="538" y="927"/>
                  </a:lnTo>
                  <a:lnTo>
                    <a:pt x="543" y="933"/>
                  </a:lnTo>
                  <a:lnTo>
                    <a:pt x="543" y="933"/>
                  </a:lnTo>
                  <a:lnTo>
                    <a:pt x="522" y="947"/>
                  </a:lnTo>
                  <a:lnTo>
                    <a:pt x="522" y="947"/>
                  </a:lnTo>
                  <a:close/>
                  <a:moveTo>
                    <a:pt x="515" y="934"/>
                  </a:moveTo>
                  <a:lnTo>
                    <a:pt x="515" y="934"/>
                  </a:lnTo>
                  <a:lnTo>
                    <a:pt x="524" y="923"/>
                  </a:lnTo>
                  <a:lnTo>
                    <a:pt x="531" y="913"/>
                  </a:lnTo>
                  <a:lnTo>
                    <a:pt x="531" y="913"/>
                  </a:lnTo>
                  <a:lnTo>
                    <a:pt x="534" y="919"/>
                  </a:lnTo>
                  <a:lnTo>
                    <a:pt x="534" y="919"/>
                  </a:lnTo>
                  <a:lnTo>
                    <a:pt x="532" y="919"/>
                  </a:lnTo>
                  <a:lnTo>
                    <a:pt x="530" y="922"/>
                  </a:lnTo>
                  <a:lnTo>
                    <a:pt x="524" y="925"/>
                  </a:lnTo>
                  <a:lnTo>
                    <a:pt x="515" y="934"/>
                  </a:lnTo>
                  <a:lnTo>
                    <a:pt x="515" y="934"/>
                  </a:lnTo>
                  <a:close/>
                  <a:moveTo>
                    <a:pt x="513" y="911"/>
                  </a:moveTo>
                  <a:lnTo>
                    <a:pt x="513" y="911"/>
                  </a:lnTo>
                  <a:lnTo>
                    <a:pt x="524" y="898"/>
                  </a:lnTo>
                  <a:lnTo>
                    <a:pt x="524" y="898"/>
                  </a:lnTo>
                  <a:lnTo>
                    <a:pt x="525" y="901"/>
                  </a:lnTo>
                  <a:lnTo>
                    <a:pt x="525" y="901"/>
                  </a:lnTo>
                  <a:lnTo>
                    <a:pt x="513" y="911"/>
                  </a:lnTo>
                  <a:lnTo>
                    <a:pt x="513" y="911"/>
                  </a:lnTo>
                  <a:close/>
                  <a:moveTo>
                    <a:pt x="495" y="910"/>
                  </a:moveTo>
                  <a:lnTo>
                    <a:pt x="495" y="910"/>
                  </a:lnTo>
                  <a:lnTo>
                    <a:pt x="501" y="898"/>
                  </a:lnTo>
                  <a:lnTo>
                    <a:pt x="509" y="884"/>
                  </a:lnTo>
                  <a:lnTo>
                    <a:pt x="509" y="884"/>
                  </a:lnTo>
                  <a:lnTo>
                    <a:pt x="514" y="877"/>
                  </a:lnTo>
                  <a:lnTo>
                    <a:pt x="514" y="877"/>
                  </a:lnTo>
                  <a:lnTo>
                    <a:pt x="519" y="888"/>
                  </a:lnTo>
                  <a:lnTo>
                    <a:pt x="519" y="888"/>
                  </a:lnTo>
                  <a:lnTo>
                    <a:pt x="507" y="899"/>
                  </a:lnTo>
                  <a:lnTo>
                    <a:pt x="501" y="905"/>
                  </a:lnTo>
                  <a:lnTo>
                    <a:pt x="495" y="910"/>
                  </a:lnTo>
                  <a:lnTo>
                    <a:pt x="495" y="910"/>
                  </a:lnTo>
                  <a:close/>
                  <a:moveTo>
                    <a:pt x="483" y="890"/>
                  </a:moveTo>
                  <a:lnTo>
                    <a:pt x="483" y="890"/>
                  </a:lnTo>
                  <a:lnTo>
                    <a:pt x="488" y="881"/>
                  </a:lnTo>
                  <a:lnTo>
                    <a:pt x="494" y="872"/>
                  </a:lnTo>
                  <a:lnTo>
                    <a:pt x="506" y="857"/>
                  </a:lnTo>
                  <a:lnTo>
                    <a:pt x="506" y="857"/>
                  </a:lnTo>
                  <a:lnTo>
                    <a:pt x="509" y="864"/>
                  </a:lnTo>
                  <a:lnTo>
                    <a:pt x="509" y="864"/>
                  </a:lnTo>
                  <a:lnTo>
                    <a:pt x="496" y="877"/>
                  </a:lnTo>
                  <a:lnTo>
                    <a:pt x="490" y="884"/>
                  </a:lnTo>
                  <a:lnTo>
                    <a:pt x="483" y="890"/>
                  </a:lnTo>
                  <a:lnTo>
                    <a:pt x="483" y="890"/>
                  </a:lnTo>
                  <a:close/>
                  <a:moveTo>
                    <a:pt x="484" y="911"/>
                  </a:moveTo>
                  <a:lnTo>
                    <a:pt x="484" y="911"/>
                  </a:lnTo>
                  <a:lnTo>
                    <a:pt x="479" y="904"/>
                  </a:lnTo>
                  <a:lnTo>
                    <a:pt x="479" y="904"/>
                  </a:lnTo>
                  <a:lnTo>
                    <a:pt x="491" y="895"/>
                  </a:lnTo>
                  <a:lnTo>
                    <a:pt x="491" y="895"/>
                  </a:lnTo>
                  <a:lnTo>
                    <a:pt x="484" y="911"/>
                  </a:lnTo>
                  <a:lnTo>
                    <a:pt x="484" y="911"/>
                  </a:lnTo>
                  <a:close/>
                  <a:moveTo>
                    <a:pt x="490" y="927"/>
                  </a:moveTo>
                  <a:lnTo>
                    <a:pt x="490" y="927"/>
                  </a:lnTo>
                  <a:lnTo>
                    <a:pt x="489" y="924"/>
                  </a:lnTo>
                  <a:lnTo>
                    <a:pt x="489" y="924"/>
                  </a:lnTo>
                  <a:lnTo>
                    <a:pt x="492" y="922"/>
                  </a:lnTo>
                  <a:lnTo>
                    <a:pt x="492" y="922"/>
                  </a:lnTo>
                  <a:lnTo>
                    <a:pt x="490" y="927"/>
                  </a:lnTo>
                  <a:lnTo>
                    <a:pt x="490" y="927"/>
                  </a:lnTo>
                  <a:close/>
                  <a:moveTo>
                    <a:pt x="494" y="936"/>
                  </a:moveTo>
                  <a:lnTo>
                    <a:pt x="494" y="936"/>
                  </a:lnTo>
                  <a:lnTo>
                    <a:pt x="502" y="931"/>
                  </a:lnTo>
                  <a:lnTo>
                    <a:pt x="510" y="925"/>
                  </a:lnTo>
                  <a:lnTo>
                    <a:pt x="510" y="925"/>
                  </a:lnTo>
                  <a:lnTo>
                    <a:pt x="496" y="943"/>
                  </a:lnTo>
                  <a:lnTo>
                    <a:pt x="496" y="943"/>
                  </a:lnTo>
                  <a:lnTo>
                    <a:pt x="494" y="936"/>
                  </a:lnTo>
                  <a:lnTo>
                    <a:pt x="494" y="936"/>
                  </a:lnTo>
                  <a:close/>
                  <a:moveTo>
                    <a:pt x="500" y="958"/>
                  </a:moveTo>
                  <a:lnTo>
                    <a:pt x="500" y="958"/>
                  </a:lnTo>
                  <a:lnTo>
                    <a:pt x="506" y="954"/>
                  </a:lnTo>
                  <a:lnTo>
                    <a:pt x="506" y="954"/>
                  </a:lnTo>
                  <a:lnTo>
                    <a:pt x="501" y="960"/>
                  </a:lnTo>
                  <a:lnTo>
                    <a:pt x="501" y="960"/>
                  </a:lnTo>
                  <a:lnTo>
                    <a:pt x="500" y="958"/>
                  </a:lnTo>
                  <a:lnTo>
                    <a:pt x="500" y="958"/>
                  </a:lnTo>
                  <a:close/>
                  <a:moveTo>
                    <a:pt x="504" y="969"/>
                  </a:moveTo>
                  <a:lnTo>
                    <a:pt x="504" y="969"/>
                  </a:lnTo>
                  <a:lnTo>
                    <a:pt x="509" y="968"/>
                  </a:lnTo>
                  <a:lnTo>
                    <a:pt x="514" y="964"/>
                  </a:lnTo>
                  <a:lnTo>
                    <a:pt x="514" y="964"/>
                  </a:lnTo>
                  <a:lnTo>
                    <a:pt x="510" y="971"/>
                  </a:lnTo>
                  <a:lnTo>
                    <a:pt x="507" y="977"/>
                  </a:lnTo>
                  <a:lnTo>
                    <a:pt x="507" y="977"/>
                  </a:lnTo>
                  <a:lnTo>
                    <a:pt x="504" y="969"/>
                  </a:lnTo>
                  <a:lnTo>
                    <a:pt x="504" y="969"/>
                  </a:lnTo>
                  <a:close/>
                  <a:moveTo>
                    <a:pt x="514" y="990"/>
                  </a:moveTo>
                  <a:lnTo>
                    <a:pt x="514" y="990"/>
                  </a:lnTo>
                  <a:lnTo>
                    <a:pt x="510" y="986"/>
                  </a:lnTo>
                  <a:lnTo>
                    <a:pt x="510" y="986"/>
                  </a:lnTo>
                  <a:lnTo>
                    <a:pt x="516" y="983"/>
                  </a:lnTo>
                  <a:lnTo>
                    <a:pt x="521" y="981"/>
                  </a:lnTo>
                  <a:lnTo>
                    <a:pt x="521" y="981"/>
                  </a:lnTo>
                  <a:lnTo>
                    <a:pt x="514" y="990"/>
                  </a:lnTo>
                  <a:lnTo>
                    <a:pt x="514" y="990"/>
                  </a:lnTo>
                  <a:close/>
                  <a:moveTo>
                    <a:pt x="524" y="1004"/>
                  </a:moveTo>
                  <a:lnTo>
                    <a:pt x="524" y="1004"/>
                  </a:lnTo>
                  <a:lnTo>
                    <a:pt x="519" y="999"/>
                  </a:lnTo>
                  <a:lnTo>
                    <a:pt x="519" y="999"/>
                  </a:lnTo>
                  <a:lnTo>
                    <a:pt x="528" y="994"/>
                  </a:lnTo>
                  <a:lnTo>
                    <a:pt x="528" y="994"/>
                  </a:lnTo>
                  <a:lnTo>
                    <a:pt x="524" y="1004"/>
                  </a:lnTo>
                  <a:lnTo>
                    <a:pt x="524" y="1004"/>
                  </a:lnTo>
                  <a:close/>
                  <a:moveTo>
                    <a:pt x="538" y="1012"/>
                  </a:moveTo>
                  <a:lnTo>
                    <a:pt x="538" y="1012"/>
                  </a:lnTo>
                  <a:lnTo>
                    <a:pt x="533" y="1010"/>
                  </a:lnTo>
                  <a:lnTo>
                    <a:pt x="533" y="1010"/>
                  </a:lnTo>
                  <a:lnTo>
                    <a:pt x="542" y="1007"/>
                  </a:lnTo>
                  <a:lnTo>
                    <a:pt x="542" y="1007"/>
                  </a:lnTo>
                  <a:lnTo>
                    <a:pt x="539" y="1010"/>
                  </a:lnTo>
                  <a:lnTo>
                    <a:pt x="538" y="1012"/>
                  </a:lnTo>
                  <a:lnTo>
                    <a:pt x="538" y="1012"/>
                  </a:lnTo>
                  <a:close/>
                  <a:moveTo>
                    <a:pt x="561" y="1019"/>
                  </a:moveTo>
                  <a:lnTo>
                    <a:pt x="561" y="1019"/>
                  </a:lnTo>
                  <a:lnTo>
                    <a:pt x="551" y="1017"/>
                  </a:lnTo>
                  <a:lnTo>
                    <a:pt x="551" y="1017"/>
                  </a:lnTo>
                  <a:lnTo>
                    <a:pt x="559" y="1015"/>
                  </a:lnTo>
                  <a:lnTo>
                    <a:pt x="567" y="1012"/>
                  </a:lnTo>
                  <a:lnTo>
                    <a:pt x="567" y="1012"/>
                  </a:lnTo>
                  <a:lnTo>
                    <a:pt x="561" y="1019"/>
                  </a:lnTo>
                  <a:lnTo>
                    <a:pt x="561" y="1019"/>
                  </a:lnTo>
                  <a:close/>
                  <a:moveTo>
                    <a:pt x="593" y="1022"/>
                  </a:moveTo>
                  <a:lnTo>
                    <a:pt x="593" y="1022"/>
                  </a:lnTo>
                  <a:lnTo>
                    <a:pt x="579" y="1021"/>
                  </a:lnTo>
                  <a:lnTo>
                    <a:pt x="579" y="1021"/>
                  </a:lnTo>
                  <a:lnTo>
                    <a:pt x="596" y="1011"/>
                  </a:lnTo>
                  <a:lnTo>
                    <a:pt x="596" y="1011"/>
                  </a:lnTo>
                  <a:lnTo>
                    <a:pt x="593" y="1016"/>
                  </a:lnTo>
                  <a:lnTo>
                    <a:pt x="593" y="1022"/>
                  </a:lnTo>
                  <a:lnTo>
                    <a:pt x="593" y="1022"/>
                  </a:lnTo>
                  <a:close/>
                  <a:moveTo>
                    <a:pt x="584" y="1007"/>
                  </a:moveTo>
                  <a:lnTo>
                    <a:pt x="584" y="1007"/>
                  </a:lnTo>
                  <a:lnTo>
                    <a:pt x="593" y="998"/>
                  </a:lnTo>
                  <a:lnTo>
                    <a:pt x="604" y="988"/>
                  </a:lnTo>
                  <a:lnTo>
                    <a:pt x="604" y="988"/>
                  </a:lnTo>
                  <a:lnTo>
                    <a:pt x="615" y="981"/>
                  </a:lnTo>
                  <a:lnTo>
                    <a:pt x="615" y="981"/>
                  </a:lnTo>
                  <a:lnTo>
                    <a:pt x="620" y="982"/>
                  </a:lnTo>
                  <a:lnTo>
                    <a:pt x="620" y="982"/>
                  </a:lnTo>
                  <a:lnTo>
                    <a:pt x="602" y="995"/>
                  </a:lnTo>
                  <a:lnTo>
                    <a:pt x="584" y="1007"/>
                  </a:lnTo>
                  <a:lnTo>
                    <a:pt x="584" y="1007"/>
                  </a:lnTo>
                  <a:close/>
                  <a:moveTo>
                    <a:pt x="609" y="1022"/>
                  </a:moveTo>
                  <a:lnTo>
                    <a:pt x="609" y="1022"/>
                  </a:lnTo>
                  <a:lnTo>
                    <a:pt x="613" y="1019"/>
                  </a:lnTo>
                  <a:lnTo>
                    <a:pt x="613" y="1019"/>
                  </a:lnTo>
                  <a:lnTo>
                    <a:pt x="613" y="1022"/>
                  </a:lnTo>
                  <a:lnTo>
                    <a:pt x="613" y="1022"/>
                  </a:lnTo>
                  <a:lnTo>
                    <a:pt x="609" y="1022"/>
                  </a:lnTo>
                  <a:lnTo>
                    <a:pt x="609" y="1022"/>
                  </a:lnTo>
                  <a:close/>
                  <a:moveTo>
                    <a:pt x="607" y="1012"/>
                  </a:moveTo>
                  <a:lnTo>
                    <a:pt x="607" y="1012"/>
                  </a:lnTo>
                  <a:lnTo>
                    <a:pt x="612" y="1006"/>
                  </a:lnTo>
                  <a:lnTo>
                    <a:pt x="616" y="1000"/>
                  </a:lnTo>
                  <a:lnTo>
                    <a:pt x="628" y="988"/>
                  </a:lnTo>
                  <a:lnTo>
                    <a:pt x="628" y="988"/>
                  </a:lnTo>
                  <a:lnTo>
                    <a:pt x="633" y="984"/>
                  </a:lnTo>
                  <a:lnTo>
                    <a:pt x="633" y="984"/>
                  </a:lnTo>
                  <a:lnTo>
                    <a:pt x="646" y="986"/>
                  </a:lnTo>
                  <a:lnTo>
                    <a:pt x="646" y="986"/>
                  </a:lnTo>
                  <a:lnTo>
                    <a:pt x="633" y="995"/>
                  </a:lnTo>
                  <a:lnTo>
                    <a:pt x="633" y="995"/>
                  </a:lnTo>
                  <a:lnTo>
                    <a:pt x="620" y="1005"/>
                  </a:lnTo>
                  <a:lnTo>
                    <a:pt x="613" y="1009"/>
                  </a:lnTo>
                  <a:lnTo>
                    <a:pt x="607" y="1012"/>
                  </a:lnTo>
                  <a:lnTo>
                    <a:pt x="607" y="1012"/>
                  </a:lnTo>
                  <a:close/>
                  <a:moveTo>
                    <a:pt x="638" y="1019"/>
                  </a:moveTo>
                  <a:lnTo>
                    <a:pt x="638" y="1019"/>
                  </a:lnTo>
                  <a:lnTo>
                    <a:pt x="631" y="1021"/>
                  </a:lnTo>
                  <a:lnTo>
                    <a:pt x="631" y="1021"/>
                  </a:lnTo>
                  <a:lnTo>
                    <a:pt x="639" y="1016"/>
                  </a:lnTo>
                  <a:lnTo>
                    <a:pt x="639" y="1016"/>
                  </a:lnTo>
                  <a:lnTo>
                    <a:pt x="638" y="1019"/>
                  </a:lnTo>
                  <a:lnTo>
                    <a:pt x="638" y="1019"/>
                  </a:lnTo>
                  <a:close/>
                  <a:moveTo>
                    <a:pt x="634" y="1007"/>
                  </a:moveTo>
                  <a:lnTo>
                    <a:pt x="634" y="1007"/>
                  </a:lnTo>
                  <a:lnTo>
                    <a:pt x="639" y="1004"/>
                  </a:lnTo>
                  <a:lnTo>
                    <a:pt x="639" y="1004"/>
                  </a:lnTo>
                  <a:lnTo>
                    <a:pt x="652" y="993"/>
                  </a:lnTo>
                  <a:lnTo>
                    <a:pt x="652" y="993"/>
                  </a:lnTo>
                  <a:lnTo>
                    <a:pt x="648" y="999"/>
                  </a:lnTo>
                  <a:lnTo>
                    <a:pt x="648" y="999"/>
                  </a:lnTo>
                  <a:lnTo>
                    <a:pt x="634" y="1007"/>
                  </a:lnTo>
                  <a:lnTo>
                    <a:pt x="634" y="1007"/>
                  </a:lnTo>
                  <a:close/>
                  <a:moveTo>
                    <a:pt x="666" y="1017"/>
                  </a:moveTo>
                  <a:lnTo>
                    <a:pt x="666" y="1017"/>
                  </a:lnTo>
                  <a:lnTo>
                    <a:pt x="671" y="1013"/>
                  </a:lnTo>
                  <a:lnTo>
                    <a:pt x="671" y="1013"/>
                  </a:lnTo>
                  <a:lnTo>
                    <a:pt x="672" y="1016"/>
                  </a:lnTo>
                  <a:lnTo>
                    <a:pt x="672" y="1016"/>
                  </a:lnTo>
                  <a:lnTo>
                    <a:pt x="666" y="1017"/>
                  </a:lnTo>
                  <a:lnTo>
                    <a:pt x="666" y="1017"/>
                  </a:lnTo>
                  <a:close/>
                  <a:moveTo>
                    <a:pt x="650" y="1012"/>
                  </a:moveTo>
                  <a:lnTo>
                    <a:pt x="650" y="1012"/>
                  </a:lnTo>
                  <a:lnTo>
                    <a:pt x="654" y="1006"/>
                  </a:lnTo>
                  <a:lnTo>
                    <a:pt x="654" y="1006"/>
                  </a:lnTo>
                  <a:lnTo>
                    <a:pt x="666" y="996"/>
                  </a:lnTo>
                  <a:lnTo>
                    <a:pt x="678" y="987"/>
                  </a:lnTo>
                  <a:lnTo>
                    <a:pt x="678" y="987"/>
                  </a:lnTo>
                  <a:lnTo>
                    <a:pt x="693" y="987"/>
                  </a:lnTo>
                  <a:lnTo>
                    <a:pt x="693" y="987"/>
                  </a:lnTo>
                  <a:lnTo>
                    <a:pt x="686" y="993"/>
                  </a:lnTo>
                  <a:lnTo>
                    <a:pt x="686" y="993"/>
                  </a:lnTo>
                  <a:lnTo>
                    <a:pt x="669" y="1004"/>
                  </a:lnTo>
                  <a:lnTo>
                    <a:pt x="660" y="1009"/>
                  </a:lnTo>
                  <a:lnTo>
                    <a:pt x="650" y="1012"/>
                  </a:lnTo>
                  <a:lnTo>
                    <a:pt x="650" y="1012"/>
                  </a:lnTo>
                  <a:close/>
                  <a:moveTo>
                    <a:pt x="693" y="1000"/>
                  </a:moveTo>
                  <a:lnTo>
                    <a:pt x="693" y="1000"/>
                  </a:lnTo>
                  <a:lnTo>
                    <a:pt x="709" y="987"/>
                  </a:lnTo>
                  <a:lnTo>
                    <a:pt x="709" y="987"/>
                  </a:lnTo>
                  <a:lnTo>
                    <a:pt x="727" y="986"/>
                  </a:lnTo>
                  <a:lnTo>
                    <a:pt x="727" y="986"/>
                  </a:lnTo>
                  <a:lnTo>
                    <a:pt x="708" y="996"/>
                  </a:lnTo>
                  <a:lnTo>
                    <a:pt x="687" y="1005"/>
                  </a:lnTo>
                  <a:lnTo>
                    <a:pt x="687" y="1005"/>
                  </a:lnTo>
                  <a:lnTo>
                    <a:pt x="693" y="1000"/>
                  </a:lnTo>
                  <a:lnTo>
                    <a:pt x="693" y="1000"/>
                  </a:lnTo>
                  <a:close/>
                  <a:moveTo>
                    <a:pt x="701" y="1013"/>
                  </a:moveTo>
                  <a:lnTo>
                    <a:pt x="701" y="1013"/>
                  </a:lnTo>
                  <a:lnTo>
                    <a:pt x="690" y="1015"/>
                  </a:lnTo>
                  <a:lnTo>
                    <a:pt x="690" y="1015"/>
                  </a:lnTo>
                  <a:lnTo>
                    <a:pt x="703" y="1010"/>
                  </a:lnTo>
                  <a:lnTo>
                    <a:pt x="703" y="1010"/>
                  </a:lnTo>
                  <a:lnTo>
                    <a:pt x="701" y="1013"/>
                  </a:lnTo>
                  <a:lnTo>
                    <a:pt x="701" y="1013"/>
                  </a:lnTo>
                  <a:close/>
                  <a:moveTo>
                    <a:pt x="737" y="992"/>
                  </a:moveTo>
                  <a:lnTo>
                    <a:pt x="737" y="992"/>
                  </a:lnTo>
                  <a:lnTo>
                    <a:pt x="746" y="986"/>
                  </a:lnTo>
                  <a:lnTo>
                    <a:pt x="746" y="986"/>
                  </a:lnTo>
                  <a:lnTo>
                    <a:pt x="767" y="984"/>
                  </a:lnTo>
                  <a:lnTo>
                    <a:pt x="767" y="984"/>
                  </a:lnTo>
                  <a:lnTo>
                    <a:pt x="764" y="987"/>
                  </a:lnTo>
                  <a:lnTo>
                    <a:pt x="764" y="987"/>
                  </a:lnTo>
                  <a:lnTo>
                    <a:pt x="751" y="994"/>
                  </a:lnTo>
                  <a:lnTo>
                    <a:pt x="739" y="1000"/>
                  </a:lnTo>
                  <a:lnTo>
                    <a:pt x="727" y="1005"/>
                  </a:lnTo>
                  <a:lnTo>
                    <a:pt x="715" y="1010"/>
                  </a:lnTo>
                  <a:lnTo>
                    <a:pt x="715" y="1010"/>
                  </a:lnTo>
                  <a:lnTo>
                    <a:pt x="726" y="1000"/>
                  </a:lnTo>
                  <a:lnTo>
                    <a:pt x="737" y="992"/>
                  </a:lnTo>
                  <a:lnTo>
                    <a:pt x="737" y="992"/>
                  </a:lnTo>
                  <a:close/>
                  <a:moveTo>
                    <a:pt x="752" y="1009"/>
                  </a:moveTo>
                  <a:lnTo>
                    <a:pt x="752" y="1009"/>
                  </a:lnTo>
                  <a:lnTo>
                    <a:pt x="761" y="1001"/>
                  </a:lnTo>
                  <a:lnTo>
                    <a:pt x="769" y="994"/>
                  </a:lnTo>
                  <a:lnTo>
                    <a:pt x="769" y="994"/>
                  </a:lnTo>
                  <a:lnTo>
                    <a:pt x="785" y="983"/>
                  </a:lnTo>
                  <a:lnTo>
                    <a:pt x="785" y="983"/>
                  </a:lnTo>
                  <a:lnTo>
                    <a:pt x="795" y="983"/>
                  </a:lnTo>
                  <a:lnTo>
                    <a:pt x="795" y="983"/>
                  </a:lnTo>
                  <a:lnTo>
                    <a:pt x="786" y="990"/>
                  </a:lnTo>
                  <a:lnTo>
                    <a:pt x="778" y="999"/>
                  </a:lnTo>
                  <a:lnTo>
                    <a:pt x="778" y="999"/>
                  </a:lnTo>
                  <a:lnTo>
                    <a:pt x="766" y="1005"/>
                  </a:lnTo>
                  <a:lnTo>
                    <a:pt x="752" y="1009"/>
                  </a:lnTo>
                  <a:lnTo>
                    <a:pt x="752" y="1009"/>
                  </a:lnTo>
                  <a:close/>
                  <a:moveTo>
                    <a:pt x="793" y="1012"/>
                  </a:moveTo>
                  <a:lnTo>
                    <a:pt x="793" y="1012"/>
                  </a:lnTo>
                  <a:lnTo>
                    <a:pt x="784" y="1012"/>
                  </a:lnTo>
                  <a:lnTo>
                    <a:pt x="784" y="1012"/>
                  </a:lnTo>
                  <a:lnTo>
                    <a:pt x="798" y="1006"/>
                  </a:lnTo>
                  <a:lnTo>
                    <a:pt x="798" y="1006"/>
                  </a:lnTo>
                  <a:lnTo>
                    <a:pt x="793" y="1012"/>
                  </a:lnTo>
                  <a:lnTo>
                    <a:pt x="793" y="1012"/>
                  </a:lnTo>
                  <a:close/>
                  <a:moveTo>
                    <a:pt x="807" y="1011"/>
                  </a:moveTo>
                  <a:lnTo>
                    <a:pt x="807" y="1011"/>
                  </a:lnTo>
                  <a:lnTo>
                    <a:pt x="813" y="1005"/>
                  </a:lnTo>
                  <a:lnTo>
                    <a:pt x="819" y="999"/>
                  </a:lnTo>
                  <a:lnTo>
                    <a:pt x="833" y="988"/>
                  </a:lnTo>
                  <a:lnTo>
                    <a:pt x="833" y="988"/>
                  </a:lnTo>
                  <a:lnTo>
                    <a:pt x="837" y="984"/>
                  </a:lnTo>
                  <a:lnTo>
                    <a:pt x="837" y="984"/>
                  </a:lnTo>
                  <a:lnTo>
                    <a:pt x="857" y="987"/>
                  </a:lnTo>
                  <a:lnTo>
                    <a:pt x="857" y="987"/>
                  </a:lnTo>
                  <a:lnTo>
                    <a:pt x="841" y="996"/>
                  </a:lnTo>
                  <a:lnTo>
                    <a:pt x="841" y="996"/>
                  </a:lnTo>
                  <a:lnTo>
                    <a:pt x="825" y="1005"/>
                  </a:lnTo>
                  <a:lnTo>
                    <a:pt x="816" y="1009"/>
                  </a:lnTo>
                  <a:lnTo>
                    <a:pt x="807" y="1011"/>
                  </a:lnTo>
                  <a:lnTo>
                    <a:pt x="807" y="1011"/>
                  </a:lnTo>
                  <a:close/>
                  <a:moveTo>
                    <a:pt x="803" y="993"/>
                  </a:moveTo>
                  <a:lnTo>
                    <a:pt x="803" y="993"/>
                  </a:lnTo>
                  <a:lnTo>
                    <a:pt x="813" y="983"/>
                  </a:lnTo>
                  <a:lnTo>
                    <a:pt x="813" y="983"/>
                  </a:lnTo>
                  <a:lnTo>
                    <a:pt x="819" y="984"/>
                  </a:lnTo>
                  <a:lnTo>
                    <a:pt x="819" y="984"/>
                  </a:lnTo>
                  <a:lnTo>
                    <a:pt x="803" y="993"/>
                  </a:lnTo>
                  <a:lnTo>
                    <a:pt x="803" y="993"/>
                  </a:lnTo>
                  <a:close/>
                  <a:moveTo>
                    <a:pt x="846" y="1005"/>
                  </a:moveTo>
                  <a:lnTo>
                    <a:pt x="846" y="1005"/>
                  </a:lnTo>
                  <a:lnTo>
                    <a:pt x="861" y="998"/>
                  </a:lnTo>
                  <a:lnTo>
                    <a:pt x="868" y="993"/>
                  </a:lnTo>
                  <a:lnTo>
                    <a:pt x="873" y="987"/>
                  </a:lnTo>
                  <a:lnTo>
                    <a:pt x="873" y="987"/>
                  </a:lnTo>
                  <a:lnTo>
                    <a:pt x="886" y="988"/>
                  </a:lnTo>
                  <a:lnTo>
                    <a:pt x="886" y="988"/>
                  </a:lnTo>
                  <a:lnTo>
                    <a:pt x="885" y="988"/>
                  </a:lnTo>
                  <a:lnTo>
                    <a:pt x="885" y="988"/>
                  </a:lnTo>
                  <a:lnTo>
                    <a:pt x="875" y="995"/>
                  </a:lnTo>
                  <a:lnTo>
                    <a:pt x="863" y="1001"/>
                  </a:lnTo>
                  <a:lnTo>
                    <a:pt x="851" y="1007"/>
                  </a:lnTo>
                  <a:lnTo>
                    <a:pt x="839" y="1011"/>
                  </a:lnTo>
                  <a:lnTo>
                    <a:pt x="839" y="1011"/>
                  </a:lnTo>
                  <a:lnTo>
                    <a:pt x="846" y="1005"/>
                  </a:lnTo>
                  <a:lnTo>
                    <a:pt x="846" y="1005"/>
                  </a:lnTo>
                  <a:close/>
                  <a:moveTo>
                    <a:pt x="862" y="1017"/>
                  </a:moveTo>
                  <a:lnTo>
                    <a:pt x="862" y="1017"/>
                  </a:lnTo>
                  <a:lnTo>
                    <a:pt x="853" y="1017"/>
                  </a:lnTo>
                  <a:lnTo>
                    <a:pt x="853" y="1017"/>
                  </a:lnTo>
                  <a:lnTo>
                    <a:pt x="863" y="1012"/>
                  </a:lnTo>
                  <a:lnTo>
                    <a:pt x="863" y="1012"/>
                  </a:lnTo>
                  <a:lnTo>
                    <a:pt x="862" y="1017"/>
                  </a:lnTo>
                  <a:lnTo>
                    <a:pt x="862" y="1017"/>
                  </a:lnTo>
                  <a:close/>
                  <a:moveTo>
                    <a:pt x="874" y="1013"/>
                  </a:moveTo>
                  <a:lnTo>
                    <a:pt x="874" y="1013"/>
                  </a:lnTo>
                  <a:lnTo>
                    <a:pt x="878" y="1010"/>
                  </a:lnTo>
                  <a:lnTo>
                    <a:pt x="881" y="1005"/>
                  </a:lnTo>
                  <a:lnTo>
                    <a:pt x="891" y="996"/>
                  </a:lnTo>
                  <a:lnTo>
                    <a:pt x="891" y="996"/>
                  </a:lnTo>
                  <a:lnTo>
                    <a:pt x="896" y="993"/>
                  </a:lnTo>
                  <a:lnTo>
                    <a:pt x="900" y="989"/>
                  </a:lnTo>
                  <a:lnTo>
                    <a:pt x="900" y="989"/>
                  </a:lnTo>
                  <a:lnTo>
                    <a:pt x="917" y="990"/>
                  </a:lnTo>
                  <a:lnTo>
                    <a:pt x="917" y="990"/>
                  </a:lnTo>
                  <a:lnTo>
                    <a:pt x="896" y="1002"/>
                  </a:lnTo>
                  <a:lnTo>
                    <a:pt x="874" y="1013"/>
                  </a:lnTo>
                  <a:lnTo>
                    <a:pt x="874" y="1013"/>
                  </a:lnTo>
                  <a:close/>
                  <a:moveTo>
                    <a:pt x="912" y="1007"/>
                  </a:moveTo>
                  <a:lnTo>
                    <a:pt x="912" y="1007"/>
                  </a:lnTo>
                  <a:lnTo>
                    <a:pt x="922" y="1000"/>
                  </a:lnTo>
                  <a:lnTo>
                    <a:pt x="927" y="996"/>
                  </a:lnTo>
                  <a:lnTo>
                    <a:pt x="928" y="994"/>
                  </a:lnTo>
                  <a:lnTo>
                    <a:pt x="928" y="992"/>
                  </a:lnTo>
                  <a:lnTo>
                    <a:pt x="928" y="992"/>
                  </a:lnTo>
                  <a:lnTo>
                    <a:pt x="944" y="993"/>
                  </a:lnTo>
                  <a:lnTo>
                    <a:pt x="944" y="993"/>
                  </a:lnTo>
                  <a:lnTo>
                    <a:pt x="903" y="1013"/>
                  </a:lnTo>
                  <a:lnTo>
                    <a:pt x="903" y="1013"/>
                  </a:lnTo>
                  <a:lnTo>
                    <a:pt x="912" y="1007"/>
                  </a:lnTo>
                  <a:lnTo>
                    <a:pt x="912" y="1007"/>
                  </a:lnTo>
                  <a:close/>
                  <a:moveTo>
                    <a:pt x="963" y="994"/>
                  </a:moveTo>
                  <a:lnTo>
                    <a:pt x="963" y="994"/>
                  </a:lnTo>
                  <a:lnTo>
                    <a:pt x="971" y="995"/>
                  </a:lnTo>
                  <a:lnTo>
                    <a:pt x="971" y="995"/>
                  </a:lnTo>
                  <a:lnTo>
                    <a:pt x="967" y="999"/>
                  </a:lnTo>
                  <a:lnTo>
                    <a:pt x="967" y="999"/>
                  </a:lnTo>
                  <a:lnTo>
                    <a:pt x="950" y="1006"/>
                  </a:lnTo>
                  <a:lnTo>
                    <a:pt x="933" y="1012"/>
                  </a:lnTo>
                  <a:lnTo>
                    <a:pt x="933" y="1012"/>
                  </a:lnTo>
                  <a:lnTo>
                    <a:pt x="940" y="1007"/>
                  </a:lnTo>
                  <a:lnTo>
                    <a:pt x="947" y="1004"/>
                  </a:lnTo>
                  <a:lnTo>
                    <a:pt x="956" y="999"/>
                  </a:lnTo>
                  <a:lnTo>
                    <a:pt x="963" y="994"/>
                  </a:lnTo>
                  <a:lnTo>
                    <a:pt x="963" y="994"/>
                  </a:lnTo>
                  <a:close/>
                  <a:moveTo>
                    <a:pt x="908" y="1022"/>
                  </a:moveTo>
                  <a:lnTo>
                    <a:pt x="908" y="1022"/>
                  </a:lnTo>
                  <a:lnTo>
                    <a:pt x="911" y="1019"/>
                  </a:lnTo>
                  <a:lnTo>
                    <a:pt x="911" y="1019"/>
                  </a:lnTo>
                  <a:lnTo>
                    <a:pt x="912" y="1022"/>
                  </a:lnTo>
                  <a:lnTo>
                    <a:pt x="912" y="1022"/>
                  </a:lnTo>
                  <a:lnTo>
                    <a:pt x="908" y="1022"/>
                  </a:lnTo>
                  <a:lnTo>
                    <a:pt x="908" y="1022"/>
                  </a:lnTo>
                  <a:close/>
                  <a:moveTo>
                    <a:pt x="939" y="1025"/>
                  </a:moveTo>
                  <a:lnTo>
                    <a:pt x="939" y="1025"/>
                  </a:lnTo>
                  <a:lnTo>
                    <a:pt x="926" y="1024"/>
                  </a:lnTo>
                  <a:lnTo>
                    <a:pt x="926" y="1024"/>
                  </a:lnTo>
                  <a:lnTo>
                    <a:pt x="935" y="1022"/>
                  </a:lnTo>
                  <a:lnTo>
                    <a:pt x="945" y="1018"/>
                  </a:lnTo>
                  <a:lnTo>
                    <a:pt x="945" y="1018"/>
                  </a:lnTo>
                  <a:lnTo>
                    <a:pt x="939" y="1025"/>
                  </a:lnTo>
                  <a:lnTo>
                    <a:pt x="939" y="1025"/>
                  </a:lnTo>
                  <a:close/>
                  <a:moveTo>
                    <a:pt x="967" y="1028"/>
                  </a:moveTo>
                  <a:lnTo>
                    <a:pt x="967" y="1028"/>
                  </a:lnTo>
                  <a:lnTo>
                    <a:pt x="963" y="1028"/>
                  </a:lnTo>
                  <a:lnTo>
                    <a:pt x="963" y="1028"/>
                  </a:lnTo>
                  <a:lnTo>
                    <a:pt x="969" y="1025"/>
                  </a:lnTo>
                  <a:lnTo>
                    <a:pt x="969" y="1025"/>
                  </a:lnTo>
                  <a:lnTo>
                    <a:pt x="967" y="1028"/>
                  </a:lnTo>
                  <a:lnTo>
                    <a:pt x="967" y="1028"/>
                  </a:lnTo>
                  <a:close/>
                  <a:moveTo>
                    <a:pt x="958" y="1019"/>
                  </a:moveTo>
                  <a:lnTo>
                    <a:pt x="958" y="1019"/>
                  </a:lnTo>
                  <a:lnTo>
                    <a:pt x="973" y="1006"/>
                  </a:lnTo>
                  <a:lnTo>
                    <a:pt x="973" y="1006"/>
                  </a:lnTo>
                  <a:lnTo>
                    <a:pt x="980" y="1002"/>
                  </a:lnTo>
                  <a:lnTo>
                    <a:pt x="986" y="996"/>
                  </a:lnTo>
                  <a:lnTo>
                    <a:pt x="986" y="996"/>
                  </a:lnTo>
                  <a:lnTo>
                    <a:pt x="999" y="998"/>
                  </a:lnTo>
                  <a:lnTo>
                    <a:pt x="999" y="998"/>
                  </a:lnTo>
                  <a:lnTo>
                    <a:pt x="979" y="1010"/>
                  </a:lnTo>
                  <a:lnTo>
                    <a:pt x="958" y="1019"/>
                  </a:lnTo>
                  <a:lnTo>
                    <a:pt x="958" y="1019"/>
                  </a:lnTo>
                  <a:close/>
                  <a:moveTo>
                    <a:pt x="988" y="1030"/>
                  </a:moveTo>
                  <a:lnTo>
                    <a:pt x="988" y="1030"/>
                  </a:lnTo>
                  <a:lnTo>
                    <a:pt x="985" y="1030"/>
                  </a:lnTo>
                  <a:lnTo>
                    <a:pt x="985" y="1030"/>
                  </a:lnTo>
                  <a:lnTo>
                    <a:pt x="991" y="1028"/>
                  </a:lnTo>
                  <a:lnTo>
                    <a:pt x="991" y="1028"/>
                  </a:lnTo>
                  <a:lnTo>
                    <a:pt x="988" y="1030"/>
                  </a:lnTo>
                  <a:lnTo>
                    <a:pt x="988" y="1030"/>
                  </a:lnTo>
                  <a:close/>
                  <a:moveTo>
                    <a:pt x="991" y="1017"/>
                  </a:moveTo>
                  <a:lnTo>
                    <a:pt x="991" y="1017"/>
                  </a:lnTo>
                  <a:lnTo>
                    <a:pt x="999" y="1011"/>
                  </a:lnTo>
                  <a:lnTo>
                    <a:pt x="1008" y="1005"/>
                  </a:lnTo>
                  <a:lnTo>
                    <a:pt x="1008" y="1005"/>
                  </a:lnTo>
                  <a:lnTo>
                    <a:pt x="1012" y="1001"/>
                  </a:lnTo>
                  <a:lnTo>
                    <a:pt x="1012" y="1001"/>
                  </a:lnTo>
                  <a:lnTo>
                    <a:pt x="1015" y="1000"/>
                  </a:lnTo>
                  <a:lnTo>
                    <a:pt x="1015" y="1000"/>
                  </a:lnTo>
                  <a:lnTo>
                    <a:pt x="1022" y="1000"/>
                  </a:lnTo>
                  <a:lnTo>
                    <a:pt x="1022" y="1000"/>
                  </a:lnTo>
                  <a:lnTo>
                    <a:pt x="1014" y="1006"/>
                  </a:lnTo>
                  <a:lnTo>
                    <a:pt x="1014" y="1006"/>
                  </a:lnTo>
                  <a:lnTo>
                    <a:pt x="1003" y="1012"/>
                  </a:lnTo>
                  <a:lnTo>
                    <a:pt x="991" y="1017"/>
                  </a:lnTo>
                  <a:lnTo>
                    <a:pt x="991" y="1017"/>
                  </a:lnTo>
                  <a:close/>
                  <a:moveTo>
                    <a:pt x="1020" y="1015"/>
                  </a:moveTo>
                  <a:lnTo>
                    <a:pt x="1020" y="1015"/>
                  </a:lnTo>
                  <a:lnTo>
                    <a:pt x="1028" y="1009"/>
                  </a:lnTo>
                  <a:lnTo>
                    <a:pt x="1038" y="1002"/>
                  </a:lnTo>
                  <a:lnTo>
                    <a:pt x="1038" y="1002"/>
                  </a:lnTo>
                  <a:lnTo>
                    <a:pt x="1050" y="1004"/>
                  </a:lnTo>
                  <a:lnTo>
                    <a:pt x="1050" y="1004"/>
                  </a:lnTo>
                  <a:lnTo>
                    <a:pt x="1028" y="1015"/>
                  </a:lnTo>
                  <a:lnTo>
                    <a:pt x="1008" y="1024"/>
                  </a:lnTo>
                  <a:lnTo>
                    <a:pt x="1008" y="1024"/>
                  </a:lnTo>
                  <a:lnTo>
                    <a:pt x="1020" y="1015"/>
                  </a:lnTo>
                  <a:lnTo>
                    <a:pt x="1020" y="1015"/>
                  </a:lnTo>
                  <a:close/>
                  <a:moveTo>
                    <a:pt x="1016" y="1034"/>
                  </a:moveTo>
                  <a:lnTo>
                    <a:pt x="1016" y="1034"/>
                  </a:lnTo>
                  <a:lnTo>
                    <a:pt x="1012" y="1033"/>
                  </a:lnTo>
                  <a:lnTo>
                    <a:pt x="1012" y="1033"/>
                  </a:lnTo>
                  <a:lnTo>
                    <a:pt x="1018" y="1030"/>
                  </a:lnTo>
                  <a:lnTo>
                    <a:pt x="1018" y="1030"/>
                  </a:lnTo>
                  <a:lnTo>
                    <a:pt x="1016" y="1034"/>
                  </a:lnTo>
                  <a:lnTo>
                    <a:pt x="1016" y="1034"/>
                  </a:lnTo>
                  <a:close/>
                  <a:moveTo>
                    <a:pt x="1065" y="1007"/>
                  </a:moveTo>
                  <a:lnTo>
                    <a:pt x="1065" y="1007"/>
                  </a:lnTo>
                  <a:lnTo>
                    <a:pt x="1067" y="1006"/>
                  </a:lnTo>
                  <a:lnTo>
                    <a:pt x="1067" y="1006"/>
                  </a:lnTo>
                  <a:lnTo>
                    <a:pt x="1080" y="1007"/>
                  </a:lnTo>
                  <a:lnTo>
                    <a:pt x="1080" y="1007"/>
                  </a:lnTo>
                  <a:lnTo>
                    <a:pt x="1057" y="1019"/>
                  </a:lnTo>
                  <a:lnTo>
                    <a:pt x="1045" y="1025"/>
                  </a:lnTo>
                  <a:lnTo>
                    <a:pt x="1032" y="1030"/>
                  </a:lnTo>
                  <a:lnTo>
                    <a:pt x="1032" y="1030"/>
                  </a:lnTo>
                  <a:lnTo>
                    <a:pt x="1040" y="1024"/>
                  </a:lnTo>
                  <a:lnTo>
                    <a:pt x="1047" y="1018"/>
                  </a:lnTo>
                  <a:lnTo>
                    <a:pt x="1065" y="1007"/>
                  </a:lnTo>
                  <a:lnTo>
                    <a:pt x="1065" y="1007"/>
                  </a:lnTo>
                  <a:close/>
                  <a:moveTo>
                    <a:pt x="1086" y="1009"/>
                  </a:moveTo>
                  <a:lnTo>
                    <a:pt x="1086" y="1009"/>
                  </a:lnTo>
                  <a:lnTo>
                    <a:pt x="1086" y="1009"/>
                  </a:lnTo>
                  <a:lnTo>
                    <a:pt x="1086" y="1009"/>
                  </a:lnTo>
                  <a:lnTo>
                    <a:pt x="1112" y="1012"/>
                  </a:lnTo>
                  <a:lnTo>
                    <a:pt x="1112" y="1012"/>
                  </a:lnTo>
                  <a:lnTo>
                    <a:pt x="1071" y="1028"/>
                  </a:lnTo>
                  <a:lnTo>
                    <a:pt x="1071" y="1028"/>
                  </a:lnTo>
                  <a:lnTo>
                    <a:pt x="1075" y="1024"/>
                  </a:lnTo>
                  <a:lnTo>
                    <a:pt x="1082" y="1019"/>
                  </a:lnTo>
                  <a:lnTo>
                    <a:pt x="1085" y="1017"/>
                  </a:lnTo>
                  <a:lnTo>
                    <a:pt x="1087" y="1015"/>
                  </a:lnTo>
                  <a:lnTo>
                    <a:pt x="1087" y="1011"/>
                  </a:lnTo>
                  <a:lnTo>
                    <a:pt x="1086" y="1009"/>
                  </a:lnTo>
                  <a:lnTo>
                    <a:pt x="1086" y="1009"/>
                  </a:lnTo>
                  <a:close/>
                  <a:moveTo>
                    <a:pt x="1046" y="1036"/>
                  </a:moveTo>
                  <a:lnTo>
                    <a:pt x="1046" y="1036"/>
                  </a:lnTo>
                  <a:lnTo>
                    <a:pt x="1044" y="1036"/>
                  </a:lnTo>
                  <a:lnTo>
                    <a:pt x="1044" y="1036"/>
                  </a:lnTo>
                  <a:lnTo>
                    <a:pt x="1047" y="1035"/>
                  </a:lnTo>
                  <a:lnTo>
                    <a:pt x="1047" y="1035"/>
                  </a:lnTo>
                  <a:lnTo>
                    <a:pt x="1046" y="1036"/>
                  </a:lnTo>
                  <a:lnTo>
                    <a:pt x="1046" y="1036"/>
                  </a:lnTo>
                  <a:close/>
                  <a:moveTo>
                    <a:pt x="1082" y="1040"/>
                  </a:moveTo>
                  <a:lnTo>
                    <a:pt x="1082" y="1040"/>
                  </a:lnTo>
                  <a:lnTo>
                    <a:pt x="1068" y="1039"/>
                  </a:lnTo>
                  <a:lnTo>
                    <a:pt x="1068" y="1039"/>
                  </a:lnTo>
                  <a:lnTo>
                    <a:pt x="1070" y="1039"/>
                  </a:lnTo>
                  <a:lnTo>
                    <a:pt x="1070" y="1039"/>
                  </a:lnTo>
                  <a:lnTo>
                    <a:pt x="1095" y="1028"/>
                  </a:lnTo>
                  <a:lnTo>
                    <a:pt x="1095" y="1028"/>
                  </a:lnTo>
                  <a:lnTo>
                    <a:pt x="1088" y="1034"/>
                  </a:lnTo>
                  <a:lnTo>
                    <a:pt x="1085" y="1037"/>
                  </a:lnTo>
                  <a:lnTo>
                    <a:pt x="1082" y="1040"/>
                  </a:lnTo>
                  <a:lnTo>
                    <a:pt x="1082" y="1040"/>
                  </a:lnTo>
                  <a:close/>
                  <a:moveTo>
                    <a:pt x="1111" y="1043"/>
                  </a:moveTo>
                  <a:lnTo>
                    <a:pt x="1111" y="1043"/>
                  </a:lnTo>
                  <a:lnTo>
                    <a:pt x="1099" y="1042"/>
                  </a:lnTo>
                  <a:lnTo>
                    <a:pt x="1099" y="1042"/>
                  </a:lnTo>
                  <a:lnTo>
                    <a:pt x="1127" y="1029"/>
                  </a:lnTo>
                  <a:lnTo>
                    <a:pt x="1127" y="1029"/>
                  </a:lnTo>
                  <a:lnTo>
                    <a:pt x="1111" y="1043"/>
                  </a:lnTo>
                  <a:lnTo>
                    <a:pt x="1111" y="1043"/>
                  </a:lnTo>
                  <a:close/>
                  <a:moveTo>
                    <a:pt x="1124" y="1013"/>
                  </a:moveTo>
                  <a:lnTo>
                    <a:pt x="1124" y="1013"/>
                  </a:lnTo>
                  <a:lnTo>
                    <a:pt x="1138" y="1016"/>
                  </a:lnTo>
                  <a:lnTo>
                    <a:pt x="1138" y="1016"/>
                  </a:lnTo>
                  <a:lnTo>
                    <a:pt x="1126" y="1019"/>
                  </a:lnTo>
                  <a:lnTo>
                    <a:pt x="1115" y="1025"/>
                  </a:lnTo>
                  <a:lnTo>
                    <a:pt x="1115" y="1025"/>
                  </a:lnTo>
                  <a:lnTo>
                    <a:pt x="1123" y="1018"/>
                  </a:lnTo>
                  <a:lnTo>
                    <a:pt x="1123" y="1018"/>
                  </a:lnTo>
                  <a:lnTo>
                    <a:pt x="1124" y="1016"/>
                  </a:lnTo>
                  <a:lnTo>
                    <a:pt x="1124" y="1013"/>
                  </a:lnTo>
                  <a:lnTo>
                    <a:pt x="1124" y="1013"/>
                  </a:lnTo>
                  <a:close/>
                  <a:moveTo>
                    <a:pt x="1156" y="1046"/>
                  </a:moveTo>
                  <a:lnTo>
                    <a:pt x="1156" y="1046"/>
                  </a:lnTo>
                  <a:lnTo>
                    <a:pt x="1144" y="1046"/>
                  </a:lnTo>
                  <a:lnTo>
                    <a:pt x="1144" y="1046"/>
                  </a:lnTo>
                  <a:lnTo>
                    <a:pt x="1156" y="1040"/>
                  </a:lnTo>
                  <a:lnTo>
                    <a:pt x="1156" y="1040"/>
                  </a:lnTo>
                  <a:lnTo>
                    <a:pt x="1169" y="1035"/>
                  </a:lnTo>
                  <a:lnTo>
                    <a:pt x="1169" y="1035"/>
                  </a:lnTo>
                  <a:lnTo>
                    <a:pt x="1156" y="1046"/>
                  </a:lnTo>
                  <a:lnTo>
                    <a:pt x="1156" y="1046"/>
                  </a:lnTo>
                  <a:close/>
                  <a:moveTo>
                    <a:pt x="1128" y="1042"/>
                  </a:moveTo>
                  <a:lnTo>
                    <a:pt x="1128" y="1042"/>
                  </a:lnTo>
                  <a:lnTo>
                    <a:pt x="1140" y="1031"/>
                  </a:lnTo>
                  <a:lnTo>
                    <a:pt x="1150" y="1021"/>
                  </a:lnTo>
                  <a:lnTo>
                    <a:pt x="1150" y="1021"/>
                  </a:lnTo>
                  <a:lnTo>
                    <a:pt x="1151" y="1018"/>
                  </a:lnTo>
                  <a:lnTo>
                    <a:pt x="1151" y="1017"/>
                  </a:lnTo>
                  <a:lnTo>
                    <a:pt x="1151" y="1017"/>
                  </a:lnTo>
                  <a:lnTo>
                    <a:pt x="1182" y="1019"/>
                  </a:lnTo>
                  <a:lnTo>
                    <a:pt x="1182" y="1019"/>
                  </a:lnTo>
                  <a:lnTo>
                    <a:pt x="1169" y="1024"/>
                  </a:lnTo>
                  <a:lnTo>
                    <a:pt x="1154" y="1030"/>
                  </a:lnTo>
                  <a:lnTo>
                    <a:pt x="1141" y="1036"/>
                  </a:lnTo>
                  <a:lnTo>
                    <a:pt x="1128" y="1042"/>
                  </a:lnTo>
                  <a:lnTo>
                    <a:pt x="1128" y="1042"/>
                  </a:lnTo>
                  <a:close/>
                  <a:moveTo>
                    <a:pt x="1191" y="1022"/>
                  </a:moveTo>
                  <a:lnTo>
                    <a:pt x="1191" y="1022"/>
                  </a:lnTo>
                  <a:lnTo>
                    <a:pt x="1191" y="1021"/>
                  </a:lnTo>
                  <a:lnTo>
                    <a:pt x="1191" y="1021"/>
                  </a:lnTo>
                  <a:lnTo>
                    <a:pt x="1205" y="1021"/>
                  </a:lnTo>
                  <a:lnTo>
                    <a:pt x="1205" y="1021"/>
                  </a:lnTo>
                  <a:lnTo>
                    <a:pt x="1186" y="1033"/>
                  </a:lnTo>
                  <a:lnTo>
                    <a:pt x="1186" y="1033"/>
                  </a:lnTo>
                  <a:lnTo>
                    <a:pt x="1188" y="1030"/>
                  </a:lnTo>
                  <a:lnTo>
                    <a:pt x="1191" y="1028"/>
                  </a:lnTo>
                  <a:lnTo>
                    <a:pt x="1191" y="1024"/>
                  </a:lnTo>
                  <a:lnTo>
                    <a:pt x="1191" y="1022"/>
                  </a:lnTo>
                  <a:lnTo>
                    <a:pt x="1191" y="1022"/>
                  </a:lnTo>
                  <a:close/>
                  <a:moveTo>
                    <a:pt x="1188" y="1043"/>
                  </a:moveTo>
                  <a:lnTo>
                    <a:pt x="1188" y="1043"/>
                  </a:lnTo>
                  <a:lnTo>
                    <a:pt x="1192" y="1041"/>
                  </a:lnTo>
                  <a:lnTo>
                    <a:pt x="1192" y="1041"/>
                  </a:lnTo>
                  <a:lnTo>
                    <a:pt x="1192" y="1041"/>
                  </a:lnTo>
                  <a:lnTo>
                    <a:pt x="1192" y="1041"/>
                  </a:lnTo>
                  <a:lnTo>
                    <a:pt x="1193" y="1042"/>
                  </a:lnTo>
                  <a:lnTo>
                    <a:pt x="1193" y="1042"/>
                  </a:lnTo>
                  <a:lnTo>
                    <a:pt x="1188" y="1043"/>
                  </a:lnTo>
                  <a:lnTo>
                    <a:pt x="1188" y="1043"/>
                  </a:lnTo>
                  <a:close/>
                  <a:moveTo>
                    <a:pt x="1205" y="1039"/>
                  </a:moveTo>
                  <a:lnTo>
                    <a:pt x="1205" y="1039"/>
                  </a:lnTo>
                  <a:lnTo>
                    <a:pt x="1223" y="1030"/>
                  </a:lnTo>
                  <a:lnTo>
                    <a:pt x="1233" y="1024"/>
                  </a:lnTo>
                  <a:lnTo>
                    <a:pt x="1236" y="1021"/>
                  </a:lnTo>
                  <a:lnTo>
                    <a:pt x="1237" y="1017"/>
                  </a:lnTo>
                  <a:lnTo>
                    <a:pt x="1237" y="1017"/>
                  </a:lnTo>
                  <a:lnTo>
                    <a:pt x="1248" y="1015"/>
                  </a:lnTo>
                  <a:lnTo>
                    <a:pt x="1259" y="1012"/>
                  </a:lnTo>
                  <a:lnTo>
                    <a:pt x="1259" y="1012"/>
                  </a:lnTo>
                  <a:lnTo>
                    <a:pt x="1245" y="1021"/>
                  </a:lnTo>
                  <a:lnTo>
                    <a:pt x="1231" y="1028"/>
                  </a:lnTo>
                  <a:lnTo>
                    <a:pt x="1218" y="1034"/>
                  </a:lnTo>
                  <a:lnTo>
                    <a:pt x="1205" y="1039"/>
                  </a:lnTo>
                  <a:lnTo>
                    <a:pt x="1205" y="1039"/>
                  </a:lnTo>
                  <a:close/>
                  <a:moveTo>
                    <a:pt x="1377" y="597"/>
                  </a:moveTo>
                  <a:lnTo>
                    <a:pt x="1377" y="597"/>
                  </a:lnTo>
                  <a:lnTo>
                    <a:pt x="1370" y="627"/>
                  </a:lnTo>
                  <a:lnTo>
                    <a:pt x="1364" y="656"/>
                  </a:lnTo>
                  <a:lnTo>
                    <a:pt x="1358" y="686"/>
                  </a:lnTo>
                  <a:lnTo>
                    <a:pt x="1353" y="716"/>
                  </a:lnTo>
                  <a:lnTo>
                    <a:pt x="1345" y="777"/>
                  </a:lnTo>
                  <a:lnTo>
                    <a:pt x="1339" y="839"/>
                  </a:lnTo>
                  <a:lnTo>
                    <a:pt x="1339" y="839"/>
                  </a:lnTo>
                  <a:lnTo>
                    <a:pt x="1336" y="866"/>
                  </a:lnTo>
                  <a:lnTo>
                    <a:pt x="1331" y="894"/>
                  </a:lnTo>
                  <a:lnTo>
                    <a:pt x="1328" y="907"/>
                  </a:lnTo>
                  <a:lnTo>
                    <a:pt x="1324" y="919"/>
                  </a:lnTo>
                  <a:lnTo>
                    <a:pt x="1321" y="933"/>
                  </a:lnTo>
                  <a:lnTo>
                    <a:pt x="1315" y="943"/>
                  </a:lnTo>
                  <a:lnTo>
                    <a:pt x="1309" y="956"/>
                  </a:lnTo>
                  <a:lnTo>
                    <a:pt x="1301" y="965"/>
                  </a:lnTo>
                  <a:lnTo>
                    <a:pt x="1293" y="975"/>
                  </a:lnTo>
                  <a:lnTo>
                    <a:pt x="1283" y="983"/>
                  </a:lnTo>
                  <a:lnTo>
                    <a:pt x="1272" y="990"/>
                  </a:lnTo>
                  <a:lnTo>
                    <a:pt x="1260" y="996"/>
                  </a:lnTo>
                  <a:lnTo>
                    <a:pt x="1247" y="1001"/>
                  </a:lnTo>
                  <a:lnTo>
                    <a:pt x="1231" y="1004"/>
                  </a:lnTo>
                  <a:lnTo>
                    <a:pt x="1231" y="1004"/>
                  </a:lnTo>
                  <a:lnTo>
                    <a:pt x="1229" y="1004"/>
                  </a:lnTo>
                  <a:lnTo>
                    <a:pt x="1227" y="1005"/>
                  </a:lnTo>
                  <a:lnTo>
                    <a:pt x="1227" y="1005"/>
                  </a:lnTo>
                  <a:lnTo>
                    <a:pt x="1201" y="1006"/>
                  </a:lnTo>
                  <a:lnTo>
                    <a:pt x="1175" y="1006"/>
                  </a:lnTo>
                  <a:lnTo>
                    <a:pt x="1150" y="1004"/>
                  </a:lnTo>
                  <a:lnTo>
                    <a:pt x="1123" y="1001"/>
                  </a:lnTo>
                  <a:lnTo>
                    <a:pt x="1071" y="993"/>
                  </a:lnTo>
                  <a:lnTo>
                    <a:pt x="1046" y="989"/>
                  </a:lnTo>
                  <a:lnTo>
                    <a:pt x="1021" y="986"/>
                  </a:lnTo>
                  <a:lnTo>
                    <a:pt x="1021" y="986"/>
                  </a:lnTo>
                  <a:lnTo>
                    <a:pt x="969" y="981"/>
                  </a:lnTo>
                  <a:lnTo>
                    <a:pt x="916" y="976"/>
                  </a:lnTo>
                  <a:lnTo>
                    <a:pt x="811" y="969"/>
                  </a:lnTo>
                  <a:lnTo>
                    <a:pt x="811" y="969"/>
                  </a:lnTo>
                  <a:lnTo>
                    <a:pt x="790" y="969"/>
                  </a:lnTo>
                  <a:lnTo>
                    <a:pt x="769" y="969"/>
                  </a:lnTo>
                  <a:lnTo>
                    <a:pt x="726" y="971"/>
                  </a:lnTo>
                  <a:lnTo>
                    <a:pt x="684" y="972"/>
                  </a:lnTo>
                  <a:lnTo>
                    <a:pt x="663" y="972"/>
                  </a:lnTo>
                  <a:lnTo>
                    <a:pt x="642" y="971"/>
                  </a:lnTo>
                  <a:lnTo>
                    <a:pt x="642" y="971"/>
                  </a:lnTo>
                  <a:lnTo>
                    <a:pt x="630" y="969"/>
                  </a:lnTo>
                  <a:lnTo>
                    <a:pt x="618" y="966"/>
                  </a:lnTo>
                  <a:lnTo>
                    <a:pt x="608" y="963"/>
                  </a:lnTo>
                  <a:lnTo>
                    <a:pt x="598" y="959"/>
                  </a:lnTo>
                  <a:lnTo>
                    <a:pt x="589" y="954"/>
                  </a:lnTo>
                  <a:lnTo>
                    <a:pt x="580" y="949"/>
                  </a:lnTo>
                  <a:lnTo>
                    <a:pt x="573" y="943"/>
                  </a:lnTo>
                  <a:lnTo>
                    <a:pt x="566" y="937"/>
                  </a:lnTo>
                  <a:lnTo>
                    <a:pt x="559" y="930"/>
                  </a:lnTo>
                  <a:lnTo>
                    <a:pt x="553" y="923"/>
                  </a:lnTo>
                  <a:lnTo>
                    <a:pt x="542" y="905"/>
                  </a:lnTo>
                  <a:lnTo>
                    <a:pt x="531" y="886"/>
                  </a:lnTo>
                  <a:lnTo>
                    <a:pt x="522" y="865"/>
                  </a:lnTo>
                  <a:lnTo>
                    <a:pt x="522" y="865"/>
                  </a:lnTo>
                  <a:lnTo>
                    <a:pt x="522" y="862"/>
                  </a:lnTo>
                  <a:lnTo>
                    <a:pt x="522" y="858"/>
                  </a:lnTo>
                  <a:lnTo>
                    <a:pt x="521" y="856"/>
                  </a:lnTo>
                  <a:lnTo>
                    <a:pt x="520" y="854"/>
                  </a:lnTo>
                  <a:lnTo>
                    <a:pt x="518" y="856"/>
                  </a:lnTo>
                  <a:lnTo>
                    <a:pt x="518" y="856"/>
                  </a:lnTo>
                  <a:lnTo>
                    <a:pt x="509" y="836"/>
                  </a:lnTo>
                  <a:lnTo>
                    <a:pt x="503" y="822"/>
                  </a:lnTo>
                  <a:lnTo>
                    <a:pt x="495" y="806"/>
                  </a:lnTo>
                  <a:lnTo>
                    <a:pt x="486" y="792"/>
                  </a:lnTo>
                  <a:lnTo>
                    <a:pt x="478" y="781"/>
                  </a:lnTo>
                  <a:lnTo>
                    <a:pt x="474" y="776"/>
                  </a:lnTo>
                  <a:lnTo>
                    <a:pt x="469" y="774"/>
                  </a:lnTo>
                  <a:lnTo>
                    <a:pt x="466" y="772"/>
                  </a:lnTo>
                  <a:lnTo>
                    <a:pt x="462" y="772"/>
                  </a:lnTo>
                  <a:lnTo>
                    <a:pt x="462" y="772"/>
                  </a:lnTo>
                  <a:lnTo>
                    <a:pt x="353" y="823"/>
                  </a:lnTo>
                  <a:lnTo>
                    <a:pt x="299" y="848"/>
                  </a:lnTo>
                  <a:lnTo>
                    <a:pt x="246" y="876"/>
                  </a:lnTo>
                  <a:lnTo>
                    <a:pt x="246" y="876"/>
                  </a:lnTo>
                  <a:lnTo>
                    <a:pt x="231" y="884"/>
                  </a:lnTo>
                  <a:lnTo>
                    <a:pt x="217" y="894"/>
                  </a:lnTo>
                  <a:lnTo>
                    <a:pt x="202" y="903"/>
                  </a:lnTo>
                  <a:lnTo>
                    <a:pt x="189" y="913"/>
                  </a:lnTo>
                  <a:lnTo>
                    <a:pt x="164" y="935"/>
                  </a:lnTo>
                  <a:lnTo>
                    <a:pt x="140" y="959"/>
                  </a:lnTo>
                  <a:lnTo>
                    <a:pt x="140" y="959"/>
                  </a:lnTo>
                  <a:lnTo>
                    <a:pt x="118" y="983"/>
                  </a:lnTo>
                  <a:lnTo>
                    <a:pt x="95" y="1006"/>
                  </a:lnTo>
                  <a:lnTo>
                    <a:pt x="83" y="1017"/>
                  </a:lnTo>
                  <a:lnTo>
                    <a:pt x="71" y="1028"/>
                  </a:lnTo>
                  <a:lnTo>
                    <a:pt x="58" y="1037"/>
                  </a:lnTo>
                  <a:lnTo>
                    <a:pt x="43" y="1045"/>
                  </a:lnTo>
                  <a:lnTo>
                    <a:pt x="43" y="1045"/>
                  </a:lnTo>
                  <a:lnTo>
                    <a:pt x="42" y="1037"/>
                  </a:lnTo>
                  <a:lnTo>
                    <a:pt x="42" y="1037"/>
                  </a:lnTo>
                  <a:lnTo>
                    <a:pt x="41" y="1029"/>
                  </a:lnTo>
                  <a:lnTo>
                    <a:pt x="41" y="1029"/>
                  </a:lnTo>
                  <a:lnTo>
                    <a:pt x="42" y="1015"/>
                  </a:lnTo>
                  <a:lnTo>
                    <a:pt x="46" y="1000"/>
                  </a:lnTo>
                  <a:lnTo>
                    <a:pt x="51" y="987"/>
                  </a:lnTo>
                  <a:lnTo>
                    <a:pt x="57" y="974"/>
                  </a:lnTo>
                  <a:lnTo>
                    <a:pt x="64" y="960"/>
                  </a:lnTo>
                  <a:lnTo>
                    <a:pt x="72" y="947"/>
                  </a:lnTo>
                  <a:lnTo>
                    <a:pt x="82" y="935"/>
                  </a:lnTo>
                  <a:lnTo>
                    <a:pt x="93" y="922"/>
                  </a:lnTo>
                  <a:lnTo>
                    <a:pt x="114" y="899"/>
                  </a:lnTo>
                  <a:lnTo>
                    <a:pt x="138" y="877"/>
                  </a:lnTo>
                  <a:lnTo>
                    <a:pt x="161" y="858"/>
                  </a:lnTo>
                  <a:lnTo>
                    <a:pt x="183" y="841"/>
                  </a:lnTo>
                  <a:lnTo>
                    <a:pt x="183" y="841"/>
                  </a:lnTo>
                  <a:lnTo>
                    <a:pt x="216" y="818"/>
                  </a:lnTo>
                  <a:lnTo>
                    <a:pt x="248" y="798"/>
                  </a:lnTo>
                  <a:lnTo>
                    <a:pt x="283" y="780"/>
                  </a:lnTo>
                  <a:lnTo>
                    <a:pt x="300" y="771"/>
                  </a:lnTo>
                  <a:lnTo>
                    <a:pt x="318" y="764"/>
                  </a:lnTo>
                  <a:lnTo>
                    <a:pt x="318" y="764"/>
                  </a:lnTo>
                  <a:lnTo>
                    <a:pt x="355" y="750"/>
                  </a:lnTo>
                  <a:lnTo>
                    <a:pt x="373" y="741"/>
                  </a:lnTo>
                  <a:lnTo>
                    <a:pt x="390" y="733"/>
                  </a:lnTo>
                  <a:lnTo>
                    <a:pt x="390" y="733"/>
                  </a:lnTo>
                  <a:lnTo>
                    <a:pt x="401" y="724"/>
                  </a:lnTo>
                  <a:lnTo>
                    <a:pt x="414" y="711"/>
                  </a:lnTo>
                  <a:lnTo>
                    <a:pt x="420" y="703"/>
                  </a:lnTo>
                  <a:lnTo>
                    <a:pt x="424" y="695"/>
                  </a:lnTo>
                  <a:lnTo>
                    <a:pt x="426" y="689"/>
                  </a:lnTo>
                  <a:lnTo>
                    <a:pt x="426" y="686"/>
                  </a:lnTo>
                  <a:lnTo>
                    <a:pt x="425" y="683"/>
                  </a:lnTo>
                  <a:lnTo>
                    <a:pt x="425" y="683"/>
                  </a:lnTo>
                  <a:lnTo>
                    <a:pt x="427" y="671"/>
                  </a:lnTo>
                  <a:lnTo>
                    <a:pt x="427" y="659"/>
                  </a:lnTo>
                  <a:lnTo>
                    <a:pt x="427" y="659"/>
                  </a:lnTo>
                  <a:lnTo>
                    <a:pt x="427" y="647"/>
                  </a:lnTo>
                  <a:lnTo>
                    <a:pt x="426" y="635"/>
                  </a:lnTo>
                  <a:lnTo>
                    <a:pt x="424" y="623"/>
                  </a:lnTo>
                  <a:lnTo>
                    <a:pt x="421" y="611"/>
                  </a:lnTo>
                  <a:lnTo>
                    <a:pt x="413" y="588"/>
                  </a:lnTo>
                  <a:lnTo>
                    <a:pt x="403" y="567"/>
                  </a:lnTo>
                  <a:lnTo>
                    <a:pt x="392" y="544"/>
                  </a:lnTo>
                  <a:lnTo>
                    <a:pt x="382" y="522"/>
                  </a:lnTo>
                  <a:lnTo>
                    <a:pt x="371" y="500"/>
                  </a:lnTo>
                  <a:lnTo>
                    <a:pt x="360" y="479"/>
                  </a:lnTo>
                  <a:lnTo>
                    <a:pt x="360" y="479"/>
                  </a:lnTo>
                  <a:lnTo>
                    <a:pt x="343" y="438"/>
                  </a:lnTo>
                  <a:lnTo>
                    <a:pt x="332" y="412"/>
                  </a:lnTo>
                  <a:lnTo>
                    <a:pt x="323" y="385"/>
                  </a:lnTo>
                  <a:lnTo>
                    <a:pt x="313" y="357"/>
                  </a:lnTo>
                  <a:lnTo>
                    <a:pt x="305" y="329"/>
                  </a:lnTo>
                  <a:lnTo>
                    <a:pt x="300" y="303"/>
                  </a:lnTo>
                  <a:lnTo>
                    <a:pt x="297" y="290"/>
                  </a:lnTo>
                  <a:lnTo>
                    <a:pt x="297" y="279"/>
                  </a:lnTo>
                  <a:lnTo>
                    <a:pt x="297" y="279"/>
                  </a:lnTo>
                  <a:lnTo>
                    <a:pt x="297" y="268"/>
                  </a:lnTo>
                  <a:lnTo>
                    <a:pt x="300" y="258"/>
                  </a:lnTo>
                  <a:lnTo>
                    <a:pt x="305" y="249"/>
                  </a:lnTo>
                  <a:lnTo>
                    <a:pt x="307" y="244"/>
                  </a:lnTo>
                  <a:lnTo>
                    <a:pt x="311" y="240"/>
                  </a:lnTo>
                  <a:lnTo>
                    <a:pt x="311" y="240"/>
                  </a:lnTo>
                  <a:lnTo>
                    <a:pt x="313" y="243"/>
                  </a:lnTo>
                  <a:lnTo>
                    <a:pt x="317" y="243"/>
                  </a:lnTo>
                  <a:lnTo>
                    <a:pt x="321" y="243"/>
                  </a:lnTo>
                  <a:lnTo>
                    <a:pt x="327" y="241"/>
                  </a:lnTo>
                  <a:lnTo>
                    <a:pt x="344" y="235"/>
                  </a:lnTo>
                  <a:lnTo>
                    <a:pt x="366" y="227"/>
                  </a:lnTo>
                  <a:lnTo>
                    <a:pt x="391" y="215"/>
                  </a:lnTo>
                  <a:lnTo>
                    <a:pt x="418" y="202"/>
                  </a:lnTo>
                  <a:lnTo>
                    <a:pt x="478" y="169"/>
                  </a:lnTo>
                  <a:lnTo>
                    <a:pt x="538" y="134"/>
                  </a:lnTo>
                  <a:lnTo>
                    <a:pt x="593" y="103"/>
                  </a:lnTo>
                  <a:lnTo>
                    <a:pt x="658" y="63"/>
                  </a:lnTo>
                  <a:lnTo>
                    <a:pt x="658" y="63"/>
                  </a:lnTo>
                  <a:lnTo>
                    <a:pt x="678" y="52"/>
                  </a:lnTo>
                  <a:lnTo>
                    <a:pt x="698" y="41"/>
                  </a:lnTo>
                  <a:lnTo>
                    <a:pt x="719" y="32"/>
                  </a:lnTo>
                  <a:lnTo>
                    <a:pt x="740" y="23"/>
                  </a:lnTo>
                  <a:lnTo>
                    <a:pt x="761" y="17"/>
                  </a:lnTo>
                  <a:lnTo>
                    <a:pt x="784" y="14"/>
                  </a:lnTo>
                  <a:lnTo>
                    <a:pt x="807" y="11"/>
                  </a:lnTo>
                  <a:lnTo>
                    <a:pt x="817" y="13"/>
                  </a:lnTo>
                  <a:lnTo>
                    <a:pt x="829" y="14"/>
                  </a:lnTo>
                  <a:lnTo>
                    <a:pt x="829" y="14"/>
                  </a:lnTo>
                  <a:lnTo>
                    <a:pt x="850" y="17"/>
                  </a:lnTo>
                  <a:lnTo>
                    <a:pt x="870" y="22"/>
                  </a:lnTo>
                  <a:lnTo>
                    <a:pt x="890" y="29"/>
                  </a:lnTo>
                  <a:lnTo>
                    <a:pt x="909" y="38"/>
                  </a:lnTo>
                  <a:lnTo>
                    <a:pt x="928" y="46"/>
                  </a:lnTo>
                  <a:lnTo>
                    <a:pt x="946" y="57"/>
                  </a:lnTo>
                  <a:lnTo>
                    <a:pt x="982" y="78"/>
                  </a:lnTo>
                  <a:lnTo>
                    <a:pt x="982" y="78"/>
                  </a:lnTo>
                  <a:lnTo>
                    <a:pt x="1023" y="102"/>
                  </a:lnTo>
                  <a:lnTo>
                    <a:pt x="1064" y="126"/>
                  </a:lnTo>
                  <a:lnTo>
                    <a:pt x="1147" y="171"/>
                  </a:lnTo>
                  <a:lnTo>
                    <a:pt x="1188" y="196"/>
                  </a:lnTo>
                  <a:lnTo>
                    <a:pt x="1229" y="221"/>
                  </a:lnTo>
                  <a:lnTo>
                    <a:pt x="1268" y="247"/>
                  </a:lnTo>
                  <a:lnTo>
                    <a:pt x="1305" y="276"/>
                  </a:lnTo>
                  <a:lnTo>
                    <a:pt x="1305" y="276"/>
                  </a:lnTo>
                  <a:lnTo>
                    <a:pt x="1322" y="290"/>
                  </a:lnTo>
                  <a:lnTo>
                    <a:pt x="1339" y="304"/>
                  </a:lnTo>
                  <a:lnTo>
                    <a:pt x="1355" y="318"/>
                  </a:lnTo>
                  <a:lnTo>
                    <a:pt x="1370" y="334"/>
                  </a:lnTo>
                  <a:lnTo>
                    <a:pt x="1383" y="352"/>
                  </a:lnTo>
                  <a:lnTo>
                    <a:pt x="1388" y="361"/>
                  </a:lnTo>
                  <a:lnTo>
                    <a:pt x="1393" y="370"/>
                  </a:lnTo>
                  <a:lnTo>
                    <a:pt x="1398" y="380"/>
                  </a:lnTo>
                  <a:lnTo>
                    <a:pt x="1401" y="391"/>
                  </a:lnTo>
                  <a:lnTo>
                    <a:pt x="1404" y="400"/>
                  </a:lnTo>
                  <a:lnTo>
                    <a:pt x="1406" y="411"/>
                  </a:lnTo>
                  <a:lnTo>
                    <a:pt x="1406" y="411"/>
                  </a:lnTo>
                  <a:lnTo>
                    <a:pt x="1407" y="435"/>
                  </a:lnTo>
                  <a:lnTo>
                    <a:pt x="1407" y="458"/>
                  </a:lnTo>
                  <a:lnTo>
                    <a:pt x="1405" y="482"/>
                  </a:lnTo>
                  <a:lnTo>
                    <a:pt x="1401" y="505"/>
                  </a:lnTo>
                  <a:lnTo>
                    <a:pt x="1395" y="528"/>
                  </a:lnTo>
                  <a:lnTo>
                    <a:pt x="1390" y="551"/>
                  </a:lnTo>
                  <a:lnTo>
                    <a:pt x="1377" y="597"/>
                  </a:lnTo>
                  <a:lnTo>
                    <a:pt x="1377" y="597"/>
                  </a:lnTo>
                  <a:close/>
                </a:path>
              </a:pathLst>
            </a:custGeom>
            <a:solidFill>
              <a:srgbClr val="7030A0"/>
            </a:solidFill>
            <a:ln>
              <a:noFill/>
            </a:ln>
          </p:spPr>
          <p:txBody>
            <a:bodyPr vert="horz" wrap="square" lIns="91440" tIns="45720" rIns="91440" bIns="45720" numCol="1" anchor="t" anchorCtr="0" compatLnSpc="1"/>
            <a:lstStyle/>
            <a:p>
              <a:pPr defTabSz="914400">
                <a:defRPr/>
              </a:pPr>
              <a:endParaRPr lang="zh-CN" altLang="en-US">
                <a:solidFill>
                  <a:prstClr val="black"/>
                </a:solidFill>
                <a:latin typeface="Calibri"/>
                <a:ea typeface="宋体" panose="02010600030101010101" pitchFamily="2" charset="-122"/>
              </a:endParaRPr>
            </a:p>
          </p:txBody>
        </p:sp>
        <p:sp>
          <p:nvSpPr>
            <p:cNvPr id="48" name="文本框 47">
              <a:extLst>
                <a:ext uri="{FF2B5EF4-FFF2-40B4-BE49-F238E27FC236}">
                  <a16:creationId xmlns:a16="http://schemas.microsoft.com/office/drawing/2014/main" id="{AEEE98A6-A6F5-4698-9702-4CED817ED7C1}"/>
                </a:ext>
              </a:extLst>
            </p:cNvPr>
            <p:cNvSpPr txBox="1"/>
            <p:nvPr/>
          </p:nvSpPr>
          <p:spPr>
            <a:xfrm>
              <a:off x="-3384561" y="2817223"/>
              <a:ext cx="2028507" cy="2718638"/>
            </a:xfrm>
            <a:prstGeom prst="rect">
              <a:avLst/>
            </a:prstGeom>
            <a:noFill/>
          </p:spPr>
          <p:txBody>
            <a:bodyPr wrap="square" rtlCol="0">
              <a:spAutoFit/>
            </a:bodyPr>
            <a:lstStyle/>
            <a:p>
              <a:pPr algn="ctr" defTabSz="914400">
                <a:defRPr/>
              </a:pPr>
              <a:r>
                <a:rPr lang="en-US" altLang="zh-CN"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Signature</a:t>
              </a:r>
              <a:r>
                <a:rPr lang="zh-CN"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customs</a:t>
              </a:r>
              <a:endParaRPr lang="zh-CN"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a:p>
              <a:pPr algn="ctr" defTabSz="914400">
                <a:defRPr/>
              </a:pPr>
              <a:endParaRPr lang="zh-CN" altLang="en-US" sz="2800" dirty="0">
                <a:solidFill>
                  <a:srgbClr val="F7B63E"/>
                </a:solidFill>
                <a:latin typeface="Times New Roman" panose="02020603050405020304" pitchFamily="18" charset="0"/>
                <a:ea typeface="迷你简卡通" pitchFamily="65" charset="-122"/>
                <a:cs typeface="Times New Roman" panose="02020603050405020304" pitchFamily="18" charset="0"/>
              </a:endParaRPr>
            </a:p>
            <a:p>
              <a:pPr defTabSz="914400">
                <a:defRPr/>
              </a:pPr>
              <a:endParaRPr lang="zh-CN" altLang="en-US" sz="4000" dirty="0">
                <a:solidFill>
                  <a:srgbClr val="F7B63E"/>
                </a:solidFill>
                <a:latin typeface="Times New Roman" panose="02020603050405020304" pitchFamily="18" charset="0"/>
                <a:ea typeface="迷你简卡通" pitchFamily="65" charset="-122"/>
                <a:cs typeface="Times New Roman" panose="02020603050405020304" pitchFamily="18" charset="0"/>
              </a:endParaRPr>
            </a:p>
          </p:txBody>
        </p:sp>
      </p:grpSp>
    </p:spTree>
    <p:extLst>
      <p:ext uri="{BB962C8B-B14F-4D97-AF65-F5344CB8AC3E}">
        <p14:creationId xmlns:p14="http://schemas.microsoft.com/office/powerpoint/2010/main" val="229984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1000"/>
                                        <p:tgtEl>
                                          <p:spTgt spid="32"/>
                                        </p:tgtEl>
                                      </p:cBhvr>
                                    </p:animEffect>
                                    <p:anim calcmode="lin" valueType="num">
                                      <p:cBhvr>
                                        <p:cTn id="18" dur="1000" fill="hold"/>
                                        <p:tgtEl>
                                          <p:spTgt spid="32"/>
                                        </p:tgtEl>
                                        <p:attrNameLst>
                                          <p:attrName>ppt_x</p:attrName>
                                        </p:attrNameLst>
                                      </p:cBhvr>
                                      <p:tavLst>
                                        <p:tav tm="0">
                                          <p:val>
                                            <p:strVal val="#ppt_x"/>
                                          </p:val>
                                        </p:tav>
                                        <p:tav tm="100000">
                                          <p:val>
                                            <p:strVal val="#ppt_x"/>
                                          </p:val>
                                        </p:tav>
                                      </p:tavLst>
                                    </p:anim>
                                    <p:anim calcmode="lin" valueType="num">
                                      <p:cBhvr>
                                        <p:cTn id="19" dur="1000" fill="hold"/>
                                        <p:tgtEl>
                                          <p:spTgt spid="3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1000"/>
                                        <p:tgtEl>
                                          <p:spTgt spid="35"/>
                                        </p:tgtEl>
                                      </p:cBhvr>
                                    </p:animEffect>
                                    <p:anim calcmode="lin" valueType="num">
                                      <p:cBhvr>
                                        <p:cTn id="23" dur="1000" fill="hold"/>
                                        <p:tgtEl>
                                          <p:spTgt spid="35"/>
                                        </p:tgtEl>
                                        <p:attrNameLst>
                                          <p:attrName>ppt_x</p:attrName>
                                        </p:attrNameLst>
                                      </p:cBhvr>
                                      <p:tavLst>
                                        <p:tav tm="0">
                                          <p:val>
                                            <p:strVal val="#ppt_x"/>
                                          </p:val>
                                        </p:tav>
                                        <p:tav tm="100000">
                                          <p:val>
                                            <p:strVal val="#ppt_x"/>
                                          </p:val>
                                        </p:tav>
                                      </p:tavLst>
                                    </p:anim>
                                    <p:anim calcmode="lin" valueType="num">
                                      <p:cBhvr>
                                        <p:cTn id="24" dur="1000" fill="hold"/>
                                        <p:tgtEl>
                                          <p:spTgt spid="3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1000"/>
                                        <p:tgtEl>
                                          <p:spTgt spid="38"/>
                                        </p:tgtEl>
                                      </p:cBhvr>
                                    </p:animEffect>
                                    <p:anim calcmode="lin" valueType="num">
                                      <p:cBhvr>
                                        <p:cTn id="28" dur="1000" fill="hold"/>
                                        <p:tgtEl>
                                          <p:spTgt spid="38"/>
                                        </p:tgtEl>
                                        <p:attrNameLst>
                                          <p:attrName>ppt_x</p:attrName>
                                        </p:attrNameLst>
                                      </p:cBhvr>
                                      <p:tavLst>
                                        <p:tav tm="0">
                                          <p:val>
                                            <p:strVal val="#ppt_x"/>
                                          </p:val>
                                        </p:tav>
                                        <p:tav tm="100000">
                                          <p:val>
                                            <p:strVal val="#ppt_x"/>
                                          </p:val>
                                        </p:tav>
                                      </p:tavLst>
                                    </p:anim>
                                    <p:anim calcmode="lin" valueType="num">
                                      <p:cBhvr>
                                        <p:cTn id="29" dur="1000" fill="hold"/>
                                        <p:tgtEl>
                                          <p:spTgt spid="3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1000"/>
                                        <p:tgtEl>
                                          <p:spTgt spid="41"/>
                                        </p:tgtEl>
                                      </p:cBhvr>
                                    </p:animEffect>
                                    <p:anim calcmode="lin" valueType="num">
                                      <p:cBhvr>
                                        <p:cTn id="33" dur="1000" fill="hold"/>
                                        <p:tgtEl>
                                          <p:spTgt spid="41"/>
                                        </p:tgtEl>
                                        <p:attrNameLst>
                                          <p:attrName>ppt_x</p:attrName>
                                        </p:attrNameLst>
                                      </p:cBhvr>
                                      <p:tavLst>
                                        <p:tav tm="0">
                                          <p:val>
                                            <p:strVal val="#ppt_x"/>
                                          </p:val>
                                        </p:tav>
                                        <p:tav tm="100000">
                                          <p:val>
                                            <p:strVal val="#ppt_x"/>
                                          </p:val>
                                        </p:tav>
                                      </p:tavLst>
                                    </p:anim>
                                    <p:anim calcmode="lin" valueType="num">
                                      <p:cBhvr>
                                        <p:cTn id="34" dur="1000" fill="hold"/>
                                        <p:tgtEl>
                                          <p:spTgt spid="41"/>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fade">
                                      <p:cBhvr>
                                        <p:cTn id="37" dur="1000"/>
                                        <p:tgtEl>
                                          <p:spTgt spid="47"/>
                                        </p:tgtEl>
                                      </p:cBhvr>
                                    </p:animEffect>
                                    <p:anim calcmode="lin" valueType="num">
                                      <p:cBhvr>
                                        <p:cTn id="38" dur="1000" fill="hold"/>
                                        <p:tgtEl>
                                          <p:spTgt spid="47"/>
                                        </p:tgtEl>
                                        <p:attrNameLst>
                                          <p:attrName>ppt_x</p:attrName>
                                        </p:attrNameLst>
                                      </p:cBhvr>
                                      <p:tavLst>
                                        <p:tav tm="0">
                                          <p:val>
                                            <p:strVal val="#ppt_x"/>
                                          </p:val>
                                        </p:tav>
                                        <p:tav tm="100000">
                                          <p:val>
                                            <p:strVal val="#ppt_x"/>
                                          </p:val>
                                        </p:tav>
                                      </p:tavLst>
                                    </p:anim>
                                    <p:anim calcmode="lin" valueType="num">
                                      <p:cBhvr>
                                        <p:cTn id="39" dur="1000" fill="hold"/>
                                        <p:tgtEl>
                                          <p:spTgt spid="4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1000"/>
                                        <p:tgtEl>
                                          <p:spTgt spid="25"/>
                                        </p:tgtEl>
                                      </p:cBhvr>
                                    </p:animEffect>
                                    <p:anim calcmode="lin" valueType="num">
                                      <p:cBhvr>
                                        <p:cTn id="43" dur="1000" fill="hold"/>
                                        <p:tgtEl>
                                          <p:spTgt spid="25"/>
                                        </p:tgtEl>
                                        <p:attrNameLst>
                                          <p:attrName>ppt_x</p:attrName>
                                        </p:attrNameLst>
                                      </p:cBhvr>
                                      <p:tavLst>
                                        <p:tav tm="0">
                                          <p:val>
                                            <p:strVal val="#ppt_x"/>
                                          </p:val>
                                        </p:tav>
                                        <p:tav tm="100000">
                                          <p:val>
                                            <p:strVal val="#ppt_x"/>
                                          </p:val>
                                        </p:tav>
                                      </p:tavLst>
                                    </p:anim>
                                    <p:anim calcmode="lin" valueType="num">
                                      <p:cBhvr>
                                        <p:cTn id="4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9" name="内容占位符 2">
            <a:extLst>
              <a:ext uri="{FF2B5EF4-FFF2-40B4-BE49-F238E27FC236}">
                <a16:creationId xmlns:a16="http://schemas.microsoft.com/office/drawing/2014/main" id="{6AF3EBBE-F4FA-4825-AE34-EDC7ECAF2294}"/>
              </a:ext>
            </a:extLst>
          </p:cNvPr>
          <p:cNvSpPr>
            <a:spLocks noGrp="1" noChangeArrowheads="1"/>
          </p:cNvSpPr>
          <p:nvPr>
            <p:ph idx="1"/>
          </p:nvPr>
        </p:nvSpPr>
        <p:spPr>
          <a:xfrm>
            <a:off x="551384" y="1232654"/>
            <a:ext cx="11017224" cy="5508713"/>
          </a:xfrm>
        </p:spPr>
        <p:txBody>
          <a:bodyPr>
            <a:noAutofit/>
          </a:bodyPr>
          <a:lstStyle/>
          <a:p>
            <a:pPr marL="0" indent="0" algn="just">
              <a:lnSpc>
                <a:spcPct val="100000"/>
              </a:lnSpc>
              <a:buNone/>
            </a:pPr>
            <a:r>
              <a:rPr lang="en-US" altLang="zh-CN" sz="26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Knowledge</a:t>
            </a:r>
          </a:p>
          <a:p>
            <a:pPr>
              <a:lnSpc>
                <a:spcPct val="100000"/>
              </a:lnSpc>
              <a:buFont typeface="Wingdings" panose="05000000000000000000" pitchFamily="2" charset="2"/>
              <a:buChar char="v"/>
            </a:pP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To understand</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characteristics of cultural diversity in Hong Kong</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their</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positive</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significance</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to the</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Hong Kong society</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endPar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marL="0" indent="0">
              <a:lnSpc>
                <a:spcPct val="100000"/>
              </a:lnSpc>
              <a:buNone/>
            </a:pPr>
            <a:r>
              <a:rPr lang="en-US" altLang="zh-CN" sz="26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Skills</a:t>
            </a:r>
            <a:endPar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a:lnSpc>
                <a:spcPct val="100000"/>
              </a:lnSpc>
              <a:buFont typeface="Wingdings" panose="05000000000000000000" pitchFamily="2" charset="2"/>
              <a:buChar char="v"/>
            </a:pP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To identify the</a:t>
            </a:r>
            <a:r>
              <a:rPr lang="en-US" altLang="zh-CN" sz="2200" dirty="0">
                <a:solidFill>
                  <a:srgbClr val="FF3399"/>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integration</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of</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Chinese</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culture</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with</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other</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cultures in real life,</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err="1">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analyse</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positive</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significance</a:t>
            </a:r>
            <a:r>
              <a:rPr lang="en-US" altLang="zh-CN" sz="2200" dirty="0">
                <a:solidFill>
                  <a:srgbClr val="FF3399"/>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of cultural diversity</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to the Hong Kong</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society</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from</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multiple perspectives</a:t>
            </a:r>
            <a:r>
              <a:rPr lang="zh-CN" altLang="en-US" sz="2200" strike="sngStrike" dirty="0">
                <a:solidFill>
                  <a:srgbClr val="FF3399"/>
                </a:solidFill>
                <a:latin typeface="Times New Roman" panose="02020603050405020304" pitchFamily="18" charset="0"/>
                <a:ea typeface="DFKai-SB" panose="03000509000000000000" pitchFamily="65" charset="-120"/>
                <a:cs typeface="Times New Roman" panose="02020603050405020304" pitchFamily="18" charset="0"/>
              </a:rPr>
              <a:t> </a:t>
            </a:r>
            <a:endParaRPr lang="en-US" altLang="zh-CN" sz="2200" strike="sngStrike" dirty="0">
              <a:solidFill>
                <a:srgbClr val="FF3399"/>
              </a:solidFill>
              <a:latin typeface="Times New Roman" panose="02020603050405020304" pitchFamily="18" charset="0"/>
              <a:ea typeface="DFKai-SB" panose="03000509000000000000" pitchFamily="65" charset="-120"/>
              <a:cs typeface="Times New Roman" panose="02020603050405020304" pitchFamily="18" charset="0"/>
            </a:endParaRPr>
          </a:p>
          <a:p>
            <a:pPr marL="0" indent="0">
              <a:lnSpc>
                <a:spcPct val="100000"/>
              </a:lnSpc>
              <a:buNone/>
            </a:pPr>
            <a:r>
              <a:rPr lang="en-US" altLang="zh-CN" sz="26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Values</a:t>
            </a:r>
            <a:endPar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algn="just">
              <a:lnSpc>
                <a:spcPct val="100000"/>
              </a:lnSpc>
              <a:buFont typeface="Wingdings" panose="05000000000000000000" pitchFamily="2" charset="2"/>
              <a:buChar char="v"/>
            </a:pP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To </a:t>
            </a:r>
            <a:r>
              <a:rPr lang="en-US" altLang="zh-CN" sz="2200" dirty="0" err="1">
                <a:solidFill>
                  <a:schemeClr val="tx1"/>
                </a:solidFill>
                <a:latin typeface="Times New Roman" panose="02020603050405020304" pitchFamily="18" charset="0"/>
                <a:ea typeface="DFKai-SB" panose="03000509000000000000" pitchFamily="65" charset="-120"/>
                <a:cs typeface="Times New Roman" panose="02020603050405020304" pitchFamily="18" charset="0"/>
              </a:rPr>
              <a:t>recognise</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positive</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significance</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of</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cultural diversity,</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develop a</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respectful</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inclusive</a:t>
            </a:r>
            <a:r>
              <a:rPr lang="en-US" altLang="zh-CN" sz="2200" strike="sngStrike"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attitude</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towards</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different</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cultures,</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cultivate civic literacy</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rooted in</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Chinese</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culture</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with a global</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perspective</a:t>
            </a:r>
            <a:endParaRPr lang="zh-CN" altLang="en-US" sz="2200" strike="sngStrike"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100" name="灯片编号占位符 3">
            <a:extLst>
              <a:ext uri="{FF2B5EF4-FFF2-40B4-BE49-F238E27FC236}">
                <a16:creationId xmlns:a16="http://schemas.microsoft.com/office/drawing/2014/main" id="{7769609D-2085-4220-8C01-057C8F784587}"/>
              </a:ext>
            </a:extLst>
          </p:cNvPr>
          <p:cNvSpPr>
            <a:spLocks noGrp="1" noChangeArrowheads="1"/>
          </p:cNvSpPr>
          <p:nvPr>
            <p:ph type="sldNum" sz="quarter" idx="12"/>
          </p:nvPr>
        </p:nvSpPr>
        <p:spPr bwMode="auto">
          <a:xfrm>
            <a:off x="10776520" y="6021288"/>
            <a:ext cx="984019"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57213" indent="-214313">
              <a:lnSpc>
                <a:spcPct val="90000"/>
              </a:lnSpc>
              <a:spcBef>
                <a:spcPts val="375"/>
              </a:spcBef>
              <a:buFont typeface="Arial" panose="020B0604020202020204" pitchFamily="34" charset="0"/>
              <a:buChar char="•"/>
              <a:defRPr sz="1800">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5pPr>
            <a:lvl6pPr marL="1885950" indent="-171450" defTabSz="34290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defTabSz="34290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defTabSz="34290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defTabSz="34290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nSpc>
                <a:spcPct val="100000"/>
              </a:lnSpc>
              <a:spcBef>
                <a:spcPct val="0"/>
              </a:spcBef>
              <a:buFontTx/>
              <a:buNone/>
            </a:pPr>
            <a:fld id="{E1F31BE2-3C7D-4097-A2C3-6384731E4DCD}" type="slidenum">
              <a:rPr lang="en-US" altLang="zh-CN" sz="1600">
                <a:latin typeface="黑体" panose="02010609060101010101" pitchFamily="49" charset="-122"/>
                <a:ea typeface="黑体" panose="02010609060101010101" pitchFamily="49" charset="-122"/>
              </a:rPr>
              <a:pPr>
                <a:lnSpc>
                  <a:spcPct val="100000"/>
                </a:lnSpc>
                <a:spcBef>
                  <a:spcPct val="0"/>
                </a:spcBef>
                <a:buFontTx/>
                <a:buNone/>
              </a:pPr>
              <a:t>2</a:t>
            </a:fld>
            <a:endParaRPr lang="en-US" altLang="zh-CN" sz="1600" dirty="0">
              <a:latin typeface="黑体" panose="02010609060101010101" pitchFamily="49" charset="-122"/>
              <a:ea typeface="黑体" panose="02010609060101010101" pitchFamily="49" charset="-122"/>
            </a:endParaRPr>
          </a:p>
        </p:txBody>
      </p:sp>
      <p:sp>
        <p:nvSpPr>
          <p:cNvPr id="5" name="矩形: 圆角 4">
            <a:extLst>
              <a:ext uri="{FF2B5EF4-FFF2-40B4-BE49-F238E27FC236}">
                <a16:creationId xmlns:a16="http://schemas.microsoft.com/office/drawing/2014/main" id="{E4CFA7A7-125A-4A3A-9462-816BD6CA32CF}"/>
              </a:ext>
            </a:extLst>
          </p:cNvPr>
          <p:cNvSpPr/>
          <p:nvPr/>
        </p:nvSpPr>
        <p:spPr bwMode="auto">
          <a:xfrm>
            <a:off x="2927648" y="332655"/>
            <a:ext cx="6408712" cy="900000"/>
          </a:xfrm>
          <a:prstGeom prst="roundRect">
            <a:avLst/>
          </a:prstGeom>
          <a:solidFill>
            <a:schemeClr val="accent1">
              <a:lumMod val="20000"/>
              <a:lumOff val="80000"/>
            </a:schemeClr>
          </a:solidFill>
          <a:ln w="50800" cap="flat" cmpd="sng" algn="ctr">
            <a:solidFill>
              <a:srgbClr val="FF0000"/>
            </a:solidFill>
            <a:prstDash val="solid"/>
            <a:round/>
            <a:headEnd type="none" w="med" len="med"/>
            <a:tailEnd type="none" w="med" len="med"/>
          </a:ln>
          <a:effectLst/>
        </p:spPr>
        <p:txBody>
          <a:bodyPr/>
          <a:lstStyle/>
          <a:p>
            <a:pPr algn="ctr">
              <a:buFont typeface="Arial" panose="020B0604020202020204" pitchFamily="34" charset="0"/>
              <a:buNone/>
              <a:defRPr/>
            </a:pPr>
            <a:r>
              <a:rPr lang="en-US" altLang="zh-CN" sz="4500" b="1" dirty="0">
                <a:latin typeface="Times New Roman" panose="02020603050405020304" pitchFamily="18" charset="0"/>
                <a:ea typeface="標楷體" pitchFamily="65" charset="-120"/>
                <a:cs typeface="Times New Roman" panose="02020603050405020304" pitchFamily="18" charset="0"/>
              </a:rPr>
              <a:t>Learning</a:t>
            </a:r>
            <a:r>
              <a:rPr lang="zh-CN" altLang="en-US" sz="4500" b="1" dirty="0">
                <a:latin typeface="Times New Roman" panose="02020603050405020304" pitchFamily="18" charset="0"/>
                <a:ea typeface="標楷體" pitchFamily="65" charset="-120"/>
                <a:cs typeface="Times New Roman" panose="02020603050405020304" pitchFamily="18" charset="0"/>
              </a:rPr>
              <a:t> </a:t>
            </a:r>
            <a:r>
              <a:rPr lang="en-US" altLang="zh-CN" sz="4500" b="1" dirty="0">
                <a:latin typeface="Times New Roman" panose="02020603050405020304" pitchFamily="18" charset="0"/>
                <a:ea typeface="標楷體" pitchFamily="65" charset="-120"/>
                <a:cs typeface="Times New Roman" panose="02020603050405020304" pitchFamily="18" charset="0"/>
              </a:rPr>
              <a:t>Objectives</a:t>
            </a:r>
            <a:endParaRPr lang="zh-CN" altLang="en-US" sz="45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69C85B-827D-40B6-9522-6F52FEC2DEC6}"/>
              </a:ext>
            </a:extLst>
          </p:cNvPr>
          <p:cNvSpPr>
            <a:spLocks noGrp="1"/>
          </p:cNvSpPr>
          <p:nvPr>
            <p:ph type="title"/>
          </p:nvPr>
        </p:nvSpPr>
        <p:spPr>
          <a:xfrm>
            <a:off x="1970856" y="1700808"/>
            <a:ext cx="8229600" cy="792088"/>
          </a:xfrm>
        </p:spPr>
        <p:txBody>
          <a:bodyPr>
            <a:normAutofit/>
          </a:bodyPr>
          <a:lstStyle/>
          <a:p>
            <a:pPr algn="ctr"/>
            <a:r>
              <a:rPr lang="en-US" altLang="zh-CN" sz="36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What</a:t>
            </a:r>
            <a:r>
              <a:rPr lang="zh-CN" altLang="en-US" sz="36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36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is</a:t>
            </a:r>
            <a:r>
              <a:rPr lang="zh-CN" altLang="en-US" sz="36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36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cultural</a:t>
            </a:r>
            <a:r>
              <a:rPr lang="zh-CN" altLang="en-US" sz="36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36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inheritance?</a:t>
            </a:r>
            <a:endParaRPr lang="zh-CN" altLang="en-US" sz="36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 name="内容占位符 2">
            <a:extLst>
              <a:ext uri="{FF2B5EF4-FFF2-40B4-BE49-F238E27FC236}">
                <a16:creationId xmlns:a16="http://schemas.microsoft.com/office/drawing/2014/main" id="{C25A71E7-2AE3-415D-94A7-8DCA9770982D}"/>
              </a:ext>
            </a:extLst>
          </p:cNvPr>
          <p:cNvSpPr>
            <a:spLocks noGrp="1"/>
          </p:cNvSpPr>
          <p:nvPr>
            <p:ph idx="1"/>
          </p:nvPr>
        </p:nvSpPr>
        <p:spPr>
          <a:xfrm>
            <a:off x="1055440" y="2682728"/>
            <a:ext cx="10081120" cy="2772000"/>
          </a:xfrm>
          <a:solidFill>
            <a:schemeClr val="bg1">
              <a:lumMod val="95000"/>
            </a:schemeClr>
          </a:solidFill>
        </p:spPr>
        <p:txBody>
          <a:bodyPr lIns="108000" rIns="108000">
            <a:noAutofit/>
          </a:bodyPr>
          <a:lstStyle/>
          <a:p>
            <a:pPr marL="0" indent="0" algn="just">
              <a:lnSpc>
                <a:spcPct val="100000"/>
              </a:lnSpc>
              <a:buNone/>
            </a:pP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Cultural</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inheritance</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is</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extension</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continuous</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development</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of</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 culture.</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Its</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significance</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lies</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in</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enhancing</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next</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generation’s understanding</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of</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history</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tradition,</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fostering a sense of belonging to the country and sense of national identity among them, as well as understanding the</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significance</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of traditional</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culture</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its</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impact on the modern world. </a:t>
            </a:r>
            <a:endPar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灯片编号占位符 4">
            <a:extLst>
              <a:ext uri="{FF2B5EF4-FFF2-40B4-BE49-F238E27FC236}">
                <a16:creationId xmlns:a16="http://schemas.microsoft.com/office/drawing/2014/main" id="{57D88E40-7F0B-485B-93CE-BFDB48C3C878}"/>
              </a:ext>
            </a:extLst>
          </p:cNvPr>
          <p:cNvSpPr>
            <a:spLocks noGrp="1"/>
          </p:cNvSpPr>
          <p:nvPr>
            <p:ph type="sldNum" sz="quarter" idx="12"/>
          </p:nvPr>
        </p:nvSpPr>
        <p:spPr>
          <a:xfrm>
            <a:off x="10494948" y="6309320"/>
            <a:ext cx="984019" cy="365125"/>
          </a:xfrm>
        </p:spPr>
        <p:txBody>
          <a:bodyPr/>
          <a:lstStyle/>
          <a:p>
            <a:fld id="{0C913308-F349-4B6D-A68A-DD1791B4A57B}" type="slidenum">
              <a:rPr lang="zh-CN" altLang="en-US" sz="1600">
                <a:solidFill>
                  <a:schemeClr val="tx1"/>
                </a:solidFill>
              </a:rPr>
              <a:t>20</a:t>
            </a:fld>
            <a:endParaRPr lang="zh-CN" altLang="en-US" sz="1600" dirty="0">
              <a:solidFill>
                <a:schemeClr val="tx1"/>
              </a:solidFill>
            </a:endParaRPr>
          </a:p>
        </p:txBody>
      </p:sp>
      <p:sp>
        <p:nvSpPr>
          <p:cNvPr id="4" name="文本框 3">
            <a:extLst>
              <a:ext uri="{FF2B5EF4-FFF2-40B4-BE49-F238E27FC236}">
                <a16:creationId xmlns:a16="http://schemas.microsoft.com/office/drawing/2014/main" id="{53A7CDA7-A720-4CFF-BA9C-36559CB1F4F8}"/>
              </a:ext>
            </a:extLst>
          </p:cNvPr>
          <p:cNvSpPr txBox="1"/>
          <p:nvPr/>
        </p:nvSpPr>
        <p:spPr>
          <a:xfrm>
            <a:off x="1703512" y="548680"/>
            <a:ext cx="8784976" cy="784830"/>
          </a:xfrm>
          <a:prstGeom prst="rect">
            <a:avLst/>
          </a:prstGeom>
          <a:noFill/>
        </p:spPr>
        <p:txBody>
          <a:bodyPr wrap="square">
            <a:spAutoFit/>
          </a:bodyPr>
          <a:lstStyle/>
          <a:p>
            <a:pPr algn="ctr"/>
            <a:r>
              <a:rPr lang="en-US" altLang="zh-CN" sz="4500" b="1" dirty="0">
                <a:latin typeface="Times New Roman" panose="02020603050405020304" pitchFamily="18" charset="0"/>
                <a:ea typeface="DFKai-SB" panose="03000509000000000000" pitchFamily="65" charset="-120"/>
                <a:cs typeface="Times New Roman" panose="02020603050405020304" pitchFamily="18" charset="0"/>
              </a:rPr>
              <a:t>Innovation</a:t>
            </a:r>
            <a:r>
              <a:rPr lang="zh-CN" altLang="en-US" sz="45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45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based</a:t>
            </a:r>
            <a:r>
              <a:rPr lang="zh-CN" altLang="en-US" sz="45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45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on</a:t>
            </a:r>
            <a:r>
              <a:rPr lang="zh-CN" altLang="en-US" sz="45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45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tradition</a:t>
            </a:r>
            <a:r>
              <a:rPr lang="zh-CN" altLang="en-US" sz="45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 </a:t>
            </a:r>
            <a:endParaRPr lang="en-US" altLang="zh-CN" sz="45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9201186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文本框 16">
            <a:extLst>
              <a:ext uri="{FF2B5EF4-FFF2-40B4-BE49-F238E27FC236}">
                <a16:creationId xmlns:a16="http://schemas.microsoft.com/office/drawing/2014/main" id="{E0EB9375-49A3-488F-8718-956745C47CCD}"/>
              </a:ext>
            </a:extLst>
          </p:cNvPr>
          <p:cNvSpPr txBox="1"/>
          <p:nvPr/>
        </p:nvSpPr>
        <p:spPr>
          <a:xfrm>
            <a:off x="623392" y="1400577"/>
            <a:ext cx="10945216" cy="3385542"/>
          </a:xfrm>
          <a:prstGeom prst="rect">
            <a:avLst/>
          </a:prstGeom>
          <a:noFill/>
        </p:spPr>
        <p:txBody>
          <a:bodyPr wrap="square" rtlCol="0">
            <a:spAutoFit/>
          </a:bodyPr>
          <a:lstStyle/>
          <a:p>
            <a:pPr algn="just">
              <a:spcAft>
                <a:spcPts val="600"/>
              </a:spcAft>
            </a:pPr>
            <a:r>
              <a:rPr lang="en-US" altLang="zh-CN" sz="2800" dirty="0">
                <a:latin typeface="Times New Roman" panose="02020603050405020304" pitchFamily="18" charset="0"/>
                <a:ea typeface="仿宋" panose="02010609060101010101" pitchFamily="49" charset="-122"/>
                <a:cs typeface="Times New Roman" panose="02020603050405020304" pitchFamily="18" charset="0"/>
              </a:rPr>
              <a:t>Inheriting</a:t>
            </a:r>
            <a:r>
              <a:rPr lang="zh-CN" altLang="en-US" sz="2800" dirty="0">
                <a:latin typeface="Times New Roman" panose="02020603050405020304" pitchFamily="18" charset="0"/>
                <a:ea typeface="仿宋" panose="02010609060101010101" pitchFamily="49" charset="-122"/>
                <a:cs typeface="Times New Roman" panose="02020603050405020304" pitchFamily="18" charset="0"/>
              </a:rPr>
              <a:t> </a:t>
            </a:r>
            <a:r>
              <a:rPr lang="en-US" altLang="zh-CN" sz="2800" dirty="0">
                <a:latin typeface="Times New Roman" panose="02020603050405020304" pitchFamily="18" charset="0"/>
                <a:ea typeface="仿宋" panose="02010609060101010101" pitchFamily="49" charset="-122"/>
                <a:cs typeface="Times New Roman" panose="02020603050405020304" pitchFamily="18" charset="0"/>
              </a:rPr>
              <a:t>traditional</a:t>
            </a:r>
            <a:r>
              <a:rPr lang="zh-CN" altLang="en-US" sz="2800" dirty="0">
                <a:latin typeface="Times New Roman" panose="02020603050405020304" pitchFamily="18" charset="0"/>
                <a:ea typeface="仿宋" panose="02010609060101010101" pitchFamily="49" charset="-122"/>
                <a:cs typeface="Times New Roman" panose="02020603050405020304" pitchFamily="18" charset="0"/>
              </a:rPr>
              <a:t> </a:t>
            </a:r>
            <a:r>
              <a:rPr lang="en-US" altLang="zh-CN" sz="2800" dirty="0">
                <a:latin typeface="Times New Roman" panose="02020603050405020304" pitchFamily="18" charset="0"/>
                <a:ea typeface="仿宋" panose="02010609060101010101" pitchFamily="49" charset="-122"/>
                <a:cs typeface="Times New Roman" panose="02020603050405020304" pitchFamily="18" charset="0"/>
              </a:rPr>
              <a:t>culture</a:t>
            </a:r>
            <a:r>
              <a:rPr lang="zh-CN" altLang="en-US" sz="2800" dirty="0">
                <a:latin typeface="Times New Roman" panose="02020603050405020304" pitchFamily="18" charset="0"/>
                <a:ea typeface="仿宋" panose="02010609060101010101" pitchFamily="49" charset="-122"/>
                <a:cs typeface="Times New Roman" panose="02020603050405020304" pitchFamily="18" charset="0"/>
              </a:rPr>
              <a:t> </a:t>
            </a:r>
            <a:r>
              <a:rPr lang="en-US" altLang="zh-CN" sz="2800" dirty="0">
                <a:latin typeface="Times New Roman" panose="02020603050405020304" pitchFamily="18" charset="0"/>
                <a:ea typeface="仿宋" panose="02010609060101010101" pitchFamily="49" charset="-122"/>
                <a:cs typeface="Times New Roman" panose="02020603050405020304" pitchFamily="18" charset="0"/>
              </a:rPr>
              <a:t>does</a:t>
            </a:r>
            <a:r>
              <a:rPr lang="zh-CN" altLang="en-US" sz="2800" dirty="0">
                <a:latin typeface="Times New Roman" panose="02020603050405020304" pitchFamily="18" charset="0"/>
                <a:ea typeface="仿宋" panose="02010609060101010101" pitchFamily="49" charset="-122"/>
                <a:cs typeface="Times New Roman" panose="02020603050405020304" pitchFamily="18" charset="0"/>
              </a:rPr>
              <a:t> </a:t>
            </a:r>
            <a:r>
              <a:rPr lang="en-US" altLang="zh-CN" sz="2800" dirty="0">
                <a:latin typeface="Times New Roman" panose="02020603050405020304" pitchFamily="18" charset="0"/>
                <a:ea typeface="仿宋" panose="02010609060101010101" pitchFamily="49" charset="-122"/>
                <a:cs typeface="Times New Roman" panose="02020603050405020304" pitchFamily="18" charset="0"/>
              </a:rPr>
              <a:t>not mean</a:t>
            </a:r>
            <a:r>
              <a:rPr lang="zh-CN" altLang="en-US" sz="2800" dirty="0">
                <a:latin typeface="Times New Roman" panose="02020603050405020304" pitchFamily="18" charset="0"/>
                <a:ea typeface="仿宋" panose="02010609060101010101" pitchFamily="49" charset="-122"/>
                <a:cs typeface="Times New Roman" panose="02020603050405020304" pitchFamily="18" charset="0"/>
              </a:rPr>
              <a:t> </a:t>
            </a:r>
            <a:r>
              <a:rPr lang="en-US" altLang="zh-CN" sz="2800" dirty="0">
                <a:latin typeface="Times New Roman" panose="02020603050405020304" pitchFamily="18" charset="0"/>
                <a:ea typeface="仿宋" panose="02010609060101010101" pitchFamily="49" charset="-122"/>
                <a:cs typeface="Times New Roman" panose="02020603050405020304" pitchFamily="18" charset="0"/>
              </a:rPr>
              <a:t>to cling to traditions indiscriminately, but to be adapted</a:t>
            </a:r>
            <a:r>
              <a:rPr lang="zh-CN" altLang="en-US" sz="2800" dirty="0">
                <a:latin typeface="Times New Roman" panose="02020603050405020304" pitchFamily="18" charset="0"/>
                <a:ea typeface="仿宋" panose="02010609060101010101" pitchFamily="49" charset="-122"/>
                <a:cs typeface="Times New Roman" panose="02020603050405020304" pitchFamily="18" charset="0"/>
              </a:rPr>
              <a:t> </a:t>
            </a:r>
            <a:r>
              <a:rPr lang="en-US" altLang="zh-CN" sz="2800" dirty="0">
                <a:latin typeface="Times New Roman" panose="02020603050405020304" pitchFamily="18" charset="0"/>
                <a:ea typeface="仿宋" panose="02010609060101010101" pitchFamily="49" charset="-122"/>
                <a:cs typeface="Times New Roman" panose="02020603050405020304" pitchFamily="18" charset="0"/>
              </a:rPr>
              <a:t>to</a:t>
            </a:r>
            <a:r>
              <a:rPr lang="zh-CN" altLang="en-US" sz="2800" dirty="0">
                <a:latin typeface="Times New Roman" panose="02020603050405020304" pitchFamily="18" charset="0"/>
                <a:ea typeface="仿宋" panose="02010609060101010101" pitchFamily="49" charset="-122"/>
                <a:cs typeface="Times New Roman" panose="02020603050405020304" pitchFamily="18" charset="0"/>
              </a:rPr>
              <a:t> </a:t>
            </a:r>
            <a:r>
              <a:rPr lang="en-US" altLang="zh-CN" sz="2800" dirty="0">
                <a:latin typeface="Times New Roman" panose="02020603050405020304" pitchFamily="18" charset="0"/>
                <a:ea typeface="仿宋" panose="02010609060101010101" pitchFamily="49" charset="-122"/>
                <a:cs typeface="Times New Roman" panose="02020603050405020304" pitchFamily="18" charset="0"/>
              </a:rPr>
              <a:t>the</a:t>
            </a:r>
            <a:r>
              <a:rPr lang="zh-CN" altLang="en-US" sz="2800" dirty="0">
                <a:latin typeface="Times New Roman" panose="02020603050405020304" pitchFamily="18" charset="0"/>
                <a:ea typeface="仿宋" panose="02010609060101010101" pitchFamily="49" charset="-122"/>
                <a:cs typeface="Times New Roman" panose="02020603050405020304" pitchFamily="18" charset="0"/>
              </a:rPr>
              <a:t> </a:t>
            </a:r>
            <a:r>
              <a:rPr lang="en-US" altLang="zh-CN" sz="2800" dirty="0">
                <a:latin typeface="Times New Roman" panose="02020603050405020304" pitchFamily="18" charset="0"/>
                <a:ea typeface="仿宋" panose="02010609060101010101" pitchFamily="49" charset="-122"/>
                <a:cs typeface="Times New Roman" panose="02020603050405020304" pitchFamily="18" charset="0"/>
              </a:rPr>
              <a:t>progress of a society to achieve cultural</a:t>
            </a:r>
            <a:r>
              <a:rPr lang="zh-CN" altLang="en-US" sz="2800" dirty="0">
                <a:latin typeface="Times New Roman" panose="02020603050405020304" pitchFamily="18" charset="0"/>
                <a:ea typeface="仿宋" panose="02010609060101010101" pitchFamily="49" charset="-122"/>
                <a:cs typeface="Times New Roman" panose="02020603050405020304" pitchFamily="18" charset="0"/>
              </a:rPr>
              <a:t> </a:t>
            </a:r>
            <a:r>
              <a:rPr lang="en-US" altLang="zh-CN" sz="2800" dirty="0">
                <a:latin typeface="Times New Roman" panose="02020603050405020304" pitchFamily="18" charset="0"/>
                <a:ea typeface="仿宋" panose="02010609060101010101" pitchFamily="49" charset="-122"/>
                <a:cs typeface="Times New Roman" panose="02020603050405020304" pitchFamily="18" charset="0"/>
              </a:rPr>
              <a:t>innovation.</a:t>
            </a:r>
          </a:p>
          <a:p>
            <a:pPr algn="just">
              <a:spcAft>
                <a:spcPts val="600"/>
              </a:spcAft>
            </a:pPr>
            <a:r>
              <a:rPr lang="en-US" altLang="zh-CN" sz="2800" dirty="0">
                <a:latin typeface="Times New Roman" panose="02020603050405020304" pitchFamily="18" charset="0"/>
                <a:ea typeface="仿宋" panose="02010609060101010101" pitchFamily="49" charset="-122"/>
                <a:cs typeface="Times New Roman" panose="02020603050405020304" pitchFamily="18" charset="0"/>
              </a:rPr>
              <a:t>With the development of society,</a:t>
            </a:r>
            <a:r>
              <a:rPr lang="zh-CN" altLang="en-US" sz="2800" dirty="0">
                <a:latin typeface="Times New Roman" panose="02020603050405020304" pitchFamily="18" charset="0"/>
                <a:ea typeface="仿宋" panose="02010609060101010101" pitchFamily="49" charset="-122"/>
                <a:cs typeface="Times New Roman" panose="02020603050405020304" pitchFamily="18" charset="0"/>
              </a:rPr>
              <a:t> </a:t>
            </a:r>
            <a:r>
              <a:rPr lang="en-US" altLang="zh-CN" sz="2800" dirty="0">
                <a:latin typeface="Times New Roman" panose="02020603050405020304" pitchFamily="18" charset="0"/>
                <a:ea typeface="仿宋" panose="02010609060101010101" pitchFamily="49" charset="-122"/>
                <a:cs typeface="Times New Roman" panose="02020603050405020304" pitchFamily="18" charset="0"/>
              </a:rPr>
              <a:t>some</a:t>
            </a:r>
            <a:r>
              <a:rPr lang="zh-CN" altLang="en-US" sz="2800" dirty="0">
                <a:latin typeface="Times New Roman" panose="02020603050405020304" pitchFamily="18" charset="0"/>
                <a:ea typeface="仿宋" panose="02010609060101010101" pitchFamily="49" charset="-122"/>
                <a:cs typeface="Times New Roman" panose="02020603050405020304" pitchFamily="18" charset="0"/>
              </a:rPr>
              <a:t> </a:t>
            </a:r>
            <a:r>
              <a:rPr lang="en-US" altLang="zh-CN" sz="2800" dirty="0">
                <a:latin typeface="Times New Roman" panose="02020603050405020304" pitchFamily="18" charset="0"/>
                <a:ea typeface="仿宋" panose="02010609060101010101" pitchFamily="49" charset="-122"/>
                <a:cs typeface="Times New Roman" panose="02020603050405020304" pitchFamily="18" charset="0"/>
              </a:rPr>
              <a:t>practices or ideas in</a:t>
            </a:r>
            <a:r>
              <a:rPr lang="zh-CN" altLang="en-US" sz="2800" dirty="0">
                <a:latin typeface="Times New Roman" panose="02020603050405020304" pitchFamily="18" charset="0"/>
                <a:ea typeface="仿宋" panose="02010609060101010101" pitchFamily="49" charset="-122"/>
                <a:cs typeface="Times New Roman" panose="02020603050405020304" pitchFamily="18" charset="0"/>
              </a:rPr>
              <a:t> </a:t>
            </a:r>
            <a:r>
              <a:rPr lang="en-US" altLang="zh-CN" sz="2800" dirty="0">
                <a:latin typeface="Times New Roman" panose="02020603050405020304" pitchFamily="18" charset="0"/>
                <a:ea typeface="仿宋" panose="02010609060101010101" pitchFamily="49" charset="-122"/>
                <a:cs typeface="Times New Roman" panose="02020603050405020304" pitchFamily="18" charset="0"/>
              </a:rPr>
              <a:t>traditional</a:t>
            </a:r>
            <a:r>
              <a:rPr lang="zh-CN" altLang="en-US" sz="2800" dirty="0">
                <a:latin typeface="Times New Roman" panose="02020603050405020304" pitchFamily="18" charset="0"/>
                <a:ea typeface="仿宋" panose="02010609060101010101" pitchFamily="49" charset="-122"/>
                <a:cs typeface="Times New Roman" panose="02020603050405020304" pitchFamily="18" charset="0"/>
              </a:rPr>
              <a:t> </a:t>
            </a:r>
            <a:r>
              <a:rPr lang="en-US" altLang="zh-CN" sz="2800" dirty="0">
                <a:latin typeface="Times New Roman" panose="02020603050405020304" pitchFamily="18" charset="0"/>
                <a:ea typeface="仿宋" panose="02010609060101010101" pitchFamily="49" charset="-122"/>
                <a:cs typeface="Times New Roman" panose="02020603050405020304" pitchFamily="18" charset="0"/>
              </a:rPr>
              <a:t>culture</a:t>
            </a:r>
            <a:r>
              <a:rPr lang="zh-CN" altLang="en-US" sz="2800" dirty="0">
                <a:latin typeface="Times New Roman" panose="02020603050405020304" pitchFamily="18" charset="0"/>
                <a:ea typeface="仿宋" panose="02010609060101010101" pitchFamily="49" charset="-122"/>
                <a:cs typeface="Times New Roman" panose="02020603050405020304" pitchFamily="18" charset="0"/>
              </a:rPr>
              <a:t> </a:t>
            </a:r>
            <a:r>
              <a:rPr lang="en-US" altLang="zh-CN" sz="2800" dirty="0">
                <a:latin typeface="Times New Roman" panose="02020603050405020304" pitchFamily="18" charset="0"/>
                <a:ea typeface="仿宋" panose="02010609060101010101" pitchFamily="49" charset="-122"/>
                <a:cs typeface="Times New Roman" panose="02020603050405020304" pitchFamily="18" charset="0"/>
              </a:rPr>
              <a:t>may become outdated or</a:t>
            </a:r>
            <a:r>
              <a:rPr lang="zh-CN" altLang="en-US" sz="2800" dirty="0">
                <a:latin typeface="Times New Roman" panose="02020603050405020304" pitchFamily="18" charset="0"/>
                <a:ea typeface="仿宋" panose="02010609060101010101" pitchFamily="49" charset="-122"/>
                <a:cs typeface="Times New Roman" panose="02020603050405020304" pitchFamily="18" charset="0"/>
              </a:rPr>
              <a:t> </a:t>
            </a:r>
            <a:r>
              <a:rPr lang="en-US" altLang="zh-CN" sz="2800" dirty="0">
                <a:latin typeface="Times New Roman" panose="02020603050405020304" pitchFamily="18" charset="0"/>
                <a:ea typeface="仿宋" panose="02010609060101010101" pitchFamily="49" charset="-122"/>
                <a:cs typeface="Times New Roman" panose="02020603050405020304" pitchFamily="18" charset="0"/>
              </a:rPr>
              <a:t>even</a:t>
            </a:r>
            <a:r>
              <a:rPr lang="zh-CN" altLang="en-US" sz="2800" dirty="0">
                <a:latin typeface="Times New Roman" panose="02020603050405020304" pitchFamily="18" charset="0"/>
                <a:ea typeface="仿宋" panose="02010609060101010101" pitchFamily="49" charset="-122"/>
                <a:cs typeface="Times New Roman" panose="02020603050405020304" pitchFamily="18" charset="0"/>
              </a:rPr>
              <a:t> </a:t>
            </a:r>
            <a:r>
              <a:rPr lang="en-US" altLang="zh-CN" sz="2800" dirty="0">
                <a:latin typeface="Times New Roman" panose="02020603050405020304" pitchFamily="18" charset="0"/>
                <a:ea typeface="仿宋" panose="02010609060101010101" pitchFamily="49" charset="-122"/>
                <a:cs typeface="Times New Roman" panose="02020603050405020304" pitchFamily="18" charset="0"/>
              </a:rPr>
              <a:t>be abandoned as a result. However,</a:t>
            </a:r>
            <a:r>
              <a:rPr lang="zh-CN" altLang="en-US" sz="2800" dirty="0">
                <a:latin typeface="Times New Roman" panose="02020603050405020304" pitchFamily="18" charset="0"/>
                <a:ea typeface="仿宋" panose="02010609060101010101" pitchFamily="49" charset="-122"/>
                <a:cs typeface="Times New Roman" panose="02020603050405020304" pitchFamily="18" charset="0"/>
              </a:rPr>
              <a:t> </a:t>
            </a:r>
            <a:r>
              <a:rPr lang="en-US" altLang="zh-CN" sz="2800" dirty="0">
                <a:latin typeface="Times New Roman" panose="02020603050405020304" pitchFamily="18" charset="0"/>
                <a:ea typeface="仿宋" panose="02010609060101010101" pitchFamily="49" charset="-122"/>
                <a:cs typeface="Times New Roman" panose="02020603050405020304" pitchFamily="18" charset="0"/>
              </a:rPr>
              <a:t>many good qualities in traditional</a:t>
            </a:r>
            <a:r>
              <a:rPr lang="zh-CN" altLang="en-US" sz="2800" dirty="0">
                <a:latin typeface="Times New Roman" panose="02020603050405020304" pitchFamily="18" charset="0"/>
                <a:ea typeface="仿宋" panose="02010609060101010101" pitchFamily="49" charset="-122"/>
                <a:cs typeface="Times New Roman" panose="02020603050405020304" pitchFamily="18" charset="0"/>
              </a:rPr>
              <a:t> </a:t>
            </a:r>
            <a:r>
              <a:rPr lang="en-US" altLang="zh-CN" sz="2800" dirty="0">
                <a:latin typeface="Times New Roman" panose="02020603050405020304" pitchFamily="18" charset="0"/>
                <a:ea typeface="仿宋" panose="02010609060101010101" pitchFamily="49" charset="-122"/>
                <a:cs typeface="Times New Roman" panose="02020603050405020304" pitchFamily="18" charset="0"/>
              </a:rPr>
              <a:t>culture</a:t>
            </a:r>
            <a:r>
              <a:rPr lang="zh-CN" altLang="en-US" sz="2800" dirty="0">
                <a:latin typeface="Times New Roman" panose="02020603050405020304" pitchFamily="18" charset="0"/>
                <a:ea typeface="仿宋" panose="02010609060101010101" pitchFamily="49" charset="-122"/>
                <a:cs typeface="Times New Roman" panose="02020603050405020304" pitchFamily="18" charset="0"/>
              </a:rPr>
              <a:t> </a:t>
            </a:r>
            <a:r>
              <a:rPr lang="en-US" altLang="zh-CN" sz="2800" dirty="0">
                <a:latin typeface="Times New Roman" panose="02020603050405020304" pitchFamily="18" charset="0"/>
                <a:ea typeface="仿宋" panose="02010609060101010101" pitchFamily="49" charset="-122"/>
                <a:cs typeface="Times New Roman" panose="02020603050405020304" pitchFamily="18" charset="0"/>
              </a:rPr>
              <a:t>are worth preserving.</a:t>
            </a:r>
            <a:endParaRPr lang="zh-HK" altLang="en-US" dirty="0"/>
          </a:p>
          <a:p>
            <a:endParaRPr lang="zh-HK" altLang="en-US" dirty="0"/>
          </a:p>
          <a:p>
            <a:r>
              <a:rPr lang="en-US" altLang="zh-HK" dirty="0"/>
              <a:t> </a:t>
            </a:r>
            <a:endParaRPr lang="zh-CN" altLang="en-US" sz="2800" dirty="0">
              <a:latin typeface="Times New Roman" panose="02020603050405020304" pitchFamily="18" charset="0"/>
              <a:ea typeface="仿宋" panose="02010609060101010101" pitchFamily="49" charset="-122"/>
              <a:cs typeface="Times New Roman" panose="02020603050405020304" pitchFamily="18" charset="0"/>
            </a:endParaRPr>
          </a:p>
        </p:txBody>
      </p:sp>
      <p:sp>
        <p:nvSpPr>
          <p:cNvPr id="29" name="右箭头 3">
            <a:extLst>
              <a:ext uri="{FF2B5EF4-FFF2-40B4-BE49-F238E27FC236}">
                <a16:creationId xmlns:a16="http://schemas.microsoft.com/office/drawing/2014/main" id="{4B269CB7-BA06-4F34-8B62-C785A94B98D7}"/>
              </a:ext>
            </a:extLst>
          </p:cNvPr>
          <p:cNvSpPr/>
          <p:nvPr/>
        </p:nvSpPr>
        <p:spPr>
          <a:xfrm>
            <a:off x="4390111" y="4810406"/>
            <a:ext cx="628937" cy="360000"/>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sz="1350"/>
          </a:p>
        </p:txBody>
      </p:sp>
      <p:sp>
        <p:nvSpPr>
          <p:cNvPr id="31" name="文本框 30">
            <a:extLst>
              <a:ext uri="{FF2B5EF4-FFF2-40B4-BE49-F238E27FC236}">
                <a16:creationId xmlns:a16="http://schemas.microsoft.com/office/drawing/2014/main" id="{D3121CB0-F1E6-4971-8232-48ADD283DC69}"/>
              </a:ext>
            </a:extLst>
          </p:cNvPr>
          <p:cNvSpPr txBox="1"/>
          <p:nvPr/>
        </p:nvSpPr>
        <p:spPr>
          <a:xfrm>
            <a:off x="5352819" y="4873482"/>
            <a:ext cx="1535269" cy="1061829"/>
          </a:xfrm>
          <a:prstGeom prst="rect">
            <a:avLst/>
          </a:prstGeom>
          <a:noFill/>
        </p:spPr>
        <p:txBody>
          <a:bodyPr wrap="square" rtlCol="0">
            <a:spAutoFit/>
          </a:bodyPr>
          <a:lstStyle/>
          <a:p>
            <a:pPr algn="ctr"/>
            <a:r>
              <a:rPr lang="en-US" altLang="zh-CN" sz="2100" dirty="0">
                <a:latin typeface="Times New Roman" panose="02020603050405020304" pitchFamily="18" charset="0"/>
                <a:ea typeface="DFKai-SB" panose="03000509000000000000" pitchFamily="65" charset="-120"/>
                <a:cs typeface="Times New Roman" panose="02020603050405020304" pitchFamily="18" charset="0"/>
              </a:rPr>
              <a:t>adapted to</a:t>
            </a:r>
            <a:r>
              <a:rPr lang="zh-CN" altLang="en-US" sz="21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latin typeface="Times New Roman" panose="02020603050405020304" pitchFamily="18" charset="0"/>
                <a:ea typeface="DFKai-SB" panose="03000509000000000000" pitchFamily="65" charset="-120"/>
                <a:cs typeface="Times New Roman" panose="02020603050405020304" pitchFamily="18" charset="0"/>
              </a:rPr>
              <a:t>modern</a:t>
            </a:r>
            <a:r>
              <a:rPr lang="zh-CN" altLang="en-US" sz="21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100" dirty="0">
                <a:latin typeface="Times New Roman" panose="02020603050405020304" pitchFamily="18" charset="0"/>
                <a:ea typeface="DFKai-SB" panose="03000509000000000000" pitchFamily="65" charset="-120"/>
                <a:cs typeface="Times New Roman" panose="02020603050405020304" pitchFamily="18" charset="0"/>
              </a:rPr>
              <a:t>society</a:t>
            </a:r>
            <a:endParaRPr lang="zh-CN" altLang="en-US" sz="21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 name="文本框 1">
            <a:extLst>
              <a:ext uri="{FF2B5EF4-FFF2-40B4-BE49-F238E27FC236}">
                <a16:creationId xmlns:a16="http://schemas.microsoft.com/office/drawing/2014/main" id="{B7105361-03E5-42D0-8778-7E5F7EA14EC2}"/>
              </a:ext>
            </a:extLst>
          </p:cNvPr>
          <p:cNvSpPr txBox="1"/>
          <p:nvPr/>
        </p:nvSpPr>
        <p:spPr>
          <a:xfrm>
            <a:off x="4295800" y="4912231"/>
            <a:ext cx="986596" cy="1077218"/>
          </a:xfrm>
          <a:prstGeom prst="rect">
            <a:avLst/>
          </a:prstGeom>
          <a:noFill/>
        </p:spPr>
        <p:txBody>
          <a:bodyPr wrap="square" rtlCol="0">
            <a:spAutoFit/>
          </a:bodyPr>
          <a:lstStyle/>
          <a:p>
            <a:endParaRPr lang="en-US" altLang="zh-CN" sz="1600" dirty="0">
              <a:latin typeface="Times New Roman" panose="02020603050405020304" pitchFamily="18" charset="0"/>
              <a:ea typeface="DFKai-SB" panose="03000509000000000000" pitchFamily="65" charset="-120"/>
              <a:cs typeface="Times New Roman" panose="02020603050405020304" pitchFamily="18" charset="0"/>
            </a:endParaRPr>
          </a:p>
          <a:p>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Inherits</a:t>
            </a:r>
            <a:r>
              <a:rPr lang="zh-CN" altLang="en-US" sz="1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and</a:t>
            </a:r>
            <a:r>
              <a:rPr lang="zh-CN" altLang="en-US" sz="1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develops</a:t>
            </a:r>
            <a:endParaRPr lang="zh-CN" altLang="en-US" sz="16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2" name="右箭头 3">
            <a:extLst>
              <a:ext uri="{FF2B5EF4-FFF2-40B4-BE49-F238E27FC236}">
                <a16:creationId xmlns:a16="http://schemas.microsoft.com/office/drawing/2014/main" id="{78B19961-B0C7-420C-A0A5-D8FAEFAB9D21}"/>
              </a:ext>
            </a:extLst>
          </p:cNvPr>
          <p:cNvSpPr/>
          <p:nvPr/>
        </p:nvSpPr>
        <p:spPr>
          <a:xfrm>
            <a:off x="7138320" y="4810406"/>
            <a:ext cx="628936" cy="360000"/>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sz="1350"/>
          </a:p>
        </p:txBody>
      </p:sp>
      <p:sp>
        <p:nvSpPr>
          <p:cNvPr id="33" name="文本框 32">
            <a:extLst>
              <a:ext uri="{FF2B5EF4-FFF2-40B4-BE49-F238E27FC236}">
                <a16:creationId xmlns:a16="http://schemas.microsoft.com/office/drawing/2014/main" id="{6AD05246-D4C4-47E0-838E-C98ADC1FBE2B}"/>
              </a:ext>
            </a:extLst>
          </p:cNvPr>
          <p:cNvSpPr txBox="1"/>
          <p:nvPr/>
        </p:nvSpPr>
        <p:spPr>
          <a:xfrm>
            <a:off x="7915467" y="4846420"/>
            <a:ext cx="1830214" cy="1061829"/>
          </a:xfrm>
          <a:prstGeom prst="rect">
            <a:avLst/>
          </a:prstGeom>
          <a:noFill/>
        </p:spPr>
        <p:txBody>
          <a:bodyPr wrap="square" rtlCol="0">
            <a:spAutoFit/>
          </a:bodyPr>
          <a:lstStyle/>
          <a:p>
            <a:pPr algn="ctr"/>
            <a:r>
              <a:rPr lang="en-US" altLang="zh-CN" sz="2100" dirty="0">
                <a:latin typeface="Times New Roman" panose="02020603050405020304" pitchFamily="18" charset="0"/>
                <a:ea typeface="仿宋" panose="02010609060101010101" pitchFamily="49" charset="-122"/>
                <a:cs typeface="Times New Roman" panose="02020603050405020304" pitchFamily="18" charset="0"/>
              </a:rPr>
              <a:t>achieve</a:t>
            </a:r>
            <a:r>
              <a:rPr lang="zh-CN" altLang="en-US" sz="2100" dirty="0">
                <a:latin typeface="Times New Roman" panose="02020603050405020304" pitchFamily="18" charset="0"/>
                <a:ea typeface="仿宋" panose="02010609060101010101" pitchFamily="49" charset="-122"/>
                <a:cs typeface="Times New Roman" panose="02020603050405020304" pitchFamily="18" charset="0"/>
              </a:rPr>
              <a:t> </a:t>
            </a:r>
            <a:r>
              <a:rPr lang="en-US" altLang="zh-CN" sz="2100" dirty="0">
                <a:latin typeface="Times New Roman" panose="02020603050405020304" pitchFamily="18" charset="0"/>
                <a:ea typeface="仿宋" panose="02010609060101010101" pitchFamily="49" charset="-122"/>
                <a:cs typeface="Times New Roman" panose="02020603050405020304" pitchFamily="18" charset="0"/>
              </a:rPr>
              <a:t>cultural</a:t>
            </a:r>
            <a:r>
              <a:rPr lang="zh-CN" altLang="en-US" sz="2100" dirty="0">
                <a:latin typeface="Times New Roman" panose="02020603050405020304" pitchFamily="18" charset="0"/>
                <a:ea typeface="仿宋" panose="02010609060101010101" pitchFamily="49" charset="-122"/>
                <a:cs typeface="Times New Roman" panose="02020603050405020304" pitchFamily="18" charset="0"/>
              </a:rPr>
              <a:t> </a:t>
            </a:r>
            <a:r>
              <a:rPr lang="en-US" altLang="zh-CN" sz="2100" dirty="0">
                <a:latin typeface="Times New Roman" panose="02020603050405020304" pitchFamily="18" charset="0"/>
                <a:ea typeface="仿宋" panose="02010609060101010101" pitchFamily="49" charset="-122"/>
                <a:cs typeface="Times New Roman" panose="02020603050405020304" pitchFamily="18" charset="0"/>
              </a:rPr>
              <a:t>innovation</a:t>
            </a:r>
            <a:endParaRPr lang="zh-CN" altLang="en-US" sz="2100" strike="sngStrike" dirty="0">
              <a:solidFill>
                <a:srgbClr val="0000CC"/>
              </a:solidFill>
              <a:latin typeface="DFKai-SB" panose="03000509000000000000" pitchFamily="65" charset="-120"/>
              <a:ea typeface="DFKai-SB" panose="03000509000000000000" pitchFamily="65" charset="-120"/>
            </a:endParaRPr>
          </a:p>
        </p:txBody>
      </p:sp>
      <p:sp>
        <p:nvSpPr>
          <p:cNvPr id="34" name="Freeform 56">
            <a:extLst>
              <a:ext uri="{FF2B5EF4-FFF2-40B4-BE49-F238E27FC236}">
                <a16:creationId xmlns:a16="http://schemas.microsoft.com/office/drawing/2014/main" id="{AD1276D4-9667-4C82-BD82-6710507117FB}"/>
              </a:ext>
            </a:extLst>
          </p:cNvPr>
          <p:cNvSpPr>
            <a:spLocks/>
          </p:cNvSpPr>
          <p:nvPr/>
        </p:nvSpPr>
        <p:spPr bwMode="auto">
          <a:xfrm>
            <a:off x="2284517" y="4603335"/>
            <a:ext cx="1908000" cy="1548000"/>
          </a:xfrm>
          <a:custGeom>
            <a:avLst/>
            <a:gdLst>
              <a:gd name="T0" fmla="*/ 145 w 153"/>
              <a:gd name="T1" fmla="*/ 2 h 52"/>
              <a:gd name="T2" fmla="*/ 143 w 153"/>
              <a:gd name="T3" fmla="*/ 4 h 52"/>
              <a:gd name="T4" fmla="*/ 121 w 153"/>
              <a:gd name="T5" fmla="*/ 3 h 52"/>
              <a:gd name="T6" fmla="*/ 84 w 153"/>
              <a:gd name="T7" fmla="*/ 4 h 52"/>
              <a:gd name="T8" fmla="*/ 29 w 153"/>
              <a:gd name="T9" fmla="*/ 3 h 52"/>
              <a:gd name="T10" fmla="*/ 23 w 153"/>
              <a:gd name="T11" fmla="*/ 4 h 52"/>
              <a:gd name="T12" fmla="*/ 7 w 153"/>
              <a:gd name="T13" fmla="*/ 4 h 52"/>
              <a:gd name="T14" fmla="*/ 4 w 153"/>
              <a:gd name="T15" fmla="*/ 33 h 52"/>
              <a:gd name="T16" fmla="*/ 5 w 153"/>
              <a:gd name="T17" fmla="*/ 45 h 52"/>
              <a:gd name="T18" fmla="*/ 17 w 153"/>
              <a:gd name="T19" fmla="*/ 49 h 52"/>
              <a:gd name="T20" fmla="*/ 27 w 153"/>
              <a:gd name="T21" fmla="*/ 49 h 52"/>
              <a:gd name="T22" fmla="*/ 38 w 153"/>
              <a:gd name="T23" fmla="*/ 48 h 52"/>
              <a:gd name="T24" fmla="*/ 41 w 153"/>
              <a:gd name="T25" fmla="*/ 49 h 52"/>
              <a:gd name="T26" fmla="*/ 57 w 153"/>
              <a:gd name="T27" fmla="*/ 48 h 52"/>
              <a:gd name="T28" fmla="*/ 61 w 153"/>
              <a:gd name="T29" fmla="*/ 49 h 52"/>
              <a:gd name="T30" fmla="*/ 68 w 153"/>
              <a:gd name="T31" fmla="*/ 49 h 52"/>
              <a:gd name="T32" fmla="*/ 102 w 153"/>
              <a:gd name="T33" fmla="*/ 49 h 52"/>
              <a:gd name="T34" fmla="*/ 149 w 153"/>
              <a:gd name="T35" fmla="*/ 49 h 52"/>
              <a:gd name="T36" fmla="*/ 150 w 153"/>
              <a:gd name="T37" fmla="*/ 24 h 52"/>
              <a:gd name="T38" fmla="*/ 150 w 153"/>
              <a:gd name="T39" fmla="*/ 3 h 52"/>
              <a:gd name="T40" fmla="*/ 151 w 153"/>
              <a:gd name="T41" fmla="*/ 1 h 52"/>
              <a:gd name="T42" fmla="*/ 153 w 153"/>
              <a:gd name="T43" fmla="*/ 3 h 52"/>
              <a:gd name="T44" fmla="*/ 152 w 153"/>
              <a:gd name="T45" fmla="*/ 5 h 52"/>
              <a:gd name="T46" fmla="*/ 152 w 153"/>
              <a:gd name="T47" fmla="*/ 24 h 52"/>
              <a:gd name="T48" fmla="*/ 151 w 153"/>
              <a:gd name="T49" fmla="*/ 27 h 52"/>
              <a:gd name="T50" fmla="*/ 152 w 153"/>
              <a:gd name="T51" fmla="*/ 36 h 52"/>
              <a:gd name="T52" fmla="*/ 153 w 153"/>
              <a:gd name="T53" fmla="*/ 49 h 52"/>
              <a:gd name="T54" fmla="*/ 152 w 153"/>
              <a:gd name="T55" fmla="*/ 52 h 52"/>
              <a:gd name="T56" fmla="*/ 135 w 153"/>
              <a:gd name="T57" fmla="*/ 49 h 52"/>
              <a:gd name="T58" fmla="*/ 109 w 153"/>
              <a:gd name="T59" fmla="*/ 50 h 52"/>
              <a:gd name="T60" fmla="*/ 100 w 153"/>
              <a:gd name="T61" fmla="*/ 51 h 52"/>
              <a:gd name="T62" fmla="*/ 72 w 153"/>
              <a:gd name="T63" fmla="*/ 52 h 52"/>
              <a:gd name="T64" fmla="*/ 57 w 153"/>
              <a:gd name="T65" fmla="*/ 50 h 52"/>
              <a:gd name="T66" fmla="*/ 17 w 153"/>
              <a:gd name="T67" fmla="*/ 51 h 52"/>
              <a:gd name="T68" fmla="*/ 3 w 153"/>
              <a:gd name="T69" fmla="*/ 52 h 52"/>
              <a:gd name="T70" fmla="*/ 3 w 153"/>
              <a:gd name="T71" fmla="*/ 46 h 52"/>
              <a:gd name="T72" fmla="*/ 2 w 153"/>
              <a:gd name="T73" fmla="*/ 43 h 52"/>
              <a:gd name="T74" fmla="*/ 4 w 153"/>
              <a:gd name="T75" fmla="*/ 4 h 52"/>
              <a:gd name="T76" fmla="*/ 0 w 153"/>
              <a:gd name="T77" fmla="*/ 3 h 52"/>
              <a:gd name="T78" fmla="*/ 3 w 153"/>
              <a:gd name="T79" fmla="*/ 2 h 52"/>
              <a:gd name="T80" fmla="*/ 19 w 153"/>
              <a:gd name="T81" fmla="*/ 2 h 52"/>
              <a:gd name="T82" fmla="*/ 27 w 153"/>
              <a:gd name="T83" fmla="*/ 1 h 52"/>
              <a:gd name="T84" fmla="*/ 35 w 153"/>
              <a:gd name="T85" fmla="*/ 2 h 52"/>
              <a:gd name="T86" fmla="*/ 44 w 153"/>
              <a:gd name="T87" fmla="*/ 1 h 52"/>
              <a:gd name="T88" fmla="*/ 83 w 153"/>
              <a:gd name="T89" fmla="*/ 2 h 52"/>
              <a:gd name="T90" fmla="*/ 92 w 153"/>
              <a:gd name="T91" fmla="*/ 2 h 52"/>
              <a:gd name="T92" fmla="*/ 123 w 153"/>
              <a:gd name="T93" fmla="*/ 1 h 52"/>
              <a:gd name="T94" fmla="*/ 135 w 153"/>
              <a:gd name="T95" fmla="*/ 1 h 52"/>
              <a:gd name="T96" fmla="*/ 145 w 153"/>
              <a:gd name="T97" fmla="*/ 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3" h="52">
                <a:moveTo>
                  <a:pt x="145" y="2"/>
                </a:moveTo>
                <a:cubicBezTo>
                  <a:pt x="145" y="4"/>
                  <a:pt x="142" y="3"/>
                  <a:pt x="143" y="4"/>
                </a:cubicBezTo>
                <a:cubicBezTo>
                  <a:pt x="135" y="4"/>
                  <a:pt x="129" y="2"/>
                  <a:pt x="121" y="3"/>
                </a:cubicBezTo>
                <a:cubicBezTo>
                  <a:pt x="110" y="3"/>
                  <a:pt x="98" y="4"/>
                  <a:pt x="84" y="4"/>
                </a:cubicBezTo>
                <a:cubicBezTo>
                  <a:pt x="66" y="4"/>
                  <a:pt x="47" y="3"/>
                  <a:pt x="29" y="3"/>
                </a:cubicBezTo>
                <a:cubicBezTo>
                  <a:pt x="27" y="3"/>
                  <a:pt x="25" y="4"/>
                  <a:pt x="23" y="4"/>
                </a:cubicBezTo>
                <a:cubicBezTo>
                  <a:pt x="18" y="4"/>
                  <a:pt x="12" y="3"/>
                  <a:pt x="7" y="4"/>
                </a:cubicBezTo>
                <a:cubicBezTo>
                  <a:pt x="4" y="13"/>
                  <a:pt x="4" y="23"/>
                  <a:pt x="4" y="33"/>
                </a:cubicBezTo>
                <a:cubicBezTo>
                  <a:pt x="4" y="37"/>
                  <a:pt x="4" y="41"/>
                  <a:pt x="5" y="45"/>
                </a:cubicBezTo>
                <a:cubicBezTo>
                  <a:pt x="3" y="51"/>
                  <a:pt x="12" y="49"/>
                  <a:pt x="17" y="49"/>
                </a:cubicBezTo>
                <a:cubicBezTo>
                  <a:pt x="20" y="49"/>
                  <a:pt x="24" y="49"/>
                  <a:pt x="27" y="49"/>
                </a:cubicBezTo>
                <a:cubicBezTo>
                  <a:pt x="31" y="49"/>
                  <a:pt x="33" y="48"/>
                  <a:pt x="38" y="48"/>
                </a:cubicBezTo>
                <a:cubicBezTo>
                  <a:pt x="39" y="48"/>
                  <a:pt x="40" y="49"/>
                  <a:pt x="41" y="49"/>
                </a:cubicBezTo>
                <a:cubicBezTo>
                  <a:pt x="47" y="49"/>
                  <a:pt x="51" y="48"/>
                  <a:pt x="57" y="48"/>
                </a:cubicBezTo>
                <a:cubicBezTo>
                  <a:pt x="59" y="48"/>
                  <a:pt x="60" y="49"/>
                  <a:pt x="61" y="49"/>
                </a:cubicBezTo>
                <a:cubicBezTo>
                  <a:pt x="63" y="50"/>
                  <a:pt x="66" y="49"/>
                  <a:pt x="68" y="49"/>
                </a:cubicBezTo>
                <a:cubicBezTo>
                  <a:pt x="79" y="50"/>
                  <a:pt x="91" y="50"/>
                  <a:pt x="102" y="49"/>
                </a:cubicBezTo>
                <a:cubicBezTo>
                  <a:pt x="118" y="48"/>
                  <a:pt x="132" y="47"/>
                  <a:pt x="149" y="49"/>
                </a:cubicBezTo>
                <a:cubicBezTo>
                  <a:pt x="149" y="40"/>
                  <a:pt x="150" y="33"/>
                  <a:pt x="150" y="24"/>
                </a:cubicBezTo>
                <a:cubicBezTo>
                  <a:pt x="150" y="16"/>
                  <a:pt x="149" y="11"/>
                  <a:pt x="150" y="3"/>
                </a:cubicBezTo>
                <a:cubicBezTo>
                  <a:pt x="151" y="3"/>
                  <a:pt x="151" y="2"/>
                  <a:pt x="151" y="1"/>
                </a:cubicBezTo>
                <a:cubicBezTo>
                  <a:pt x="152" y="1"/>
                  <a:pt x="153" y="3"/>
                  <a:pt x="153" y="3"/>
                </a:cubicBezTo>
                <a:cubicBezTo>
                  <a:pt x="153" y="4"/>
                  <a:pt x="152" y="4"/>
                  <a:pt x="152" y="5"/>
                </a:cubicBezTo>
                <a:cubicBezTo>
                  <a:pt x="151" y="12"/>
                  <a:pt x="152" y="18"/>
                  <a:pt x="152" y="24"/>
                </a:cubicBezTo>
                <a:cubicBezTo>
                  <a:pt x="152" y="25"/>
                  <a:pt x="151" y="26"/>
                  <a:pt x="151" y="27"/>
                </a:cubicBezTo>
                <a:cubicBezTo>
                  <a:pt x="151" y="30"/>
                  <a:pt x="152" y="33"/>
                  <a:pt x="152" y="36"/>
                </a:cubicBezTo>
                <a:cubicBezTo>
                  <a:pt x="151" y="41"/>
                  <a:pt x="149" y="47"/>
                  <a:pt x="153" y="49"/>
                </a:cubicBezTo>
                <a:cubicBezTo>
                  <a:pt x="152" y="50"/>
                  <a:pt x="152" y="51"/>
                  <a:pt x="152" y="52"/>
                </a:cubicBezTo>
                <a:cubicBezTo>
                  <a:pt x="147" y="49"/>
                  <a:pt x="140" y="51"/>
                  <a:pt x="135" y="49"/>
                </a:cubicBezTo>
                <a:cubicBezTo>
                  <a:pt x="128" y="49"/>
                  <a:pt x="116" y="50"/>
                  <a:pt x="109" y="50"/>
                </a:cubicBezTo>
                <a:cubicBezTo>
                  <a:pt x="107" y="51"/>
                  <a:pt x="103" y="51"/>
                  <a:pt x="100" y="51"/>
                </a:cubicBezTo>
                <a:cubicBezTo>
                  <a:pt x="91" y="51"/>
                  <a:pt x="81" y="52"/>
                  <a:pt x="72" y="52"/>
                </a:cubicBezTo>
                <a:cubicBezTo>
                  <a:pt x="67" y="52"/>
                  <a:pt x="61" y="52"/>
                  <a:pt x="57" y="50"/>
                </a:cubicBezTo>
                <a:cubicBezTo>
                  <a:pt x="44" y="50"/>
                  <a:pt x="30" y="51"/>
                  <a:pt x="17" y="51"/>
                </a:cubicBezTo>
                <a:cubicBezTo>
                  <a:pt x="13" y="52"/>
                  <a:pt x="7" y="52"/>
                  <a:pt x="3" y="52"/>
                </a:cubicBezTo>
                <a:cubicBezTo>
                  <a:pt x="2" y="50"/>
                  <a:pt x="3" y="48"/>
                  <a:pt x="3" y="46"/>
                </a:cubicBezTo>
                <a:cubicBezTo>
                  <a:pt x="3" y="45"/>
                  <a:pt x="2" y="44"/>
                  <a:pt x="2" y="43"/>
                </a:cubicBezTo>
                <a:cubicBezTo>
                  <a:pt x="1" y="30"/>
                  <a:pt x="3" y="19"/>
                  <a:pt x="4" y="4"/>
                </a:cubicBezTo>
                <a:cubicBezTo>
                  <a:pt x="4" y="3"/>
                  <a:pt x="1" y="4"/>
                  <a:pt x="0" y="3"/>
                </a:cubicBezTo>
                <a:cubicBezTo>
                  <a:pt x="1" y="1"/>
                  <a:pt x="2" y="1"/>
                  <a:pt x="3" y="2"/>
                </a:cubicBezTo>
                <a:cubicBezTo>
                  <a:pt x="8" y="1"/>
                  <a:pt x="14" y="2"/>
                  <a:pt x="19" y="2"/>
                </a:cubicBezTo>
                <a:cubicBezTo>
                  <a:pt x="22" y="2"/>
                  <a:pt x="25" y="1"/>
                  <a:pt x="27" y="1"/>
                </a:cubicBezTo>
                <a:cubicBezTo>
                  <a:pt x="30" y="1"/>
                  <a:pt x="32" y="2"/>
                  <a:pt x="35" y="2"/>
                </a:cubicBezTo>
                <a:cubicBezTo>
                  <a:pt x="38" y="2"/>
                  <a:pt x="41" y="2"/>
                  <a:pt x="44" y="1"/>
                </a:cubicBezTo>
                <a:cubicBezTo>
                  <a:pt x="56" y="1"/>
                  <a:pt x="70" y="2"/>
                  <a:pt x="83" y="2"/>
                </a:cubicBezTo>
                <a:cubicBezTo>
                  <a:pt x="86" y="2"/>
                  <a:pt x="89" y="2"/>
                  <a:pt x="92" y="2"/>
                </a:cubicBezTo>
                <a:cubicBezTo>
                  <a:pt x="101" y="2"/>
                  <a:pt x="113" y="1"/>
                  <a:pt x="123" y="1"/>
                </a:cubicBezTo>
                <a:cubicBezTo>
                  <a:pt x="127" y="1"/>
                  <a:pt x="131" y="1"/>
                  <a:pt x="135" y="1"/>
                </a:cubicBezTo>
                <a:cubicBezTo>
                  <a:pt x="138" y="2"/>
                  <a:pt x="142" y="0"/>
                  <a:pt x="145" y="2"/>
                </a:cubicBezTo>
                <a:close/>
              </a:path>
            </a:pathLst>
          </a:custGeom>
          <a:solidFill>
            <a:srgbClr val="76AADB"/>
          </a:solidFill>
          <a:ln w="9525">
            <a:solidFill>
              <a:schemeClr val="tx1"/>
            </a:solidFill>
          </a:ln>
        </p:spPr>
        <p:txBody>
          <a:bodyPr vert="horz" wrap="square" lIns="91440" tIns="45720" rIns="91440" bIns="45720" numCol="1" anchor="t" anchorCtr="0" compatLnSpc="1">
            <a:prstTxWarp prst="textNoShape">
              <a:avLst/>
            </a:prstTxWarp>
          </a:bodyPr>
          <a:lstStyle/>
          <a:p>
            <a:endParaRPr lang="zh-CN" altLang="en-US"/>
          </a:p>
        </p:txBody>
      </p:sp>
      <p:sp>
        <p:nvSpPr>
          <p:cNvPr id="35" name="Freeform 56">
            <a:extLst>
              <a:ext uri="{FF2B5EF4-FFF2-40B4-BE49-F238E27FC236}">
                <a16:creationId xmlns:a16="http://schemas.microsoft.com/office/drawing/2014/main" id="{D938A020-4634-4DDA-B263-E164A7C95821}"/>
              </a:ext>
            </a:extLst>
          </p:cNvPr>
          <p:cNvSpPr>
            <a:spLocks/>
          </p:cNvSpPr>
          <p:nvPr/>
        </p:nvSpPr>
        <p:spPr bwMode="auto">
          <a:xfrm>
            <a:off x="5159896" y="4603335"/>
            <a:ext cx="1908000" cy="1548000"/>
          </a:xfrm>
          <a:custGeom>
            <a:avLst/>
            <a:gdLst>
              <a:gd name="T0" fmla="*/ 145 w 153"/>
              <a:gd name="T1" fmla="*/ 2 h 52"/>
              <a:gd name="T2" fmla="*/ 143 w 153"/>
              <a:gd name="T3" fmla="*/ 4 h 52"/>
              <a:gd name="T4" fmla="*/ 121 w 153"/>
              <a:gd name="T5" fmla="*/ 3 h 52"/>
              <a:gd name="T6" fmla="*/ 84 w 153"/>
              <a:gd name="T7" fmla="*/ 4 h 52"/>
              <a:gd name="T8" fmla="*/ 29 w 153"/>
              <a:gd name="T9" fmla="*/ 3 h 52"/>
              <a:gd name="T10" fmla="*/ 23 w 153"/>
              <a:gd name="T11" fmla="*/ 4 h 52"/>
              <a:gd name="T12" fmla="*/ 7 w 153"/>
              <a:gd name="T13" fmla="*/ 4 h 52"/>
              <a:gd name="T14" fmla="*/ 4 w 153"/>
              <a:gd name="T15" fmla="*/ 33 h 52"/>
              <a:gd name="T16" fmla="*/ 5 w 153"/>
              <a:gd name="T17" fmla="*/ 45 h 52"/>
              <a:gd name="T18" fmla="*/ 17 w 153"/>
              <a:gd name="T19" fmla="*/ 49 h 52"/>
              <a:gd name="T20" fmla="*/ 27 w 153"/>
              <a:gd name="T21" fmla="*/ 49 h 52"/>
              <a:gd name="T22" fmla="*/ 38 w 153"/>
              <a:gd name="T23" fmla="*/ 48 h 52"/>
              <a:gd name="T24" fmla="*/ 41 w 153"/>
              <a:gd name="T25" fmla="*/ 49 h 52"/>
              <a:gd name="T26" fmla="*/ 57 w 153"/>
              <a:gd name="T27" fmla="*/ 48 h 52"/>
              <a:gd name="T28" fmla="*/ 61 w 153"/>
              <a:gd name="T29" fmla="*/ 49 h 52"/>
              <a:gd name="T30" fmla="*/ 68 w 153"/>
              <a:gd name="T31" fmla="*/ 49 h 52"/>
              <a:gd name="T32" fmla="*/ 102 w 153"/>
              <a:gd name="T33" fmla="*/ 49 h 52"/>
              <a:gd name="T34" fmla="*/ 149 w 153"/>
              <a:gd name="T35" fmla="*/ 49 h 52"/>
              <a:gd name="T36" fmla="*/ 150 w 153"/>
              <a:gd name="T37" fmla="*/ 24 h 52"/>
              <a:gd name="T38" fmla="*/ 150 w 153"/>
              <a:gd name="T39" fmla="*/ 3 h 52"/>
              <a:gd name="T40" fmla="*/ 151 w 153"/>
              <a:gd name="T41" fmla="*/ 1 h 52"/>
              <a:gd name="T42" fmla="*/ 153 w 153"/>
              <a:gd name="T43" fmla="*/ 3 h 52"/>
              <a:gd name="T44" fmla="*/ 152 w 153"/>
              <a:gd name="T45" fmla="*/ 5 h 52"/>
              <a:gd name="T46" fmla="*/ 152 w 153"/>
              <a:gd name="T47" fmla="*/ 24 h 52"/>
              <a:gd name="T48" fmla="*/ 151 w 153"/>
              <a:gd name="T49" fmla="*/ 27 h 52"/>
              <a:gd name="T50" fmla="*/ 152 w 153"/>
              <a:gd name="T51" fmla="*/ 36 h 52"/>
              <a:gd name="T52" fmla="*/ 153 w 153"/>
              <a:gd name="T53" fmla="*/ 49 h 52"/>
              <a:gd name="T54" fmla="*/ 152 w 153"/>
              <a:gd name="T55" fmla="*/ 52 h 52"/>
              <a:gd name="T56" fmla="*/ 135 w 153"/>
              <a:gd name="T57" fmla="*/ 49 h 52"/>
              <a:gd name="T58" fmla="*/ 109 w 153"/>
              <a:gd name="T59" fmla="*/ 50 h 52"/>
              <a:gd name="T60" fmla="*/ 100 w 153"/>
              <a:gd name="T61" fmla="*/ 51 h 52"/>
              <a:gd name="T62" fmla="*/ 72 w 153"/>
              <a:gd name="T63" fmla="*/ 52 h 52"/>
              <a:gd name="T64" fmla="*/ 57 w 153"/>
              <a:gd name="T65" fmla="*/ 50 h 52"/>
              <a:gd name="T66" fmla="*/ 17 w 153"/>
              <a:gd name="T67" fmla="*/ 51 h 52"/>
              <a:gd name="T68" fmla="*/ 3 w 153"/>
              <a:gd name="T69" fmla="*/ 52 h 52"/>
              <a:gd name="T70" fmla="*/ 3 w 153"/>
              <a:gd name="T71" fmla="*/ 46 h 52"/>
              <a:gd name="T72" fmla="*/ 2 w 153"/>
              <a:gd name="T73" fmla="*/ 43 h 52"/>
              <a:gd name="T74" fmla="*/ 4 w 153"/>
              <a:gd name="T75" fmla="*/ 4 h 52"/>
              <a:gd name="T76" fmla="*/ 0 w 153"/>
              <a:gd name="T77" fmla="*/ 3 h 52"/>
              <a:gd name="T78" fmla="*/ 3 w 153"/>
              <a:gd name="T79" fmla="*/ 2 h 52"/>
              <a:gd name="T80" fmla="*/ 19 w 153"/>
              <a:gd name="T81" fmla="*/ 2 h 52"/>
              <a:gd name="T82" fmla="*/ 27 w 153"/>
              <a:gd name="T83" fmla="*/ 1 h 52"/>
              <a:gd name="T84" fmla="*/ 35 w 153"/>
              <a:gd name="T85" fmla="*/ 2 h 52"/>
              <a:gd name="T86" fmla="*/ 44 w 153"/>
              <a:gd name="T87" fmla="*/ 1 h 52"/>
              <a:gd name="T88" fmla="*/ 83 w 153"/>
              <a:gd name="T89" fmla="*/ 2 h 52"/>
              <a:gd name="T90" fmla="*/ 92 w 153"/>
              <a:gd name="T91" fmla="*/ 2 h 52"/>
              <a:gd name="T92" fmla="*/ 123 w 153"/>
              <a:gd name="T93" fmla="*/ 1 h 52"/>
              <a:gd name="T94" fmla="*/ 135 w 153"/>
              <a:gd name="T95" fmla="*/ 1 h 52"/>
              <a:gd name="T96" fmla="*/ 145 w 153"/>
              <a:gd name="T97" fmla="*/ 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3" h="52">
                <a:moveTo>
                  <a:pt x="145" y="2"/>
                </a:moveTo>
                <a:cubicBezTo>
                  <a:pt x="145" y="4"/>
                  <a:pt x="142" y="3"/>
                  <a:pt x="143" y="4"/>
                </a:cubicBezTo>
                <a:cubicBezTo>
                  <a:pt x="135" y="4"/>
                  <a:pt x="129" y="2"/>
                  <a:pt x="121" y="3"/>
                </a:cubicBezTo>
                <a:cubicBezTo>
                  <a:pt x="110" y="3"/>
                  <a:pt x="98" y="4"/>
                  <a:pt x="84" y="4"/>
                </a:cubicBezTo>
                <a:cubicBezTo>
                  <a:pt x="66" y="4"/>
                  <a:pt x="47" y="3"/>
                  <a:pt x="29" y="3"/>
                </a:cubicBezTo>
                <a:cubicBezTo>
                  <a:pt x="27" y="3"/>
                  <a:pt x="25" y="4"/>
                  <a:pt x="23" y="4"/>
                </a:cubicBezTo>
                <a:cubicBezTo>
                  <a:pt x="18" y="4"/>
                  <a:pt x="12" y="3"/>
                  <a:pt x="7" y="4"/>
                </a:cubicBezTo>
                <a:cubicBezTo>
                  <a:pt x="4" y="13"/>
                  <a:pt x="4" y="23"/>
                  <a:pt x="4" y="33"/>
                </a:cubicBezTo>
                <a:cubicBezTo>
                  <a:pt x="4" y="37"/>
                  <a:pt x="4" y="41"/>
                  <a:pt x="5" y="45"/>
                </a:cubicBezTo>
                <a:cubicBezTo>
                  <a:pt x="3" y="51"/>
                  <a:pt x="12" y="49"/>
                  <a:pt x="17" y="49"/>
                </a:cubicBezTo>
                <a:cubicBezTo>
                  <a:pt x="20" y="49"/>
                  <a:pt x="24" y="49"/>
                  <a:pt x="27" y="49"/>
                </a:cubicBezTo>
                <a:cubicBezTo>
                  <a:pt x="31" y="49"/>
                  <a:pt x="33" y="48"/>
                  <a:pt x="38" y="48"/>
                </a:cubicBezTo>
                <a:cubicBezTo>
                  <a:pt x="39" y="48"/>
                  <a:pt x="40" y="49"/>
                  <a:pt x="41" y="49"/>
                </a:cubicBezTo>
                <a:cubicBezTo>
                  <a:pt x="47" y="49"/>
                  <a:pt x="51" y="48"/>
                  <a:pt x="57" y="48"/>
                </a:cubicBezTo>
                <a:cubicBezTo>
                  <a:pt x="59" y="48"/>
                  <a:pt x="60" y="49"/>
                  <a:pt x="61" y="49"/>
                </a:cubicBezTo>
                <a:cubicBezTo>
                  <a:pt x="63" y="50"/>
                  <a:pt x="66" y="49"/>
                  <a:pt x="68" y="49"/>
                </a:cubicBezTo>
                <a:cubicBezTo>
                  <a:pt x="79" y="50"/>
                  <a:pt x="91" y="50"/>
                  <a:pt x="102" y="49"/>
                </a:cubicBezTo>
                <a:cubicBezTo>
                  <a:pt x="118" y="48"/>
                  <a:pt x="132" y="47"/>
                  <a:pt x="149" y="49"/>
                </a:cubicBezTo>
                <a:cubicBezTo>
                  <a:pt x="149" y="40"/>
                  <a:pt x="150" y="33"/>
                  <a:pt x="150" y="24"/>
                </a:cubicBezTo>
                <a:cubicBezTo>
                  <a:pt x="150" y="16"/>
                  <a:pt x="149" y="11"/>
                  <a:pt x="150" y="3"/>
                </a:cubicBezTo>
                <a:cubicBezTo>
                  <a:pt x="151" y="3"/>
                  <a:pt x="151" y="2"/>
                  <a:pt x="151" y="1"/>
                </a:cubicBezTo>
                <a:cubicBezTo>
                  <a:pt x="152" y="1"/>
                  <a:pt x="153" y="3"/>
                  <a:pt x="153" y="3"/>
                </a:cubicBezTo>
                <a:cubicBezTo>
                  <a:pt x="153" y="4"/>
                  <a:pt x="152" y="4"/>
                  <a:pt x="152" y="5"/>
                </a:cubicBezTo>
                <a:cubicBezTo>
                  <a:pt x="151" y="12"/>
                  <a:pt x="152" y="18"/>
                  <a:pt x="152" y="24"/>
                </a:cubicBezTo>
                <a:cubicBezTo>
                  <a:pt x="152" y="25"/>
                  <a:pt x="151" y="26"/>
                  <a:pt x="151" y="27"/>
                </a:cubicBezTo>
                <a:cubicBezTo>
                  <a:pt x="151" y="30"/>
                  <a:pt x="152" y="33"/>
                  <a:pt x="152" y="36"/>
                </a:cubicBezTo>
                <a:cubicBezTo>
                  <a:pt x="151" y="41"/>
                  <a:pt x="149" y="47"/>
                  <a:pt x="153" y="49"/>
                </a:cubicBezTo>
                <a:cubicBezTo>
                  <a:pt x="152" y="50"/>
                  <a:pt x="152" y="51"/>
                  <a:pt x="152" y="52"/>
                </a:cubicBezTo>
                <a:cubicBezTo>
                  <a:pt x="147" y="49"/>
                  <a:pt x="140" y="51"/>
                  <a:pt x="135" y="49"/>
                </a:cubicBezTo>
                <a:cubicBezTo>
                  <a:pt x="128" y="49"/>
                  <a:pt x="116" y="50"/>
                  <a:pt x="109" y="50"/>
                </a:cubicBezTo>
                <a:cubicBezTo>
                  <a:pt x="107" y="51"/>
                  <a:pt x="103" y="51"/>
                  <a:pt x="100" y="51"/>
                </a:cubicBezTo>
                <a:cubicBezTo>
                  <a:pt x="91" y="51"/>
                  <a:pt x="81" y="52"/>
                  <a:pt x="72" y="52"/>
                </a:cubicBezTo>
                <a:cubicBezTo>
                  <a:pt x="67" y="52"/>
                  <a:pt x="61" y="52"/>
                  <a:pt x="57" y="50"/>
                </a:cubicBezTo>
                <a:cubicBezTo>
                  <a:pt x="44" y="50"/>
                  <a:pt x="30" y="51"/>
                  <a:pt x="17" y="51"/>
                </a:cubicBezTo>
                <a:cubicBezTo>
                  <a:pt x="13" y="52"/>
                  <a:pt x="7" y="52"/>
                  <a:pt x="3" y="52"/>
                </a:cubicBezTo>
                <a:cubicBezTo>
                  <a:pt x="2" y="50"/>
                  <a:pt x="3" y="48"/>
                  <a:pt x="3" y="46"/>
                </a:cubicBezTo>
                <a:cubicBezTo>
                  <a:pt x="3" y="45"/>
                  <a:pt x="2" y="44"/>
                  <a:pt x="2" y="43"/>
                </a:cubicBezTo>
                <a:cubicBezTo>
                  <a:pt x="1" y="30"/>
                  <a:pt x="3" y="19"/>
                  <a:pt x="4" y="4"/>
                </a:cubicBezTo>
                <a:cubicBezTo>
                  <a:pt x="4" y="3"/>
                  <a:pt x="1" y="4"/>
                  <a:pt x="0" y="3"/>
                </a:cubicBezTo>
                <a:cubicBezTo>
                  <a:pt x="1" y="1"/>
                  <a:pt x="2" y="1"/>
                  <a:pt x="3" y="2"/>
                </a:cubicBezTo>
                <a:cubicBezTo>
                  <a:pt x="8" y="1"/>
                  <a:pt x="14" y="2"/>
                  <a:pt x="19" y="2"/>
                </a:cubicBezTo>
                <a:cubicBezTo>
                  <a:pt x="22" y="2"/>
                  <a:pt x="25" y="1"/>
                  <a:pt x="27" y="1"/>
                </a:cubicBezTo>
                <a:cubicBezTo>
                  <a:pt x="30" y="1"/>
                  <a:pt x="32" y="2"/>
                  <a:pt x="35" y="2"/>
                </a:cubicBezTo>
                <a:cubicBezTo>
                  <a:pt x="38" y="2"/>
                  <a:pt x="41" y="2"/>
                  <a:pt x="44" y="1"/>
                </a:cubicBezTo>
                <a:cubicBezTo>
                  <a:pt x="56" y="1"/>
                  <a:pt x="70" y="2"/>
                  <a:pt x="83" y="2"/>
                </a:cubicBezTo>
                <a:cubicBezTo>
                  <a:pt x="86" y="2"/>
                  <a:pt x="89" y="2"/>
                  <a:pt x="92" y="2"/>
                </a:cubicBezTo>
                <a:cubicBezTo>
                  <a:pt x="101" y="2"/>
                  <a:pt x="113" y="1"/>
                  <a:pt x="123" y="1"/>
                </a:cubicBezTo>
                <a:cubicBezTo>
                  <a:pt x="127" y="1"/>
                  <a:pt x="131" y="1"/>
                  <a:pt x="135" y="1"/>
                </a:cubicBezTo>
                <a:cubicBezTo>
                  <a:pt x="138" y="2"/>
                  <a:pt x="142" y="0"/>
                  <a:pt x="145" y="2"/>
                </a:cubicBezTo>
                <a:close/>
              </a:path>
            </a:pathLst>
          </a:custGeom>
          <a:solidFill>
            <a:srgbClr val="76AADB"/>
          </a:solidFill>
          <a:ln w="9525">
            <a:solidFill>
              <a:schemeClr val="tx1"/>
            </a:solidFill>
          </a:ln>
        </p:spPr>
        <p:txBody>
          <a:bodyPr vert="horz" wrap="square" lIns="91440" tIns="45720" rIns="91440" bIns="45720" numCol="1" anchor="t" anchorCtr="0" compatLnSpc="1">
            <a:prstTxWarp prst="textNoShape">
              <a:avLst/>
            </a:prstTxWarp>
          </a:bodyPr>
          <a:lstStyle/>
          <a:p>
            <a:endParaRPr lang="zh-CN" altLang="en-US"/>
          </a:p>
        </p:txBody>
      </p:sp>
      <p:sp>
        <p:nvSpPr>
          <p:cNvPr id="36" name="Freeform 56">
            <a:extLst>
              <a:ext uri="{FF2B5EF4-FFF2-40B4-BE49-F238E27FC236}">
                <a16:creationId xmlns:a16="http://schemas.microsoft.com/office/drawing/2014/main" id="{56709702-DEE0-4FA7-B1F7-6796EEBE5882}"/>
              </a:ext>
            </a:extLst>
          </p:cNvPr>
          <p:cNvSpPr>
            <a:spLocks/>
          </p:cNvSpPr>
          <p:nvPr/>
        </p:nvSpPr>
        <p:spPr bwMode="auto">
          <a:xfrm>
            <a:off x="7837681" y="4581128"/>
            <a:ext cx="1908000" cy="1548000"/>
          </a:xfrm>
          <a:custGeom>
            <a:avLst/>
            <a:gdLst>
              <a:gd name="T0" fmla="*/ 145 w 153"/>
              <a:gd name="T1" fmla="*/ 2 h 52"/>
              <a:gd name="T2" fmla="*/ 143 w 153"/>
              <a:gd name="T3" fmla="*/ 4 h 52"/>
              <a:gd name="T4" fmla="*/ 121 w 153"/>
              <a:gd name="T5" fmla="*/ 3 h 52"/>
              <a:gd name="T6" fmla="*/ 84 w 153"/>
              <a:gd name="T7" fmla="*/ 4 h 52"/>
              <a:gd name="T8" fmla="*/ 29 w 153"/>
              <a:gd name="T9" fmla="*/ 3 h 52"/>
              <a:gd name="T10" fmla="*/ 23 w 153"/>
              <a:gd name="T11" fmla="*/ 4 h 52"/>
              <a:gd name="T12" fmla="*/ 7 w 153"/>
              <a:gd name="T13" fmla="*/ 4 h 52"/>
              <a:gd name="T14" fmla="*/ 4 w 153"/>
              <a:gd name="T15" fmla="*/ 33 h 52"/>
              <a:gd name="T16" fmla="*/ 5 w 153"/>
              <a:gd name="T17" fmla="*/ 45 h 52"/>
              <a:gd name="T18" fmla="*/ 17 w 153"/>
              <a:gd name="T19" fmla="*/ 49 h 52"/>
              <a:gd name="T20" fmla="*/ 27 w 153"/>
              <a:gd name="T21" fmla="*/ 49 h 52"/>
              <a:gd name="T22" fmla="*/ 38 w 153"/>
              <a:gd name="T23" fmla="*/ 48 h 52"/>
              <a:gd name="T24" fmla="*/ 41 w 153"/>
              <a:gd name="T25" fmla="*/ 49 h 52"/>
              <a:gd name="T26" fmla="*/ 57 w 153"/>
              <a:gd name="T27" fmla="*/ 48 h 52"/>
              <a:gd name="T28" fmla="*/ 61 w 153"/>
              <a:gd name="T29" fmla="*/ 49 h 52"/>
              <a:gd name="T30" fmla="*/ 68 w 153"/>
              <a:gd name="T31" fmla="*/ 49 h 52"/>
              <a:gd name="T32" fmla="*/ 102 w 153"/>
              <a:gd name="T33" fmla="*/ 49 h 52"/>
              <a:gd name="T34" fmla="*/ 149 w 153"/>
              <a:gd name="T35" fmla="*/ 49 h 52"/>
              <a:gd name="T36" fmla="*/ 150 w 153"/>
              <a:gd name="T37" fmla="*/ 24 h 52"/>
              <a:gd name="T38" fmla="*/ 150 w 153"/>
              <a:gd name="T39" fmla="*/ 3 h 52"/>
              <a:gd name="T40" fmla="*/ 151 w 153"/>
              <a:gd name="T41" fmla="*/ 1 h 52"/>
              <a:gd name="T42" fmla="*/ 153 w 153"/>
              <a:gd name="T43" fmla="*/ 3 h 52"/>
              <a:gd name="T44" fmla="*/ 152 w 153"/>
              <a:gd name="T45" fmla="*/ 5 h 52"/>
              <a:gd name="T46" fmla="*/ 152 w 153"/>
              <a:gd name="T47" fmla="*/ 24 h 52"/>
              <a:gd name="T48" fmla="*/ 151 w 153"/>
              <a:gd name="T49" fmla="*/ 27 h 52"/>
              <a:gd name="T50" fmla="*/ 152 w 153"/>
              <a:gd name="T51" fmla="*/ 36 h 52"/>
              <a:gd name="T52" fmla="*/ 153 w 153"/>
              <a:gd name="T53" fmla="*/ 49 h 52"/>
              <a:gd name="T54" fmla="*/ 152 w 153"/>
              <a:gd name="T55" fmla="*/ 52 h 52"/>
              <a:gd name="T56" fmla="*/ 135 w 153"/>
              <a:gd name="T57" fmla="*/ 49 h 52"/>
              <a:gd name="T58" fmla="*/ 109 w 153"/>
              <a:gd name="T59" fmla="*/ 50 h 52"/>
              <a:gd name="T60" fmla="*/ 100 w 153"/>
              <a:gd name="T61" fmla="*/ 51 h 52"/>
              <a:gd name="T62" fmla="*/ 72 w 153"/>
              <a:gd name="T63" fmla="*/ 52 h 52"/>
              <a:gd name="T64" fmla="*/ 57 w 153"/>
              <a:gd name="T65" fmla="*/ 50 h 52"/>
              <a:gd name="T66" fmla="*/ 17 w 153"/>
              <a:gd name="T67" fmla="*/ 51 h 52"/>
              <a:gd name="T68" fmla="*/ 3 w 153"/>
              <a:gd name="T69" fmla="*/ 52 h 52"/>
              <a:gd name="T70" fmla="*/ 3 w 153"/>
              <a:gd name="T71" fmla="*/ 46 h 52"/>
              <a:gd name="T72" fmla="*/ 2 w 153"/>
              <a:gd name="T73" fmla="*/ 43 h 52"/>
              <a:gd name="T74" fmla="*/ 4 w 153"/>
              <a:gd name="T75" fmla="*/ 4 h 52"/>
              <a:gd name="T76" fmla="*/ 0 w 153"/>
              <a:gd name="T77" fmla="*/ 3 h 52"/>
              <a:gd name="T78" fmla="*/ 3 w 153"/>
              <a:gd name="T79" fmla="*/ 2 h 52"/>
              <a:gd name="T80" fmla="*/ 19 w 153"/>
              <a:gd name="T81" fmla="*/ 2 h 52"/>
              <a:gd name="T82" fmla="*/ 27 w 153"/>
              <a:gd name="T83" fmla="*/ 1 h 52"/>
              <a:gd name="T84" fmla="*/ 35 w 153"/>
              <a:gd name="T85" fmla="*/ 2 h 52"/>
              <a:gd name="T86" fmla="*/ 44 w 153"/>
              <a:gd name="T87" fmla="*/ 1 h 52"/>
              <a:gd name="T88" fmla="*/ 83 w 153"/>
              <a:gd name="T89" fmla="*/ 2 h 52"/>
              <a:gd name="T90" fmla="*/ 92 w 153"/>
              <a:gd name="T91" fmla="*/ 2 h 52"/>
              <a:gd name="T92" fmla="*/ 123 w 153"/>
              <a:gd name="T93" fmla="*/ 1 h 52"/>
              <a:gd name="T94" fmla="*/ 135 w 153"/>
              <a:gd name="T95" fmla="*/ 1 h 52"/>
              <a:gd name="T96" fmla="*/ 145 w 153"/>
              <a:gd name="T97" fmla="*/ 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3" h="52">
                <a:moveTo>
                  <a:pt x="145" y="2"/>
                </a:moveTo>
                <a:cubicBezTo>
                  <a:pt x="145" y="4"/>
                  <a:pt x="142" y="3"/>
                  <a:pt x="143" y="4"/>
                </a:cubicBezTo>
                <a:cubicBezTo>
                  <a:pt x="135" y="4"/>
                  <a:pt x="129" y="2"/>
                  <a:pt x="121" y="3"/>
                </a:cubicBezTo>
                <a:cubicBezTo>
                  <a:pt x="110" y="3"/>
                  <a:pt x="98" y="4"/>
                  <a:pt x="84" y="4"/>
                </a:cubicBezTo>
                <a:cubicBezTo>
                  <a:pt x="66" y="4"/>
                  <a:pt x="47" y="3"/>
                  <a:pt x="29" y="3"/>
                </a:cubicBezTo>
                <a:cubicBezTo>
                  <a:pt x="27" y="3"/>
                  <a:pt x="25" y="4"/>
                  <a:pt x="23" y="4"/>
                </a:cubicBezTo>
                <a:cubicBezTo>
                  <a:pt x="18" y="4"/>
                  <a:pt x="12" y="3"/>
                  <a:pt x="7" y="4"/>
                </a:cubicBezTo>
                <a:cubicBezTo>
                  <a:pt x="4" y="13"/>
                  <a:pt x="4" y="23"/>
                  <a:pt x="4" y="33"/>
                </a:cubicBezTo>
                <a:cubicBezTo>
                  <a:pt x="4" y="37"/>
                  <a:pt x="4" y="41"/>
                  <a:pt x="5" y="45"/>
                </a:cubicBezTo>
                <a:cubicBezTo>
                  <a:pt x="3" y="51"/>
                  <a:pt x="12" y="49"/>
                  <a:pt x="17" y="49"/>
                </a:cubicBezTo>
                <a:cubicBezTo>
                  <a:pt x="20" y="49"/>
                  <a:pt x="24" y="49"/>
                  <a:pt x="27" y="49"/>
                </a:cubicBezTo>
                <a:cubicBezTo>
                  <a:pt x="31" y="49"/>
                  <a:pt x="33" y="48"/>
                  <a:pt x="38" y="48"/>
                </a:cubicBezTo>
                <a:cubicBezTo>
                  <a:pt x="39" y="48"/>
                  <a:pt x="40" y="49"/>
                  <a:pt x="41" y="49"/>
                </a:cubicBezTo>
                <a:cubicBezTo>
                  <a:pt x="47" y="49"/>
                  <a:pt x="51" y="48"/>
                  <a:pt x="57" y="48"/>
                </a:cubicBezTo>
                <a:cubicBezTo>
                  <a:pt x="59" y="48"/>
                  <a:pt x="60" y="49"/>
                  <a:pt x="61" y="49"/>
                </a:cubicBezTo>
                <a:cubicBezTo>
                  <a:pt x="63" y="50"/>
                  <a:pt x="66" y="49"/>
                  <a:pt x="68" y="49"/>
                </a:cubicBezTo>
                <a:cubicBezTo>
                  <a:pt x="79" y="50"/>
                  <a:pt x="91" y="50"/>
                  <a:pt x="102" y="49"/>
                </a:cubicBezTo>
                <a:cubicBezTo>
                  <a:pt x="118" y="48"/>
                  <a:pt x="132" y="47"/>
                  <a:pt x="149" y="49"/>
                </a:cubicBezTo>
                <a:cubicBezTo>
                  <a:pt x="149" y="40"/>
                  <a:pt x="150" y="33"/>
                  <a:pt x="150" y="24"/>
                </a:cubicBezTo>
                <a:cubicBezTo>
                  <a:pt x="150" y="16"/>
                  <a:pt x="149" y="11"/>
                  <a:pt x="150" y="3"/>
                </a:cubicBezTo>
                <a:cubicBezTo>
                  <a:pt x="151" y="3"/>
                  <a:pt x="151" y="2"/>
                  <a:pt x="151" y="1"/>
                </a:cubicBezTo>
                <a:cubicBezTo>
                  <a:pt x="152" y="1"/>
                  <a:pt x="153" y="3"/>
                  <a:pt x="153" y="3"/>
                </a:cubicBezTo>
                <a:cubicBezTo>
                  <a:pt x="153" y="4"/>
                  <a:pt x="152" y="4"/>
                  <a:pt x="152" y="5"/>
                </a:cubicBezTo>
                <a:cubicBezTo>
                  <a:pt x="151" y="12"/>
                  <a:pt x="152" y="18"/>
                  <a:pt x="152" y="24"/>
                </a:cubicBezTo>
                <a:cubicBezTo>
                  <a:pt x="152" y="25"/>
                  <a:pt x="151" y="26"/>
                  <a:pt x="151" y="27"/>
                </a:cubicBezTo>
                <a:cubicBezTo>
                  <a:pt x="151" y="30"/>
                  <a:pt x="152" y="33"/>
                  <a:pt x="152" y="36"/>
                </a:cubicBezTo>
                <a:cubicBezTo>
                  <a:pt x="151" y="41"/>
                  <a:pt x="149" y="47"/>
                  <a:pt x="153" y="49"/>
                </a:cubicBezTo>
                <a:cubicBezTo>
                  <a:pt x="152" y="50"/>
                  <a:pt x="152" y="51"/>
                  <a:pt x="152" y="52"/>
                </a:cubicBezTo>
                <a:cubicBezTo>
                  <a:pt x="147" y="49"/>
                  <a:pt x="140" y="51"/>
                  <a:pt x="135" y="49"/>
                </a:cubicBezTo>
                <a:cubicBezTo>
                  <a:pt x="128" y="49"/>
                  <a:pt x="116" y="50"/>
                  <a:pt x="109" y="50"/>
                </a:cubicBezTo>
                <a:cubicBezTo>
                  <a:pt x="107" y="51"/>
                  <a:pt x="103" y="51"/>
                  <a:pt x="100" y="51"/>
                </a:cubicBezTo>
                <a:cubicBezTo>
                  <a:pt x="91" y="51"/>
                  <a:pt x="81" y="52"/>
                  <a:pt x="72" y="52"/>
                </a:cubicBezTo>
                <a:cubicBezTo>
                  <a:pt x="67" y="52"/>
                  <a:pt x="61" y="52"/>
                  <a:pt x="57" y="50"/>
                </a:cubicBezTo>
                <a:cubicBezTo>
                  <a:pt x="44" y="50"/>
                  <a:pt x="30" y="51"/>
                  <a:pt x="17" y="51"/>
                </a:cubicBezTo>
                <a:cubicBezTo>
                  <a:pt x="13" y="52"/>
                  <a:pt x="7" y="52"/>
                  <a:pt x="3" y="52"/>
                </a:cubicBezTo>
                <a:cubicBezTo>
                  <a:pt x="2" y="50"/>
                  <a:pt x="3" y="48"/>
                  <a:pt x="3" y="46"/>
                </a:cubicBezTo>
                <a:cubicBezTo>
                  <a:pt x="3" y="45"/>
                  <a:pt x="2" y="44"/>
                  <a:pt x="2" y="43"/>
                </a:cubicBezTo>
                <a:cubicBezTo>
                  <a:pt x="1" y="30"/>
                  <a:pt x="3" y="19"/>
                  <a:pt x="4" y="4"/>
                </a:cubicBezTo>
                <a:cubicBezTo>
                  <a:pt x="4" y="3"/>
                  <a:pt x="1" y="4"/>
                  <a:pt x="0" y="3"/>
                </a:cubicBezTo>
                <a:cubicBezTo>
                  <a:pt x="1" y="1"/>
                  <a:pt x="2" y="1"/>
                  <a:pt x="3" y="2"/>
                </a:cubicBezTo>
                <a:cubicBezTo>
                  <a:pt x="8" y="1"/>
                  <a:pt x="14" y="2"/>
                  <a:pt x="19" y="2"/>
                </a:cubicBezTo>
                <a:cubicBezTo>
                  <a:pt x="22" y="2"/>
                  <a:pt x="25" y="1"/>
                  <a:pt x="27" y="1"/>
                </a:cubicBezTo>
                <a:cubicBezTo>
                  <a:pt x="30" y="1"/>
                  <a:pt x="32" y="2"/>
                  <a:pt x="35" y="2"/>
                </a:cubicBezTo>
                <a:cubicBezTo>
                  <a:pt x="38" y="2"/>
                  <a:pt x="41" y="2"/>
                  <a:pt x="44" y="1"/>
                </a:cubicBezTo>
                <a:cubicBezTo>
                  <a:pt x="56" y="1"/>
                  <a:pt x="70" y="2"/>
                  <a:pt x="83" y="2"/>
                </a:cubicBezTo>
                <a:cubicBezTo>
                  <a:pt x="86" y="2"/>
                  <a:pt x="89" y="2"/>
                  <a:pt x="92" y="2"/>
                </a:cubicBezTo>
                <a:cubicBezTo>
                  <a:pt x="101" y="2"/>
                  <a:pt x="113" y="1"/>
                  <a:pt x="123" y="1"/>
                </a:cubicBezTo>
                <a:cubicBezTo>
                  <a:pt x="127" y="1"/>
                  <a:pt x="131" y="1"/>
                  <a:pt x="135" y="1"/>
                </a:cubicBezTo>
                <a:cubicBezTo>
                  <a:pt x="138" y="2"/>
                  <a:pt x="142" y="0"/>
                  <a:pt x="145" y="2"/>
                </a:cubicBezTo>
                <a:close/>
              </a:path>
            </a:pathLst>
          </a:custGeom>
          <a:solidFill>
            <a:srgbClr val="76AADB"/>
          </a:solidFill>
          <a:ln w="9525">
            <a:solidFill>
              <a:schemeClr val="tx1"/>
            </a:solidFill>
          </a:ln>
        </p:spPr>
        <p:txBody>
          <a:bodyPr vert="horz" wrap="square" lIns="91440" tIns="45720" rIns="91440" bIns="45720" numCol="1" anchor="t" anchorCtr="0" compatLnSpc="1">
            <a:prstTxWarp prst="textNoShape">
              <a:avLst/>
            </a:prstTxWarp>
          </a:bodyPr>
          <a:lstStyle/>
          <a:p>
            <a:endParaRPr lang="zh-CN" altLang="en-US"/>
          </a:p>
        </p:txBody>
      </p:sp>
      <p:sp>
        <p:nvSpPr>
          <p:cNvPr id="37" name="文本框 36">
            <a:extLst>
              <a:ext uri="{FF2B5EF4-FFF2-40B4-BE49-F238E27FC236}">
                <a16:creationId xmlns:a16="http://schemas.microsoft.com/office/drawing/2014/main" id="{60E62DAD-F78B-4997-B3EA-AC7D015CE3E3}"/>
              </a:ext>
            </a:extLst>
          </p:cNvPr>
          <p:cNvSpPr txBox="1"/>
          <p:nvPr/>
        </p:nvSpPr>
        <p:spPr>
          <a:xfrm>
            <a:off x="2063552" y="476672"/>
            <a:ext cx="7992887" cy="769441"/>
          </a:xfrm>
          <a:prstGeom prst="rect">
            <a:avLst/>
          </a:prstGeom>
          <a:noFill/>
        </p:spPr>
        <p:txBody>
          <a:bodyPr wrap="square">
            <a:spAutoFit/>
          </a:bodyPr>
          <a:lstStyle/>
          <a:p>
            <a:pPr algn="ctr"/>
            <a:r>
              <a:rPr lang="en-US" altLang="zh-CN" sz="4400" b="1" dirty="0">
                <a:latin typeface="Times New Roman" panose="02020603050405020304" pitchFamily="18" charset="0"/>
                <a:ea typeface="DFKai-SB" panose="03000509000000000000" pitchFamily="65" charset="-120"/>
                <a:cs typeface="Times New Roman" panose="02020603050405020304" pitchFamily="18" charset="0"/>
              </a:rPr>
              <a:t>Innovation</a:t>
            </a:r>
            <a:r>
              <a:rPr lang="zh-CN" altLang="en-US" sz="44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44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based</a:t>
            </a:r>
            <a:r>
              <a:rPr lang="zh-CN" altLang="en-US" sz="44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44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on</a:t>
            </a:r>
            <a:r>
              <a:rPr lang="zh-CN" altLang="en-US" sz="44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44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tradition</a:t>
            </a:r>
            <a:r>
              <a:rPr lang="zh-CN" altLang="en-US" sz="44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 </a:t>
            </a:r>
            <a:endParaRPr lang="en-US" altLang="zh-CN" sz="44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 name="灯片编号占位符 2">
            <a:extLst>
              <a:ext uri="{FF2B5EF4-FFF2-40B4-BE49-F238E27FC236}">
                <a16:creationId xmlns:a16="http://schemas.microsoft.com/office/drawing/2014/main" id="{B3CCDCD6-6BB7-4C5D-A67B-4784A4979222}"/>
              </a:ext>
            </a:extLst>
          </p:cNvPr>
          <p:cNvSpPr>
            <a:spLocks noGrp="1"/>
          </p:cNvSpPr>
          <p:nvPr>
            <p:ph type="sldNum" sz="quarter" idx="12"/>
          </p:nvPr>
        </p:nvSpPr>
        <p:spPr>
          <a:xfrm>
            <a:off x="10344472" y="5944153"/>
            <a:ext cx="984019" cy="365125"/>
          </a:xfrm>
        </p:spPr>
        <p:txBody>
          <a:bodyPr/>
          <a:lstStyle/>
          <a:p>
            <a:fld id="{0C913308-F349-4B6D-A68A-DD1791B4A57B}" type="slidenum">
              <a:rPr lang="zh-CN" altLang="en-US" sz="1600">
                <a:solidFill>
                  <a:schemeClr val="tx1"/>
                </a:solidFill>
              </a:rPr>
              <a:t>21</a:t>
            </a:fld>
            <a:endParaRPr lang="zh-CN" altLang="en-US" sz="1600" dirty="0">
              <a:solidFill>
                <a:schemeClr val="tx1"/>
              </a:solidFill>
            </a:endParaRPr>
          </a:p>
        </p:txBody>
      </p:sp>
      <p:sp>
        <p:nvSpPr>
          <p:cNvPr id="28" name="文本框 27">
            <a:extLst>
              <a:ext uri="{FF2B5EF4-FFF2-40B4-BE49-F238E27FC236}">
                <a16:creationId xmlns:a16="http://schemas.microsoft.com/office/drawing/2014/main" id="{21254B9D-E99B-4241-A549-D85AD34FFE7F}"/>
              </a:ext>
            </a:extLst>
          </p:cNvPr>
          <p:cNvSpPr txBox="1"/>
          <p:nvPr/>
        </p:nvSpPr>
        <p:spPr>
          <a:xfrm>
            <a:off x="2351584" y="4855191"/>
            <a:ext cx="1728000" cy="1061829"/>
          </a:xfrm>
          <a:prstGeom prst="rect">
            <a:avLst/>
          </a:prstGeom>
          <a:noFill/>
        </p:spPr>
        <p:txBody>
          <a:bodyPr wrap="square" rtlCol="0">
            <a:spAutoFit/>
          </a:bodyPr>
          <a:lstStyle/>
          <a:p>
            <a:pPr algn="ctr"/>
            <a:r>
              <a:rPr lang="en-US" altLang="zh-CN" sz="2100" dirty="0">
                <a:latin typeface="Times New Roman" panose="02020603050405020304" pitchFamily="18" charset="0"/>
                <a:ea typeface="仿宋" panose="02010609060101010101" pitchFamily="49" charset="-122"/>
                <a:cs typeface="Times New Roman" panose="02020603050405020304" pitchFamily="18" charset="0"/>
              </a:rPr>
              <a:t>Fine</a:t>
            </a:r>
          </a:p>
          <a:p>
            <a:pPr algn="ctr"/>
            <a:r>
              <a:rPr lang="en-US" altLang="zh-CN" sz="2100" dirty="0">
                <a:latin typeface="Times New Roman" panose="02020603050405020304" pitchFamily="18" charset="0"/>
                <a:ea typeface="仿宋" panose="02010609060101010101" pitchFamily="49" charset="-122"/>
                <a:cs typeface="Times New Roman" panose="02020603050405020304" pitchFamily="18" charset="0"/>
              </a:rPr>
              <a:t>traditional</a:t>
            </a:r>
            <a:r>
              <a:rPr lang="zh-CN" altLang="en-US" sz="2100" dirty="0">
                <a:latin typeface="Times New Roman" panose="02020603050405020304" pitchFamily="18" charset="0"/>
                <a:ea typeface="仿宋" panose="02010609060101010101" pitchFamily="49" charset="-122"/>
              </a:rPr>
              <a:t> </a:t>
            </a:r>
            <a:r>
              <a:rPr lang="en-US" altLang="zh-CN" sz="2100" dirty="0">
                <a:latin typeface="Times New Roman" panose="02020603050405020304" pitchFamily="18" charset="0"/>
                <a:ea typeface="仿宋" panose="02010609060101010101" pitchFamily="49" charset="-122"/>
              </a:rPr>
              <a:t>culture</a:t>
            </a:r>
            <a:r>
              <a:rPr lang="zh-CN" altLang="en-US" sz="2100" dirty="0">
                <a:latin typeface="Times New Roman" panose="02020603050405020304" pitchFamily="18" charset="0"/>
                <a:ea typeface="仿宋" panose="02010609060101010101" pitchFamily="49" charset="-122"/>
              </a:rPr>
              <a:t> </a:t>
            </a:r>
            <a:endParaRPr lang="zh-CN" altLang="en-US" sz="2100" dirty="0">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1704706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left)">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left)">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p:bldP spid="32" grpId="0" animBg="1"/>
      <p:bldP spid="33" grpId="0"/>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9B254EEC-A3AE-4E04-9880-922FD8319A78}"/>
              </a:ext>
            </a:extLst>
          </p:cNvPr>
          <p:cNvSpPr>
            <a:spLocks noGrp="1"/>
          </p:cNvSpPr>
          <p:nvPr>
            <p:ph idx="4294967295"/>
          </p:nvPr>
        </p:nvSpPr>
        <p:spPr>
          <a:xfrm>
            <a:off x="983432" y="1157163"/>
            <a:ext cx="10225136" cy="2487861"/>
          </a:xfrm>
          <a:noFill/>
          <a:ln>
            <a:noFill/>
          </a:ln>
        </p:spPr>
        <p:txBody>
          <a:bodyPr wrap="square">
            <a:spAutoFit/>
          </a:bodyPr>
          <a:lstStyle/>
          <a:p>
            <a:pPr marL="0" indent="0" algn="ctr">
              <a:lnSpc>
                <a:spcPct val="100000"/>
              </a:lnSpc>
              <a:buNone/>
            </a:pPr>
            <a:r>
              <a:rPr lang="en-US" altLang="zh-CN" sz="36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Chinese</a:t>
            </a:r>
            <a:r>
              <a:rPr lang="zh-CN" altLang="en-US" sz="36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36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culture</a:t>
            </a:r>
            <a:r>
              <a:rPr lang="zh-CN" altLang="en-US" sz="36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36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offers</a:t>
            </a:r>
            <a:r>
              <a:rPr lang="zh-CN" altLang="en-US" sz="36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36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plenty</a:t>
            </a:r>
            <a:r>
              <a:rPr lang="zh-CN" altLang="en-US" sz="36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36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of fine</a:t>
            </a:r>
            <a:r>
              <a:rPr lang="zh-CN" altLang="en-US" sz="36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36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sz="36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36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precious</a:t>
            </a:r>
            <a:r>
              <a:rPr lang="zh-CN" altLang="en-US" sz="36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36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heritages</a:t>
            </a:r>
            <a:r>
              <a:rPr lang="zh-CN" altLang="en-US" sz="36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36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that</a:t>
            </a:r>
            <a:r>
              <a:rPr lang="zh-CN" altLang="en-US" sz="36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36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should</a:t>
            </a:r>
            <a:r>
              <a:rPr lang="zh-CN" altLang="en-US" sz="36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36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be</a:t>
            </a:r>
            <a:r>
              <a:rPr lang="zh-CN" altLang="en-US" sz="36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36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passed</a:t>
            </a:r>
            <a:r>
              <a:rPr lang="zh-CN" altLang="en-US" sz="36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36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on</a:t>
            </a:r>
            <a:r>
              <a:rPr lang="zh-CN" altLang="en-US" sz="36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36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sz="36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36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perpetuated and promoted.</a:t>
            </a:r>
            <a:r>
              <a:rPr lang="zh-CN" altLang="en-US" sz="36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endParaRPr lang="en-US" altLang="zh-CN" sz="36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marL="0" indent="0" algn="just">
              <a:lnSpc>
                <a:spcPct val="100000"/>
              </a:lnSpc>
              <a:buNone/>
            </a:pPr>
            <a:endParaRPr lang="zh-CN" altLang="en-US" sz="3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0" name="文本框 9">
            <a:extLst>
              <a:ext uri="{FF2B5EF4-FFF2-40B4-BE49-F238E27FC236}">
                <a16:creationId xmlns:a16="http://schemas.microsoft.com/office/drawing/2014/main" id="{778F69AC-0F4F-4E16-8D9D-BAE236DA2C26}"/>
              </a:ext>
            </a:extLst>
          </p:cNvPr>
          <p:cNvSpPr txBox="1"/>
          <p:nvPr/>
        </p:nvSpPr>
        <p:spPr>
          <a:xfrm>
            <a:off x="1055440" y="3288521"/>
            <a:ext cx="10153128" cy="2516743"/>
          </a:xfrm>
          <a:prstGeom prst="round2DiagRect">
            <a:avLst>
              <a:gd name="adj1" fmla="val 9166"/>
              <a:gd name="adj2" fmla="val 0"/>
            </a:avLst>
          </a:prstGeom>
          <a:solidFill>
            <a:schemeClr val="accent6">
              <a:lumMod val="20000"/>
              <a:lumOff val="80000"/>
            </a:schemeClr>
          </a:solidFill>
          <a:ln>
            <a:solidFill>
              <a:schemeClr val="bg1"/>
            </a:solidFill>
          </a:ln>
          <a:effectLst>
            <a:outerShdw blurRad="50800" dist="38100" dir="2700000" algn="tl" rotWithShape="0">
              <a:prstClr val="black">
                <a:alpha val="40000"/>
              </a:prstClr>
            </a:outerShdw>
          </a:effectLst>
        </p:spPr>
        <p:txBody>
          <a:bodyPr wrap="square">
            <a:spAutoFit/>
          </a:bodyPr>
          <a:lstStyle/>
          <a:p>
            <a:pPr lvl="0">
              <a:spcAft>
                <a:spcPts val="600"/>
              </a:spcAft>
              <a:defRPr/>
            </a:pPr>
            <a:r>
              <a:rPr lang="en-US" altLang="zh-CN" sz="2600" dirty="0">
                <a:latin typeface="Times New Roman" panose="02020603050405020304" pitchFamily="18" charset="0"/>
                <a:cs typeface="Times New Roman" panose="02020603050405020304" pitchFamily="18" charset="0"/>
              </a:rPr>
              <a:t>For</a:t>
            </a:r>
            <a:r>
              <a:rPr lang="zh-CN" altLang="en-US" sz="2600" dirty="0">
                <a:latin typeface="Times New Roman" panose="02020603050405020304" pitchFamily="18" charset="0"/>
                <a:cs typeface="Times New Roman" panose="02020603050405020304" pitchFamily="18" charset="0"/>
              </a:rPr>
              <a:t> </a:t>
            </a:r>
            <a:r>
              <a:rPr lang="en-US" altLang="zh-CN" sz="2600" dirty="0">
                <a:latin typeface="Times New Roman" panose="02020603050405020304" pitchFamily="18" charset="0"/>
                <a:cs typeface="Times New Roman" panose="02020603050405020304" pitchFamily="18" charset="0"/>
              </a:rPr>
              <a:t>example:</a:t>
            </a:r>
          </a:p>
          <a:p>
            <a:pPr lvl="0">
              <a:spcAft>
                <a:spcPts val="600"/>
              </a:spcAft>
              <a:defRPr/>
            </a:pPr>
            <a:r>
              <a:rPr lang="en-US" altLang="zh-CN" sz="2600" dirty="0">
                <a:latin typeface="Times New Roman" panose="02020603050405020304" pitchFamily="18" charset="0"/>
                <a:cs typeface="Times New Roman" panose="02020603050405020304" pitchFamily="18" charset="0"/>
              </a:rPr>
              <a:t>Devotion</a:t>
            </a:r>
            <a:r>
              <a:rPr lang="zh-CN" altLang="en-US" sz="2600" dirty="0">
                <a:latin typeface="Times New Roman" panose="02020603050405020304" pitchFamily="18" charset="0"/>
                <a:cs typeface="Times New Roman" panose="02020603050405020304" pitchFamily="18" charset="0"/>
              </a:rPr>
              <a:t> </a:t>
            </a:r>
            <a:r>
              <a:rPr lang="en-US" altLang="zh-CN" sz="2600" dirty="0">
                <a:latin typeface="Times New Roman" panose="02020603050405020304" pitchFamily="18" charset="0"/>
                <a:cs typeface="Times New Roman" panose="02020603050405020304" pitchFamily="18" charset="0"/>
              </a:rPr>
              <a:t>to</a:t>
            </a:r>
            <a:r>
              <a:rPr lang="zh-CN" altLang="en-US" sz="2600" dirty="0">
                <a:latin typeface="Times New Roman" panose="02020603050405020304" pitchFamily="18" charset="0"/>
                <a:cs typeface="Times New Roman" panose="02020603050405020304" pitchFamily="18" charset="0"/>
              </a:rPr>
              <a:t> </a:t>
            </a:r>
            <a:r>
              <a:rPr lang="en-US" altLang="zh-CN" sz="2600" dirty="0">
                <a:latin typeface="Times New Roman" panose="02020603050405020304" pitchFamily="18" charset="0"/>
                <a:cs typeface="Times New Roman" panose="02020603050405020304" pitchFamily="18" charset="0"/>
              </a:rPr>
              <a:t>one’s family, the country</a:t>
            </a:r>
            <a:r>
              <a:rPr lang="zh-CN" altLang="en-US" sz="2600" dirty="0">
                <a:latin typeface="Times New Roman" panose="02020603050405020304" pitchFamily="18" charset="0"/>
                <a:cs typeface="Times New Roman" panose="02020603050405020304" pitchFamily="18" charset="0"/>
              </a:rPr>
              <a:t> </a:t>
            </a:r>
            <a:r>
              <a:rPr lang="en-US" altLang="zh-CN" sz="2600" dirty="0">
                <a:latin typeface="Times New Roman" panose="02020603050405020304" pitchFamily="18" charset="0"/>
                <a:cs typeface="Times New Roman" panose="02020603050405020304" pitchFamily="18" charset="0"/>
              </a:rPr>
              <a:t>and the world; </a:t>
            </a:r>
          </a:p>
          <a:p>
            <a:pPr lvl="0">
              <a:spcAft>
                <a:spcPts val="600"/>
              </a:spcAft>
              <a:defRPr/>
            </a:pPr>
            <a:r>
              <a:rPr lang="en-US" altLang="zh-CN" sz="2600" dirty="0">
                <a:latin typeface="Times New Roman" panose="02020603050405020304" pitchFamily="18" charset="0"/>
                <a:cs typeface="Times New Roman" panose="02020603050405020304" pitchFamily="18" charset="0"/>
              </a:rPr>
              <a:t>An ever-improving spirit;</a:t>
            </a:r>
          </a:p>
          <a:p>
            <a:pPr>
              <a:spcAft>
                <a:spcPts val="600"/>
              </a:spcAft>
              <a:defRPr/>
            </a:pPr>
            <a:r>
              <a:rPr lang="en-US" altLang="zh-CN" sz="2600" dirty="0">
                <a:latin typeface="Times New Roman" panose="02020603050405020304" pitchFamily="18" charset="0"/>
                <a:cs typeface="Times New Roman" panose="02020603050405020304" pitchFamily="18" charset="0"/>
              </a:rPr>
              <a:t>Filial piety being the top virtue;</a:t>
            </a:r>
          </a:p>
          <a:p>
            <a:pPr>
              <a:spcAft>
                <a:spcPts val="600"/>
              </a:spcAft>
            </a:pPr>
            <a:r>
              <a:rPr lang="en-US" altLang="zh-CN" sz="2600" dirty="0">
                <a:latin typeface="Times New Roman" panose="02020603050405020304" pitchFamily="18" charset="0"/>
                <a:cs typeface="Times New Roman" panose="02020603050405020304" pitchFamily="18" charset="0"/>
              </a:rPr>
              <a:t>The</a:t>
            </a:r>
            <a:r>
              <a:rPr lang="zh-CN" altLang="en-US" sz="2600" dirty="0">
                <a:latin typeface="Times New Roman" panose="02020603050405020304" pitchFamily="18" charset="0"/>
                <a:cs typeface="Times New Roman" panose="02020603050405020304" pitchFamily="18" charset="0"/>
              </a:rPr>
              <a:t> </a:t>
            </a:r>
            <a:r>
              <a:rPr lang="en-US" altLang="zh-CN" sz="2600" dirty="0">
                <a:latin typeface="Times New Roman" panose="02020603050405020304" pitchFamily="18" charset="0"/>
                <a:cs typeface="Times New Roman" panose="02020603050405020304" pitchFamily="18" charset="0"/>
              </a:rPr>
              <a:t>concept</a:t>
            </a:r>
            <a:r>
              <a:rPr lang="zh-CN" altLang="en-US" sz="2600" dirty="0">
                <a:latin typeface="Times New Roman" panose="02020603050405020304" pitchFamily="18" charset="0"/>
                <a:cs typeface="Times New Roman" panose="02020603050405020304" pitchFamily="18" charset="0"/>
              </a:rPr>
              <a:t> </a:t>
            </a:r>
            <a:r>
              <a:rPr lang="en-US" altLang="zh-CN" sz="2600" dirty="0">
                <a:latin typeface="Times New Roman" panose="02020603050405020304" pitchFamily="18" charset="0"/>
                <a:cs typeface="Times New Roman" panose="02020603050405020304" pitchFamily="18" charset="0"/>
              </a:rPr>
              <a:t>of</a:t>
            </a:r>
            <a:r>
              <a:rPr lang="zh-CN" altLang="en-US" sz="2600" dirty="0">
                <a:latin typeface="Times New Roman" panose="02020603050405020304" pitchFamily="18" charset="0"/>
                <a:cs typeface="Times New Roman" panose="02020603050405020304" pitchFamily="18" charset="0"/>
              </a:rPr>
              <a:t> </a:t>
            </a:r>
            <a:r>
              <a:rPr lang="en-US" altLang="zh-CN" sz="2600" dirty="0">
                <a:latin typeface="Times New Roman" panose="02020603050405020304" pitchFamily="18" charset="0"/>
                <a:cs typeface="Times New Roman" panose="02020603050405020304" pitchFamily="18" charset="0"/>
              </a:rPr>
              <a:t>harmonious</a:t>
            </a:r>
            <a:r>
              <a:rPr lang="zh-CN" altLang="en-US" sz="2600" dirty="0">
                <a:latin typeface="Times New Roman" panose="02020603050405020304" pitchFamily="18" charset="0"/>
                <a:cs typeface="Times New Roman" panose="02020603050405020304" pitchFamily="18" charset="0"/>
              </a:rPr>
              <a:t> </a:t>
            </a:r>
            <a:r>
              <a:rPr lang="en-US" altLang="zh-CN" sz="2600" dirty="0">
                <a:latin typeface="Times New Roman" panose="02020603050405020304" pitchFamily="18" charset="0"/>
                <a:cs typeface="Times New Roman" panose="02020603050405020304" pitchFamily="18" charset="0"/>
              </a:rPr>
              <a:t>coexistence</a:t>
            </a:r>
            <a:r>
              <a:rPr lang="zh-CN" altLang="en-US" sz="2600" dirty="0">
                <a:latin typeface="Times New Roman" panose="02020603050405020304" pitchFamily="18" charset="0"/>
                <a:cs typeface="Times New Roman" panose="02020603050405020304" pitchFamily="18" charset="0"/>
              </a:rPr>
              <a:t> </a:t>
            </a:r>
            <a:r>
              <a:rPr lang="en-US" altLang="zh-CN" sz="2600" dirty="0">
                <a:latin typeface="Times New Roman" panose="02020603050405020304" pitchFamily="18" charset="0"/>
                <a:cs typeface="Times New Roman" panose="02020603050405020304" pitchFamily="18" charset="0"/>
              </a:rPr>
              <a:t>between</a:t>
            </a:r>
            <a:r>
              <a:rPr lang="zh-CN" altLang="en-US" sz="2600" dirty="0">
                <a:latin typeface="Times New Roman" panose="02020603050405020304" pitchFamily="18" charset="0"/>
                <a:cs typeface="Times New Roman" panose="02020603050405020304" pitchFamily="18" charset="0"/>
              </a:rPr>
              <a:t> </a:t>
            </a:r>
            <a:r>
              <a:rPr lang="en-US" altLang="zh-CN" sz="2600" dirty="0">
                <a:latin typeface="Times New Roman" panose="02020603050405020304" pitchFamily="18" charset="0"/>
                <a:cs typeface="Times New Roman" panose="02020603050405020304" pitchFamily="18" charset="0"/>
              </a:rPr>
              <a:t>man</a:t>
            </a:r>
            <a:r>
              <a:rPr lang="zh-CN" altLang="en-US" sz="2600" dirty="0">
                <a:latin typeface="Times New Roman" panose="02020603050405020304" pitchFamily="18" charset="0"/>
                <a:cs typeface="Times New Roman" panose="02020603050405020304" pitchFamily="18" charset="0"/>
              </a:rPr>
              <a:t> </a:t>
            </a:r>
            <a:r>
              <a:rPr lang="en-US" altLang="zh-CN" sz="2600" dirty="0">
                <a:latin typeface="Times New Roman" panose="02020603050405020304" pitchFamily="18" charset="0"/>
                <a:cs typeface="Times New Roman" panose="02020603050405020304" pitchFamily="18" charset="0"/>
              </a:rPr>
              <a:t>and</a:t>
            </a:r>
            <a:r>
              <a:rPr lang="zh-CN" altLang="en-US" sz="2600" dirty="0">
                <a:latin typeface="Times New Roman" panose="02020603050405020304" pitchFamily="18" charset="0"/>
                <a:cs typeface="Times New Roman" panose="02020603050405020304" pitchFamily="18" charset="0"/>
              </a:rPr>
              <a:t> </a:t>
            </a:r>
            <a:r>
              <a:rPr lang="en-US" altLang="zh-CN" sz="2600" dirty="0">
                <a:latin typeface="Times New Roman" panose="02020603050405020304" pitchFamily="18" charset="0"/>
                <a:cs typeface="Times New Roman" panose="02020603050405020304" pitchFamily="18" charset="0"/>
              </a:rPr>
              <a:t>nature,</a:t>
            </a:r>
            <a:r>
              <a:rPr lang="zh-CN" altLang="en-US" sz="2600" dirty="0">
                <a:latin typeface="Times New Roman" panose="02020603050405020304" pitchFamily="18" charset="0"/>
                <a:cs typeface="Times New Roman" panose="02020603050405020304" pitchFamily="18" charset="0"/>
              </a:rPr>
              <a:t> </a:t>
            </a:r>
            <a:r>
              <a:rPr lang="en-US" altLang="zh-CN" sz="2600" dirty="0">
                <a:latin typeface="Times New Roman" panose="02020603050405020304" pitchFamily="18" charset="0"/>
                <a:cs typeface="Times New Roman" panose="02020603050405020304" pitchFamily="18" charset="0"/>
              </a:rPr>
              <a:t>etc.</a:t>
            </a:r>
            <a:r>
              <a:rPr lang="zh-CN" altLang="en-US" sz="2600" dirty="0">
                <a:latin typeface="Times New Roman" panose="02020603050405020304" pitchFamily="18" charset="0"/>
                <a:cs typeface="Times New Roman" panose="02020603050405020304" pitchFamily="18" charset="0"/>
              </a:rPr>
              <a:t> </a:t>
            </a:r>
          </a:p>
        </p:txBody>
      </p:sp>
      <p:sp>
        <p:nvSpPr>
          <p:cNvPr id="5" name="灯片编号占位符 1">
            <a:extLst>
              <a:ext uri="{FF2B5EF4-FFF2-40B4-BE49-F238E27FC236}">
                <a16:creationId xmlns:a16="http://schemas.microsoft.com/office/drawing/2014/main" id="{3C20E7B9-7EA3-4C5F-87C0-8B1F371FFE6F}"/>
              </a:ext>
            </a:extLst>
          </p:cNvPr>
          <p:cNvSpPr txBox="1">
            <a:spLocks/>
          </p:cNvSpPr>
          <p:nvPr/>
        </p:nvSpPr>
        <p:spPr>
          <a:xfrm>
            <a:off x="11568608" y="6381328"/>
            <a:ext cx="432048"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C913308-F349-4B6D-A68A-DD1791B4A57B}" type="slidenum">
              <a:rPr lang="zh-CN" altLang="en-US" sz="1600"/>
              <a:pPr/>
              <a:t>22</a:t>
            </a:fld>
            <a:endParaRPr lang="zh-CN" altLang="en-US" sz="1600" dirty="0"/>
          </a:p>
        </p:txBody>
      </p:sp>
      <p:sp>
        <p:nvSpPr>
          <p:cNvPr id="6" name="Rectangle 5"/>
          <p:cNvSpPr/>
          <p:nvPr/>
        </p:nvSpPr>
        <p:spPr>
          <a:xfrm>
            <a:off x="263352" y="241290"/>
            <a:ext cx="2263761" cy="707886"/>
          </a:xfrm>
          <a:prstGeom prst="rect">
            <a:avLst/>
          </a:prstGeom>
        </p:spPr>
        <p:txBody>
          <a:bodyPr wrap="none">
            <a:spAutoFit/>
          </a:bodyPr>
          <a:lstStyle/>
          <a:p>
            <a:r>
              <a:rPr lang="en-US" altLang="zh-CN" sz="4000" dirty="0">
                <a:latin typeface="Times New Roman" panose="02020603050405020304" pitchFamily="18" charset="0"/>
                <a:ea typeface="DFKai-SB" panose="03000509000000000000" pitchFamily="65" charset="-120"/>
                <a:cs typeface="Times New Roman" panose="02020603050405020304" pitchFamily="18" charset="0"/>
              </a:rPr>
              <a:t>Reference</a:t>
            </a:r>
            <a:endParaRPr lang="en-US" altLang="zh-CN" sz="4000" strike="sngStrike" dirty="0">
              <a:solidFill>
                <a:srgbClr val="FF3399"/>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1" name="Rectangle 10"/>
          <p:cNvSpPr/>
          <p:nvPr/>
        </p:nvSpPr>
        <p:spPr>
          <a:xfrm>
            <a:off x="9332098" y="3140968"/>
            <a:ext cx="184731" cy="707886"/>
          </a:xfrm>
          <a:prstGeom prst="rect">
            <a:avLst/>
          </a:prstGeom>
        </p:spPr>
        <p:txBody>
          <a:bodyPr wrap="none">
            <a:spAutoFit/>
          </a:bodyPr>
          <a:lstStyle/>
          <a:p>
            <a:endParaRPr lang="en-US" sz="4000" dirty="0">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21705275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551384" y="1692091"/>
            <a:ext cx="9073008" cy="4970591"/>
          </a:xfrm>
          <a:prstGeom prst="rect">
            <a:avLst/>
          </a:prstGeom>
        </p:spPr>
        <p:txBody>
          <a:bodyPr wrap="square">
            <a:spAutoFit/>
          </a:bodyPr>
          <a:lstStyle/>
          <a:p>
            <a:pPr marL="457200" indent="-457200" algn="just">
              <a:spcAft>
                <a:spcPts val="600"/>
              </a:spcAft>
              <a:buFont typeface="Arial" panose="020B0604020202020204" pitchFamily="34" charset="0"/>
              <a:buChar char="•"/>
            </a:pPr>
            <a:r>
              <a:rPr lang="en-US" altLang="zh-CN" sz="2700" dirty="0">
                <a:latin typeface="Times New Roman" panose="02020603050405020304" pitchFamily="18" charset="0"/>
                <a:ea typeface="DFKai-SB" panose="03000509000000000000" pitchFamily="65" charset="-120"/>
                <a:cs typeface="Times New Roman" panose="02020603050405020304" pitchFamily="18" charset="0"/>
              </a:rPr>
              <a:t>In</a:t>
            </a:r>
            <a:r>
              <a:rPr lang="zh-CN" altLang="en-US" sz="27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700" dirty="0">
                <a:latin typeface="Times New Roman" panose="02020603050405020304" pitchFamily="18" charset="0"/>
                <a:ea typeface="DFKai-SB" panose="03000509000000000000" pitchFamily="65" charset="-120"/>
                <a:cs typeface="Times New Roman" panose="02020603050405020304" pitchFamily="18" charset="0"/>
              </a:rPr>
              <a:t>recent</a:t>
            </a:r>
            <a:r>
              <a:rPr lang="zh-CN" altLang="en-US" sz="27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700" dirty="0">
                <a:latin typeface="Times New Roman" panose="02020603050405020304" pitchFamily="18" charset="0"/>
                <a:ea typeface="DFKai-SB" panose="03000509000000000000" pitchFamily="65" charset="-120"/>
                <a:cs typeface="Times New Roman" panose="02020603050405020304" pitchFamily="18" charset="0"/>
              </a:rPr>
              <a:t>years,</a:t>
            </a:r>
            <a:r>
              <a:rPr lang="zh-CN" altLang="en-US" sz="27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700" dirty="0">
                <a:latin typeface="Times New Roman" panose="02020603050405020304" pitchFamily="18" charset="0"/>
                <a:ea typeface="DFKai-SB" panose="03000509000000000000" pitchFamily="65" charset="-120"/>
                <a:cs typeface="Times New Roman" panose="02020603050405020304" pitchFamily="18" charset="0"/>
              </a:rPr>
              <a:t>mindfulness</a:t>
            </a:r>
            <a:r>
              <a:rPr lang="zh-CN" altLang="en-US" sz="27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700" dirty="0">
                <a:latin typeface="Times New Roman" panose="02020603050405020304" pitchFamily="18" charset="0"/>
                <a:ea typeface="DFKai-SB" panose="03000509000000000000" pitchFamily="65" charset="-120"/>
                <a:cs typeface="Times New Roman" panose="02020603050405020304" pitchFamily="18" charset="0"/>
              </a:rPr>
              <a:t>has</a:t>
            </a:r>
            <a:r>
              <a:rPr lang="zh-CN" altLang="en-US" sz="27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700" dirty="0">
                <a:latin typeface="Times New Roman" panose="02020603050405020304" pitchFamily="18" charset="0"/>
                <a:ea typeface="DFKai-SB" panose="03000509000000000000" pitchFamily="65" charset="-120"/>
                <a:cs typeface="Times New Roman" panose="02020603050405020304" pitchFamily="18" charset="0"/>
              </a:rPr>
              <a:t>drawn</a:t>
            </a:r>
            <a:r>
              <a:rPr lang="zh-CN" altLang="en-US" sz="27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700" dirty="0">
                <a:latin typeface="Times New Roman" panose="02020603050405020304" pitchFamily="18" charset="0"/>
                <a:ea typeface="DFKai-SB" panose="03000509000000000000" pitchFamily="65" charset="-120"/>
                <a:cs typeface="Times New Roman" panose="02020603050405020304" pitchFamily="18" charset="0"/>
              </a:rPr>
              <a:t>much attention</a:t>
            </a:r>
            <a:r>
              <a:rPr lang="zh-CN" altLang="en-US" sz="27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700" dirty="0">
                <a:latin typeface="Times New Roman" panose="02020603050405020304" pitchFamily="18" charset="0"/>
                <a:ea typeface="DFKai-SB" panose="03000509000000000000" pitchFamily="65" charset="-120"/>
                <a:cs typeface="Times New Roman" panose="02020603050405020304" pitchFamily="18" charset="0"/>
              </a:rPr>
              <a:t>for</a:t>
            </a:r>
            <a:r>
              <a:rPr lang="zh-CN" altLang="en-US" sz="27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700" dirty="0">
                <a:latin typeface="Times New Roman" panose="02020603050405020304" pitchFamily="18" charset="0"/>
                <a:ea typeface="DFKai-SB" panose="03000509000000000000" pitchFamily="65" charset="-120"/>
                <a:cs typeface="Times New Roman" panose="02020603050405020304" pitchFamily="18" charset="0"/>
              </a:rPr>
              <a:t>its</a:t>
            </a:r>
            <a:r>
              <a:rPr lang="zh-CN" altLang="en-US" sz="27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700" dirty="0">
                <a:latin typeface="Times New Roman" panose="02020603050405020304" pitchFamily="18" charset="0"/>
                <a:ea typeface="DFKai-SB" panose="03000509000000000000" pitchFamily="65" charset="-120"/>
                <a:cs typeface="Times New Roman" panose="02020603050405020304" pitchFamily="18" charset="0"/>
              </a:rPr>
              <a:t>extensive application</a:t>
            </a:r>
            <a:r>
              <a:rPr lang="zh-CN" altLang="en-US" sz="27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700" dirty="0">
                <a:latin typeface="Times New Roman" panose="02020603050405020304" pitchFamily="18" charset="0"/>
                <a:ea typeface="DFKai-SB" panose="03000509000000000000" pitchFamily="65" charset="-120"/>
                <a:cs typeface="Times New Roman" panose="02020603050405020304" pitchFamily="18" charset="0"/>
              </a:rPr>
              <a:t>in</a:t>
            </a:r>
            <a:r>
              <a:rPr lang="zh-CN" altLang="en-US" sz="27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700" dirty="0">
                <a:latin typeface="Times New Roman" panose="02020603050405020304" pitchFamily="18" charset="0"/>
                <a:ea typeface="DFKai-SB" panose="03000509000000000000" pitchFamily="65" charset="-120"/>
                <a:cs typeface="Times New Roman" panose="02020603050405020304" pitchFamily="18" charset="0"/>
              </a:rPr>
              <a:t>clinical</a:t>
            </a:r>
            <a:r>
              <a:rPr lang="zh-CN" altLang="en-US" sz="27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700" dirty="0">
                <a:latin typeface="Times New Roman" panose="02020603050405020304" pitchFamily="18" charset="0"/>
                <a:ea typeface="DFKai-SB" panose="03000509000000000000" pitchFamily="65" charset="-120"/>
                <a:cs typeface="Times New Roman" panose="02020603050405020304" pitchFamily="18" charset="0"/>
              </a:rPr>
              <a:t>treatment</a:t>
            </a:r>
            <a:r>
              <a:rPr lang="zh-CN" altLang="en-US" sz="27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700" dirty="0">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7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700" dirty="0">
                <a:latin typeface="Times New Roman" panose="02020603050405020304" pitchFamily="18" charset="0"/>
                <a:ea typeface="DFKai-SB" panose="03000509000000000000" pitchFamily="65" charset="-120"/>
                <a:cs typeface="Times New Roman" panose="02020603050405020304" pitchFamily="18" charset="0"/>
              </a:rPr>
              <a:t>mental</a:t>
            </a:r>
            <a:r>
              <a:rPr lang="zh-CN" altLang="en-US" sz="27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700" dirty="0">
                <a:latin typeface="Times New Roman" panose="02020603050405020304" pitchFamily="18" charset="0"/>
                <a:ea typeface="DFKai-SB" panose="03000509000000000000" pitchFamily="65" charset="-120"/>
                <a:cs typeface="Times New Roman" panose="02020603050405020304" pitchFamily="18" charset="0"/>
              </a:rPr>
              <a:t>health.</a:t>
            </a:r>
            <a:r>
              <a:rPr lang="zh-CN" altLang="en-US" sz="2700" dirty="0">
                <a:latin typeface="Times New Roman" panose="02020603050405020304" pitchFamily="18" charset="0"/>
                <a:ea typeface="DFKai-SB" panose="03000509000000000000" pitchFamily="65" charset="-120"/>
                <a:cs typeface="Times New Roman" panose="02020603050405020304" pitchFamily="18" charset="0"/>
              </a:rPr>
              <a:t>  </a:t>
            </a:r>
            <a:endParaRPr lang="en-US" altLang="zh-TW" sz="2700" dirty="0">
              <a:latin typeface="Times New Roman" panose="02020603050405020304" pitchFamily="18" charset="0"/>
              <a:ea typeface="DFKai-SB" panose="03000509000000000000" pitchFamily="65" charset="-120"/>
              <a:cs typeface="Times New Roman" panose="02020603050405020304" pitchFamily="18" charset="0"/>
            </a:endParaRPr>
          </a:p>
          <a:p>
            <a:pPr marL="457200" indent="-457200" algn="just">
              <a:spcAft>
                <a:spcPts val="600"/>
              </a:spcAft>
              <a:buFont typeface="Arial" panose="020B0604020202020204" pitchFamily="34" charset="0"/>
              <a:buChar char="•"/>
            </a:pPr>
            <a:r>
              <a:rPr lang="en-US" altLang="zh-CN" sz="2700" dirty="0">
                <a:latin typeface="Times New Roman" panose="02020603050405020304" pitchFamily="18" charset="0"/>
                <a:ea typeface="DFKai-SB" panose="03000509000000000000" pitchFamily="65" charset="-120"/>
                <a:cs typeface="Times New Roman" panose="02020603050405020304" pitchFamily="18" charset="0"/>
              </a:rPr>
              <a:t>Mindfulness</a:t>
            </a:r>
            <a:r>
              <a:rPr lang="zh-CN" altLang="en-US" sz="2700" dirty="0">
                <a:latin typeface="Times New Roman" panose="02020603050405020304" pitchFamily="18" charset="0"/>
                <a:cs typeface="Times New Roman" panose="02020603050405020304" pitchFamily="18" charset="0"/>
              </a:rPr>
              <a:t> </a:t>
            </a:r>
            <a:r>
              <a:rPr lang="en-US" altLang="zh-CN" sz="2700" dirty="0">
                <a:latin typeface="Times New Roman" panose="02020603050405020304" pitchFamily="18" charset="0"/>
                <a:cs typeface="Times New Roman" panose="02020603050405020304" pitchFamily="18" charset="0"/>
              </a:rPr>
              <a:t>means paying attention to oneself in the present moment purposefully and non-</a:t>
            </a:r>
            <a:r>
              <a:rPr lang="en-US" altLang="zh-CN" sz="2700" dirty="0" err="1">
                <a:latin typeface="Times New Roman" panose="02020603050405020304" pitchFamily="18" charset="0"/>
                <a:cs typeface="Times New Roman" panose="02020603050405020304" pitchFamily="18" charset="0"/>
              </a:rPr>
              <a:t>judgementally</a:t>
            </a:r>
            <a:r>
              <a:rPr lang="en-US" altLang="zh-CN" sz="2700" dirty="0">
                <a:latin typeface="Times New Roman" panose="02020603050405020304" pitchFamily="18" charset="0"/>
                <a:cs typeface="Times New Roman" panose="02020603050405020304" pitchFamily="18" charset="0"/>
              </a:rPr>
              <a:t> for </a:t>
            </a:r>
            <a:r>
              <a:rPr lang="en-US" altLang="zh-CN" sz="2700" dirty="0">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7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700" dirty="0">
                <a:latin typeface="Times New Roman" panose="02020603050405020304" pitchFamily="18" charset="0"/>
                <a:ea typeface="DFKai-SB" panose="03000509000000000000" pitchFamily="65" charset="-120"/>
                <a:cs typeface="Times New Roman" panose="02020603050405020304" pitchFamily="18" charset="0"/>
              </a:rPr>
              <a:t>awareness</a:t>
            </a:r>
            <a:r>
              <a:rPr lang="zh-CN" altLang="en-US" sz="27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700" dirty="0">
                <a:latin typeface="Times New Roman" panose="02020603050405020304" pitchFamily="18" charset="0"/>
                <a:ea typeface="DFKai-SB" panose="03000509000000000000" pitchFamily="65" charset="-120"/>
                <a:cs typeface="Times New Roman" panose="02020603050405020304" pitchFamily="18" charset="0"/>
              </a:rPr>
              <a:t>of</a:t>
            </a:r>
            <a:r>
              <a:rPr lang="zh-CN" altLang="en-US" sz="27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700" dirty="0">
                <a:latin typeface="Times New Roman" panose="02020603050405020304" pitchFamily="18" charset="0"/>
                <a:ea typeface="DFKai-SB" panose="03000509000000000000" pitchFamily="65" charset="-120"/>
                <a:cs typeface="Times New Roman" panose="02020603050405020304" pitchFamily="18" charset="0"/>
              </a:rPr>
              <a:t>one’s</a:t>
            </a:r>
            <a:r>
              <a:rPr lang="zh-CN" altLang="en-US" sz="27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700" dirty="0">
                <a:latin typeface="Times New Roman" panose="02020603050405020304" pitchFamily="18" charset="0"/>
                <a:ea typeface="DFKai-SB" panose="03000509000000000000" pitchFamily="65" charset="-120"/>
                <a:cs typeface="Times New Roman" panose="02020603050405020304" pitchFamily="18" charset="0"/>
              </a:rPr>
              <a:t>own</a:t>
            </a:r>
            <a:r>
              <a:rPr lang="zh-CN" altLang="en-US" sz="27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700" dirty="0">
                <a:latin typeface="Times New Roman" panose="02020603050405020304" pitchFamily="18" charset="0"/>
                <a:ea typeface="DFKai-SB" panose="03000509000000000000" pitchFamily="65" charset="-120"/>
                <a:cs typeface="Times New Roman" panose="02020603050405020304" pitchFamily="18" charset="0"/>
              </a:rPr>
              <a:t>thinking, emotions</a:t>
            </a:r>
            <a:r>
              <a:rPr lang="zh-CN" altLang="en-US" sz="27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700" dirty="0">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7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700" dirty="0">
                <a:latin typeface="Times New Roman" panose="02020603050405020304" pitchFamily="18" charset="0"/>
                <a:ea typeface="DFKai-SB" panose="03000509000000000000" pitchFamily="65" charset="-120"/>
                <a:cs typeface="Times New Roman" panose="02020603050405020304" pitchFamily="18" charset="0"/>
              </a:rPr>
              <a:t>physical</a:t>
            </a:r>
            <a:r>
              <a:rPr lang="zh-CN" altLang="en-US" sz="27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700" dirty="0">
                <a:latin typeface="Times New Roman" panose="02020603050405020304" pitchFamily="18" charset="0"/>
                <a:ea typeface="DFKai-SB" panose="03000509000000000000" pitchFamily="65" charset="-120"/>
                <a:cs typeface="Times New Roman" panose="02020603050405020304" pitchFamily="18" charset="0"/>
              </a:rPr>
              <a:t>responses.</a:t>
            </a:r>
            <a:r>
              <a:rPr lang="zh-CN" altLang="en-US" sz="2700" dirty="0">
                <a:latin typeface="Times New Roman" panose="02020603050405020304" pitchFamily="18" charset="0"/>
                <a:ea typeface="DFKai-SB" panose="03000509000000000000" pitchFamily="65" charset="-120"/>
                <a:cs typeface="Times New Roman" panose="02020603050405020304" pitchFamily="18" charset="0"/>
              </a:rPr>
              <a:t> </a:t>
            </a:r>
            <a:endParaRPr lang="zh-HK" altLang="en-US" sz="2700" dirty="0"/>
          </a:p>
          <a:p>
            <a:pPr marL="457200" indent="-457200" algn="just">
              <a:spcAft>
                <a:spcPts val="600"/>
              </a:spcAft>
              <a:buFont typeface="Arial" panose="020B0604020202020204" pitchFamily="34" charset="0"/>
              <a:buChar char="•"/>
            </a:pPr>
            <a:r>
              <a:rPr lang="en-US" altLang="zh-CN" sz="2700" dirty="0">
                <a:latin typeface="Times New Roman" panose="02020603050405020304" pitchFamily="18" charset="0"/>
                <a:ea typeface="DFKai-SB" panose="03000509000000000000" pitchFamily="65" charset="-120"/>
                <a:cs typeface="Times New Roman" panose="02020603050405020304" pitchFamily="18" charset="0"/>
              </a:rPr>
              <a:t>Mindfulness</a:t>
            </a:r>
            <a:r>
              <a:rPr lang="zh-CN" altLang="en-US" sz="27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700" dirty="0">
                <a:latin typeface="Times New Roman" panose="02020603050405020304" pitchFamily="18" charset="0"/>
                <a:ea typeface="DFKai-SB" panose="03000509000000000000" pitchFamily="65" charset="-120"/>
                <a:cs typeface="Times New Roman" panose="02020603050405020304" pitchFamily="18" charset="0"/>
              </a:rPr>
              <a:t>is considered an experience when the unity of man and nature is </a:t>
            </a:r>
            <a:r>
              <a:rPr lang="en-US" altLang="zh-CN" sz="2700" dirty="0" err="1">
                <a:latin typeface="Times New Roman" panose="02020603050405020304" pitchFamily="18" charset="0"/>
                <a:ea typeface="DFKai-SB" panose="03000509000000000000" pitchFamily="65" charset="-120"/>
                <a:cs typeface="Times New Roman" panose="02020603050405020304" pitchFamily="18" charset="0"/>
              </a:rPr>
              <a:t>practised</a:t>
            </a:r>
            <a:r>
              <a:rPr lang="en-US" altLang="zh-CN" sz="2700" dirty="0">
                <a:latin typeface="Times New Roman" panose="02020603050405020304" pitchFamily="18" charset="0"/>
                <a:ea typeface="DFKai-SB" panose="03000509000000000000" pitchFamily="65" charset="-120"/>
                <a:cs typeface="Times New Roman" panose="02020603050405020304" pitchFamily="18" charset="0"/>
              </a:rPr>
              <a:t>, spiritual</a:t>
            </a:r>
            <a:r>
              <a:rPr lang="zh-CN" altLang="en-US" sz="27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700" dirty="0">
                <a:latin typeface="Times New Roman" panose="02020603050405020304" pitchFamily="18" charset="0"/>
                <a:ea typeface="DFKai-SB" panose="03000509000000000000" pitchFamily="65" charset="-120"/>
                <a:cs typeface="Times New Roman" panose="02020603050405020304" pitchFamily="18" charset="0"/>
              </a:rPr>
              <a:t>independence</a:t>
            </a:r>
            <a:r>
              <a:rPr lang="zh-CN" altLang="en-US" sz="27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700" dirty="0">
                <a:latin typeface="Times New Roman" panose="02020603050405020304" pitchFamily="18" charset="0"/>
                <a:ea typeface="DFKai-SB" panose="03000509000000000000" pitchFamily="65" charset="-120"/>
                <a:cs typeface="Times New Roman" panose="02020603050405020304" pitchFamily="18" charset="0"/>
              </a:rPr>
              <a:t>is pursued and getting access to everything is possible.</a:t>
            </a:r>
            <a:r>
              <a:rPr lang="zh-CN" altLang="en-US" sz="2700" dirty="0">
                <a:latin typeface="Times New Roman" panose="02020603050405020304" pitchFamily="18" charset="0"/>
                <a:ea typeface="DFKai-SB" panose="03000509000000000000" pitchFamily="65" charset="-120"/>
                <a:cs typeface="Times New Roman" panose="02020603050405020304" pitchFamily="18" charset="0"/>
              </a:rPr>
              <a:t> </a:t>
            </a:r>
            <a:endParaRPr lang="zh-TW" altLang="en-US" sz="2700" dirty="0"/>
          </a:p>
          <a:p>
            <a:pPr marL="457200" indent="-457200" algn="just">
              <a:spcAft>
                <a:spcPts val="600"/>
              </a:spcAft>
              <a:buFont typeface="Arial" panose="020B0604020202020204" pitchFamily="34" charset="0"/>
              <a:buChar char="•"/>
            </a:pPr>
            <a:endParaRPr lang="zh-TW" altLang="en-US" sz="2700" dirty="0">
              <a:latin typeface="Times New Roman" panose="02020603050405020304" pitchFamily="18" charset="0"/>
              <a:ea typeface="DFKai-SB" panose="03000509000000000000" pitchFamily="65" charset="-120"/>
              <a:cs typeface="Times New Roman" panose="02020603050405020304" pitchFamily="18" charset="0"/>
            </a:endParaRPr>
          </a:p>
          <a:p>
            <a:pPr algn="just">
              <a:spcAft>
                <a:spcPts val="600"/>
              </a:spcAft>
            </a:pPr>
            <a:endParaRPr lang="en-US" sz="27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9984432" y="2608099"/>
            <a:ext cx="1827954" cy="1973029"/>
          </a:xfrm>
          <a:prstGeom prst="rect">
            <a:avLst/>
          </a:prstGeom>
        </p:spPr>
      </p:pic>
      <p:sp>
        <p:nvSpPr>
          <p:cNvPr id="4" name="Rectangle 3"/>
          <p:cNvSpPr/>
          <p:nvPr/>
        </p:nvSpPr>
        <p:spPr>
          <a:xfrm>
            <a:off x="510655" y="5919723"/>
            <a:ext cx="9356024" cy="584775"/>
          </a:xfrm>
          <a:prstGeom prst="rect">
            <a:avLst/>
          </a:prstGeom>
        </p:spPr>
        <p:txBody>
          <a:bodyPr wrap="square">
            <a:spAutoFit/>
          </a:bodyPr>
          <a:lstStyle/>
          <a:p>
            <a:r>
              <a:rPr lang="en-US" altLang="zh-CN" dirty="0">
                <a:latin typeface="Times New Roman" panose="02020603050405020304" pitchFamily="18" charset="0"/>
                <a:ea typeface="DFKai-SB" panose="03000509000000000000" pitchFamily="65" charset="-120"/>
                <a:cs typeface="Times New Roman" panose="02020603050405020304" pitchFamily="18" charset="0"/>
              </a:rPr>
              <a:t>To</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learn more,</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please</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refer</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to:</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GB" altLang="zh-CN" sz="1400" dirty="0">
                <a:latin typeface="Times New Roman" panose="02020603050405020304" pitchFamily="18" charset="0"/>
                <a:ea typeface="DFKai-SB" panose="03000509000000000000" pitchFamily="65" charset="-120"/>
                <a:cs typeface="Times New Roman" panose="02020603050405020304" pitchFamily="18" charset="0"/>
              </a:rPr>
              <a:t>https://www.fhs.gov.hk/english/health_professional/OMP_eNewsletter/enews_20161230.html</a:t>
            </a:r>
            <a:endParaRPr lang="en-US" sz="1400" strike="sngStrike" dirty="0">
              <a:latin typeface="Times New Roman" panose="02020603050405020304" pitchFamily="18" charset="0"/>
              <a:cs typeface="Times New Roman" panose="02020603050405020304" pitchFamily="18" charset="0"/>
            </a:endParaRPr>
          </a:p>
        </p:txBody>
      </p:sp>
      <p:sp>
        <p:nvSpPr>
          <p:cNvPr id="5" name="Rectangle 4"/>
          <p:cNvSpPr/>
          <p:nvPr/>
        </p:nvSpPr>
        <p:spPr>
          <a:xfrm>
            <a:off x="191344" y="137406"/>
            <a:ext cx="2263761" cy="707886"/>
          </a:xfrm>
          <a:prstGeom prst="rect">
            <a:avLst/>
          </a:prstGeom>
        </p:spPr>
        <p:txBody>
          <a:bodyPr wrap="none">
            <a:spAutoFit/>
          </a:bodyPr>
          <a:lstStyle/>
          <a:p>
            <a:r>
              <a:rPr lang="en-US" altLang="zh-CN" sz="4000" dirty="0">
                <a:latin typeface="Times New Roman" panose="02020603050405020304" pitchFamily="18" charset="0"/>
                <a:ea typeface="DFKai-SB" panose="03000509000000000000" pitchFamily="65" charset="-120"/>
                <a:cs typeface="Times New Roman" panose="02020603050405020304" pitchFamily="18" charset="0"/>
              </a:rPr>
              <a:t>Reference</a:t>
            </a:r>
            <a:endParaRPr lang="en-US" altLang="zh-CN" sz="4000" strike="sngStrike" dirty="0">
              <a:solidFill>
                <a:srgbClr val="FF3399"/>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Rectangle 6"/>
          <p:cNvSpPr/>
          <p:nvPr/>
        </p:nvSpPr>
        <p:spPr>
          <a:xfrm>
            <a:off x="47328" y="848906"/>
            <a:ext cx="12025336" cy="707886"/>
          </a:xfrm>
          <a:prstGeom prst="rect">
            <a:avLst/>
          </a:prstGeom>
        </p:spPr>
        <p:txBody>
          <a:bodyPr wrap="square">
            <a:spAutoFit/>
          </a:bodyPr>
          <a:lstStyle/>
          <a:p>
            <a:pPr algn="ctr" latinLnBrk="1"/>
            <a:r>
              <a:rPr lang="en-US" altLang="zh-CN" sz="4000" b="1" dirty="0">
                <a:latin typeface="Times New Roman" panose="02020603050405020304" pitchFamily="18" charset="0"/>
                <a:ea typeface="DFKai-SB" panose="03000509000000000000" pitchFamily="65" charset="-120"/>
                <a:cs typeface="Times New Roman" panose="02020603050405020304" pitchFamily="18" charset="0"/>
              </a:rPr>
              <a:t>Mindfulness</a:t>
            </a:r>
            <a:r>
              <a:rPr lang="zh-CN" altLang="en-US" sz="40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4000" b="1" dirty="0">
                <a:latin typeface="Times New Roman" panose="02020603050405020304" pitchFamily="18" charset="0"/>
                <a:ea typeface="DFKai-SB" panose="03000509000000000000" pitchFamily="65" charset="-120"/>
                <a:cs typeface="Times New Roman" panose="02020603050405020304" pitchFamily="18" charset="0"/>
              </a:rPr>
              <a:t>and</a:t>
            </a:r>
            <a:r>
              <a:rPr lang="zh-CN" altLang="en-US" sz="40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4000" b="1" dirty="0">
                <a:latin typeface="Times New Roman" panose="02020603050405020304" pitchFamily="18" charset="0"/>
                <a:ea typeface="DFKai-SB" panose="03000509000000000000" pitchFamily="65" charset="-120"/>
                <a:cs typeface="Times New Roman" panose="02020603050405020304" pitchFamily="18" charset="0"/>
              </a:rPr>
              <a:t>the</a:t>
            </a:r>
            <a:r>
              <a:rPr lang="zh-CN" altLang="en-US" sz="40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4000" b="1" dirty="0">
                <a:latin typeface="Times New Roman" panose="02020603050405020304" pitchFamily="18" charset="0"/>
                <a:cs typeface="Times New Roman" panose="02020603050405020304" pitchFamily="18" charset="0"/>
              </a:rPr>
              <a:t>unity</a:t>
            </a:r>
            <a:r>
              <a:rPr lang="zh-CN" altLang="en-US" sz="4000" b="1" dirty="0">
                <a:latin typeface="Times New Roman" panose="02020603050405020304" pitchFamily="18" charset="0"/>
                <a:cs typeface="Times New Roman" panose="02020603050405020304" pitchFamily="18" charset="0"/>
              </a:rPr>
              <a:t> </a:t>
            </a:r>
            <a:r>
              <a:rPr lang="en-US" altLang="zh-CN" sz="4000" b="1" dirty="0">
                <a:latin typeface="Times New Roman" panose="02020603050405020304" pitchFamily="18" charset="0"/>
                <a:cs typeface="Times New Roman" panose="02020603050405020304" pitchFamily="18" charset="0"/>
              </a:rPr>
              <a:t>of</a:t>
            </a:r>
            <a:r>
              <a:rPr lang="zh-CN" altLang="en-US" sz="4000" b="1" dirty="0">
                <a:latin typeface="Times New Roman" panose="02020603050405020304" pitchFamily="18" charset="0"/>
                <a:cs typeface="Times New Roman" panose="02020603050405020304" pitchFamily="18" charset="0"/>
              </a:rPr>
              <a:t> </a:t>
            </a:r>
            <a:r>
              <a:rPr lang="en-US" altLang="zh-CN" sz="4000" b="1" dirty="0">
                <a:latin typeface="Times New Roman" panose="02020603050405020304" pitchFamily="18" charset="0"/>
                <a:cs typeface="Times New Roman" panose="02020603050405020304" pitchFamily="18" charset="0"/>
              </a:rPr>
              <a:t>nature and</a:t>
            </a:r>
            <a:r>
              <a:rPr lang="zh-CN" altLang="en-US" sz="4000" b="1" dirty="0">
                <a:latin typeface="Times New Roman" panose="02020603050405020304" pitchFamily="18" charset="0"/>
                <a:cs typeface="Times New Roman" panose="02020603050405020304" pitchFamily="18" charset="0"/>
              </a:rPr>
              <a:t> </a:t>
            </a:r>
            <a:r>
              <a:rPr lang="en-US" altLang="zh-CN" sz="4000" b="1" dirty="0">
                <a:latin typeface="Times New Roman" panose="02020603050405020304" pitchFamily="18" charset="0"/>
                <a:cs typeface="Times New Roman" panose="02020603050405020304" pitchFamily="18" charset="0"/>
              </a:rPr>
              <a:t>man</a:t>
            </a:r>
            <a:endParaRPr lang="zh-TW" altLang="en-US" sz="40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灯片编号占位符 1">
            <a:extLst>
              <a:ext uri="{FF2B5EF4-FFF2-40B4-BE49-F238E27FC236}">
                <a16:creationId xmlns:a16="http://schemas.microsoft.com/office/drawing/2014/main" id="{CA90E104-260A-4C2B-A9EC-D92368CC7826}"/>
              </a:ext>
            </a:extLst>
          </p:cNvPr>
          <p:cNvSpPr txBox="1">
            <a:spLocks noChangeArrowheads="1"/>
          </p:cNvSpPr>
          <p:nvPr/>
        </p:nvSpPr>
        <p:spPr>
          <a:xfrm>
            <a:off x="9840416" y="6381328"/>
            <a:ext cx="2057400" cy="273844"/>
          </a:xfrm>
          <a:prstGeom prst="rect">
            <a:avLst/>
          </a:prstGeom>
          <a:noFill/>
        </p:spPr>
        <p:txBody>
          <a:bodyPr/>
          <a:lstStyle>
            <a:defPPr>
              <a:defRPr lang="en-US"/>
            </a:defPPr>
            <a:lvl1pPr marL="0" algn="l" defTabSz="457200" rtl="0" eaLnBrk="1" latinLnBrk="0" hangingPunct="1">
              <a:spcBef>
                <a:spcPct val="20000"/>
              </a:spcBef>
              <a:buFont typeface="Arial" panose="020B0604020202020204" pitchFamily="34" charset="0"/>
              <a:buChar char="•"/>
              <a:defRPr sz="2400" kern="1200">
                <a:solidFill>
                  <a:schemeClr val="tx1"/>
                </a:solidFill>
                <a:latin typeface="Calibri" panose="020F0502020204030204" pitchFamily="34" charset="0"/>
                <a:ea typeface="宋体" panose="02010600030101010101" pitchFamily="2" charset="-122"/>
                <a:cs typeface="+mn-cs"/>
                <a:sym typeface="Calibri" panose="020F0502020204030204" pitchFamily="34" charset="0"/>
              </a:defRPr>
            </a:lvl1pPr>
            <a:lvl2pPr marL="557213" indent="-214313" algn="l" defTabSz="457200" rtl="0" eaLnBrk="1" latinLnBrk="0" hangingPunct="1">
              <a:spcBef>
                <a:spcPct val="20000"/>
              </a:spcBef>
              <a:buFont typeface="Arial" panose="020B0604020202020204" pitchFamily="34" charset="0"/>
              <a:buChar char="–"/>
              <a:defRPr sz="2100" kern="1200">
                <a:solidFill>
                  <a:schemeClr val="tx1"/>
                </a:solidFill>
                <a:latin typeface="Calibri" panose="020F0502020204030204" pitchFamily="34" charset="0"/>
                <a:ea typeface="宋体" panose="02010600030101010101" pitchFamily="2" charset="-122"/>
                <a:cs typeface="+mn-cs"/>
                <a:sym typeface="Calibri" panose="020F0502020204030204" pitchFamily="34" charset="0"/>
              </a:defRPr>
            </a:lvl2pPr>
            <a:lvl3pPr marL="857250" indent="-171450" algn="l" defTabSz="4572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宋体" panose="02010600030101010101" pitchFamily="2" charset="-122"/>
                <a:cs typeface="+mn-cs"/>
                <a:sym typeface="Calibri" panose="020F0502020204030204" pitchFamily="34" charset="0"/>
              </a:defRPr>
            </a:lvl3pPr>
            <a:lvl4pPr marL="1200150" indent="-171450" algn="l" defTabSz="457200" rtl="0" eaLnBrk="1" latinLnBrk="0" hangingPunct="1">
              <a:spcBef>
                <a:spcPct val="20000"/>
              </a:spcBef>
              <a:buFont typeface="Arial" panose="020B0604020202020204" pitchFamily="34" charset="0"/>
              <a:buChar char="–"/>
              <a:defRPr sz="1500" kern="1200">
                <a:solidFill>
                  <a:schemeClr val="tx1"/>
                </a:solidFill>
                <a:latin typeface="Calibri" panose="020F0502020204030204" pitchFamily="34" charset="0"/>
                <a:ea typeface="宋体" panose="02010600030101010101" pitchFamily="2" charset="-122"/>
                <a:cs typeface="+mn-cs"/>
                <a:sym typeface="Calibri" panose="020F0502020204030204" pitchFamily="34" charset="0"/>
              </a:defRPr>
            </a:lvl4pPr>
            <a:lvl5pPr marL="1543050" indent="-171450" algn="l" defTabSz="457200" rtl="0" eaLnBrk="1" latinLnBrk="0" hangingPunct="1">
              <a:spcBef>
                <a:spcPct val="20000"/>
              </a:spcBef>
              <a:buFont typeface="Arial" panose="020B0604020202020204" pitchFamily="34" charset="0"/>
              <a:buChar char="»"/>
              <a:defRPr sz="1500" kern="1200">
                <a:solidFill>
                  <a:schemeClr val="tx1"/>
                </a:solidFill>
                <a:latin typeface="Calibri" panose="020F0502020204030204" pitchFamily="34" charset="0"/>
                <a:ea typeface="宋体" panose="02010600030101010101" pitchFamily="2" charset="-122"/>
                <a:cs typeface="+mn-cs"/>
                <a:sym typeface="Calibri" panose="020F0502020204030204" pitchFamily="34" charset="0"/>
              </a:defRPr>
            </a:lvl5pPr>
            <a:lvl6pPr marL="1885950" indent="-171450" algn="l" defTabSz="342900" rtl="0" eaLnBrk="0" fontAlgn="base" latinLnBrk="0" hangingPunct="0">
              <a:spcBef>
                <a:spcPct val="20000"/>
              </a:spcBef>
              <a:spcAft>
                <a:spcPct val="0"/>
              </a:spcAft>
              <a:buFont typeface="Arial" panose="020B0604020202020204" pitchFamily="34" charset="0"/>
              <a:buChar char="»"/>
              <a:defRPr sz="1500" kern="1200">
                <a:solidFill>
                  <a:schemeClr val="tx1"/>
                </a:solidFill>
                <a:latin typeface="Calibri" panose="020F0502020204030204" pitchFamily="34" charset="0"/>
                <a:ea typeface="宋体" panose="02010600030101010101" pitchFamily="2" charset="-122"/>
                <a:cs typeface="+mn-cs"/>
                <a:sym typeface="Calibri" panose="020F0502020204030204" pitchFamily="34" charset="0"/>
              </a:defRPr>
            </a:lvl6pPr>
            <a:lvl7pPr marL="2228850" indent="-171450" algn="l" defTabSz="342900" rtl="0" eaLnBrk="0" fontAlgn="base" latinLnBrk="0" hangingPunct="0">
              <a:spcBef>
                <a:spcPct val="20000"/>
              </a:spcBef>
              <a:spcAft>
                <a:spcPct val="0"/>
              </a:spcAft>
              <a:buFont typeface="Arial" panose="020B0604020202020204" pitchFamily="34" charset="0"/>
              <a:buChar char="»"/>
              <a:defRPr sz="1500" kern="1200">
                <a:solidFill>
                  <a:schemeClr val="tx1"/>
                </a:solidFill>
                <a:latin typeface="Calibri" panose="020F0502020204030204" pitchFamily="34" charset="0"/>
                <a:ea typeface="宋体" panose="02010600030101010101" pitchFamily="2" charset="-122"/>
                <a:cs typeface="+mn-cs"/>
                <a:sym typeface="Calibri" panose="020F0502020204030204" pitchFamily="34" charset="0"/>
              </a:defRPr>
            </a:lvl7pPr>
            <a:lvl8pPr marL="2571750" indent="-171450" algn="l" defTabSz="342900" rtl="0" eaLnBrk="0" fontAlgn="base" latinLnBrk="0" hangingPunct="0">
              <a:spcBef>
                <a:spcPct val="20000"/>
              </a:spcBef>
              <a:spcAft>
                <a:spcPct val="0"/>
              </a:spcAft>
              <a:buFont typeface="Arial" panose="020B0604020202020204" pitchFamily="34" charset="0"/>
              <a:buChar char="»"/>
              <a:defRPr sz="1500" kern="1200">
                <a:solidFill>
                  <a:schemeClr val="tx1"/>
                </a:solidFill>
                <a:latin typeface="Calibri" panose="020F0502020204030204" pitchFamily="34" charset="0"/>
                <a:ea typeface="宋体" panose="02010600030101010101" pitchFamily="2" charset="-122"/>
                <a:cs typeface="+mn-cs"/>
                <a:sym typeface="Calibri" panose="020F0502020204030204" pitchFamily="34" charset="0"/>
              </a:defRPr>
            </a:lvl8pPr>
            <a:lvl9pPr marL="2914650" indent="-171450" algn="l" defTabSz="342900" rtl="0" eaLnBrk="0" fontAlgn="base" latinLnBrk="0" hangingPunct="0">
              <a:spcBef>
                <a:spcPct val="20000"/>
              </a:spcBef>
              <a:spcAft>
                <a:spcPct val="0"/>
              </a:spcAft>
              <a:buFont typeface="Arial" panose="020B0604020202020204" pitchFamily="34" charset="0"/>
              <a:buChar char="»"/>
              <a:defRPr sz="1500" kern="1200">
                <a:solidFill>
                  <a:schemeClr val="tx1"/>
                </a:solidFill>
                <a:latin typeface="Calibri" panose="020F0502020204030204" pitchFamily="34" charset="0"/>
                <a:ea typeface="宋体" panose="02010600030101010101" pitchFamily="2" charset="-122"/>
                <a:cs typeface="+mn-cs"/>
                <a:sym typeface="Calibri" panose="020F0502020204030204" pitchFamily="34" charset="0"/>
              </a:defRPr>
            </a:lvl9pPr>
          </a:lstStyle>
          <a:p>
            <a:pPr algn="r">
              <a:spcBef>
                <a:spcPct val="0"/>
              </a:spcBef>
              <a:buFontTx/>
              <a:buNone/>
            </a:pPr>
            <a:fld id="{F5D101C4-BDE2-4956-8DB0-CC9345CB6563}" type="slidenum">
              <a:rPr lang="en-US" altLang="zh-CN" sz="1600" smtClean="0"/>
              <a:pPr algn="r">
                <a:spcBef>
                  <a:spcPct val="0"/>
                </a:spcBef>
                <a:buFontTx/>
                <a:buNone/>
              </a:pPr>
              <a:t>23</a:t>
            </a:fld>
            <a:endParaRPr lang="en-US" altLang="zh-CN" sz="1600" dirty="0"/>
          </a:p>
        </p:txBody>
      </p:sp>
    </p:spTree>
    <p:extLst>
      <p:ext uri="{BB962C8B-B14F-4D97-AF65-F5344CB8AC3E}">
        <p14:creationId xmlns:p14="http://schemas.microsoft.com/office/powerpoint/2010/main" val="41437251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8962" name="Rectangle 3">
            <a:extLst>
              <a:ext uri="{FF2B5EF4-FFF2-40B4-BE49-F238E27FC236}">
                <a16:creationId xmlns:a16="http://schemas.microsoft.com/office/drawing/2014/main" id="{1414216A-07D7-4956-A568-A0EFF99090D1}"/>
              </a:ext>
            </a:extLst>
          </p:cNvPr>
          <p:cNvSpPr>
            <a:spLocks noGrp="1" noChangeArrowheads="1"/>
          </p:cNvSpPr>
          <p:nvPr>
            <p:ph idx="1"/>
          </p:nvPr>
        </p:nvSpPr>
        <p:spPr>
          <a:xfrm>
            <a:off x="2727488" y="365451"/>
            <a:ext cx="9170328" cy="1195859"/>
          </a:xfrm>
        </p:spPr>
        <p:txBody>
          <a:bodyPr>
            <a:noAutofit/>
          </a:bodyPr>
          <a:lstStyle/>
          <a:p>
            <a:pPr marL="0" indent="0" algn="ctr">
              <a:lnSpc>
                <a:spcPct val="100000"/>
              </a:lnSpc>
              <a:buNone/>
            </a:pPr>
            <a:r>
              <a:rPr lang="en-US" altLang="zh-CN" sz="36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Chinese Culture provides rich content for Hong Kong films</a:t>
            </a:r>
            <a:r>
              <a:rPr lang="zh-CN" altLang="en-US" sz="36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36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sz="36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36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TV dramas</a:t>
            </a:r>
            <a:endParaRPr lang="zh-CN" altLang="en-US" sz="36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68966" name="灯片编号占位符 1">
            <a:extLst>
              <a:ext uri="{FF2B5EF4-FFF2-40B4-BE49-F238E27FC236}">
                <a16:creationId xmlns:a16="http://schemas.microsoft.com/office/drawing/2014/main" id="{CA90E104-260A-4C2B-A9EC-D92368CC7826}"/>
              </a:ext>
            </a:extLst>
          </p:cNvPr>
          <p:cNvSpPr>
            <a:spLocks noGrp="1" noChangeArrowheads="1"/>
          </p:cNvSpPr>
          <p:nvPr>
            <p:ph type="sldNum" sz="quarter" idx="12"/>
          </p:nvPr>
        </p:nvSpPr>
        <p:spPr>
          <a:xfrm>
            <a:off x="9840416" y="6381328"/>
            <a:ext cx="2057400" cy="273844"/>
          </a:xfrm>
          <a:noFill/>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18859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2288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25717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29146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Tx/>
              <a:buNone/>
            </a:pPr>
            <a:fld id="{F5D101C4-BDE2-4956-8DB0-CC9345CB6563}" type="slidenum">
              <a:rPr lang="en-US" altLang="zh-CN" sz="1600"/>
              <a:pPr>
                <a:spcBef>
                  <a:spcPct val="0"/>
                </a:spcBef>
                <a:buFontTx/>
                <a:buNone/>
              </a:pPr>
              <a:t>24</a:t>
            </a:fld>
            <a:endParaRPr lang="en-US" altLang="zh-CN" sz="1600" dirty="0"/>
          </a:p>
        </p:txBody>
      </p:sp>
      <p:sp>
        <p:nvSpPr>
          <p:cNvPr id="168965" name="文本框 5">
            <a:extLst>
              <a:ext uri="{FF2B5EF4-FFF2-40B4-BE49-F238E27FC236}">
                <a16:creationId xmlns:a16="http://schemas.microsoft.com/office/drawing/2014/main" id="{D53976BC-E354-412A-B864-B035C367833D}"/>
              </a:ext>
            </a:extLst>
          </p:cNvPr>
          <p:cNvSpPr txBox="1">
            <a:spLocks noChangeArrowheads="1"/>
          </p:cNvSpPr>
          <p:nvPr/>
        </p:nvSpPr>
        <p:spPr bwMode="auto">
          <a:xfrm>
            <a:off x="749773" y="1916832"/>
            <a:ext cx="10662638"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457200" indent="-457200" algn="just"/>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Chinese culture provides rich content for many</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Hong Kong films</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TV</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dramas.</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Chinese</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traditional classical</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novels</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operas</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such</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as </a:t>
            </a:r>
            <a:r>
              <a:rPr lang="en-US" altLang="zh-CN" sz="2800" i="1" dirty="0">
                <a:latin typeface="Times New Roman" panose="02020603050405020304" pitchFamily="18" charset="0"/>
                <a:ea typeface="DFKai-SB" panose="03000509000000000000" pitchFamily="65" charset="-120"/>
                <a:cs typeface="Times New Roman" panose="02020603050405020304" pitchFamily="18" charset="0"/>
              </a:rPr>
              <a:t>Journey</a:t>
            </a:r>
            <a:r>
              <a:rPr lang="zh-CN" altLang="en-US" sz="2800" i="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i="1" dirty="0">
                <a:latin typeface="Times New Roman" panose="02020603050405020304" pitchFamily="18" charset="0"/>
                <a:ea typeface="DFKai-SB" panose="03000509000000000000" pitchFamily="65" charset="-120"/>
                <a:cs typeface="Times New Roman" panose="02020603050405020304" pitchFamily="18" charset="0"/>
              </a:rPr>
              <a:t>to</a:t>
            </a:r>
            <a:r>
              <a:rPr lang="zh-CN" altLang="en-US" sz="2800" i="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i="1" dirty="0">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800" i="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i="1" dirty="0">
                <a:latin typeface="Times New Roman" panose="02020603050405020304" pitchFamily="18" charset="0"/>
                <a:ea typeface="DFKai-SB" panose="03000509000000000000" pitchFamily="65" charset="-120"/>
                <a:cs typeface="Times New Roman" panose="02020603050405020304" pitchFamily="18" charset="0"/>
              </a:rPr>
              <a:t>West</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i="1" dirty="0">
                <a:latin typeface="Times New Roman" panose="02020603050405020304" pitchFamily="18" charset="0"/>
                <a:ea typeface="DFKai-SB" panose="03000509000000000000" pitchFamily="65" charset="-120"/>
                <a:cs typeface="Times New Roman" panose="02020603050405020304" pitchFamily="18" charset="0"/>
              </a:rPr>
              <a:t>The Butterfly</a:t>
            </a:r>
            <a:r>
              <a:rPr lang="zh-CN" altLang="en-US" sz="2800" i="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i="1" dirty="0">
                <a:latin typeface="Times New Roman" panose="02020603050405020304" pitchFamily="18" charset="0"/>
                <a:ea typeface="DFKai-SB" panose="03000509000000000000" pitchFamily="65" charset="-120"/>
                <a:cs typeface="Times New Roman" panose="02020603050405020304" pitchFamily="18" charset="0"/>
              </a:rPr>
              <a:t>Lovers</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i="1" dirty="0">
                <a:latin typeface="Times New Roman" panose="02020603050405020304" pitchFamily="18" charset="0"/>
                <a:ea typeface="DFKai-SB" panose="03000509000000000000" pitchFamily="65" charset="-120"/>
                <a:cs typeface="Times New Roman" panose="02020603050405020304" pitchFamily="18" charset="0"/>
              </a:rPr>
              <a:t>Romance</a:t>
            </a:r>
            <a:r>
              <a:rPr lang="zh-CN" altLang="en-US" sz="2800" i="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i="1" dirty="0">
                <a:latin typeface="Times New Roman" panose="02020603050405020304" pitchFamily="18" charset="0"/>
                <a:ea typeface="DFKai-SB" panose="03000509000000000000" pitchFamily="65" charset="-120"/>
                <a:cs typeface="Times New Roman" panose="02020603050405020304" pitchFamily="18" charset="0"/>
              </a:rPr>
              <a:t>of</a:t>
            </a:r>
            <a:r>
              <a:rPr lang="zh-CN" altLang="en-US" sz="2800" i="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i="1" dirty="0">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800" i="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i="1" dirty="0">
                <a:latin typeface="Times New Roman" panose="02020603050405020304" pitchFamily="18" charset="0"/>
                <a:ea typeface="DFKai-SB" panose="03000509000000000000" pitchFamily="65" charset="-120"/>
                <a:cs typeface="Times New Roman" panose="02020603050405020304" pitchFamily="18" charset="0"/>
              </a:rPr>
              <a:t>Three</a:t>
            </a:r>
            <a:r>
              <a:rPr lang="zh-CN" altLang="en-US" sz="2800" i="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i="1" dirty="0">
                <a:latin typeface="Times New Roman" panose="02020603050405020304" pitchFamily="18" charset="0"/>
                <a:ea typeface="DFKai-SB" panose="03000509000000000000" pitchFamily="65" charset="-120"/>
                <a:cs typeface="Times New Roman" panose="02020603050405020304" pitchFamily="18" charset="0"/>
              </a:rPr>
              <a:t>Kingdoms</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have</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been adapted on screen.</a:t>
            </a:r>
            <a:r>
              <a:rPr lang="en-US" altLang="zh-HK" dirty="0"/>
              <a:t> </a:t>
            </a:r>
            <a:endParaRPr lang="en-US" altLang="zh-CN" sz="28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 name="Rectangle 5"/>
          <p:cNvSpPr/>
          <p:nvPr/>
        </p:nvSpPr>
        <p:spPr>
          <a:xfrm>
            <a:off x="263352" y="191908"/>
            <a:ext cx="2263761" cy="707886"/>
          </a:xfrm>
          <a:prstGeom prst="rect">
            <a:avLst/>
          </a:prstGeom>
        </p:spPr>
        <p:txBody>
          <a:bodyPr wrap="none">
            <a:spAutoFit/>
          </a:bodyPr>
          <a:lstStyle/>
          <a:p>
            <a:r>
              <a:rPr lang="en-US" altLang="zh-CN" sz="4000" dirty="0">
                <a:latin typeface="Times New Roman" panose="02020603050405020304" pitchFamily="18" charset="0"/>
                <a:ea typeface="DFKai-SB" panose="03000509000000000000" pitchFamily="65" charset="-120"/>
                <a:cs typeface="Times New Roman" panose="02020603050405020304" pitchFamily="18" charset="0"/>
              </a:rPr>
              <a:t>Reference</a:t>
            </a:r>
            <a:endParaRPr lang="en-US" altLang="zh-CN" sz="4000" strike="sngStrike" dirty="0">
              <a:solidFill>
                <a:srgbClr val="FF3399"/>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 name="Rectangle 1"/>
          <p:cNvSpPr/>
          <p:nvPr/>
        </p:nvSpPr>
        <p:spPr>
          <a:xfrm>
            <a:off x="1199456" y="4370196"/>
            <a:ext cx="10212956" cy="1384995"/>
          </a:xfrm>
          <a:prstGeom prst="rect">
            <a:avLst/>
          </a:prstGeom>
          <a:ln w="28575">
            <a:solidFill>
              <a:srgbClr val="FF0000"/>
            </a:solidFill>
          </a:ln>
        </p:spPr>
        <p:txBody>
          <a:bodyPr wrap="square" lIns="108000" rIns="108000">
            <a:spAutoFit/>
          </a:bodyPr>
          <a:lstStyle/>
          <a:p>
            <a:pPr algn="just"/>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Activity:</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Please</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suggest</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examples</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to</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explain</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how</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Chinese culture contributed to Hong Kong films</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TV</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productions</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and what the adaptations were.</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endParaRPr lang="en-US" sz="2800" dirty="0">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1750460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C913308-F349-4B6D-A68A-DD1791B4A57B}" type="slidenum">
              <a:rPr lang="zh-CN" altLang="en-US" smtClean="0">
                <a:solidFill>
                  <a:schemeClr val="tx1"/>
                </a:solidFill>
              </a:rPr>
              <a:t>25</a:t>
            </a:fld>
            <a:endParaRPr lang="zh-CN" altLang="en-US" dirty="0">
              <a:solidFill>
                <a:schemeClr val="tx1"/>
              </a:solidFill>
            </a:endParaRPr>
          </a:p>
        </p:txBody>
      </p:sp>
      <p:sp>
        <p:nvSpPr>
          <p:cNvPr id="6" name="Rectangle 5"/>
          <p:cNvSpPr/>
          <p:nvPr/>
        </p:nvSpPr>
        <p:spPr>
          <a:xfrm>
            <a:off x="3520156" y="270426"/>
            <a:ext cx="5046574" cy="707886"/>
          </a:xfrm>
          <a:prstGeom prst="rect">
            <a:avLst/>
          </a:prstGeom>
        </p:spPr>
        <p:txBody>
          <a:bodyPr wrap="none">
            <a:spAutoFit/>
          </a:bodyPr>
          <a:lstStyle/>
          <a:p>
            <a:r>
              <a:rPr lang="en-US" altLang="zh-CN" sz="4000" i="1" dirty="0">
                <a:latin typeface="Times New Roman" panose="02020603050405020304" pitchFamily="18" charset="0"/>
                <a:ea typeface="DFKai-SB" panose="03000509000000000000" pitchFamily="65" charset="-120"/>
                <a:cs typeface="Times New Roman" panose="02020603050405020304" pitchFamily="18" charset="0"/>
              </a:rPr>
              <a:t>The</a:t>
            </a:r>
            <a:r>
              <a:rPr lang="zh-CN" altLang="en-US" sz="4000" i="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4000" i="1" dirty="0">
                <a:latin typeface="Times New Roman" panose="02020603050405020304" pitchFamily="18" charset="0"/>
                <a:ea typeface="DFKai-SB" panose="03000509000000000000" pitchFamily="65" charset="-120"/>
                <a:cs typeface="Times New Roman" panose="02020603050405020304" pitchFamily="18" charset="0"/>
              </a:rPr>
              <a:t>Butterfly</a:t>
            </a:r>
            <a:r>
              <a:rPr lang="zh-CN" altLang="en-US" sz="4000" i="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4000" i="1" dirty="0">
                <a:latin typeface="Times New Roman" panose="02020603050405020304" pitchFamily="18" charset="0"/>
                <a:ea typeface="DFKai-SB" panose="03000509000000000000" pitchFamily="65" charset="-120"/>
                <a:cs typeface="Times New Roman" panose="02020603050405020304" pitchFamily="18" charset="0"/>
              </a:rPr>
              <a:t>Lovers</a:t>
            </a:r>
            <a:r>
              <a:rPr lang="zh-CN" altLang="en-US" sz="4000" i="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4000" dirty="0">
                <a:latin typeface="Times New Roman" panose="02020603050405020304" pitchFamily="18" charset="0"/>
                <a:ea typeface="DFKai-SB" panose="03000509000000000000" pitchFamily="65" charset="-120"/>
                <a:cs typeface="Times New Roman" panose="02020603050405020304" pitchFamily="18" charset="0"/>
              </a:rPr>
              <a:t>(I)</a:t>
            </a:r>
            <a:endParaRPr lang="en-US" sz="4000" dirty="0"/>
          </a:p>
        </p:txBody>
      </p:sp>
      <p:sp>
        <p:nvSpPr>
          <p:cNvPr id="10" name="Rectangle 9"/>
          <p:cNvSpPr/>
          <p:nvPr/>
        </p:nvSpPr>
        <p:spPr>
          <a:xfrm>
            <a:off x="695400" y="1250757"/>
            <a:ext cx="10873208" cy="954107"/>
          </a:xfrm>
          <a:prstGeom prst="rect">
            <a:avLst/>
          </a:prstGeom>
          <a:ln w="28575">
            <a:solidFill>
              <a:srgbClr val="00B050"/>
            </a:solidFill>
          </a:ln>
        </p:spPr>
        <p:txBody>
          <a:bodyPr wrap="square" lIns="108000" rIns="108000">
            <a:spAutoFit/>
          </a:bodyPr>
          <a:lstStyle/>
          <a:p>
            <a:pPr algn="just"/>
            <a:r>
              <a:rPr lang="en-US" altLang="zh-CN" sz="2800" i="1" dirty="0">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800" i="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i="1" dirty="0">
                <a:latin typeface="Times New Roman" panose="02020603050405020304" pitchFamily="18" charset="0"/>
                <a:ea typeface="DFKai-SB" panose="03000509000000000000" pitchFamily="65" charset="-120"/>
                <a:cs typeface="Times New Roman" panose="02020603050405020304" pitchFamily="18" charset="0"/>
              </a:rPr>
              <a:t>Butterfly</a:t>
            </a:r>
            <a:r>
              <a:rPr lang="zh-CN" altLang="en-US" sz="2800" i="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i="1" dirty="0">
                <a:latin typeface="Times New Roman" panose="02020603050405020304" pitchFamily="18" charset="0"/>
                <a:ea typeface="DFKai-SB" panose="03000509000000000000" pitchFamily="65" charset="-120"/>
                <a:cs typeface="Times New Roman" panose="02020603050405020304" pitchFamily="18" charset="0"/>
              </a:rPr>
              <a:t>Lovers,</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HK" sz="2800" dirty="0">
                <a:latin typeface="Times New Roman" panose="02020603050405020304" pitchFamily="18" charset="0"/>
                <a:cs typeface="Times New Roman" panose="02020603050405020304" pitchFamily="18" charset="0"/>
              </a:rPr>
              <a:t>one of China’s Four Great Folktales</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was</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inscribed</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in the</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First National</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List</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of</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Intangible</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Cultural</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Heritage</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of China in</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2006.</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endParaRPr lang="en-US" sz="28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1" name="Rectangle 10"/>
          <p:cNvSpPr/>
          <p:nvPr/>
        </p:nvSpPr>
        <p:spPr>
          <a:xfrm>
            <a:off x="695399" y="4077072"/>
            <a:ext cx="10873207" cy="2323713"/>
          </a:xfrm>
          <a:prstGeom prst="rect">
            <a:avLst/>
          </a:prstGeom>
          <a:solidFill>
            <a:schemeClr val="accent2">
              <a:lumMod val="20000"/>
              <a:lumOff val="80000"/>
            </a:schemeClr>
          </a:solidFill>
          <a:ln>
            <a:solidFill>
              <a:schemeClr val="tx1"/>
            </a:solidFill>
          </a:ln>
        </p:spPr>
        <p:txBody>
          <a:bodyPr wrap="square" lIns="108000" rIns="108000">
            <a:spAutoFit/>
          </a:bodyPr>
          <a:lstStyle/>
          <a:p>
            <a:pPr algn="just">
              <a:spcAft>
                <a:spcPts val="600"/>
              </a:spcAft>
            </a:pP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To</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learn</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more:</a:t>
            </a:r>
            <a:endParaRPr lang="en-US" altLang="zh-TW" sz="2000" dirty="0">
              <a:latin typeface="Times New Roman" panose="02020603050405020304" pitchFamily="18" charset="0"/>
              <a:ea typeface="DFKai-SB" panose="03000509000000000000" pitchFamily="65" charset="-120"/>
              <a:cs typeface="Times New Roman" panose="02020603050405020304" pitchFamily="18" charset="0"/>
            </a:endParaRPr>
          </a:p>
          <a:p>
            <a:pPr algn="just">
              <a:spcAft>
                <a:spcPts val="600"/>
              </a:spcAft>
            </a:pP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Plot:</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This</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is</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a</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love</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story</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of</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Liang</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err="1">
                <a:latin typeface="Times New Roman" panose="02020603050405020304" pitchFamily="18" charset="0"/>
                <a:ea typeface="DFKai-SB" panose="03000509000000000000" pitchFamily="65" charset="-120"/>
                <a:cs typeface="Times New Roman" panose="02020603050405020304" pitchFamily="18" charset="0"/>
              </a:rPr>
              <a:t>Shanbo</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Zhu</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err="1">
                <a:latin typeface="Times New Roman" panose="02020603050405020304" pitchFamily="18" charset="0"/>
                <a:ea typeface="DFKai-SB" panose="03000509000000000000" pitchFamily="65" charset="-120"/>
                <a:cs typeface="Times New Roman" panose="02020603050405020304" pitchFamily="18" charset="0"/>
              </a:rPr>
              <a:t>Yingtai</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Liang</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Zhu,</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a</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girl</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disguised</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as</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a</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boy,</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were</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classmates</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sworn</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“brothers”.</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Liang</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later</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learned</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that</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Zhu</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was</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a</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girl,</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they</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vowed</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to</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spend</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their</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lives</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together.</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However, Zhu’s</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family</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had</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already</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arranged</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a</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marriage</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for</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her.</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Knowing this, Liang</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was</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heartbroken</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passed</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away.</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On</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Zhu’s</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wedding</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day,</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she</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passed</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by</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Liang’s grave.</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Suddenly</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grave</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broke</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open,</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Zhu</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threw</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herself</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into</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grave.</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two</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lovers</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then</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transformed</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into</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two white</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butterflies.</a:t>
            </a:r>
            <a:endParaRPr lang="en-US" altLang="zh-TW" sz="20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3" name="Rectangle 12"/>
          <p:cNvSpPr/>
          <p:nvPr/>
        </p:nvSpPr>
        <p:spPr>
          <a:xfrm>
            <a:off x="263352" y="191908"/>
            <a:ext cx="2263761" cy="707886"/>
          </a:xfrm>
          <a:prstGeom prst="rect">
            <a:avLst/>
          </a:prstGeom>
        </p:spPr>
        <p:txBody>
          <a:bodyPr wrap="none">
            <a:spAutoFit/>
          </a:bodyPr>
          <a:lstStyle/>
          <a:p>
            <a:r>
              <a:rPr lang="en-US" altLang="zh-CN" sz="4000" dirty="0">
                <a:latin typeface="Times New Roman" panose="02020603050405020304" pitchFamily="18" charset="0"/>
                <a:ea typeface="DFKai-SB" panose="03000509000000000000" pitchFamily="65" charset="-120"/>
                <a:cs typeface="Times New Roman" panose="02020603050405020304" pitchFamily="18" charset="0"/>
              </a:rPr>
              <a:t>Reference</a:t>
            </a:r>
            <a:endParaRPr lang="en-US" altLang="zh-CN" sz="4000" strike="sngStrike" dirty="0">
              <a:solidFill>
                <a:srgbClr val="FF3399"/>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4" name="Rectangle 13"/>
          <p:cNvSpPr/>
          <p:nvPr/>
        </p:nvSpPr>
        <p:spPr>
          <a:xfrm>
            <a:off x="695400" y="2420888"/>
            <a:ext cx="10873207" cy="1384995"/>
          </a:xfrm>
          <a:prstGeom prst="rect">
            <a:avLst/>
          </a:prstGeom>
          <a:ln w="28575">
            <a:solidFill>
              <a:srgbClr val="FF0000"/>
            </a:solidFill>
          </a:ln>
        </p:spPr>
        <p:txBody>
          <a:bodyPr wrap="square" lIns="108000" rIns="108000">
            <a:spAutoFit/>
          </a:bodyPr>
          <a:lstStyle/>
          <a:p>
            <a:pPr algn="just"/>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This</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well-known</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story</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is a typical example of the</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inheritance</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of</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Chinese</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culture</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art</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in</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Hong Kong.</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It has been presented in different artistic styles through various interpretations by local artists and creators.</a:t>
            </a:r>
            <a:endParaRPr lang="en-US" sz="2800" dirty="0">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0280707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0866468" y="6359442"/>
            <a:ext cx="1312025" cy="365125"/>
          </a:xfrm>
        </p:spPr>
        <p:txBody>
          <a:bodyPr/>
          <a:lstStyle/>
          <a:p>
            <a:fld id="{0C913308-F349-4B6D-A68A-DD1791B4A57B}" type="slidenum">
              <a:rPr lang="zh-CN" altLang="en-US" smtClean="0">
                <a:solidFill>
                  <a:schemeClr val="tx1"/>
                </a:solidFill>
              </a:rPr>
              <a:t>26</a:t>
            </a:fld>
            <a:endParaRPr lang="zh-CN" altLang="en-US" dirty="0">
              <a:solidFill>
                <a:schemeClr val="tx1"/>
              </a:solidFill>
            </a:endParaRPr>
          </a:p>
        </p:txBody>
      </p:sp>
      <p:sp>
        <p:nvSpPr>
          <p:cNvPr id="6" name="Title 5"/>
          <p:cNvSpPr>
            <a:spLocks noGrp="1"/>
          </p:cNvSpPr>
          <p:nvPr>
            <p:ph type="title"/>
          </p:nvPr>
        </p:nvSpPr>
        <p:spPr>
          <a:xfrm>
            <a:off x="2999656" y="378048"/>
            <a:ext cx="5057795" cy="616900"/>
          </a:xfrm>
          <a:prstGeom prst="rect">
            <a:avLst/>
          </a:prstGeom>
        </p:spPr>
        <p:txBody>
          <a:bodyPr wrap="none">
            <a:spAutoFit/>
          </a:bodyPr>
          <a:lstStyle/>
          <a:p>
            <a:r>
              <a:rPr lang="en-US" altLang="zh-CN" sz="4000" i="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a:t>
            </a:r>
            <a:r>
              <a:rPr lang="zh-CN" altLang="en-US" sz="4000" i="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4000" i="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Butterfly</a:t>
            </a:r>
            <a:r>
              <a:rPr lang="zh-CN" altLang="en-US" sz="4000" i="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4000" i="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Lovers</a:t>
            </a:r>
            <a:r>
              <a:rPr lang="zh-CN" altLang="en-US" sz="4000" i="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4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(II)</a:t>
            </a:r>
            <a:endParaRPr lang="en-US" altLang="zh-CN" sz="4000" dirty="0">
              <a:solidFill>
                <a:schemeClr val="tx1"/>
              </a:solidFill>
            </a:endParaRPr>
          </a:p>
        </p:txBody>
      </p:sp>
      <p:sp>
        <p:nvSpPr>
          <p:cNvPr id="7" name="Rectangle 6"/>
          <p:cNvSpPr/>
          <p:nvPr/>
        </p:nvSpPr>
        <p:spPr>
          <a:xfrm>
            <a:off x="222603" y="190381"/>
            <a:ext cx="2056973" cy="646331"/>
          </a:xfrm>
          <a:prstGeom prst="rect">
            <a:avLst/>
          </a:prstGeom>
        </p:spPr>
        <p:txBody>
          <a:bodyPr wrap="none">
            <a:spAutoFit/>
          </a:bodyPr>
          <a:lstStyle/>
          <a:p>
            <a:r>
              <a:rPr lang="en-US" altLang="zh-CN" sz="3600" dirty="0">
                <a:latin typeface="Times New Roman" panose="02020603050405020304" pitchFamily="18" charset="0"/>
                <a:ea typeface="DFKai-SB" panose="03000509000000000000" pitchFamily="65" charset="-120"/>
                <a:cs typeface="Times New Roman" panose="02020603050405020304" pitchFamily="18" charset="0"/>
              </a:rPr>
              <a:t>Reference</a:t>
            </a:r>
            <a:endParaRPr lang="en-US" altLang="zh-CN" sz="3600" strike="sngStrike" dirty="0">
              <a:solidFill>
                <a:srgbClr val="FF3399"/>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1" name="Rectangle 10"/>
          <p:cNvSpPr/>
          <p:nvPr/>
        </p:nvSpPr>
        <p:spPr>
          <a:xfrm>
            <a:off x="8057451" y="3436479"/>
            <a:ext cx="3379044" cy="2923877"/>
          </a:xfrm>
          <a:prstGeom prst="rect">
            <a:avLst/>
          </a:prstGeom>
        </p:spPr>
        <p:txBody>
          <a:bodyPr wrap="square">
            <a:spAutoFit/>
          </a:bodyPr>
          <a:lstStyle/>
          <a:p>
            <a:pPr algn="just"/>
            <a:r>
              <a:rPr lang="en-US" altLang="zh-CN" sz="2000" dirty="0">
                <a:latin typeface="Times New Roman" panose="02020603050405020304" pitchFamily="18" charset="0"/>
                <a:cs typeface="Times New Roman" panose="02020603050405020304" pitchFamily="18" charset="0"/>
              </a:rPr>
              <a:t>French pianists Duo </a:t>
            </a:r>
            <a:r>
              <a:rPr lang="en-US" altLang="zh-CN" sz="2000" dirty="0" err="1">
                <a:latin typeface="Times New Roman" panose="02020603050405020304" pitchFamily="18" charset="0"/>
                <a:cs typeface="Times New Roman" panose="02020603050405020304" pitchFamily="18" charset="0"/>
              </a:rPr>
              <a:t>Jatekok</a:t>
            </a:r>
            <a:r>
              <a:rPr lang="en-US" altLang="zh-CN" sz="2000" dirty="0">
                <a:latin typeface="Times New Roman" panose="02020603050405020304" pitchFamily="18" charset="0"/>
                <a:cs typeface="Times New Roman" panose="02020603050405020304" pitchFamily="18" charset="0"/>
              </a:rPr>
              <a:t> and</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the renowned Hong Kong sand painting artist Hoi Chiu, presented a creative version of this interpretation of this Chinese classic folktale.</a:t>
            </a:r>
          </a:p>
          <a:p>
            <a:endParaRPr lang="en-US" altLang="zh-CN" sz="2200" dirty="0">
              <a:latin typeface="Times New Roman" panose="02020603050405020304" pitchFamily="18" charset="0"/>
              <a:cs typeface="Times New Roman" panose="02020603050405020304" pitchFamily="18" charset="0"/>
            </a:endParaRPr>
          </a:p>
          <a:p>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Source:</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French</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May</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 </a:t>
            </a:r>
            <a:endParaRPr lang="en-US" altLang="zh-CN" sz="1400" dirty="0">
              <a:latin typeface="Times New Roman" panose="02020603050405020304" pitchFamily="18" charset="0"/>
              <a:ea typeface="DFKai-SB" panose="03000509000000000000" pitchFamily="65" charset="-120"/>
              <a:cs typeface="Times New Roman" panose="02020603050405020304" pitchFamily="18" charset="0"/>
            </a:endParaRPr>
          </a:p>
          <a:p>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(https://www.frenchmay.com/en/events/the-butterfly-lovers/)</a:t>
            </a:r>
          </a:p>
        </p:txBody>
      </p:sp>
      <p:pic>
        <p:nvPicPr>
          <p:cNvPr id="12" name="Picture 11">
            <a:hlinkClick r:id="rId2"/>
          </p:cNvPr>
          <p:cNvPicPr>
            <a:picLocks noChangeAspect="1"/>
          </p:cNvPicPr>
          <p:nvPr/>
        </p:nvPicPr>
        <p:blipFill>
          <a:blip r:embed="rId3"/>
          <a:stretch>
            <a:fillRect/>
          </a:stretch>
        </p:blipFill>
        <p:spPr>
          <a:xfrm>
            <a:off x="314571" y="1144710"/>
            <a:ext cx="3248840" cy="2183647"/>
          </a:xfrm>
          <a:prstGeom prst="rect">
            <a:avLst/>
          </a:prstGeom>
        </p:spPr>
      </p:pic>
      <p:pic>
        <p:nvPicPr>
          <p:cNvPr id="13" name="Picture 12">
            <a:hlinkClick r:id="rId4"/>
          </p:cNvPr>
          <p:cNvPicPr>
            <a:picLocks noChangeAspect="1"/>
          </p:cNvPicPr>
          <p:nvPr/>
        </p:nvPicPr>
        <p:blipFill>
          <a:blip r:embed="rId5"/>
          <a:stretch>
            <a:fillRect/>
          </a:stretch>
        </p:blipFill>
        <p:spPr>
          <a:xfrm>
            <a:off x="8057451" y="1149657"/>
            <a:ext cx="3379044" cy="2198517"/>
          </a:xfrm>
          <a:prstGeom prst="rect">
            <a:avLst/>
          </a:prstGeom>
        </p:spPr>
      </p:pic>
      <p:sp>
        <p:nvSpPr>
          <p:cNvPr id="15" name="Rectangle 14"/>
          <p:cNvSpPr/>
          <p:nvPr/>
        </p:nvSpPr>
        <p:spPr>
          <a:xfrm>
            <a:off x="314571" y="3414014"/>
            <a:ext cx="3248841" cy="3108543"/>
          </a:xfrm>
          <a:prstGeom prst="rect">
            <a:avLst/>
          </a:prstGeom>
        </p:spPr>
        <p:txBody>
          <a:bodyPr wrap="square">
            <a:spAutoFit/>
          </a:bodyPr>
          <a:lstStyle/>
          <a:p>
            <a:pPr algn="just"/>
            <a:r>
              <a:rPr lang="en-US" altLang="zh-CN" sz="2000" i="1" dirty="0">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000" i="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i="1" dirty="0">
                <a:latin typeface="Times New Roman" panose="02020603050405020304" pitchFamily="18" charset="0"/>
                <a:ea typeface="DFKai-SB" panose="03000509000000000000" pitchFamily="65" charset="-120"/>
                <a:cs typeface="Times New Roman" panose="02020603050405020304" pitchFamily="18" charset="0"/>
              </a:rPr>
              <a:t>Love</a:t>
            </a:r>
            <a:r>
              <a:rPr lang="zh-CN" altLang="en-US" sz="2000" i="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i="1" dirty="0" err="1">
                <a:latin typeface="Times New Roman" panose="02020603050405020304" pitchFamily="18" charset="0"/>
                <a:ea typeface="DFKai-SB" panose="03000509000000000000" pitchFamily="65" charset="-120"/>
                <a:cs typeface="Times New Roman" panose="02020603050405020304" pitchFamily="18" charset="0"/>
              </a:rPr>
              <a:t>Eterne</a:t>
            </a:r>
            <a:r>
              <a:rPr lang="zh-CN" altLang="en-US" sz="2000" i="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(1963) produced</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by</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Shaw</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Brothers</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Studio</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is</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a</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classic</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in Hong Kong</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film history,</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starring</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Betty </a:t>
            </a:r>
            <a:r>
              <a:rPr lang="en-US" altLang="zh-CN" sz="2000" dirty="0" err="1">
                <a:latin typeface="Times New Roman" panose="02020603050405020304" pitchFamily="18" charset="0"/>
                <a:ea typeface="DFKai-SB" panose="03000509000000000000" pitchFamily="65" charset="-120"/>
                <a:cs typeface="Times New Roman" panose="02020603050405020304" pitchFamily="18" charset="0"/>
              </a:rPr>
              <a:t>Loh</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err="1">
                <a:latin typeface="Times New Roman" panose="02020603050405020304" pitchFamily="18" charset="0"/>
                <a:ea typeface="DFKai-SB" panose="03000509000000000000" pitchFamily="65" charset="-120"/>
                <a:cs typeface="Times New Roman" panose="02020603050405020304" pitchFamily="18" charset="0"/>
              </a:rPr>
              <a:t>Ti</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 Ivy Ling Bo, Jen </a:t>
            </a:r>
            <a:r>
              <a:rPr lang="en-US" altLang="zh-CN" sz="2000" dirty="0" err="1">
                <a:latin typeface="Times New Roman" panose="02020603050405020304" pitchFamily="18" charset="0"/>
                <a:ea typeface="DFKai-SB" panose="03000509000000000000" pitchFamily="65" charset="-120"/>
                <a:cs typeface="Times New Roman" panose="02020603050405020304" pitchFamily="18" charset="0"/>
              </a:rPr>
              <a:t>Chieh</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 Li </a:t>
            </a:r>
            <a:r>
              <a:rPr lang="en-US" altLang="zh-CN" sz="2000" dirty="0" err="1">
                <a:latin typeface="Times New Roman" panose="02020603050405020304" pitchFamily="18" charset="0"/>
                <a:ea typeface="DFKai-SB" panose="03000509000000000000" pitchFamily="65" charset="-120"/>
                <a:cs typeface="Times New Roman" panose="02020603050405020304" pitchFamily="18" charset="0"/>
              </a:rPr>
              <a:t>Kwun</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 and Ching Miao.</a:t>
            </a:r>
            <a:endParaRPr lang="en-US" altLang="zh-TW" sz="2000" dirty="0">
              <a:latin typeface="Times New Roman" panose="02020603050405020304" pitchFamily="18" charset="0"/>
              <a:ea typeface="DFKai-SB" panose="03000509000000000000" pitchFamily="65" charset="-120"/>
              <a:cs typeface="Times New Roman" panose="02020603050405020304" pitchFamily="18" charset="0"/>
            </a:endParaRPr>
          </a:p>
          <a:p>
            <a:endParaRPr lang="en-US" altLang="zh-CN" sz="1400" dirty="0">
              <a:latin typeface="Times New Roman" panose="02020603050405020304" pitchFamily="18" charset="0"/>
              <a:ea typeface="DFKai-SB" panose="03000509000000000000" pitchFamily="65" charset="-120"/>
              <a:cs typeface="Times New Roman" panose="02020603050405020304" pitchFamily="18" charset="0"/>
            </a:endParaRPr>
          </a:p>
          <a:p>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Source:</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Hong Kong</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Film</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Archive</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 </a:t>
            </a:r>
            <a:endParaRPr lang="en-US" altLang="zh-CN" sz="1400" dirty="0">
              <a:latin typeface="Times New Roman" panose="02020603050405020304" pitchFamily="18" charset="0"/>
              <a:ea typeface="DFKai-SB" panose="03000509000000000000" pitchFamily="65" charset="-120"/>
              <a:cs typeface="Times New Roman" panose="02020603050405020304" pitchFamily="18" charset="0"/>
            </a:endParaRPr>
          </a:p>
          <a:p>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(https://www.filmarchive.gov.hk/en_US/web/hkfa/pe-event-2021-ths-fs-film22.html)</a:t>
            </a:r>
          </a:p>
        </p:txBody>
      </p:sp>
      <p:pic>
        <p:nvPicPr>
          <p:cNvPr id="19" name="Picture 18">
            <a:hlinkClick r:id="rId6"/>
          </p:cNvPr>
          <p:cNvPicPr>
            <a:picLocks noChangeAspect="1"/>
          </p:cNvPicPr>
          <p:nvPr/>
        </p:nvPicPr>
        <p:blipFill>
          <a:blip r:embed="rId7"/>
          <a:stretch>
            <a:fillRect/>
          </a:stretch>
        </p:blipFill>
        <p:spPr>
          <a:xfrm>
            <a:off x="4295800" y="1144710"/>
            <a:ext cx="2969963" cy="2129408"/>
          </a:xfrm>
          <a:prstGeom prst="rect">
            <a:avLst/>
          </a:prstGeom>
        </p:spPr>
      </p:pic>
      <p:sp>
        <p:nvSpPr>
          <p:cNvPr id="20" name="Rectangle 19"/>
          <p:cNvSpPr/>
          <p:nvPr/>
        </p:nvSpPr>
        <p:spPr>
          <a:xfrm>
            <a:off x="4295800" y="3435004"/>
            <a:ext cx="2969963" cy="3323987"/>
          </a:xfrm>
          <a:prstGeom prst="rect">
            <a:avLst/>
          </a:prstGeom>
        </p:spPr>
        <p:txBody>
          <a:bodyPr wrap="square">
            <a:spAutoFit/>
          </a:bodyPr>
          <a:lstStyle/>
          <a:p>
            <a:pPr algn="just"/>
            <a:r>
              <a:rPr lang="en-US" sz="2000" i="1" dirty="0">
                <a:latin typeface="Times New Roman" panose="02020603050405020304" pitchFamily="18" charset="0"/>
                <a:ea typeface="DFKai-SB" panose="03000509000000000000" pitchFamily="65" charset="-120"/>
                <a:cs typeface="Times New Roman" panose="02020603050405020304" pitchFamily="18" charset="0"/>
              </a:rPr>
              <a:t>The New Butterfly Lovers</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 a creative interpretation of the folktale, was performed</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by</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Zhejiang </a:t>
            </a:r>
            <a:r>
              <a:rPr lang="en-US" altLang="zh-CN" sz="2000" dirty="0" err="1">
                <a:latin typeface="Times New Roman" panose="02020603050405020304" pitchFamily="18" charset="0"/>
                <a:ea typeface="DFKai-SB" panose="03000509000000000000" pitchFamily="65" charset="-120"/>
                <a:cs typeface="Times New Roman" panose="02020603050405020304" pitchFamily="18" charset="0"/>
              </a:rPr>
              <a:t>Xiaobaihua</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 Yue Opera Troupe during</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an arts festival.</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endParaRPr lang="en-US" altLang="zh-TW" sz="2000" dirty="0">
              <a:latin typeface="Times New Roman" panose="02020603050405020304" pitchFamily="18" charset="0"/>
              <a:ea typeface="DFKai-SB" panose="03000509000000000000" pitchFamily="65" charset="-120"/>
              <a:cs typeface="Times New Roman" panose="02020603050405020304" pitchFamily="18" charset="0"/>
            </a:endParaRPr>
          </a:p>
          <a:p>
            <a:endParaRPr lang="en-US" altLang="zh-TW" sz="1400" dirty="0">
              <a:latin typeface="Times New Roman" panose="02020603050405020304" pitchFamily="18" charset="0"/>
              <a:ea typeface="DFKai-SB" panose="03000509000000000000" pitchFamily="65" charset="-120"/>
              <a:cs typeface="Times New Roman" panose="02020603050405020304" pitchFamily="18" charset="0"/>
            </a:endParaRPr>
          </a:p>
          <a:p>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Source:</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Hong Kong</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Arts</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Festival</a:t>
            </a:r>
            <a:endParaRPr lang="zh-TW" altLang="en-US" sz="1400" dirty="0">
              <a:latin typeface="Times New Roman" panose="02020603050405020304" pitchFamily="18" charset="0"/>
              <a:ea typeface="DFKai-SB" panose="03000509000000000000" pitchFamily="65" charset="-120"/>
              <a:cs typeface="Times New Roman" panose="02020603050405020304" pitchFamily="18" charset="0"/>
            </a:endParaRPr>
          </a:p>
          <a:p>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(https://www.iatc.com.hk/theatre2015/?a=doc&amp;id=95547)</a:t>
            </a:r>
          </a:p>
          <a:p>
            <a:endParaRPr lang="en-US" altLang="zh-TW" sz="1400" strike="sngStrike"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2" name="Rectangle 21"/>
          <p:cNvSpPr/>
          <p:nvPr/>
        </p:nvSpPr>
        <p:spPr>
          <a:xfrm>
            <a:off x="8472264" y="532609"/>
            <a:ext cx="2763834" cy="307777"/>
          </a:xfrm>
          <a:prstGeom prst="rect">
            <a:avLst/>
          </a:prstGeom>
          <a:ln w="28575">
            <a:solidFill>
              <a:schemeClr val="tx1"/>
            </a:solidFill>
          </a:ln>
        </p:spPr>
        <p:txBody>
          <a:bodyPr wrap="none">
            <a:spAutoFit/>
          </a:bodyPr>
          <a:lstStyle/>
          <a:p>
            <a:r>
              <a:rPr lang="en-US" altLang="zh-CN" sz="1400" b="1" dirty="0">
                <a:latin typeface="Times New Roman" panose="02020603050405020304" pitchFamily="18" charset="0"/>
                <a:ea typeface="DFKai-SB" panose="03000509000000000000" pitchFamily="65" charset="-120"/>
                <a:cs typeface="Times New Roman" panose="02020603050405020304" pitchFamily="18" charset="0"/>
              </a:rPr>
              <a:t>Click on the images</a:t>
            </a:r>
            <a:r>
              <a:rPr lang="zh-CN" altLang="en-US" sz="14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b="1" dirty="0">
                <a:latin typeface="Times New Roman" panose="02020603050405020304" pitchFamily="18" charset="0"/>
                <a:ea typeface="DFKai-SB" panose="03000509000000000000" pitchFamily="65" charset="-120"/>
                <a:cs typeface="Times New Roman" panose="02020603050405020304" pitchFamily="18" charset="0"/>
              </a:rPr>
              <a:t>to learn</a:t>
            </a:r>
            <a:r>
              <a:rPr lang="zh-CN" altLang="en-US" sz="14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b="1" dirty="0">
                <a:latin typeface="Times New Roman" panose="02020603050405020304" pitchFamily="18" charset="0"/>
                <a:ea typeface="DFKai-SB" panose="03000509000000000000" pitchFamily="65" charset="-120"/>
                <a:cs typeface="Times New Roman" panose="02020603050405020304" pitchFamily="18" charset="0"/>
              </a:rPr>
              <a:t>more</a:t>
            </a:r>
            <a:endParaRPr lang="en-US" sz="1400" dirty="0">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40454684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5897" name="矩形 1">
            <a:extLst>
              <a:ext uri="{FF2B5EF4-FFF2-40B4-BE49-F238E27FC236}">
                <a16:creationId xmlns:a16="http://schemas.microsoft.com/office/drawing/2014/main" id="{C1A5181D-987D-4F61-B2FE-F063F6EE054C}"/>
              </a:ext>
            </a:extLst>
          </p:cNvPr>
          <p:cNvSpPr>
            <a:spLocks noChangeArrowheads="1"/>
          </p:cNvSpPr>
          <p:nvPr/>
        </p:nvSpPr>
        <p:spPr bwMode="auto">
          <a:xfrm>
            <a:off x="551384" y="697404"/>
            <a:ext cx="11153200" cy="12003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indent="0">
              <a:spcBef>
                <a:spcPct val="0"/>
              </a:spcBef>
              <a:buNone/>
            </a:pPr>
            <a:r>
              <a:rPr lang="en-US" altLang="zh-CN" sz="3600" b="1" dirty="0">
                <a:latin typeface="Times New Roman" panose="02020603050405020304" pitchFamily="18" charset="0"/>
                <a:ea typeface="DFKai-SB" panose="03000509000000000000" pitchFamily="65" charset="-120"/>
                <a:cs typeface="Times New Roman" panose="02020603050405020304" pitchFamily="18" charset="0"/>
              </a:rPr>
              <a:t>Hong Kong</a:t>
            </a:r>
            <a:r>
              <a:rPr lang="zh-CN" altLang="en-US" sz="36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600" b="1" dirty="0">
                <a:latin typeface="Times New Roman" panose="02020603050405020304" pitchFamily="18" charset="0"/>
                <a:ea typeface="DFKai-SB" panose="03000509000000000000" pitchFamily="65" charset="-120"/>
                <a:cs typeface="Times New Roman" panose="02020603050405020304" pitchFamily="18" charset="0"/>
              </a:rPr>
              <a:t>martial</a:t>
            </a:r>
            <a:r>
              <a:rPr lang="zh-CN" altLang="en-US" sz="36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600" b="1" dirty="0">
                <a:latin typeface="Times New Roman" panose="02020603050405020304" pitchFamily="18" charset="0"/>
                <a:ea typeface="DFKai-SB" panose="03000509000000000000" pitchFamily="65" charset="-120"/>
                <a:cs typeface="Times New Roman" panose="02020603050405020304" pitchFamily="18" charset="0"/>
              </a:rPr>
              <a:t>arts</a:t>
            </a:r>
            <a:r>
              <a:rPr lang="zh-CN" altLang="en-US" sz="36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600" b="1" dirty="0">
                <a:latin typeface="Times New Roman" panose="02020603050405020304" pitchFamily="18" charset="0"/>
                <a:ea typeface="DFKai-SB" panose="03000509000000000000" pitchFamily="65" charset="-120"/>
                <a:cs typeface="Times New Roman" panose="02020603050405020304" pitchFamily="18" charset="0"/>
              </a:rPr>
              <a:t>novels</a:t>
            </a:r>
            <a:r>
              <a:rPr lang="zh-CN" altLang="en-US" sz="36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600" b="1" dirty="0">
                <a:latin typeface="Times New Roman" panose="02020603050405020304" pitchFamily="18" charset="0"/>
                <a:ea typeface="DFKai-SB" panose="03000509000000000000" pitchFamily="65" charset="-120"/>
                <a:cs typeface="Times New Roman" panose="02020603050405020304" pitchFamily="18" charset="0"/>
              </a:rPr>
              <a:t>based on Chinese</a:t>
            </a:r>
            <a:r>
              <a:rPr lang="zh-CN" altLang="en-US" sz="36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600" b="1" dirty="0">
                <a:latin typeface="Times New Roman" panose="02020603050405020304" pitchFamily="18" charset="0"/>
                <a:ea typeface="DFKai-SB" panose="03000509000000000000" pitchFamily="65" charset="-120"/>
                <a:cs typeface="Times New Roman" panose="02020603050405020304" pitchFamily="18" charset="0"/>
              </a:rPr>
              <a:t>history</a:t>
            </a:r>
            <a:r>
              <a:rPr lang="zh-CN" altLang="en-US" sz="36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600" b="1" dirty="0">
                <a:latin typeface="Times New Roman" panose="02020603050405020304" pitchFamily="18" charset="0"/>
                <a:ea typeface="DFKai-SB" panose="03000509000000000000" pitchFamily="65" charset="-120"/>
                <a:cs typeface="Times New Roman" panose="02020603050405020304" pitchFamily="18" charset="0"/>
              </a:rPr>
              <a:t>and</a:t>
            </a:r>
            <a:r>
              <a:rPr lang="zh-CN" altLang="en-US" sz="36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600" b="1" dirty="0">
                <a:latin typeface="Times New Roman" panose="02020603050405020304" pitchFamily="18" charset="0"/>
                <a:ea typeface="DFKai-SB" panose="03000509000000000000" pitchFamily="65" charset="-120"/>
                <a:cs typeface="Times New Roman" panose="02020603050405020304" pitchFamily="18" charset="0"/>
              </a:rPr>
              <a:t>culture</a:t>
            </a:r>
            <a:r>
              <a:rPr lang="zh-CN" altLang="en-US" sz="3600" b="1" dirty="0">
                <a:latin typeface="Times New Roman" panose="02020603050405020304" pitchFamily="18" charset="0"/>
                <a:ea typeface="DFKai-SB" panose="03000509000000000000" pitchFamily="65" charset="-120"/>
                <a:cs typeface="Times New Roman" panose="02020603050405020304" pitchFamily="18" charset="0"/>
              </a:rPr>
              <a:t> </a:t>
            </a:r>
          </a:p>
        </p:txBody>
      </p:sp>
      <p:pic>
        <p:nvPicPr>
          <p:cNvPr id="4" name="Picture 3"/>
          <p:cNvPicPr>
            <a:picLocks noChangeAspect="1"/>
          </p:cNvPicPr>
          <p:nvPr/>
        </p:nvPicPr>
        <p:blipFill>
          <a:blip r:embed="rId2"/>
          <a:stretch>
            <a:fillRect/>
          </a:stretch>
        </p:blipFill>
        <p:spPr>
          <a:xfrm>
            <a:off x="6187560" y="4498993"/>
            <a:ext cx="1330005" cy="1831035"/>
          </a:xfrm>
          <a:prstGeom prst="rect">
            <a:avLst/>
          </a:prstGeom>
        </p:spPr>
      </p:pic>
      <p:pic>
        <p:nvPicPr>
          <p:cNvPr id="5" name="Picture 4"/>
          <p:cNvPicPr>
            <a:picLocks noChangeAspect="1"/>
          </p:cNvPicPr>
          <p:nvPr/>
        </p:nvPicPr>
        <p:blipFill>
          <a:blip r:embed="rId3"/>
          <a:stretch>
            <a:fillRect/>
          </a:stretch>
        </p:blipFill>
        <p:spPr>
          <a:xfrm>
            <a:off x="7537714" y="4527436"/>
            <a:ext cx="2595617" cy="1774147"/>
          </a:xfrm>
          <a:prstGeom prst="rect">
            <a:avLst/>
          </a:prstGeom>
        </p:spPr>
      </p:pic>
      <p:sp>
        <p:nvSpPr>
          <p:cNvPr id="6" name="Rectangle 5"/>
          <p:cNvSpPr/>
          <p:nvPr/>
        </p:nvSpPr>
        <p:spPr>
          <a:xfrm>
            <a:off x="551384" y="6220884"/>
            <a:ext cx="8064896" cy="461665"/>
          </a:xfrm>
          <a:prstGeom prst="rect">
            <a:avLst/>
          </a:prstGeom>
        </p:spPr>
        <p:txBody>
          <a:bodyPr wrap="square">
            <a:spAutoFit/>
          </a:bodyPr>
          <a:lstStyle/>
          <a:p>
            <a:r>
              <a:rPr lang="en-US" altLang="zh-CN" sz="1200" dirty="0">
                <a:latin typeface="Times New Roman" panose="02020603050405020304" pitchFamily="18" charset="0"/>
                <a:ea typeface="DFKai-SB" panose="03000509000000000000" pitchFamily="65" charset="-120"/>
                <a:cs typeface="Times New Roman" panose="02020603050405020304" pitchFamily="18" charset="0"/>
              </a:rPr>
              <a:t>Source:</a:t>
            </a:r>
            <a:r>
              <a:rPr lang="zh-CN" altLang="en-US" sz="12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200" dirty="0">
                <a:latin typeface="Times New Roman" panose="02020603050405020304" pitchFamily="18" charset="0"/>
                <a:ea typeface="DFKai-SB" panose="03000509000000000000" pitchFamily="65" charset="-120"/>
                <a:cs typeface="Times New Roman" panose="02020603050405020304" pitchFamily="18" charset="0"/>
              </a:rPr>
              <a:t>Hong Kong Heritage</a:t>
            </a:r>
            <a:r>
              <a:rPr lang="zh-CN" altLang="en-US" sz="12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200" dirty="0">
                <a:latin typeface="Times New Roman" panose="02020603050405020304" pitchFamily="18" charset="0"/>
                <a:ea typeface="DFKai-SB" panose="03000509000000000000" pitchFamily="65" charset="-120"/>
                <a:cs typeface="Times New Roman" panose="02020603050405020304" pitchFamily="18" charset="0"/>
              </a:rPr>
              <a:t>Museum</a:t>
            </a:r>
          </a:p>
          <a:p>
            <a:r>
              <a:rPr lang="en-US" altLang="zh-TW" sz="1200" dirty="0">
                <a:latin typeface="Times New Roman" panose="02020603050405020304" pitchFamily="18" charset="0"/>
                <a:ea typeface="DFKai-SB" panose="03000509000000000000" pitchFamily="65" charset="-120"/>
                <a:cs typeface="Times New Roman" panose="02020603050405020304" pitchFamily="18" charset="0"/>
              </a:rPr>
              <a:t>(https://www.heritagemuseum.gov.hk/en_US/web/hm/exhibitions/permanent_exhibitions/permanent_jin-yong-gallery.html)</a:t>
            </a:r>
          </a:p>
        </p:txBody>
      </p:sp>
      <p:sp>
        <p:nvSpPr>
          <p:cNvPr id="10" name="灯片编号占位符 1">
            <a:extLst>
              <a:ext uri="{FF2B5EF4-FFF2-40B4-BE49-F238E27FC236}">
                <a16:creationId xmlns:a16="http://schemas.microsoft.com/office/drawing/2014/main" id="{3C20E7B9-7EA3-4C5F-87C0-8B1F371FFE6F}"/>
              </a:ext>
            </a:extLst>
          </p:cNvPr>
          <p:cNvSpPr txBox="1">
            <a:spLocks/>
          </p:cNvSpPr>
          <p:nvPr/>
        </p:nvSpPr>
        <p:spPr>
          <a:xfrm>
            <a:off x="10720565" y="6335148"/>
            <a:ext cx="984019"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C913308-F349-4B6D-A68A-DD1791B4A57B}" type="slidenum">
              <a:rPr lang="zh-CN" altLang="en-US" sz="1600">
                <a:solidFill>
                  <a:schemeClr val="tx1"/>
                </a:solidFill>
              </a:rPr>
              <a:pPr/>
              <a:t>27</a:t>
            </a:fld>
            <a:endParaRPr lang="zh-CN" altLang="en-US" sz="1600" dirty="0">
              <a:solidFill>
                <a:schemeClr val="tx1"/>
              </a:solidFill>
            </a:endParaRPr>
          </a:p>
        </p:txBody>
      </p:sp>
      <p:sp>
        <p:nvSpPr>
          <p:cNvPr id="9" name="Rectangle 8"/>
          <p:cNvSpPr/>
          <p:nvPr/>
        </p:nvSpPr>
        <p:spPr>
          <a:xfrm>
            <a:off x="194212" y="101505"/>
            <a:ext cx="1850186" cy="584775"/>
          </a:xfrm>
          <a:prstGeom prst="rect">
            <a:avLst/>
          </a:prstGeom>
        </p:spPr>
        <p:txBody>
          <a:bodyPr wrap="none">
            <a:spAutoFit/>
          </a:bodyPr>
          <a:lstStyle/>
          <a:p>
            <a:r>
              <a:rPr lang="en-US" altLang="zh-CN" sz="3200" dirty="0">
                <a:latin typeface="Times New Roman" panose="02020603050405020304" pitchFamily="18" charset="0"/>
                <a:ea typeface="DFKai-SB" panose="03000509000000000000" pitchFamily="65" charset="-120"/>
                <a:cs typeface="Times New Roman" panose="02020603050405020304" pitchFamily="18" charset="0"/>
              </a:rPr>
              <a:t>Reference</a:t>
            </a:r>
            <a:endParaRPr lang="en-US" altLang="zh-CN" sz="3200" strike="sngStrike" dirty="0">
              <a:solidFill>
                <a:srgbClr val="FF3399"/>
              </a:solidFill>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2" name="Picture 1"/>
          <p:cNvPicPr>
            <a:picLocks noChangeAspect="1"/>
          </p:cNvPicPr>
          <p:nvPr/>
        </p:nvPicPr>
        <p:blipFill>
          <a:blip r:embed="rId4"/>
          <a:stretch>
            <a:fillRect/>
          </a:stretch>
        </p:blipFill>
        <p:spPr>
          <a:xfrm>
            <a:off x="10332425" y="1639426"/>
            <a:ext cx="1473609" cy="2162759"/>
          </a:xfrm>
          <a:prstGeom prst="rect">
            <a:avLst/>
          </a:prstGeom>
        </p:spPr>
      </p:pic>
      <p:pic>
        <p:nvPicPr>
          <p:cNvPr id="3" name="Picture 2"/>
          <p:cNvPicPr>
            <a:picLocks noChangeAspect="1"/>
          </p:cNvPicPr>
          <p:nvPr/>
        </p:nvPicPr>
        <p:blipFill>
          <a:blip r:embed="rId5"/>
          <a:stretch>
            <a:fillRect/>
          </a:stretch>
        </p:blipFill>
        <p:spPr>
          <a:xfrm>
            <a:off x="10332425" y="3926148"/>
            <a:ext cx="1483404" cy="2179228"/>
          </a:xfrm>
          <a:prstGeom prst="rect">
            <a:avLst/>
          </a:prstGeom>
        </p:spPr>
      </p:pic>
      <p:sp>
        <p:nvSpPr>
          <p:cNvPr id="165890" name="内容占位符 2">
            <a:extLst>
              <a:ext uri="{FF2B5EF4-FFF2-40B4-BE49-F238E27FC236}">
                <a16:creationId xmlns:a16="http://schemas.microsoft.com/office/drawing/2014/main" id="{E3689949-5D39-4C4A-87CA-2C22455F8A6D}"/>
              </a:ext>
            </a:extLst>
          </p:cNvPr>
          <p:cNvSpPr>
            <a:spLocks noGrp="1" noChangeArrowheads="1"/>
          </p:cNvSpPr>
          <p:nvPr>
            <p:ph idx="1"/>
          </p:nvPr>
        </p:nvSpPr>
        <p:spPr>
          <a:xfrm>
            <a:off x="551384" y="1916832"/>
            <a:ext cx="9561798" cy="3958133"/>
          </a:xfrm>
        </p:spPr>
        <p:txBody>
          <a:bodyPr>
            <a:noAutofit/>
          </a:bodyPr>
          <a:lstStyle/>
          <a:p>
            <a:pPr marL="0" indent="0" algn="just">
              <a:lnSpc>
                <a:spcPct val="100000"/>
              </a:lnSpc>
              <a:spcBef>
                <a:spcPts val="0"/>
              </a:spcBef>
              <a:spcAft>
                <a:spcPts val="600"/>
              </a:spcAft>
              <a:buNone/>
            </a:pP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Contemporary martial arts novels have gained great gained popularity and cast vast influence</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in</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Chinese</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communities since</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first publication in Hong Kong in</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1950s of the 20th century.</a:t>
            </a:r>
          </a:p>
          <a:p>
            <a:pPr marL="0" indent="0" algn="just">
              <a:lnSpc>
                <a:spcPct val="100000"/>
              </a:lnSpc>
              <a:spcBef>
                <a:spcPts val="0"/>
              </a:spcBef>
              <a:spcAft>
                <a:spcPts val="600"/>
              </a:spcAft>
              <a:buNone/>
            </a:pP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D</a:t>
            </a:r>
            <a:r>
              <a:rPr lang="en-US" altLang="zh-TW"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r</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Louis</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Cha</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(pen</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name</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err="1">
                <a:solidFill>
                  <a:schemeClr val="tx1"/>
                </a:solidFill>
                <a:latin typeface="Times New Roman" panose="02020603050405020304" pitchFamily="18" charset="0"/>
                <a:ea typeface="DFKai-SB" panose="03000509000000000000" pitchFamily="65" charset="-120"/>
                <a:cs typeface="Times New Roman" panose="02020603050405020304" pitchFamily="18" charset="0"/>
              </a:rPr>
              <a:t>Jin</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Yong)</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was</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world known</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local newspaper founder and social activist, as well as an internationally renowned literature writer, community</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leader</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literary</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giant.</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He has published</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15 martial</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arts</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novels that are enormously popular worldwide since 1955. </a:t>
            </a:r>
            <a:r>
              <a:rPr lang="en-US" altLang="zh-CN" sz="2200" dirty="0" err="1">
                <a:solidFill>
                  <a:schemeClr val="tx1"/>
                </a:solidFill>
                <a:latin typeface="Times New Roman" panose="02020603050405020304" pitchFamily="18" charset="0"/>
                <a:ea typeface="DFKai-SB" panose="03000509000000000000" pitchFamily="65" charset="-120"/>
                <a:cs typeface="Times New Roman" panose="02020603050405020304" pitchFamily="18" charset="0"/>
              </a:rPr>
              <a:t>Jin</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Yong was the most influential martial arts novel writer in the 20th century.</a:t>
            </a:r>
          </a:p>
          <a:p>
            <a:pPr marL="0" indent="0" algn="just">
              <a:lnSpc>
                <a:spcPct val="100000"/>
              </a:lnSpc>
              <a:spcBef>
                <a:spcPts val="0"/>
              </a:spcBef>
              <a:spcAft>
                <a:spcPts val="600"/>
              </a:spcAft>
              <a:buNone/>
            </a:pPr>
            <a:endParaRPr lang="en-US" altLang="zh-TW"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marL="0" indent="0" algn="just">
              <a:lnSpc>
                <a:spcPct val="100000"/>
              </a:lnSpc>
              <a:spcBef>
                <a:spcPts val="0"/>
              </a:spcBef>
              <a:spcAft>
                <a:spcPts val="600"/>
              </a:spcAft>
              <a:buNone/>
            </a:pPr>
            <a:endParaRPr lang="en-US" altLang="zh-TW"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8295225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A2782C8E-D11B-4D5F-97D8-AEAE7DED0D9A}"/>
              </a:ext>
            </a:extLst>
          </p:cNvPr>
          <p:cNvSpPr>
            <a:spLocks noGrp="1"/>
          </p:cNvSpPr>
          <p:nvPr>
            <p:ph idx="1"/>
          </p:nvPr>
        </p:nvSpPr>
        <p:spPr>
          <a:xfrm>
            <a:off x="687245" y="1916832"/>
            <a:ext cx="6632891" cy="4500000"/>
          </a:xfrm>
          <a:solidFill>
            <a:schemeClr val="bg1">
              <a:lumMod val="95000"/>
            </a:schemeClr>
          </a:solidFill>
        </p:spPr>
        <p:txBody>
          <a:bodyPr lIns="108000" rIns="108000">
            <a:noAutofit/>
          </a:bodyPr>
          <a:lstStyle/>
          <a:p>
            <a:pPr marL="0" indent="540000" algn="just">
              <a:lnSpc>
                <a:spcPct val="100000"/>
              </a:lnSpc>
              <a:buNone/>
              <a:defRPr/>
            </a:pPr>
            <a:r>
              <a:rPr lang="en-US" altLang="zh-CN"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sewing technique of Hong Kong Chinese style Cheongsam</a:t>
            </a:r>
            <a:r>
              <a:rPr lang="zh-CN" altLang="en-US"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Kwan</a:t>
            </a:r>
            <a:r>
              <a:rPr lang="zh-CN" altLang="en-US"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Kwa</a:t>
            </a:r>
            <a:r>
              <a:rPr lang="zh-CN" altLang="en-US"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wedding</a:t>
            </a:r>
            <a:r>
              <a:rPr lang="zh-CN" altLang="en-US"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costumes</a:t>
            </a:r>
            <a:r>
              <a:rPr lang="zh-CN" altLang="en-US"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has a history of nearly</a:t>
            </a:r>
            <a:r>
              <a:rPr lang="zh-CN" altLang="en-US"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a:t>
            </a:r>
            <a:r>
              <a:rPr lang="zh-CN" altLang="en-US"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century</a:t>
            </a:r>
            <a:r>
              <a:rPr lang="zh-CN" altLang="en-US"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in Hong Kong. Hong Kong fashion designers</a:t>
            </a:r>
            <a:r>
              <a:rPr lang="zh-CN" altLang="en-US"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give this traditional</a:t>
            </a:r>
            <a:r>
              <a:rPr lang="zh-CN" altLang="en-US"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craftsmanship a modern touch and add new</a:t>
            </a:r>
            <a:r>
              <a:rPr lang="zh-CN" altLang="en-US"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elements</a:t>
            </a:r>
            <a:r>
              <a:rPr lang="zh-CN" altLang="en-US"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to</a:t>
            </a:r>
            <a:r>
              <a:rPr lang="zh-CN" altLang="en-US"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cutting,</a:t>
            </a:r>
            <a:r>
              <a:rPr lang="zh-CN" altLang="en-US"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accessories,</a:t>
            </a:r>
            <a:r>
              <a:rPr lang="zh-CN" altLang="en-US"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fabrics</a:t>
            </a:r>
            <a:r>
              <a:rPr lang="zh-CN" altLang="en-US"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designs.</a:t>
            </a:r>
            <a:r>
              <a:rPr lang="zh-CN" altLang="en-US"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As a result, the</a:t>
            </a:r>
            <a:r>
              <a:rPr lang="zh-CN" altLang="en-US"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costumes</a:t>
            </a:r>
            <a:r>
              <a:rPr lang="zh-CN" altLang="en-US"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not only maintain their traditional characteristics but also make their way to the international fashion</a:t>
            </a:r>
            <a:r>
              <a:rPr lang="zh-CN" altLang="en-US"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industry.</a:t>
            </a:r>
            <a:endParaRPr lang="zh-CN" altLang="en-US" sz="2800" dirty="0">
              <a:solidFill>
                <a:schemeClr val="tx1"/>
              </a:solidFill>
              <a:latin typeface="Times New Roman" panose="02020603050405020304" pitchFamily="18" charset="0"/>
              <a:cs typeface="Times New Roman" panose="02020603050405020304" pitchFamily="18" charset="0"/>
            </a:endParaRPr>
          </a:p>
        </p:txBody>
      </p:sp>
      <p:sp>
        <p:nvSpPr>
          <p:cNvPr id="119813" name="灯片编号占位符 1">
            <a:extLst>
              <a:ext uri="{FF2B5EF4-FFF2-40B4-BE49-F238E27FC236}">
                <a16:creationId xmlns:a16="http://schemas.microsoft.com/office/drawing/2014/main" id="{9DB9CE93-0E39-4375-AA55-492D0F041920}"/>
              </a:ext>
            </a:extLst>
          </p:cNvPr>
          <p:cNvSpPr>
            <a:spLocks noGrp="1" noChangeArrowheads="1"/>
          </p:cNvSpPr>
          <p:nvPr>
            <p:ph type="sldNum" sz="quarter" idx="12"/>
          </p:nvPr>
        </p:nvSpPr>
        <p:spPr>
          <a:xfrm>
            <a:off x="10790763" y="6309320"/>
            <a:ext cx="984019" cy="365125"/>
          </a:xfrm>
          <a:noFill/>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18859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2288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25717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29146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Tx/>
              <a:buNone/>
            </a:pPr>
            <a:fld id="{20DFDC24-346A-4684-86B2-50C508A30D46}" type="slidenum">
              <a:rPr lang="en-US" altLang="zh-CN" sz="1600"/>
              <a:pPr>
                <a:spcBef>
                  <a:spcPct val="0"/>
                </a:spcBef>
                <a:buFontTx/>
                <a:buNone/>
              </a:pPr>
              <a:t>28</a:t>
            </a:fld>
            <a:endParaRPr lang="en-US" altLang="zh-CN" sz="1600" dirty="0"/>
          </a:p>
        </p:txBody>
      </p:sp>
      <p:sp>
        <p:nvSpPr>
          <p:cNvPr id="119814" name="文本框 1">
            <a:extLst>
              <a:ext uri="{FF2B5EF4-FFF2-40B4-BE49-F238E27FC236}">
                <a16:creationId xmlns:a16="http://schemas.microsoft.com/office/drawing/2014/main" id="{4727BBC3-D171-46DA-8715-A4804F6126CB}"/>
              </a:ext>
            </a:extLst>
          </p:cNvPr>
          <p:cNvSpPr txBox="1">
            <a:spLocks noChangeArrowheads="1"/>
          </p:cNvSpPr>
          <p:nvPr/>
        </p:nvSpPr>
        <p:spPr bwMode="auto">
          <a:xfrm>
            <a:off x="407368" y="946783"/>
            <a:ext cx="1164964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indent="0">
              <a:spcBef>
                <a:spcPct val="0"/>
              </a:spcBef>
              <a:buNone/>
            </a:pPr>
            <a:r>
              <a:rPr lang="en-US" altLang="zh-CN" sz="4000" b="1" dirty="0">
                <a:latin typeface="Times New Roman" panose="02020603050405020304" pitchFamily="18" charset="0"/>
                <a:ea typeface="DFKai-SB" panose="03000509000000000000" pitchFamily="65" charset="-120"/>
                <a:cs typeface="Times New Roman" panose="02020603050405020304" pitchFamily="18" charset="0"/>
              </a:rPr>
              <a:t>Contemporary Chinese</a:t>
            </a:r>
            <a:r>
              <a:rPr lang="zh-CN" altLang="en-US" sz="40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4000" b="1" dirty="0">
                <a:latin typeface="Times New Roman" panose="02020603050405020304" pitchFamily="18" charset="0"/>
                <a:ea typeface="DFKai-SB" panose="03000509000000000000" pitchFamily="65" charset="-120"/>
                <a:cs typeface="Times New Roman" panose="02020603050405020304" pitchFamily="18" charset="0"/>
              </a:rPr>
              <a:t>style</a:t>
            </a:r>
            <a:r>
              <a:rPr lang="zh-CN" altLang="en-US" sz="40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4000" b="1" dirty="0">
                <a:latin typeface="Times New Roman" panose="02020603050405020304" pitchFamily="18" charset="0"/>
                <a:ea typeface="DFKai-SB" panose="03000509000000000000" pitchFamily="65" charset="-120"/>
                <a:cs typeface="Times New Roman" panose="02020603050405020304" pitchFamily="18" charset="0"/>
              </a:rPr>
              <a:t>costumes</a:t>
            </a:r>
            <a:r>
              <a:rPr lang="zh-CN" altLang="en-US" sz="40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4000" b="1" dirty="0">
                <a:latin typeface="Times New Roman" panose="02020603050405020304" pitchFamily="18" charset="0"/>
                <a:ea typeface="DFKai-SB" panose="03000509000000000000" pitchFamily="65" charset="-120"/>
                <a:cs typeface="Times New Roman" panose="02020603050405020304" pitchFamily="18" charset="0"/>
              </a:rPr>
              <a:t>are</a:t>
            </a:r>
            <a:r>
              <a:rPr lang="zh-CN" altLang="en-US" sz="40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4000" b="1" dirty="0">
                <a:latin typeface="Times New Roman" panose="02020603050405020304" pitchFamily="18" charset="0"/>
                <a:ea typeface="DFKai-SB" panose="03000509000000000000" pitchFamily="65" charset="-120"/>
                <a:cs typeface="Times New Roman" panose="02020603050405020304" pitchFamily="18" charset="0"/>
              </a:rPr>
              <a:t>in</a:t>
            </a:r>
            <a:r>
              <a:rPr lang="zh-CN" altLang="en-US" sz="40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4000" b="1" dirty="0">
                <a:latin typeface="Times New Roman" panose="02020603050405020304" pitchFamily="18" charset="0"/>
                <a:ea typeface="DFKai-SB" panose="03000509000000000000" pitchFamily="65" charset="-120"/>
                <a:cs typeface="Times New Roman" panose="02020603050405020304" pitchFamily="18" charset="0"/>
              </a:rPr>
              <a:t>fashion</a:t>
            </a:r>
            <a:endParaRPr lang="zh-CN" altLang="en-US" sz="4000" b="1"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7357" y="2208694"/>
            <a:ext cx="1863453" cy="282298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49605" y="2218980"/>
            <a:ext cx="1730389" cy="2802411"/>
          </a:xfrm>
          <a:prstGeom prst="rect">
            <a:avLst/>
          </a:prstGeom>
        </p:spPr>
      </p:pic>
      <p:sp>
        <p:nvSpPr>
          <p:cNvPr id="10" name="Rectangle 9"/>
          <p:cNvSpPr/>
          <p:nvPr/>
        </p:nvSpPr>
        <p:spPr>
          <a:xfrm>
            <a:off x="7762259" y="5073823"/>
            <a:ext cx="3799514" cy="646331"/>
          </a:xfrm>
          <a:prstGeom prst="rect">
            <a:avLst/>
          </a:prstGeom>
        </p:spPr>
        <p:txBody>
          <a:bodyPr wrap="square">
            <a:spAutoFit/>
          </a:bodyPr>
          <a:lstStyle/>
          <a:p>
            <a:r>
              <a:rPr lang="en-US" altLang="zh-CN" dirty="0">
                <a:latin typeface="Times New Roman" panose="02020603050405020304" pitchFamily="18" charset="0"/>
                <a:ea typeface="PMingLiU" panose="02020500000000000000" pitchFamily="18" charset="-120"/>
                <a:cs typeface="Times New Roman" panose="02020603050405020304" pitchFamily="18" charset="0"/>
              </a:rPr>
              <a:t>Photo credit: Photos were taken by the resource developer</a:t>
            </a:r>
            <a:endParaRPr lang="en-US" altLang="zh-CN" sz="1400" strike="sngStrike" dirty="0">
              <a:latin typeface="DFKai-SB" panose="03000509000000000000" pitchFamily="65" charset="-120"/>
              <a:ea typeface="DFKai-SB" panose="03000509000000000000" pitchFamily="65" charset="-120"/>
            </a:endParaRPr>
          </a:p>
        </p:txBody>
      </p:sp>
      <p:sp>
        <p:nvSpPr>
          <p:cNvPr id="8" name="Rectangle 7"/>
          <p:cNvSpPr/>
          <p:nvPr/>
        </p:nvSpPr>
        <p:spPr>
          <a:xfrm>
            <a:off x="407368" y="332656"/>
            <a:ext cx="2263761" cy="707886"/>
          </a:xfrm>
          <a:prstGeom prst="rect">
            <a:avLst/>
          </a:prstGeom>
        </p:spPr>
        <p:txBody>
          <a:bodyPr wrap="none">
            <a:spAutoFit/>
          </a:bodyPr>
          <a:lstStyle/>
          <a:p>
            <a:r>
              <a:rPr lang="en-US" altLang="zh-CN" sz="4000" dirty="0">
                <a:latin typeface="Times New Roman" panose="02020603050405020304" pitchFamily="18" charset="0"/>
                <a:ea typeface="DFKai-SB" panose="03000509000000000000" pitchFamily="65" charset="-120"/>
                <a:cs typeface="Times New Roman" panose="02020603050405020304" pitchFamily="18" charset="0"/>
              </a:rPr>
              <a:t>Reference</a:t>
            </a:r>
            <a:endParaRPr lang="en-US" altLang="zh-CN" sz="4000" strike="sngStrike" dirty="0">
              <a:solidFill>
                <a:srgbClr val="FF3399"/>
              </a:solidFill>
              <a:latin typeface="Times New Roman" panose="02020603050405020304" pitchFamily="18" charset="0"/>
              <a:ea typeface="DFKai-SB" panose="03000509000000000000" pitchFamily="65" charset="-120"/>
              <a:cs typeface="Times New Roman" panose="02020603050405020304"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8F306500-7E0A-49F7-813B-FBF7A6D045BB}"/>
              </a:ext>
            </a:extLst>
          </p:cNvPr>
          <p:cNvSpPr txBox="1"/>
          <p:nvPr/>
        </p:nvSpPr>
        <p:spPr>
          <a:xfrm>
            <a:off x="407369" y="262351"/>
            <a:ext cx="11377263" cy="1323439"/>
          </a:xfrm>
          <a:prstGeom prst="rect">
            <a:avLst/>
          </a:prstGeom>
          <a:noFill/>
        </p:spPr>
        <p:txBody>
          <a:bodyPr wrap="square">
            <a:spAutoFit/>
          </a:bodyPr>
          <a:lstStyle/>
          <a:p>
            <a:pPr algn="ctr"/>
            <a:r>
              <a:rPr lang="en-US" altLang="zh-CN" sz="4000" b="1" dirty="0">
                <a:latin typeface="Times New Roman" panose="02020603050405020304" pitchFamily="18" charset="0"/>
                <a:ea typeface="DFKai-SB" panose="03000509000000000000" pitchFamily="65" charset="-120"/>
                <a:cs typeface="Times New Roman" panose="02020603050405020304" pitchFamily="18" charset="0"/>
              </a:rPr>
              <a:t>Cultural diversity promotes the development of Hong Kong</a:t>
            </a:r>
            <a:endParaRPr lang="en-US" altLang="zh-CN" sz="4000" b="1" strike="sngStrike"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 name="灯片编号占位符 1">
            <a:extLst>
              <a:ext uri="{FF2B5EF4-FFF2-40B4-BE49-F238E27FC236}">
                <a16:creationId xmlns:a16="http://schemas.microsoft.com/office/drawing/2014/main" id="{6254A914-5F8A-49AE-89DF-B208939217DC}"/>
              </a:ext>
            </a:extLst>
          </p:cNvPr>
          <p:cNvSpPr>
            <a:spLocks noGrp="1"/>
          </p:cNvSpPr>
          <p:nvPr>
            <p:ph type="sldNum" sz="quarter" idx="12"/>
          </p:nvPr>
        </p:nvSpPr>
        <p:spPr>
          <a:xfrm>
            <a:off x="11000099" y="6237312"/>
            <a:ext cx="984019" cy="365125"/>
          </a:xfrm>
        </p:spPr>
        <p:txBody>
          <a:bodyPr/>
          <a:lstStyle/>
          <a:p>
            <a:fld id="{0C913308-F349-4B6D-A68A-DD1791B4A57B}" type="slidenum">
              <a:rPr lang="zh-CN" altLang="en-US" sz="1600">
                <a:solidFill>
                  <a:schemeClr val="tx1"/>
                </a:solidFill>
              </a:rPr>
              <a:t>29</a:t>
            </a:fld>
            <a:endParaRPr lang="zh-CN" altLang="en-US" sz="1600" dirty="0">
              <a:solidFill>
                <a:schemeClr val="tx1"/>
              </a:solidFill>
            </a:endParaRPr>
          </a:p>
        </p:txBody>
      </p:sp>
      <p:grpSp>
        <p:nvGrpSpPr>
          <p:cNvPr id="44" name="群組 43"/>
          <p:cNvGrpSpPr/>
          <p:nvPr/>
        </p:nvGrpSpPr>
        <p:grpSpPr>
          <a:xfrm>
            <a:off x="6127235" y="1484784"/>
            <a:ext cx="5486747" cy="3636752"/>
            <a:chOff x="2783632" y="2030448"/>
            <a:chExt cx="6613435" cy="4099340"/>
          </a:xfrm>
        </p:grpSpPr>
        <p:grpSp>
          <p:nvGrpSpPr>
            <p:cNvPr id="45" name="组合 2">
              <a:extLst>
                <a:ext uri="{FF2B5EF4-FFF2-40B4-BE49-F238E27FC236}">
                  <a16:creationId xmlns:a16="http://schemas.microsoft.com/office/drawing/2014/main" id="{FC462314-39F8-4308-9576-BCD6689CEB2E}"/>
                </a:ext>
              </a:extLst>
            </p:cNvPr>
            <p:cNvGrpSpPr/>
            <p:nvPr/>
          </p:nvGrpSpPr>
          <p:grpSpPr>
            <a:xfrm>
              <a:off x="2783632" y="2030448"/>
              <a:ext cx="6613435" cy="4099340"/>
              <a:chOff x="3074642" y="2268274"/>
              <a:chExt cx="5878285" cy="3643657"/>
            </a:xfrm>
          </p:grpSpPr>
          <p:grpSp>
            <p:nvGrpSpPr>
              <p:cNvPr id="53" name="Gruppieren 4">
                <a:extLst>
                  <a:ext uri="{FF2B5EF4-FFF2-40B4-BE49-F238E27FC236}">
                    <a16:creationId xmlns:a16="http://schemas.microsoft.com/office/drawing/2014/main" id="{F76954DF-89AD-4ADA-BD1D-53F149FE1BDC}"/>
                  </a:ext>
                </a:extLst>
              </p:cNvPr>
              <p:cNvGrpSpPr/>
              <p:nvPr/>
            </p:nvGrpSpPr>
            <p:grpSpPr>
              <a:xfrm>
                <a:off x="3074642" y="3462598"/>
                <a:ext cx="2496885" cy="2449333"/>
                <a:chOff x="2706688" y="2170112"/>
                <a:chExt cx="3751267" cy="3679824"/>
              </a:xfrm>
              <a:scene3d>
                <a:camera prst="isometricOffAxis1Top"/>
                <a:lightRig rig="flat" dir="t"/>
              </a:scene3d>
            </p:grpSpPr>
            <p:sp>
              <p:nvSpPr>
                <p:cNvPr id="70" name="Oval 2">
                  <a:extLst>
                    <a:ext uri="{FF2B5EF4-FFF2-40B4-BE49-F238E27FC236}">
                      <a16:creationId xmlns:a16="http://schemas.microsoft.com/office/drawing/2014/main" id="{8E8C5A78-3257-4CFD-A9B7-35EEFA3DDB38}"/>
                    </a:ext>
                  </a:extLst>
                </p:cNvPr>
                <p:cNvSpPr>
                  <a:spLocks noChangeArrowheads="1"/>
                </p:cNvSpPr>
                <p:nvPr/>
              </p:nvSpPr>
              <p:spPr bwMode="auto">
                <a:xfrm>
                  <a:off x="2744789" y="3607247"/>
                  <a:ext cx="418117" cy="781743"/>
                </a:xfrm>
                <a:prstGeom prst="ellipse">
                  <a:avLst/>
                </a:prstGeom>
                <a:solidFill>
                  <a:srgbClr val="FAC9BE"/>
                </a:solidFill>
                <a:ln w="9525" algn="ctr">
                  <a:noFill/>
                  <a:round/>
                  <a:headEnd/>
                  <a:tailEnd/>
                </a:ln>
                <a:sp3d>
                  <a:bevelT w="57150" h="120650" prst="riblet"/>
                  <a:bevelB w="31750"/>
                </a:sp3d>
              </p:spPr>
              <p:txBody>
                <a:bodyPr wrap="none" anchor="ctr">
                  <a:spAutoFit/>
                </a:bodyPr>
                <a:lstStyle/>
                <a:p>
                  <a:pPr>
                    <a:defRPr/>
                  </a:pPr>
                  <a:endParaRPr lang="de-DE" kern="0">
                    <a:solidFill>
                      <a:srgbClr val="000000"/>
                    </a:solidFill>
                    <a:latin typeface="Arial"/>
                    <a:ea typeface="微软雅黑"/>
                    <a:cs typeface="Arial"/>
                  </a:endParaRPr>
                </a:p>
              </p:txBody>
            </p:sp>
            <p:grpSp>
              <p:nvGrpSpPr>
                <p:cNvPr id="71" name="Group 4">
                  <a:extLst>
                    <a:ext uri="{FF2B5EF4-FFF2-40B4-BE49-F238E27FC236}">
                      <a16:creationId xmlns:a16="http://schemas.microsoft.com/office/drawing/2014/main" id="{8E644C9A-6275-44A1-BBC5-6488CB9E135E}"/>
                    </a:ext>
                  </a:extLst>
                </p:cNvPr>
                <p:cNvGrpSpPr>
                  <a:grpSpLocks/>
                </p:cNvGrpSpPr>
                <p:nvPr/>
              </p:nvGrpSpPr>
              <p:grpSpPr bwMode="auto">
                <a:xfrm>
                  <a:off x="2708280" y="2170112"/>
                  <a:ext cx="3749675" cy="3679824"/>
                  <a:chOff x="1967" y="1569"/>
                  <a:chExt cx="1812" cy="1751"/>
                </a:xfrm>
              </p:grpSpPr>
              <p:sp>
                <p:nvSpPr>
                  <p:cNvPr id="73" name="Freeform 5">
                    <a:extLst>
                      <a:ext uri="{FF2B5EF4-FFF2-40B4-BE49-F238E27FC236}">
                        <a16:creationId xmlns:a16="http://schemas.microsoft.com/office/drawing/2014/main" id="{CF058750-37A4-4B29-B570-5775BFE8DB5D}"/>
                      </a:ext>
                    </a:extLst>
                  </p:cNvPr>
                  <p:cNvSpPr>
                    <a:spLocks/>
                  </p:cNvSpPr>
                  <p:nvPr/>
                </p:nvSpPr>
                <p:spPr bwMode="auto">
                  <a:xfrm>
                    <a:off x="2872" y="1569"/>
                    <a:ext cx="907" cy="1297"/>
                  </a:xfrm>
                  <a:custGeom>
                    <a:avLst/>
                    <a:gdLst>
                      <a:gd name="T0" fmla="*/ 324 w 384"/>
                      <a:gd name="T1" fmla="*/ 185 h 549"/>
                      <a:gd name="T2" fmla="*/ 156 w 384"/>
                      <a:gd name="T3" fmla="*/ 33 h 549"/>
                      <a:gd name="T4" fmla="*/ 1 w 384"/>
                      <a:gd name="T5" fmla="*/ 0 h 549"/>
                      <a:gd name="T6" fmla="*/ 1 w 384"/>
                      <a:gd name="T7" fmla="*/ 363 h 549"/>
                      <a:gd name="T8" fmla="*/ 3 w 384"/>
                      <a:gd name="T9" fmla="*/ 367 h 549"/>
                      <a:gd name="T10" fmla="*/ 321 w 384"/>
                      <a:gd name="T11" fmla="*/ 548 h 549"/>
                      <a:gd name="T12" fmla="*/ 323 w 384"/>
                      <a:gd name="T13" fmla="*/ 549 h 549"/>
                      <a:gd name="T14" fmla="*/ 335 w 384"/>
                      <a:gd name="T15" fmla="*/ 527 h 549"/>
                      <a:gd name="T16" fmla="*/ 356 w 384"/>
                      <a:gd name="T17" fmla="*/ 256 h 549"/>
                      <a:gd name="T18" fmla="*/ 324 w 384"/>
                      <a:gd name="T19" fmla="*/ 185 h 5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4"/>
                      <a:gd name="T31" fmla="*/ 0 h 549"/>
                      <a:gd name="T32" fmla="*/ 384 w 384"/>
                      <a:gd name="T33" fmla="*/ 549 h 5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4" h="549">
                        <a:moveTo>
                          <a:pt x="324" y="185"/>
                        </a:moveTo>
                        <a:cubicBezTo>
                          <a:pt x="286" y="118"/>
                          <a:pt x="226" y="65"/>
                          <a:pt x="156" y="33"/>
                        </a:cubicBezTo>
                        <a:cubicBezTo>
                          <a:pt x="107" y="11"/>
                          <a:pt x="54" y="0"/>
                          <a:pt x="1" y="0"/>
                        </a:cubicBezTo>
                        <a:cubicBezTo>
                          <a:pt x="1" y="25"/>
                          <a:pt x="1" y="359"/>
                          <a:pt x="1" y="363"/>
                        </a:cubicBezTo>
                        <a:cubicBezTo>
                          <a:pt x="1" y="366"/>
                          <a:pt x="0" y="366"/>
                          <a:pt x="3" y="367"/>
                        </a:cubicBezTo>
                        <a:cubicBezTo>
                          <a:pt x="10" y="371"/>
                          <a:pt x="318" y="546"/>
                          <a:pt x="321" y="548"/>
                        </a:cubicBezTo>
                        <a:cubicBezTo>
                          <a:pt x="322" y="548"/>
                          <a:pt x="323" y="548"/>
                          <a:pt x="323" y="549"/>
                        </a:cubicBezTo>
                        <a:cubicBezTo>
                          <a:pt x="324" y="549"/>
                          <a:pt x="334" y="529"/>
                          <a:pt x="335" y="527"/>
                        </a:cubicBezTo>
                        <a:cubicBezTo>
                          <a:pt x="377" y="444"/>
                          <a:pt x="384" y="345"/>
                          <a:pt x="356" y="256"/>
                        </a:cubicBezTo>
                        <a:cubicBezTo>
                          <a:pt x="348" y="231"/>
                          <a:pt x="337" y="207"/>
                          <a:pt x="324" y="185"/>
                        </a:cubicBezTo>
                      </a:path>
                    </a:pathLst>
                  </a:custGeom>
                  <a:noFill/>
                  <a:ln w="12700" cap="rnd" cmpd="sng">
                    <a:solidFill>
                      <a:srgbClr val="FFFFFF"/>
                    </a:solidFill>
                    <a:prstDash val="solid"/>
                    <a:round/>
                    <a:headEnd/>
                    <a:tailEnd/>
                  </a:ln>
                  <a:sp3d>
                    <a:bevelT w="57150" h="120650" prst="riblet"/>
                    <a:bevelB w="31750"/>
                  </a:sp3d>
                </p:spPr>
                <p:txBody>
                  <a:bodyPr/>
                  <a:lstStyle/>
                  <a:p>
                    <a:pPr>
                      <a:defRPr/>
                    </a:pPr>
                    <a:endParaRPr lang="de-DE" kern="0">
                      <a:solidFill>
                        <a:srgbClr val="000000"/>
                      </a:solidFill>
                      <a:latin typeface="Arial"/>
                      <a:ea typeface="微软雅黑"/>
                      <a:cs typeface="Arial"/>
                    </a:endParaRPr>
                  </a:p>
                </p:txBody>
              </p:sp>
              <p:sp>
                <p:nvSpPr>
                  <p:cNvPr id="74" name="Freeform 6">
                    <a:extLst>
                      <a:ext uri="{FF2B5EF4-FFF2-40B4-BE49-F238E27FC236}">
                        <a16:creationId xmlns:a16="http://schemas.microsoft.com/office/drawing/2014/main" id="{F62E244D-D6CE-40FE-AC04-9DCC501419F6}"/>
                      </a:ext>
                    </a:extLst>
                  </p:cNvPr>
                  <p:cNvSpPr>
                    <a:spLocks/>
                  </p:cNvSpPr>
                  <p:nvPr/>
                </p:nvSpPr>
                <p:spPr bwMode="auto">
                  <a:xfrm>
                    <a:off x="2113" y="2436"/>
                    <a:ext cx="1522" cy="884"/>
                  </a:xfrm>
                  <a:custGeom>
                    <a:avLst/>
                    <a:gdLst>
                      <a:gd name="T0" fmla="*/ 323 w 644"/>
                      <a:gd name="T1" fmla="*/ 0 h 374"/>
                      <a:gd name="T2" fmla="*/ 0 w 644"/>
                      <a:gd name="T3" fmla="*/ 184 h 374"/>
                      <a:gd name="T4" fmla="*/ 170 w 644"/>
                      <a:gd name="T5" fmla="*/ 334 h 374"/>
                      <a:gd name="T6" fmla="*/ 407 w 644"/>
                      <a:gd name="T7" fmla="*/ 356 h 374"/>
                      <a:gd name="T8" fmla="*/ 604 w 644"/>
                      <a:gd name="T9" fmla="*/ 238 h 374"/>
                      <a:gd name="T10" fmla="*/ 644 w 644"/>
                      <a:gd name="T11" fmla="*/ 182 h 374"/>
                      <a:gd name="T12" fmla="*/ 323 w 644"/>
                      <a:gd name="T13" fmla="*/ 0 h 374"/>
                      <a:gd name="T14" fmla="*/ 0 60000 65536"/>
                      <a:gd name="T15" fmla="*/ 0 60000 65536"/>
                      <a:gd name="T16" fmla="*/ 0 60000 65536"/>
                      <a:gd name="T17" fmla="*/ 0 60000 65536"/>
                      <a:gd name="T18" fmla="*/ 0 60000 65536"/>
                      <a:gd name="T19" fmla="*/ 0 60000 65536"/>
                      <a:gd name="T20" fmla="*/ 0 60000 65536"/>
                      <a:gd name="T21" fmla="*/ 0 w 644"/>
                      <a:gd name="T22" fmla="*/ 0 h 374"/>
                      <a:gd name="T23" fmla="*/ 644 w 644"/>
                      <a:gd name="T24" fmla="*/ 374 h 37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4" h="374">
                        <a:moveTo>
                          <a:pt x="323" y="0"/>
                        </a:moveTo>
                        <a:cubicBezTo>
                          <a:pt x="302" y="12"/>
                          <a:pt x="6" y="180"/>
                          <a:pt x="0" y="184"/>
                        </a:cubicBezTo>
                        <a:cubicBezTo>
                          <a:pt x="39" y="250"/>
                          <a:pt x="100" y="303"/>
                          <a:pt x="170" y="334"/>
                        </a:cubicBezTo>
                        <a:cubicBezTo>
                          <a:pt x="244" y="367"/>
                          <a:pt x="328" y="374"/>
                          <a:pt x="407" y="356"/>
                        </a:cubicBezTo>
                        <a:cubicBezTo>
                          <a:pt x="483" y="339"/>
                          <a:pt x="552" y="297"/>
                          <a:pt x="604" y="238"/>
                        </a:cubicBezTo>
                        <a:cubicBezTo>
                          <a:pt x="619" y="221"/>
                          <a:pt x="632" y="202"/>
                          <a:pt x="644" y="182"/>
                        </a:cubicBezTo>
                        <a:cubicBezTo>
                          <a:pt x="622" y="170"/>
                          <a:pt x="329" y="3"/>
                          <a:pt x="323" y="0"/>
                        </a:cubicBezTo>
                      </a:path>
                    </a:pathLst>
                  </a:custGeom>
                  <a:noFill/>
                  <a:ln w="12700" cap="rnd" cmpd="sng">
                    <a:solidFill>
                      <a:srgbClr val="FFFFFF"/>
                    </a:solidFill>
                    <a:prstDash val="solid"/>
                    <a:round/>
                    <a:headEnd/>
                    <a:tailEnd/>
                  </a:ln>
                  <a:sp3d>
                    <a:bevelT w="57150" h="120650" prst="riblet"/>
                    <a:bevelB w="31750"/>
                  </a:sp3d>
                </p:spPr>
                <p:txBody>
                  <a:bodyPr/>
                  <a:lstStyle/>
                  <a:p>
                    <a:pPr>
                      <a:defRPr/>
                    </a:pPr>
                    <a:endParaRPr lang="de-DE" kern="0">
                      <a:solidFill>
                        <a:srgbClr val="000000"/>
                      </a:solidFill>
                      <a:latin typeface="Arial"/>
                      <a:ea typeface="微软雅黑"/>
                      <a:cs typeface="Arial"/>
                    </a:endParaRPr>
                  </a:p>
                </p:txBody>
              </p:sp>
              <p:sp>
                <p:nvSpPr>
                  <p:cNvPr id="75" name="Freeform 7">
                    <a:extLst>
                      <a:ext uri="{FF2B5EF4-FFF2-40B4-BE49-F238E27FC236}">
                        <a16:creationId xmlns:a16="http://schemas.microsoft.com/office/drawing/2014/main" id="{E3B70CEF-F6BB-4969-91AD-9B66CD83B84A}"/>
                      </a:ext>
                    </a:extLst>
                  </p:cNvPr>
                  <p:cNvSpPr>
                    <a:spLocks/>
                  </p:cNvSpPr>
                  <p:nvPr/>
                </p:nvSpPr>
                <p:spPr bwMode="auto">
                  <a:xfrm>
                    <a:off x="1967" y="1569"/>
                    <a:ext cx="907" cy="1300"/>
                  </a:xfrm>
                  <a:custGeom>
                    <a:avLst/>
                    <a:gdLst>
                      <a:gd name="T0" fmla="*/ 384 w 384"/>
                      <a:gd name="T1" fmla="*/ 0 h 550"/>
                      <a:gd name="T2" fmla="*/ 161 w 384"/>
                      <a:gd name="T3" fmla="*/ 73 h 550"/>
                      <a:gd name="T4" fmla="*/ 24 w 384"/>
                      <a:gd name="T5" fmla="*/ 271 h 550"/>
                      <a:gd name="T6" fmla="*/ 56 w 384"/>
                      <a:gd name="T7" fmla="*/ 540 h 550"/>
                      <a:gd name="T8" fmla="*/ 62 w 384"/>
                      <a:gd name="T9" fmla="*/ 549 h 550"/>
                      <a:gd name="T10" fmla="*/ 65 w 384"/>
                      <a:gd name="T11" fmla="*/ 548 h 550"/>
                      <a:gd name="T12" fmla="*/ 384 w 384"/>
                      <a:gd name="T13" fmla="*/ 366 h 550"/>
                      <a:gd name="T14" fmla="*/ 384 w 384"/>
                      <a:gd name="T15" fmla="*/ 0 h 550"/>
                      <a:gd name="T16" fmla="*/ 0 60000 65536"/>
                      <a:gd name="T17" fmla="*/ 0 60000 65536"/>
                      <a:gd name="T18" fmla="*/ 0 60000 65536"/>
                      <a:gd name="T19" fmla="*/ 0 60000 65536"/>
                      <a:gd name="T20" fmla="*/ 0 60000 65536"/>
                      <a:gd name="T21" fmla="*/ 0 60000 65536"/>
                      <a:gd name="T22" fmla="*/ 0 60000 65536"/>
                      <a:gd name="T23" fmla="*/ 0 60000 65536"/>
                      <a:gd name="T24" fmla="*/ 0 w 384"/>
                      <a:gd name="T25" fmla="*/ 0 h 550"/>
                      <a:gd name="T26" fmla="*/ 384 w 384"/>
                      <a:gd name="T27" fmla="*/ 550 h 5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4" h="550">
                        <a:moveTo>
                          <a:pt x="384" y="0"/>
                        </a:moveTo>
                        <a:cubicBezTo>
                          <a:pt x="304" y="0"/>
                          <a:pt x="225" y="25"/>
                          <a:pt x="161" y="73"/>
                        </a:cubicBezTo>
                        <a:cubicBezTo>
                          <a:pt x="95" y="121"/>
                          <a:pt x="46" y="191"/>
                          <a:pt x="24" y="271"/>
                        </a:cubicBezTo>
                        <a:cubicBezTo>
                          <a:pt x="0" y="361"/>
                          <a:pt x="11" y="458"/>
                          <a:pt x="56" y="540"/>
                        </a:cubicBezTo>
                        <a:cubicBezTo>
                          <a:pt x="57" y="542"/>
                          <a:pt x="60" y="550"/>
                          <a:pt x="62" y="549"/>
                        </a:cubicBezTo>
                        <a:cubicBezTo>
                          <a:pt x="63" y="549"/>
                          <a:pt x="64" y="548"/>
                          <a:pt x="65" y="548"/>
                        </a:cubicBezTo>
                        <a:cubicBezTo>
                          <a:pt x="69" y="545"/>
                          <a:pt x="377" y="370"/>
                          <a:pt x="384" y="366"/>
                        </a:cubicBezTo>
                        <a:cubicBezTo>
                          <a:pt x="384" y="366"/>
                          <a:pt x="384" y="23"/>
                          <a:pt x="384" y="0"/>
                        </a:cubicBezTo>
                      </a:path>
                    </a:pathLst>
                  </a:custGeom>
                  <a:noFill/>
                  <a:ln w="12700" cap="rnd" cmpd="sng">
                    <a:solidFill>
                      <a:srgbClr val="FFFFFF"/>
                    </a:solidFill>
                    <a:prstDash val="solid"/>
                    <a:round/>
                    <a:headEnd/>
                    <a:tailEnd/>
                  </a:ln>
                  <a:sp3d>
                    <a:bevelT w="57150" h="120650" prst="riblet"/>
                    <a:bevelB w="31750"/>
                  </a:sp3d>
                </p:spPr>
                <p:txBody>
                  <a:bodyPr/>
                  <a:lstStyle/>
                  <a:p>
                    <a:pPr>
                      <a:defRPr/>
                    </a:pPr>
                    <a:endParaRPr lang="de-DE" kern="0">
                      <a:solidFill>
                        <a:srgbClr val="000000"/>
                      </a:solidFill>
                      <a:latin typeface="Arial"/>
                      <a:ea typeface="微软雅黑"/>
                      <a:cs typeface="Arial"/>
                    </a:endParaRPr>
                  </a:p>
                </p:txBody>
              </p:sp>
            </p:grpSp>
            <p:sp>
              <p:nvSpPr>
                <p:cNvPr id="72" name="AutoShape 11">
                  <a:extLst>
                    <a:ext uri="{FF2B5EF4-FFF2-40B4-BE49-F238E27FC236}">
                      <a16:creationId xmlns:a16="http://schemas.microsoft.com/office/drawing/2014/main" id="{633A39B1-A8E2-4636-BEE5-03E0179F6C59}"/>
                    </a:ext>
                  </a:extLst>
                </p:cNvPr>
                <p:cNvSpPr>
                  <a:spLocks noChangeArrowheads="1"/>
                </p:cNvSpPr>
                <p:nvPr/>
              </p:nvSpPr>
              <p:spPr bwMode="auto">
                <a:xfrm>
                  <a:off x="2706688" y="3597722"/>
                  <a:ext cx="418117" cy="781743"/>
                </a:xfrm>
                <a:custGeom>
                  <a:avLst/>
                  <a:gdLst>
                    <a:gd name="T0" fmla="*/ 1874044 w 21600"/>
                    <a:gd name="T1" fmla="*/ 0 h 21600"/>
                    <a:gd name="T2" fmla="*/ 548852 w 21600"/>
                    <a:gd name="T3" fmla="*/ 548852 h 21600"/>
                    <a:gd name="T4" fmla="*/ 0 w 21600"/>
                    <a:gd name="T5" fmla="*/ 1874044 h 21600"/>
                    <a:gd name="T6" fmla="*/ 548852 w 21600"/>
                    <a:gd name="T7" fmla="*/ 3199236 h 21600"/>
                    <a:gd name="T8" fmla="*/ 1874044 w 21600"/>
                    <a:gd name="T9" fmla="*/ 3748088 h 21600"/>
                    <a:gd name="T10" fmla="*/ 3199235 w 21600"/>
                    <a:gd name="T11" fmla="*/ 3199236 h 21600"/>
                    <a:gd name="T12" fmla="*/ 3748087 w 21600"/>
                    <a:gd name="T13" fmla="*/ 1874044 h 21600"/>
                    <a:gd name="T14" fmla="*/ 3199235 w 21600"/>
                    <a:gd name="T15" fmla="*/ 54885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63" y="10800"/>
                      </a:moveTo>
                      <a:cubicBezTo>
                        <a:pt x="563" y="16454"/>
                        <a:pt x="5146" y="21037"/>
                        <a:pt x="10800" y="21037"/>
                      </a:cubicBezTo>
                      <a:cubicBezTo>
                        <a:pt x="16454" y="21037"/>
                        <a:pt x="21037" y="16454"/>
                        <a:pt x="21037" y="10800"/>
                      </a:cubicBezTo>
                      <a:cubicBezTo>
                        <a:pt x="21037" y="5146"/>
                        <a:pt x="16454" y="563"/>
                        <a:pt x="10800" y="563"/>
                      </a:cubicBezTo>
                      <a:cubicBezTo>
                        <a:pt x="5146" y="563"/>
                        <a:pt x="563" y="5146"/>
                        <a:pt x="563" y="10800"/>
                      </a:cubicBezTo>
                      <a:close/>
                    </a:path>
                  </a:pathLst>
                </a:custGeom>
                <a:solidFill>
                  <a:srgbClr val="D8D8D8"/>
                </a:solidFill>
                <a:ln w="9525" algn="ctr">
                  <a:noFill/>
                  <a:round/>
                  <a:headEnd/>
                  <a:tailEnd/>
                </a:ln>
                <a:sp3d>
                  <a:bevelT w="57150" h="120650" prst="riblet"/>
                  <a:bevelB w="31750"/>
                </a:sp3d>
              </p:spPr>
              <p:txBody>
                <a:bodyPr wrap="none" anchor="ctr">
                  <a:spAutoFit/>
                </a:bodyPr>
                <a:lstStyle/>
                <a:p>
                  <a:pPr>
                    <a:defRPr/>
                  </a:pPr>
                  <a:endParaRPr lang="de-DE" kern="0">
                    <a:solidFill>
                      <a:srgbClr val="000000"/>
                    </a:solidFill>
                    <a:latin typeface="Arial"/>
                    <a:ea typeface="微软雅黑"/>
                    <a:cs typeface="Arial"/>
                  </a:endParaRPr>
                </a:p>
              </p:txBody>
            </p:sp>
          </p:grpSp>
          <p:grpSp>
            <p:nvGrpSpPr>
              <p:cNvPr id="54" name="Gruppieren 4">
                <a:extLst>
                  <a:ext uri="{FF2B5EF4-FFF2-40B4-BE49-F238E27FC236}">
                    <a16:creationId xmlns:a16="http://schemas.microsoft.com/office/drawing/2014/main" id="{959C9EA5-79C1-48DC-AA89-D47961943CF0}"/>
                  </a:ext>
                </a:extLst>
              </p:cNvPr>
              <p:cNvGrpSpPr/>
              <p:nvPr/>
            </p:nvGrpSpPr>
            <p:grpSpPr>
              <a:xfrm>
                <a:off x="4765341" y="2865436"/>
                <a:ext cx="2496886" cy="2449333"/>
                <a:chOff x="2706688" y="2170112"/>
                <a:chExt cx="3751268" cy="3679824"/>
              </a:xfrm>
              <a:scene3d>
                <a:camera prst="isometricOffAxis1Top"/>
                <a:lightRig rig="flat" dir="t"/>
              </a:scene3d>
            </p:grpSpPr>
            <p:sp>
              <p:nvSpPr>
                <p:cNvPr id="64" name="Oval 2">
                  <a:extLst>
                    <a:ext uri="{FF2B5EF4-FFF2-40B4-BE49-F238E27FC236}">
                      <a16:creationId xmlns:a16="http://schemas.microsoft.com/office/drawing/2014/main" id="{ADA3401B-729E-4219-AC5D-54B2D2B95B21}"/>
                    </a:ext>
                  </a:extLst>
                </p:cNvPr>
                <p:cNvSpPr>
                  <a:spLocks noChangeArrowheads="1"/>
                </p:cNvSpPr>
                <p:nvPr/>
              </p:nvSpPr>
              <p:spPr bwMode="auto">
                <a:xfrm>
                  <a:off x="2744789" y="3607247"/>
                  <a:ext cx="418117" cy="781743"/>
                </a:xfrm>
                <a:prstGeom prst="ellipse">
                  <a:avLst/>
                </a:prstGeom>
                <a:solidFill>
                  <a:srgbClr val="A6DFDA"/>
                </a:solidFill>
                <a:ln w="9525" algn="ctr">
                  <a:noFill/>
                  <a:round/>
                  <a:headEnd/>
                  <a:tailEnd/>
                </a:ln>
                <a:sp3d>
                  <a:bevelT w="57150" h="120650" prst="riblet"/>
                  <a:bevelB w="31750"/>
                </a:sp3d>
              </p:spPr>
              <p:txBody>
                <a:bodyPr wrap="none" anchor="ctr">
                  <a:spAutoFit/>
                </a:bodyPr>
                <a:lstStyle/>
                <a:p>
                  <a:pPr>
                    <a:defRPr/>
                  </a:pPr>
                  <a:endParaRPr lang="de-DE" kern="0">
                    <a:solidFill>
                      <a:srgbClr val="000000"/>
                    </a:solidFill>
                    <a:latin typeface="Arial"/>
                    <a:ea typeface="微软雅黑"/>
                    <a:cs typeface="Arial"/>
                  </a:endParaRPr>
                </a:p>
              </p:txBody>
            </p:sp>
            <p:grpSp>
              <p:nvGrpSpPr>
                <p:cNvPr id="65" name="Group 4">
                  <a:extLst>
                    <a:ext uri="{FF2B5EF4-FFF2-40B4-BE49-F238E27FC236}">
                      <a16:creationId xmlns:a16="http://schemas.microsoft.com/office/drawing/2014/main" id="{08299034-0514-46F8-8A3F-FA0FAFDFA954}"/>
                    </a:ext>
                  </a:extLst>
                </p:cNvPr>
                <p:cNvGrpSpPr>
                  <a:grpSpLocks/>
                </p:cNvGrpSpPr>
                <p:nvPr/>
              </p:nvGrpSpPr>
              <p:grpSpPr bwMode="auto">
                <a:xfrm>
                  <a:off x="2708281" y="2170112"/>
                  <a:ext cx="3749675" cy="3679824"/>
                  <a:chOff x="1967" y="1569"/>
                  <a:chExt cx="1812" cy="1751"/>
                </a:xfrm>
              </p:grpSpPr>
              <p:sp>
                <p:nvSpPr>
                  <p:cNvPr id="67" name="Freeform 5">
                    <a:extLst>
                      <a:ext uri="{FF2B5EF4-FFF2-40B4-BE49-F238E27FC236}">
                        <a16:creationId xmlns:a16="http://schemas.microsoft.com/office/drawing/2014/main" id="{99997DA6-ED70-4F53-AC27-417E5891E4C3}"/>
                      </a:ext>
                    </a:extLst>
                  </p:cNvPr>
                  <p:cNvSpPr>
                    <a:spLocks/>
                  </p:cNvSpPr>
                  <p:nvPr/>
                </p:nvSpPr>
                <p:spPr bwMode="auto">
                  <a:xfrm>
                    <a:off x="2872" y="1569"/>
                    <a:ext cx="907" cy="1297"/>
                  </a:xfrm>
                  <a:custGeom>
                    <a:avLst/>
                    <a:gdLst>
                      <a:gd name="T0" fmla="*/ 324 w 384"/>
                      <a:gd name="T1" fmla="*/ 185 h 549"/>
                      <a:gd name="T2" fmla="*/ 156 w 384"/>
                      <a:gd name="T3" fmla="*/ 33 h 549"/>
                      <a:gd name="T4" fmla="*/ 1 w 384"/>
                      <a:gd name="T5" fmla="*/ 0 h 549"/>
                      <a:gd name="T6" fmla="*/ 1 w 384"/>
                      <a:gd name="T7" fmla="*/ 363 h 549"/>
                      <a:gd name="T8" fmla="*/ 3 w 384"/>
                      <a:gd name="T9" fmla="*/ 367 h 549"/>
                      <a:gd name="T10" fmla="*/ 321 w 384"/>
                      <a:gd name="T11" fmla="*/ 548 h 549"/>
                      <a:gd name="T12" fmla="*/ 323 w 384"/>
                      <a:gd name="T13" fmla="*/ 549 h 549"/>
                      <a:gd name="T14" fmla="*/ 335 w 384"/>
                      <a:gd name="T15" fmla="*/ 527 h 549"/>
                      <a:gd name="T16" fmla="*/ 356 w 384"/>
                      <a:gd name="T17" fmla="*/ 256 h 549"/>
                      <a:gd name="T18" fmla="*/ 324 w 384"/>
                      <a:gd name="T19" fmla="*/ 185 h 5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4"/>
                      <a:gd name="T31" fmla="*/ 0 h 549"/>
                      <a:gd name="T32" fmla="*/ 384 w 384"/>
                      <a:gd name="T33" fmla="*/ 549 h 5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4" h="549">
                        <a:moveTo>
                          <a:pt x="324" y="185"/>
                        </a:moveTo>
                        <a:cubicBezTo>
                          <a:pt x="286" y="118"/>
                          <a:pt x="226" y="65"/>
                          <a:pt x="156" y="33"/>
                        </a:cubicBezTo>
                        <a:cubicBezTo>
                          <a:pt x="107" y="11"/>
                          <a:pt x="54" y="0"/>
                          <a:pt x="1" y="0"/>
                        </a:cubicBezTo>
                        <a:cubicBezTo>
                          <a:pt x="1" y="25"/>
                          <a:pt x="1" y="359"/>
                          <a:pt x="1" y="363"/>
                        </a:cubicBezTo>
                        <a:cubicBezTo>
                          <a:pt x="1" y="366"/>
                          <a:pt x="0" y="366"/>
                          <a:pt x="3" y="367"/>
                        </a:cubicBezTo>
                        <a:cubicBezTo>
                          <a:pt x="10" y="371"/>
                          <a:pt x="318" y="546"/>
                          <a:pt x="321" y="548"/>
                        </a:cubicBezTo>
                        <a:cubicBezTo>
                          <a:pt x="322" y="548"/>
                          <a:pt x="323" y="548"/>
                          <a:pt x="323" y="549"/>
                        </a:cubicBezTo>
                        <a:cubicBezTo>
                          <a:pt x="324" y="549"/>
                          <a:pt x="334" y="529"/>
                          <a:pt x="335" y="527"/>
                        </a:cubicBezTo>
                        <a:cubicBezTo>
                          <a:pt x="377" y="444"/>
                          <a:pt x="384" y="345"/>
                          <a:pt x="356" y="256"/>
                        </a:cubicBezTo>
                        <a:cubicBezTo>
                          <a:pt x="348" y="231"/>
                          <a:pt x="337" y="207"/>
                          <a:pt x="324" y="185"/>
                        </a:cubicBezTo>
                      </a:path>
                    </a:pathLst>
                  </a:custGeom>
                  <a:noFill/>
                  <a:ln w="12700" cap="rnd" cmpd="sng">
                    <a:solidFill>
                      <a:srgbClr val="FFFFFF"/>
                    </a:solidFill>
                    <a:prstDash val="solid"/>
                    <a:round/>
                    <a:headEnd/>
                    <a:tailEnd/>
                  </a:ln>
                  <a:sp3d>
                    <a:bevelT w="57150" h="120650" prst="riblet"/>
                    <a:bevelB w="31750"/>
                  </a:sp3d>
                </p:spPr>
                <p:txBody>
                  <a:bodyPr/>
                  <a:lstStyle/>
                  <a:p>
                    <a:pPr>
                      <a:defRPr/>
                    </a:pPr>
                    <a:endParaRPr lang="de-DE" kern="0">
                      <a:solidFill>
                        <a:srgbClr val="000000"/>
                      </a:solidFill>
                      <a:latin typeface="Arial"/>
                      <a:ea typeface="微软雅黑"/>
                      <a:cs typeface="Arial"/>
                    </a:endParaRPr>
                  </a:p>
                </p:txBody>
              </p:sp>
              <p:sp>
                <p:nvSpPr>
                  <p:cNvPr id="68" name="Freeform 6">
                    <a:extLst>
                      <a:ext uri="{FF2B5EF4-FFF2-40B4-BE49-F238E27FC236}">
                        <a16:creationId xmlns:a16="http://schemas.microsoft.com/office/drawing/2014/main" id="{AF5DD214-7814-4BD1-B0C9-6FCD101010B4}"/>
                      </a:ext>
                    </a:extLst>
                  </p:cNvPr>
                  <p:cNvSpPr>
                    <a:spLocks/>
                  </p:cNvSpPr>
                  <p:nvPr/>
                </p:nvSpPr>
                <p:spPr bwMode="auto">
                  <a:xfrm>
                    <a:off x="2113" y="2436"/>
                    <a:ext cx="1522" cy="884"/>
                  </a:xfrm>
                  <a:custGeom>
                    <a:avLst/>
                    <a:gdLst>
                      <a:gd name="T0" fmla="*/ 323 w 644"/>
                      <a:gd name="T1" fmla="*/ 0 h 374"/>
                      <a:gd name="T2" fmla="*/ 0 w 644"/>
                      <a:gd name="T3" fmla="*/ 184 h 374"/>
                      <a:gd name="T4" fmla="*/ 170 w 644"/>
                      <a:gd name="T5" fmla="*/ 334 h 374"/>
                      <a:gd name="T6" fmla="*/ 407 w 644"/>
                      <a:gd name="T7" fmla="*/ 356 h 374"/>
                      <a:gd name="T8" fmla="*/ 604 w 644"/>
                      <a:gd name="T9" fmla="*/ 238 h 374"/>
                      <a:gd name="T10" fmla="*/ 644 w 644"/>
                      <a:gd name="T11" fmla="*/ 182 h 374"/>
                      <a:gd name="T12" fmla="*/ 323 w 644"/>
                      <a:gd name="T13" fmla="*/ 0 h 374"/>
                      <a:gd name="T14" fmla="*/ 0 60000 65536"/>
                      <a:gd name="T15" fmla="*/ 0 60000 65536"/>
                      <a:gd name="T16" fmla="*/ 0 60000 65536"/>
                      <a:gd name="T17" fmla="*/ 0 60000 65536"/>
                      <a:gd name="T18" fmla="*/ 0 60000 65536"/>
                      <a:gd name="T19" fmla="*/ 0 60000 65536"/>
                      <a:gd name="T20" fmla="*/ 0 60000 65536"/>
                      <a:gd name="T21" fmla="*/ 0 w 644"/>
                      <a:gd name="T22" fmla="*/ 0 h 374"/>
                      <a:gd name="T23" fmla="*/ 644 w 644"/>
                      <a:gd name="T24" fmla="*/ 374 h 37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4" h="374">
                        <a:moveTo>
                          <a:pt x="323" y="0"/>
                        </a:moveTo>
                        <a:cubicBezTo>
                          <a:pt x="302" y="12"/>
                          <a:pt x="6" y="180"/>
                          <a:pt x="0" y="184"/>
                        </a:cubicBezTo>
                        <a:cubicBezTo>
                          <a:pt x="39" y="250"/>
                          <a:pt x="100" y="303"/>
                          <a:pt x="170" y="334"/>
                        </a:cubicBezTo>
                        <a:cubicBezTo>
                          <a:pt x="244" y="367"/>
                          <a:pt x="328" y="374"/>
                          <a:pt x="407" y="356"/>
                        </a:cubicBezTo>
                        <a:cubicBezTo>
                          <a:pt x="483" y="339"/>
                          <a:pt x="552" y="297"/>
                          <a:pt x="604" y="238"/>
                        </a:cubicBezTo>
                        <a:cubicBezTo>
                          <a:pt x="619" y="221"/>
                          <a:pt x="632" y="202"/>
                          <a:pt x="644" y="182"/>
                        </a:cubicBezTo>
                        <a:cubicBezTo>
                          <a:pt x="622" y="170"/>
                          <a:pt x="329" y="3"/>
                          <a:pt x="323" y="0"/>
                        </a:cubicBezTo>
                      </a:path>
                    </a:pathLst>
                  </a:custGeom>
                  <a:noFill/>
                  <a:ln w="12700" cap="rnd" cmpd="sng">
                    <a:solidFill>
                      <a:srgbClr val="FFFFFF"/>
                    </a:solidFill>
                    <a:prstDash val="solid"/>
                    <a:round/>
                    <a:headEnd/>
                    <a:tailEnd/>
                  </a:ln>
                  <a:sp3d>
                    <a:bevelT w="57150" h="120650" prst="riblet"/>
                    <a:bevelB w="31750"/>
                  </a:sp3d>
                </p:spPr>
                <p:txBody>
                  <a:bodyPr/>
                  <a:lstStyle/>
                  <a:p>
                    <a:pPr>
                      <a:defRPr/>
                    </a:pPr>
                    <a:endParaRPr lang="de-DE" kern="0">
                      <a:solidFill>
                        <a:srgbClr val="000000"/>
                      </a:solidFill>
                      <a:latin typeface="Arial"/>
                      <a:ea typeface="微软雅黑"/>
                      <a:cs typeface="Arial"/>
                    </a:endParaRPr>
                  </a:p>
                </p:txBody>
              </p:sp>
              <p:sp>
                <p:nvSpPr>
                  <p:cNvPr id="69" name="Freeform 7">
                    <a:extLst>
                      <a:ext uri="{FF2B5EF4-FFF2-40B4-BE49-F238E27FC236}">
                        <a16:creationId xmlns:a16="http://schemas.microsoft.com/office/drawing/2014/main" id="{87A0D538-A3D9-4B05-AA20-9FB945A32267}"/>
                      </a:ext>
                    </a:extLst>
                  </p:cNvPr>
                  <p:cNvSpPr>
                    <a:spLocks/>
                  </p:cNvSpPr>
                  <p:nvPr/>
                </p:nvSpPr>
                <p:spPr bwMode="auto">
                  <a:xfrm>
                    <a:off x="1967" y="1569"/>
                    <a:ext cx="907" cy="1300"/>
                  </a:xfrm>
                  <a:custGeom>
                    <a:avLst/>
                    <a:gdLst>
                      <a:gd name="T0" fmla="*/ 384 w 384"/>
                      <a:gd name="T1" fmla="*/ 0 h 550"/>
                      <a:gd name="T2" fmla="*/ 161 w 384"/>
                      <a:gd name="T3" fmla="*/ 73 h 550"/>
                      <a:gd name="T4" fmla="*/ 24 w 384"/>
                      <a:gd name="T5" fmla="*/ 271 h 550"/>
                      <a:gd name="T6" fmla="*/ 56 w 384"/>
                      <a:gd name="T7" fmla="*/ 540 h 550"/>
                      <a:gd name="T8" fmla="*/ 62 w 384"/>
                      <a:gd name="T9" fmla="*/ 549 h 550"/>
                      <a:gd name="T10" fmla="*/ 65 w 384"/>
                      <a:gd name="T11" fmla="*/ 548 h 550"/>
                      <a:gd name="T12" fmla="*/ 384 w 384"/>
                      <a:gd name="T13" fmla="*/ 366 h 550"/>
                      <a:gd name="T14" fmla="*/ 384 w 384"/>
                      <a:gd name="T15" fmla="*/ 0 h 550"/>
                      <a:gd name="T16" fmla="*/ 0 60000 65536"/>
                      <a:gd name="T17" fmla="*/ 0 60000 65536"/>
                      <a:gd name="T18" fmla="*/ 0 60000 65536"/>
                      <a:gd name="T19" fmla="*/ 0 60000 65536"/>
                      <a:gd name="T20" fmla="*/ 0 60000 65536"/>
                      <a:gd name="T21" fmla="*/ 0 60000 65536"/>
                      <a:gd name="T22" fmla="*/ 0 60000 65536"/>
                      <a:gd name="T23" fmla="*/ 0 60000 65536"/>
                      <a:gd name="T24" fmla="*/ 0 w 384"/>
                      <a:gd name="T25" fmla="*/ 0 h 550"/>
                      <a:gd name="T26" fmla="*/ 384 w 384"/>
                      <a:gd name="T27" fmla="*/ 550 h 5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4" h="550">
                        <a:moveTo>
                          <a:pt x="384" y="0"/>
                        </a:moveTo>
                        <a:cubicBezTo>
                          <a:pt x="304" y="0"/>
                          <a:pt x="225" y="25"/>
                          <a:pt x="161" y="73"/>
                        </a:cubicBezTo>
                        <a:cubicBezTo>
                          <a:pt x="95" y="121"/>
                          <a:pt x="46" y="191"/>
                          <a:pt x="24" y="271"/>
                        </a:cubicBezTo>
                        <a:cubicBezTo>
                          <a:pt x="0" y="361"/>
                          <a:pt x="11" y="458"/>
                          <a:pt x="56" y="540"/>
                        </a:cubicBezTo>
                        <a:cubicBezTo>
                          <a:pt x="57" y="542"/>
                          <a:pt x="60" y="550"/>
                          <a:pt x="62" y="549"/>
                        </a:cubicBezTo>
                        <a:cubicBezTo>
                          <a:pt x="63" y="549"/>
                          <a:pt x="64" y="548"/>
                          <a:pt x="65" y="548"/>
                        </a:cubicBezTo>
                        <a:cubicBezTo>
                          <a:pt x="69" y="545"/>
                          <a:pt x="377" y="370"/>
                          <a:pt x="384" y="366"/>
                        </a:cubicBezTo>
                        <a:cubicBezTo>
                          <a:pt x="384" y="366"/>
                          <a:pt x="384" y="23"/>
                          <a:pt x="384" y="0"/>
                        </a:cubicBezTo>
                      </a:path>
                    </a:pathLst>
                  </a:custGeom>
                  <a:noFill/>
                  <a:ln w="12700" cap="rnd" cmpd="sng">
                    <a:solidFill>
                      <a:srgbClr val="FFFFFF"/>
                    </a:solidFill>
                    <a:prstDash val="solid"/>
                    <a:round/>
                    <a:headEnd/>
                    <a:tailEnd/>
                  </a:ln>
                  <a:sp3d>
                    <a:bevelT w="57150" h="120650" prst="riblet"/>
                    <a:bevelB w="31750"/>
                  </a:sp3d>
                </p:spPr>
                <p:txBody>
                  <a:bodyPr/>
                  <a:lstStyle/>
                  <a:p>
                    <a:pPr>
                      <a:defRPr/>
                    </a:pPr>
                    <a:endParaRPr lang="de-DE" kern="0">
                      <a:solidFill>
                        <a:srgbClr val="000000"/>
                      </a:solidFill>
                      <a:latin typeface="Arial"/>
                      <a:ea typeface="微软雅黑"/>
                      <a:cs typeface="Arial"/>
                    </a:endParaRPr>
                  </a:p>
                </p:txBody>
              </p:sp>
            </p:grpSp>
            <p:sp>
              <p:nvSpPr>
                <p:cNvPr id="66" name="AutoShape 11">
                  <a:extLst>
                    <a:ext uri="{FF2B5EF4-FFF2-40B4-BE49-F238E27FC236}">
                      <a16:creationId xmlns:a16="http://schemas.microsoft.com/office/drawing/2014/main" id="{8FC51F23-E1F6-4DA7-9495-BF48C11CE384}"/>
                    </a:ext>
                  </a:extLst>
                </p:cNvPr>
                <p:cNvSpPr>
                  <a:spLocks noChangeArrowheads="1"/>
                </p:cNvSpPr>
                <p:nvPr/>
              </p:nvSpPr>
              <p:spPr bwMode="auto">
                <a:xfrm>
                  <a:off x="2706688" y="3597722"/>
                  <a:ext cx="418117" cy="781743"/>
                </a:xfrm>
                <a:custGeom>
                  <a:avLst/>
                  <a:gdLst>
                    <a:gd name="T0" fmla="*/ 1874044 w 21600"/>
                    <a:gd name="T1" fmla="*/ 0 h 21600"/>
                    <a:gd name="T2" fmla="*/ 548852 w 21600"/>
                    <a:gd name="T3" fmla="*/ 548852 h 21600"/>
                    <a:gd name="T4" fmla="*/ 0 w 21600"/>
                    <a:gd name="T5" fmla="*/ 1874044 h 21600"/>
                    <a:gd name="T6" fmla="*/ 548852 w 21600"/>
                    <a:gd name="T7" fmla="*/ 3199236 h 21600"/>
                    <a:gd name="T8" fmla="*/ 1874044 w 21600"/>
                    <a:gd name="T9" fmla="*/ 3748088 h 21600"/>
                    <a:gd name="T10" fmla="*/ 3199235 w 21600"/>
                    <a:gd name="T11" fmla="*/ 3199236 h 21600"/>
                    <a:gd name="T12" fmla="*/ 3748087 w 21600"/>
                    <a:gd name="T13" fmla="*/ 1874044 h 21600"/>
                    <a:gd name="T14" fmla="*/ 3199235 w 21600"/>
                    <a:gd name="T15" fmla="*/ 54885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63" y="10800"/>
                      </a:moveTo>
                      <a:cubicBezTo>
                        <a:pt x="563" y="16454"/>
                        <a:pt x="5146" y="21037"/>
                        <a:pt x="10800" y="21037"/>
                      </a:cubicBezTo>
                      <a:cubicBezTo>
                        <a:pt x="16454" y="21037"/>
                        <a:pt x="21037" y="16454"/>
                        <a:pt x="21037" y="10800"/>
                      </a:cubicBezTo>
                      <a:cubicBezTo>
                        <a:pt x="21037" y="5146"/>
                        <a:pt x="16454" y="563"/>
                        <a:pt x="10800" y="563"/>
                      </a:cubicBezTo>
                      <a:cubicBezTo>
                        <a:pt x="5146" y="563"/>
                        <a:pt x="563" y="5146"/>
                        <a:pt x="563" y="10800"/>
                      </a:cubicBezTo>
                      <a:close/>
                    </a:path>
                  </a:pathLst>
                </a:custGeom>
                <a:solidFill>
                  <a:srgbClr val="D8D8D8"/>
                </a:solidFill>
                <a:ln w="9525" algn="ctr">
                  <a:noFill/>
                  <a:round/>
                  <a:headEnd/>
                  <a:tailEnd/>
                </a:ln>
                <a:sp3d>
                  <a:bevelT w="57150" h="120650" prst="riblet"/>
                  <a:bevelB w="31750"/>
                </a:sp3d>
              </p:spPr>
              <p:txBody>
                <a:bodyPr wrap="none" anchor="ctr">
                  <a:spAutoFit/>
                </a:bodyPr>
                <a:lstStyle/>
                <a:p>
                  <a:pPr>
                    <a:defRPr/>
                  </a:pPr>
                  <a:endParaRPr lang="de-DE" kern="0">
                    <a:solidFill>
                      <a:srgbClr val="000000"/>
                    </a:solidFill>
                    <a:latin typeface="Arial"/>
                    <a:ea typeface="微软雅黑"/>
                    <a:cs typeface="Arial"/>
                  </a:endParaRPr>
                </a:p>
              </p:txBody>
            </p:sp>
          </p:grpSp>
          <p:grpSp>
            <p:nvGrpSpPr>
              <p:cNvPr id="55" name="Gruppieren 4">
                <a:extLst>
                  <a:ext uri="{FF2B5EF4-FFF2-40B4-BE49-F238E27FC236}">
                    <a16:creationId xmlns:a16="http://schemas.microsoft.com/office/drawing/2014/main" id="{04A410BD-279B-4CF5-AE90-12EF6BE62CCD}"/>
                  </a:ext>
                </a:extLst>
              </p:cNvPr>
              <p:cNvGrpSpPr/>
              <p:nvPr/>
            </p:nvGrpSpPr>
            <p:grpSpPr>
              <a:xfrm>
                <a:off x="6456040" y="2268274"/>
                <a:ext cx="2496887" cy="2449333"/>
                <a:chOff x="2706688" y="2170112"/>
                <a:chExt cx="3751269" cy="3679824"/>
              </a:xfrm>
              <a:scene3d>
                <a:camera prst="isometricOffAxis1Top"/>
                <a:lightRig rig="flat" dir="t"/>
              </a:scene3d>
            </p:grpSpPr>
            <p:sp>
              <p:nvSpPr>
                <p:cNvPr id="58" name="Oval 2">
                  <a:extLst>
                    <a:ext uri="{FF2B5EF4-FFF2-40B4-BE49-F238E27FC236}">
                      <a16:creationId xmlns:a16="http://schemas.microsoft.com/office/drawing/2014/main" id="{9B75F9D2-118F-457B-B9F9-F42EEDA314FC}"/>
                    </a:ext>
                  </a:extLst>
                </p:cNvPr>
                <p:cNvSpPr>
                  <a:spLocks noChangeArrowheads="1"/>
                </p:cNvSpPr>
                <p:nvPr/>
              </p:nvSpPr>
              <p:spPr bwMode="auto">
                <a:xfrm>
                  <a:off x="2744789" y="3607247"/>
                  <a:ext cx="418117" cy="781743"/>
                </a:xfrm>
                <a:prstGeom prst="ellipse">
                  <a:avLst/>
                </a:prstGeom>
                <a:solidFill>
                  <a:srgbClr val="FFE4B2"/>
                </a:solidFill>
                <a:ln w="9525" algn="ctr">
                  <a:noFill/>
                  <a:round/>
                  <a:headEnd/>
                  <a:tailEnd/>
                </a:ln>
                <a:sp3d>
                  <a:bevelT w="57150" h="120650" prst="riblet"/>
                  <a:bevelB w="31750"/>
                </a:sp3d>
              </p:spPr>
              <p:txBody>
                <a:bodyPr wrap="none" anchor="ctr">
                  <a:spAutoFit/>
                </a:bodyPr>
                <a:lstStyle/>
                <a:p>
                  <a:pPr>
                    <a:defRPr/>
                  </a:pPr>
                  <a:endParaRPr lang="de-DE" kern="0">
                    <a:solidFill>
                      <a:srgbClr val="000000"/>
                    </a:solidFill>
                    <a:latin typeface="Arial"/>
                    <a:ea typeface="微软雅黑"/>
                    <a:cs typeface="Arial"/>
                  </a:endParaRPr>
                </a:p>
              </p:txBody>
            </p:sp>
            <p:grpSp>
              <p:nvGrpSpPr>
                <p:cNvPr id="59" name="Group 4">
                  <a:extLst>
                    <a:ext uri="{FF2B5EF4-FFF2-40B4-BE49-F238E27FC236}">
                      <a16:creationId xmlns:a16="http://schemas.microsoft.com/office/drawing/2014/main" id="{F7914CB8-1151-4309-979A-4A6207DF09CD}"/>
                    </a:ext>
                  </a:extLst>
                </p:cNvPr>
                <p:cNvGrpSpPr>
                  <a:grpSpLocks/>
                </p:cNvGrpSpPr>
                <p:nvPr/>
              </p:nvGrpSpPr>
              <p:grpSpPr bwMode="auto">
                <a:xfrm>
                  <a:off x="2708282" y="2170112"/>
                  <a:ext cx="3749675" cy="3679824"/>
                  <a:chOff x="1967" y="1569"/>
                  <a:chExt cx="1812" cy="1751"/>
                </a:xfrm>
              </p:grpSpPr>
              <p:sp>
                <p:nvSpPr>
                  <p:cNvPr id="61" name="Freeform 5">
                    <a:extLst>
                      <a:ext uri="{FF2B5EF4-FFF2-40B4-BE49-F238E27FC236}">
                        <a16:creationId xmlns:a16="http://schemas.microsoft.com/office/drawing/2014/main" id="{1931A9E6-2FC1-41BD-9A7E-9F1C5FA60606}"/>
                      </a:ext>
                    </a:extLst>
                  </p:cNvPr>
                  <p:cNvSpPr>
                    <a:spLocks/>
                  </p:cNvSpPr>
                  <p:nvPr/>
                </p:nvSpPr>
                <p:spPr bwMode="auto">
                  <a:xfrm>
                    <a:off x="2872" y="1569"/>
                    <a:ext cx="907" cy="1297"/>
                  </a:xfrm>
                  <a:custGeom>
                    <a:avLst/>
                    <a:gdLst>
                      <a:gd name="T0" fmla="*/ 324 w 384"/>
                      <a:gd name="T1" fmla="*/ 185 h 549"/>
                      <a:gd name="T2" fmla="*/ 156 w 384"/>
                      <a:gd name="T3" fmla="*/ 33 h 549"/>
                      <a:gd name="T4" fmla="*/ 1 w 384"/>
                      <a:gd name="T5" fmla="*/ 0 h 549"/>
                      <a:gd name="T6" fmla="*/ 1 w 384"/>
                      <a:gd name="T7" fmla="*/ 363 h 549"/>
                      <a:gd name="T8" fmla="*/ 3 w 384"/>
                      <a:gd name="T9" fmla="*/ 367 h 549"/>
                      <a:gd name="T10" fmla="*/ 321 w 384"/>
                      <a:gd name="T11" fmla="*/ 548 h 549"/>
                      <a:gd name="T12" fmla="*/ 323 w 384"/>
                      <a:gd name="T13" fmla="*/ 549 h 549"/>
                      <a:gd name="T14" fmla="*/ 335 w 384"/>
                      <a:gd name="T15" fmla="*/ 527 h 549"/>
                      <a:gd name="T16" fmla="*/ 356 w 384"/>
                      <a:gd name="T17" fmla="*/ 256 h 549"/>
                      <a:gd name="T18" fmla="*/ 324 w 384"/>
                      <a:gd name="T19" fmla="*/ 185 h 5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4"/>
                      <a:gd name="T31" fmla="*/ 0 h 549"/>
                      <a:gd name="T32" fmla="*/ 384 w 384"/>
                      <a:gd name="T33" fmla="*/ 549 h 5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4" h="549">
                        <a:moveTo>
                          <a:pt x="324" y="185"/>
                        </a:moveTo>
                        <a:cubicBezTo>
                          <a:pt x="286" y="118"/>
                          <a:pt x="226" y="65"/>
                          <a:pt x="156" y="33"/>
                        </a:cubicBezTo>
                        <a:cubicBezTo>
                          <a:pt x="107" y="11"/>
                          <a:pt x="54" y="0"/>
                          <a:pt x="1" y="0"/>
                        </a:cubicBezTo>
                        <a:cubicBezTo>
                          <a:pt x="1" y="25"/>
                          <a:pt x="1" y="359"/>
                          <a:pt x="1" y="363"/>
                        </a:cubicBezTo>
                        <a:cubicBezTo>
                          <a:pt x="1" y="366"/>
                          <a:pt x="0" y="366"/>
                          <a:pt x="3" y="367"/>
                        </a:cubicBezTo>
                        <a:cubicBezTo>
                          <a:pt x="10" y="371"/>
                          <a:pt x="318" y="546"/>
                          <a:pt x="321" y="548"/>
                        </a:cubicBezTo>
                        <a:cubicBezTo>
                          <a:pt x="322" y="548"/>
                          <a:pt x="323" y="548"/>
                          <a:pt x="323" y="549"/>
                        </a:cubicBezTo>
                        <a:cubicBezTo>
                          <a:pt x="324" y="549"/>
                          <a:pt x="334" y="529"/>
                          <a:pt x="335" y="527"/>
                        </a:cubicBezTo>
                        <a:cubicBezTo>
                          <a:pt x="377" y="444"/>
                          <a:pt x="384" y="345"/>
                          <a:pt x="356" y="256"/>
                        </a:cubicBezTo>
                        <a:cubicBezTo>
                          <a:pt x="348" y="231"/>
                          <a:pt x="337" y="207"/>
                          <a:pt x="324" y="185"/>
                        </a:cubicBezTo>
                      </a:path>
                    </a:pathLst>
                  </a:custGeom>
                  <a:noFill/>
                  <a:ln w="12700" cap="rnd" cmpd="sng">
                    <a:solidFill>
                      <a:srgbClr val="FFFFFF"/>
                    </a:solidFill>
                    <a:prstDash val="solid"/>
                    <a:round/>
                    <a:headEnd/>
                    <a:tailEnd/>
                  </a:ln>
                  <a:sp3d>
                    <a:bevelT w="57150" h="120650" prst="riblet"/>
                    <a:bevelB w="31750"/>
                  </a:sp3d>
                </p:spPr>
                <p:txBody>
                  <a:bodyPr/>
                  <a:lstStyle/>
                  <a:p>
                    <a:pPr>
                      <a:defRPr/>
                    </a:pPr>
                    <a:endParaRPr lang="de-DE" kern="0">
                      <a:solidFill>
                        <a:srgbClr val="000000"/>
                      </a:solidFill>
                      <a:latin typeface="Arial"/>
                      <a:ea typeface="微软雅黑"/>
                      <a:cs typeface="Arial"/>
                    </a:endParaRPr>
                  </a:p>
                </p:txBody>
              </p:sp>
              <p:sp>
                <p:nvSpPr>
                  <p:cNvPr id="62" name="Freeform 6">
                    <a:extLst>
                      <a:ext uri="{FF2B5EF4-FFF2-40B4-BE49-F238E27FC236}">
                        <a16:creationId xmlns:a16="http://schemas.microsoft.com/office/drawing/2014/main" id="{D6AE3E35-09DA-4240-A99E-1FAB266FD85C}"/>
                      </a:ext>
                    </a:extLst>
                  </p:cNvPr>
                  <p:cNvSpPr>
                    <a:spLocks/>
                  </p:cNvSpPr>
                  <p:nvPr/>
                </p:nvSpPr>
                <p:spPr bwMode="auto">
                  <a:xfrm>
                    <a:off x="2113" y="2436"/>
                    <a:ext cx="1522" cy="884"/>
                  </a:xfrm>
                  <a:custGeom>
                    <a:avLst/>
                    <a:gdLst>
                      <a:gd name="T0" fmla="*/ 323 w 644"/>
                      <a:gd name="T1" fmla="*/ 0 h 374"/>
                      <a:gd name="T2" fmla="*/ 0 w 644"/>
                      <a:gd name="T3" fmla="*/ 184 h 374"/>
                      <a:gd name="T4" fmla="*/ 170 w 644"/>
                      <a:gd name="T5" fmla="*/ 334 h 374"/>
                      <a:gd name="T6" fmla="*/ 407 w 644"/>
                      <a:gd name="T7" fmla="*/ 356 h 374"/>
                      <a:gd name="T8" fmla="*/ 604 w 644"/>
                      <a:gd name="T9" fmla="*/ 238 h 374"/>
                      <a:gd name="T10" fmla="*/ 644 w 644"/>
                      <a:gd name="T11" fmla="*/ 182 h 374"/>
                      <a:gd name="T12" fmla="*/ 323 w 644"/>
                      <a:gd name="T13" fmla="*/ 0 h 374"/>
                      <a:gd name="T14" fmla="*/ 0 60000 65536"/>
                      <a:gd name="T15" fmla="*/ 0 60000 65536"/>
                      <a:gd name="T16" fmla="*/ 0 60000 65536"/>
                      <a:gd name="T17" fmla="*/ 0 60000 65536"/>
                      <a:gd name="T18" fmla="*/ 0 60000 65536"/>
                      <a:gd name="T19" fmla="*/ 0 60000 65536"/>
                      <a:gd name="T20" fmla="*/ 0 60000 65536"/>
                      <a:gd name="T21" fmla="*/ 0 w 644"/>
                      <a:gd name="T22" fmla="*/ 0 h 374"/>
                      <a:gd name="T23" fmla="*/ 644 w 644"/>
                      <a:gd name="T24" fmla="*/ 374 h 37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4" h="374">
                        <a:moveTo>
                          <a:pt x="323" y="0"/>
                        </a:moveTo>
                        <a:cubicBezTo>
                          <a:pt x="302" y="12"/>
                          <a:pt x="6" y="180"/>
                          <a:pt x="0" y="184"/>
                        </a:cubicBezTo>
                        <a:cubicBezTo>
                          <a:pt x="39" y="250"/>
                          <a:pt x="100" y="303"/>
                          <a:pt x="170" y="334"/>
                        </a:cubicBezTo>
                        <a:cubicBezTo>
                          <a:pt x="244" y="367"/>
                          <a:pt x="328" y="374"/>
                          <a:pt x="407" y="356"/>
                        </a:cubicBezTo>
                        <a:cubicBezTo>
                          <a:pt x="483" y="339"/>
                          <a:pt x="552" y="297"/>
                          <a:pt x="604" y="238"/>
                        </a:cubicBezTo>
                        <a:cubicBezTo>
                          <a:pt x="619" y="221"/>
                          <a:pt x="632" y="202"/>
                          <a:pt x="644" y="182"/>
                        </a:cubicBezTo>
                        <a:cubicBezTo>
                          <a:pt x="622" y="170"/>
                          <a:pt x="329" y="3"/>
                          <a:pt x="323" y="0"/>
                        </a:cubicBezTo>
                      </a:path>
                    </a:pathLst>
                  </a:custGeom>
                  <a:noFill/>
                  <a:ln w="12700" cap="rnd" cmpd="sng">
                    <a:solidFill>
                      <a:srgbClr val="FFFFFF"/>
                    </a:solidFill>
                    <a:prstDash val="solid"/>
                    <a:round/>
                    <a:headEnd/>
                    <a:tailEnd/>
                  </a:ln>
                  <a:sp3d>
                    <a:bevelT w="57150" h="120650" prst="riblet"/>
                    <a:bevelB w="31750"/>
                  </a:sp3d>
                </p:spPr>
                <p:txBody>
                  <a:bodyPr/>
                  <a:lstStyle/>
                  <a:p>
                    <a:pPr>
                      <a:defRPr/>
                    </a:pPr>
                    <a:endParaRPr lang="de-DE" kern="0">
                      <a:solidFill>
                        <a:srgbClr val="000000"/>
                      </a:solidFill>
                      <a:latin typeface="Arial"/>
                      <a:ea typeface="微软雅黑"/>
                      <a:cs typeface="Arial"/>
                    </a:endParaRPr>
                  </a:p>
                </p:txBody>
              </p:sp>
              <p:sp>
                <p:nvSpPr>
                  <p:cNvPr id="63" name="Freeform 7">
                    <a:extLst>
                      <a:ext uri="{FF2B5EF4-FFF2-40B4-BE49-F238E27FC236}">
                        <a16:creationId xmlns:a16="http://schemas.microsoft.com/office/drawing/2014/main" id="{34360317-639C-4E71-B81A-D84530B44E1E}"/>
                      </a:ext>
                    </a:extLst>
                  </p:cNvPr>
                  <p:cNvSpPr>
                    <a:spLocks/>
                  </p:cNvSpPr>
                  <p:nvPr/>
                </p:nvSpPr>
                <p:spPr bwMode="auto">
                  <a:xfrm>
                    <a:off x="1967" y="1569"/>
                    <a:ext cx="907" cy="1300"/>
                  </a:xfrm>
                  <a:custGeom>
                    <a:avLst/>
                    <a:gdLst>
                      <a:gd name="T0" fmla="*/ 384 w 384"/>
                      <a:gd name="T1" fmla="*/ 0 h 550"/>
                      <a:gd name="T2" fmla="*/ 161 w 384"/>
                      <a:gd name="T3" fmla="*/ 73 h 550"/>
                      <a:gd name="T4" fmla="*/ 24 w 384"/>
                      <a:gd name="T5" fmla="*/ 271 h 550"/>
                      <a:gd name="T6" fmla="*/ 56 w 384"/>
                      <a:gd name="T7" fmla="*/ 540 h 550"/>
                      <a:gd name="T8" fmla="*/ 62 w 384"/>
                      <a:gd name="T9" fmla="*/ 549 h 550"/>
                      <a:gd name="T10" fmla="*/ 65 w 384"/>
                      <a:gd name="T11" fmla="*/ 548 h 550"/>
                      <a:gd name="T12" fmla="*/ 384 w 384"/>
                      <a:gd name="T13" fmla="*/ 366 h 550"/>
                      <a:gd name="T14" fmla="*/ 384 w 384"/>
                      <a:gd name="T15" fmla="*/ 0 h 550"/>
                      <a:gd name="T16" fmla="*/ 0 60000 65536"/>
                      <a:gd name="T17" fmla="*/ 0 60000 65536"/>
                      <a:gd name="T18" fmla="*/ 0 60000 65536"/>
                      <a:gd name="T19" fmla="*/ 0 60000 65536"/>
                      <a:gd name="T20" fmla="*/ 0 60000 65536"/>
                      <a:gd name="T21" fmla="*/ 0 60000 65536"/>
                      <a:gd name="T22" fmla="*/ 0 60000 65536"/>
                      <a:gd name="T23" fmla="*/ 0 60000 65536"/>
                      <a:gd name="T24" fmla="*/ 0 w 384"/>
                      <a:gd name="T25" fmla="*/ 0 h 550"/>
                      <a:gd name="T26" fmla="*/ 384 w 384"/>
                      <a:gd name="T27" fmla="*/ 550 h 5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4" h="550">
                        <a:moveTo>
                          <a:pt x="384" y="0"/>
                        </a:moveTo>
                        <a:cubicBezTo>
                          <a:pt x="304" y="0"/>
                          <a:pt x="225" y="25"/>
                          <a:pt x="161" y="73"/>
                        </a:cubicBezTo>
                        <a:cubicBezTo>
                          <a:pt x="95" y="121"/>
                          <a:pt x="46" y="191"/>
                          <a:pt x="24" y="271"/>
                        </a:cubicBezTo>
                        <a:cubicBezTo>
                          <a:pt x="0" y="361"/>
                          <a:pt x="11" y="458"/>
                          <a:pt x="56" y="540"/>
                        </a:cubicBezTo>
                        <a:cubicBezTo>
                          <a:pt x="57" y="542"/>
                          <a:pt x="60" y="550"/>
                          <a:pt x="62" y="549"/>
                        </a:cubicBezTo>
                        <a:cubicBezTo>
                          <a:pt x="63" y="549"/>
                          <a:pt x="64" y="548"/>
                          <a:pt x="65" y="548"/>
                        </a:cubicBezTo>
                        <a:cubicBezTo>
                          <a:pt x="69" y="545"/>
                          <a:pt x="377" y="370"/>
                          <a:pt x="384" y="366"/>
                        </a:cubicBezTo>
                        <a:cubicBezTo>
                          <a:pt x="384" y="366"/>
                          <a:pt x="384" y="23"/>
                          <a:pt x="384" y="0"/>
                        </a:cubicBezTo>
                      </a:path>
                    </a:pathLst>
                  </a:custGeom>
                  <a:noFill/>
                  <a:ln w="12700" cap="rnd" cmpd="sng">
                    <a:solidFill>
                      <a:srgbClr val="FFFFFF"/>
                    </a:solidFill>
                    <a:prstDash val="solid"/>
                    <a:round/>
                    <a:headEnd/>
                    <a:tailEnd/>
                  </a:ln>
                  <a:sp3d>
                    <a:bevelT w="57150" h="120650" prst="riblet"/>
                    <a:bevelB w="31750"/>
                  </a:sp3d>
                </p:spPr>
                <p:txBody>
                  <a:bodyPr/>
                  <a:lstStyle/>
                  <a:p>
                    <a:pPr>
                      <a:defRPr/>
                    </a:pPr>
                    <a:endParaRPr lang="de-DE" kern="0">
                      <a:solidFill>
                        <a:srgbClr val="000000"/>
                      </a:solidFill>
                      <a:latin typeface="Arial"/>
                      <a:ea typeface="微软雅黑"/>
                      <a:cs typeface="Arial"/>
                    </a:endParaRPr>
                  </a:p>
                </p:txBody>
              </p:sp>
            </p:grpSp>
            <p:sp>
              <p:nvSpPr>
                <p:cNvPr id="60" name="AutoShape 11">
                  <a:extLst>
                    <a:ext uri="{FF2B5EF4-FFF2-40B4-BE49-F238E27FC236}">
                      <a16:creationId xmlns:a16="http://schemas.microsoft.com/office/drawing/2014/main" id="{DBE8BAE7-A817-4234-9F9C-B86155C24BA3}"/>
                    </a:ext>
                  </a:extLst>
                </p:cNvPr>
                <p:cNvSpPr>
                  <a:spLocks noChangeArrowheads="1"/>
                </p:cNvSpPr>
                <p:nvPr/>
              </p:nvSpPr>
              <p:spPr bwMode="auto">
                <a:xfrm>
                  <a:off x="2706688" y="3597722"/>
                  <a:ext cx="418116" cy="781743"/>
                </a:xfrm>
                <a:custGeom>
                  <a:avLst/>
                  <a:gdLst>
                    <a:gd name="T0" fmla="*/ 1874044 w 21600"/>
                    <a:gd name="T1" fmla="*/ 0 h 21600"/>
                    <a:gd name="T2" fmla="*/ 548852 w 21600"/>
                    <a:gd name="T3" fmla="*/ 548852 h 21600"/>
                    <a:gd name="T4" fmla="*/ 0 w 21600"/>
                    <a:gd name="T5" fmla="*/ 1874044 h 21600"/>
                    <a:gd name="T6" fmla="*/ 548852 w 21600"/>
                    <a:gd name="T7" fmla="*/ 3199236 h 21600"/>
                    <a:gd name="T8" fmla="*/ 1874044 w 21600"/>
                    <a:gd name="T9" fmla="*/ 3748088 h 21600"/>
                    <a:gd name="T10" fmla="*/ 3199235 w 21600"/>
                    <a:gd name="T11" fmla="*/ 3199236 h 21600"/>
                    <a:gd name="T12" fmla="*/ 3748087 w 21600"/>
                    <a:gd name="T13" fmla="*/ 1874044 h 21600"/>
                    <a:gd name="T14" fmla="*/ 3199235 w 21600"/>
                    <a:gd name="T15" fmla="*/ 54885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63" y="10800"/>
                      </a:moveTo>
                      <a:cubicBezTo>
                        <a:pt x="563" y="16454"/>
                        <a:pt x="5146" y="21037"/>
                        <a:pt x="10800" y="21037"/>
                      </a:cubicBezTo>
                      <a:cubicBezTo>
                        <a:pt x="16454" y="21037"/>
                        <a:pt x="21037" y="16454"/>
                        <a:pt x="21037" y="10800"/>
                      </a:cubicBezTo>
                      <a:cubicBezTo>
                        <a:pt x="21037" y="5146"/>
                        <a:pt x="16454" y="563"/>
                        <a:pt x="10800" y="563"/>
                      </a:cubicBezTo>
                      <a:cubicBezTo>
                        <a:pt x="5146" y="563"/>
                        <a:pt x="563" y="5146"/>
                        <a:pt x="563" y="10800"/>
                      </a:cubicBezTo>
                      <a:close/>
                    </a:path>
                  </a:pathLst>
                </a:custGeom>
                <a:solidFill>
                  <a:srgbClr val="D8D8D8"/>
                </a:solidFill>
                <a:ln w="9525" algn="ctr">
                  <a:noFill/>
                  <a:round/>
                  <a:headEnd/>
                  <a:tailEnd/>
                </a:ln>
                <a:sp3d>
                  <a:bevelT w="57150" h="120650" prst="riblet"/>
                  <a:bevelB w="31750"/>
                </a:sp3d>
              </p:spPr>
              <p:txBody>
                <a:bodyPr wrap="none" anchor="ctr">
                  <a:spAutoFit/>
                </a:bodyPr>
                <a:lstStyle/>
                <a:p>
                  <a:pPr>
                    <a:defRPr/>
                  </a:pPr>
                  <a:endParaRPr lang="de-DE" kern="0">
                    <a:solidFill>
                      <a:srgbClr val="000000"/>
                    </a:solidFill>
                    <a:latin typeface="Arial"/>
                    <a:ea typeface="微软雅黑"/>
                    <a:cs typeface="Arial"/>
                  </a:endParaRPr>
                </a:p>
              </p:txBody>
            </p:sp>
          </p:grpSp>
          <p:sp>
            <p:nvSpPr>
              <p:cNvPr id="56" name="Bogen 48">
                <a:extLst>
                  <a:ext uri="{FF2B5EF4-FFF2-40B4-BE49-F238E27FC236}">
                    <a16:creationId xmlns:a16="http://schemas.microsoft.com/office/drawing/2014/main" id="{770222D2-98F7-4D7C-8760-A821640BEF86}"/>
                  </a:ext>
                </a:extLst>
              </p:cNvPr>
              <p:cNvSpPr/>
              <p:nvPr/>
            </p:nvSpPr>
            <p:spPr bwMode="auto">
              <a:xfrm rot="20700000">
                <a:off x="3775195" y="3429113"/>
                <a:ext cx="1465263" cy="838200"/>
              </a:xfrm>
              <a:prstGeom prst="arc">
                <a:avLst>
                  <a:gd name="adj1" fmla="val 10420500"/>
                  <a:gd name="adj2" fmla="val 20929560"/>
                </a:avLst>
              </a:prstGeom>
              <a:noFill/>
              <a:ln w="28575" cap="flat" cmpd="sng" algn="ctr">
                <a:solidFill>
                  <a:srgbClr val="00ADCC"/>
                </a:solidFill>
                <a:prstDash val="solid"/>
                <a:round/>
                <a:headEnd type="none" w="med" len="med"/>
                <a:tailEnd type="triangle" w="lg" len="lg"/>
              </a:ln>
              <a:effectLst/>
            </p:spPr>
            <p:txBody>
              <a:bodyPr/>
              <a:lstStyle/>
              <a:p>
                <a:pPr>
                  <a:spcBef>
                    <a:spcPct val="20000"/>
                  </a:spcBef>
                  <a:buClr>
                    <a:srgbClr val="FF5233"/>
                  </a:buClr>
                  <a:buSzPct val="120000"/>
                  <a:buFontTx/>
                  <a:buChar char="•"/>
                  <a:defRPr/>
                </a:pPr>
                <a:endParaRPr lang="zh-CN" altLang="zh-CN" sz="1600" kern="0">
                  <a:solidFill>
                    <a:srgbClr val="0097B5"/>
                  </a:solidFill>
                  <a:latin typeface="Arial"/>
                  <a:ea typeface="微软雅黑"/>
                </a:endParaRPr>
              </a:p>
            </p:txBody>
          </p:sp>
          <p:sp>
            <p:nvSpPr>
              <p:cNvPr id="57" name="Bogen 51">
                <a:extLst>
                  <a:ext uri="{FF2B5EF4-FFF2-40B4-BE49-F238E27FC236}">
                    <a16:creationId xmlns:a16="http://schemas.microsoft.com/office/drawing/2014/main" id="{E8E2CCC4-6499-40B9-9403-FCACDD0E7CFA}"/>
                  </a:ext>
                </a:extLst>
              </p:cNvPr>
              <p:cNvSpPr/>
              <p:nvPr/>
            </p:nvSpPr>
            <p:spPr bwMode="auto">
              <a:xfrm rot="20700000">
                <a:off x="5765509" y="2773982"/>
                <a:ext cx="1466850" cy="839788"/>
              </a:xfrm>
              <a:prstGeom prst="arc">
                <a:avLst>
                  <a:gd name="adj1" fmla="val 10558273"/>
                  <a:gd name="adj2" fmla="val 191618"/>
                </a:avLst>
              </a:prstGeom>
              <a:noFill/>
              <a:ln w="28575" cap="flat" cmpd="sng" algn="ctr">
                <a:solidFill>
                  <a:srgbClr val="00ADCC"/>
                </a:solidFill>
                <a:prstDash val="solid"/>
                <a:round/>
                <a:headEnd type="none" w="med" len="med"/>
                <a:tailEnd type="triangle" w="lg" len="lg"/>
              </a:ln>
              <a:effectLst/>
            </p:spPr>
            <p:txBody>
              <a:bodyPr/>
              <a:lstStyle/>
              <a:p>
                <a:pPr>
                  <a:spcBef>
                    <a:spcPct val="20000"/>
                  </a:spcBef>
                  <a:buClr>
                    <a:srgbClr val="FF5233"/>
                  </a:buClr>
                  <a:buSzPct val="120000"/>
                  <a:buFontTx/>
                  <a:buChar char="•"/>
                  <a:defRPr/>
                </a:pPr>
                <a:endParaRPr lang="zh-CN" altLang="zh-CN" sz="1600" kern="0">
                  <a:solidFill>
                    <a:srgbClr val="0097B5"/>
                  </a:solidFill>
                  <a:latin typeface="Arial"/>
                  <a:ea typeface="微软雅黑"/>
                </a:endParaRPr>
              </a:p>
            </p:txBody>
          </p:sp>
        </p:grpSp>
        <p:sp>
          <p:nvSpPr>
            <p:cNvPr id="46" name="文本框 38">
              <a:extLst>
                <a:ext uri="{FF2B5EF4-FFF2-40B4-BE49-F238E27FC236}">
                  <a16:creationId xmlns:a16="http://schemas.microsoft.com/office/drawing/2014/main" id="{6C932984-D2A5-4A60-978B-DA15F986A9B9}"/>
                </a:ext>
              </a:extLst>
            </p:cNvPr>
            <p:cNvSpPr txBox="1"/>
            <p:nvPr/>
          </p:nvSpPr>
          <p:spPr>
            <a:xfrm>
              <a:off x="3066034" y="4415299"/>
              <a:ext cx="2110199" cy="797928"/>
            </a:xfrm>
            <a:prstGeom prst="rect">
              <a:avLst/>
            </a:prstGeom>
            <a:noFill/>
          </p:spPr>
          <p:txBody>
            <a:bodyPr wrap="square" rtlCol="0">
              <a:spAutoFit/>
            </a:bodyPr>
            <a:lstStyle/>
            <a:p>
              <a:pPr algn="ct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Cultural</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diversity</a:t>
              </a:r>
              <a:endParaRPr lang="zh-CN" altLang="en-US" sz="20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7" name="文本框 39">
              <a:extLst>
                <a:ext uri="{FF2B5EF4-FFF2-40B4-BE49-F238E27FC236}">
                  <a16:creationId xmlns:a16="http://schemas.microsoft.com/office/drawing/2014/main" id="{556FBFDA-1764-4FE6-85A7-D36B60D743BA}"/>
                </a:ext>
              </a:extLst>
            </p:cNvPr>
            <p:cNvSpPr txBox="1"/>
            <p:nvPr/>
          </p:nvSpPr>
          <p:spPr>
            <a:xfrm>
              <a:off x="5176233" y="3748706"/>
              <a:ext cx="1830214" cy="797928"/>
            </a:xfrm>
            <a:prstGeom prst="rect">
              <a:avLst/>
            </a:prstGeom>
            <a:noFill/>
          </p:spPr>
          <p:txBody>
            <a:bodyPr wrap="square" rtlCol="0">
              <a:spAutoFit/>
            </a:bodyPr>
            <a:lstStyle/>
            <a:p>
              <a:pPr algn="ct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Cultural</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exchanges</a:t>
              </a:r>
              <a:endParaRPr lang="zh-CN" altLang="en-US" sz="20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8" name="文本框 40">
              <a:extLst>
                <a:ext uri="{FF2B5EF4-FFF2-40B4-BE49-F238E27FC236}">
                  <a16:creationId xmlns:a16="http://schemas.microsoft.com/office/drawing/2014/main" id="{87236C4B-B9C8-4F83-BCFB-EF983CECE157}"/>
                </a:ext>
              </a:extLst>
            </p:cNvPr>
            <p:cNvSpPr txBox="1"/>
            <p:nvPr/>
          </p:nvSpPr>
          <p:spPr>
            <a:xfrm>
              <a:off x="3832585" y="2875425"/>
              <a:ext cx="1426912" cy="416310"/>
            </a:xfrm>
            <a:prstGeom prst="rect">
              <a:avLst/>
            </a:prstGeom>
            <a:noFill/>
          </p:spPr>
          <p:txBody>
            <a:bodyPr wrap="square" rtlCol="0">
              <a:spAutoFit/>
            </a:bodyPr>
            <a:lstStyle/>
            <a:p>
              <a:r>
                <a:rPr lang="en-US" altLang="zh-CN" dirty="0">
                  <a:latin typeface="Times New Roman" panose="02020603050405020304" pitchFamily="18" charset="0"/>
                  <a:ea typeface="DFKai-SB" panose="03000509000000000000" pitchFamily="65" charset="-120"/>
                  <a:cs typeface="Times New Roman" panose="02020603050405020304" pitchFamily="18" charset="0"/>
                </a:rPr>
                <a:t>Promote</a:t>
              </a:r>
              <a:endParaRPr lang="zh-CN" altLang="en-US"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9" name="文本框 41">
              <a:extLst>
                <a:ext uri="{FF2B5EF4-FFF2-40B4-BE49-F238E27FC236}">
                  <a16:creationId xmlns:a16="http://schemas.microsoft.com/office/drawing/2014/main" id="{1FD19C45-29DE-4219-B6B7-6A564C05E854}"/>
                </a:ext>
              </a:extLst>
            </p:cNvPr>
            <p:cNvSpPr txBox="1"/>
            <p:nvPr/>
          </p:nvSpPr>
          <p:spPr>
            <a:xfrm>
              <a:off x="7204779" y="2598619"/>
              <a:ext cx="2050802" cy="1144853"/>
            </a:xfrm>
            <a:prstGeom prst="rect">
              <a:avLst/>
            </a:prstGeom>
            <a:noFill/>
          </p:spPr>
          <p:txBody>
            <a:bodyPr wrap="square" rtlCol="0">
              <a:spAutoFit/>
            </a:bodyPr>
            <a:lstStyle/>
            <a:p>
              <a:pPr algn="ct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Cultural</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development</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innovation</a:t>
              </a:r>
              <a:endParaRPr lang="zh-TW" altLang="en-US" sz="2000" strike="sngStrike" dirty="0">
                <a:solidFill>
                  <a:srgbClr val="0000CC"/>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0" name="文本框 42">
              <a:extLst>
                <a:ext uri="{FF2B5EF4-FFF2-40B4-BE49-F238E27FC236}">
                  <a16:creationId xmlns:a16="http://schemas.microsoft.com/office/drawing/2014/main" id="{B109ED52-D680-4D58-BCBF-26BE6B976A2E}"/>
                </a:ext>
              </a:extLst>
            </p:cNvPr>
            <p:cNvSpPr txBox="1"/>
            <p:nvPr/>
          </p:nvSpPr>
          <p:spPr>
            <a:xfrm>
              <a:off x="6096000" y="2204864"/>
              <a:ext cx="1090742" cy="416310"/>
            </a:xfrm>
            <a:prstGeom prst="rect">
              <a:avLst/>
            </a:prstGeom>
            <a:noFill/>
          </p:spPr>
          <p:txBody>
            <a:bodyPr wrap="square" rtlCol="0">
              <a:spAutoFit/>
            </a:bodyPr>
            <a:lstStyle/>
            <a:p>
              <a:r>
                <a:rPr lang="en-US" altLang="zh-CN" dirty="0">
                  <a:latin typeface="Times New Roman" panose="02020603050405020304" pitchFamily="18" charset="0"/>
                  <a:ea typeface="DFKai-SB" panose="03000509000000000000" pitchFamily="65" charset="-120"/>
                  <a:cs typeface="Times New Roman" panose="02020603050405020304" pitchFamily="18" charset="0"/>
                </a:rPr>
                <a:t>Drive</a:t>
              </a:r>
              <a:endParaRPr lang="zh-CN" altLang="en-US"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1" name="Bogen 48">
              <a:extLst>
                <a:ext uri="{FF2B5EF4-FFF2-40B4-BE49-F238E27FC236}">
                  <a16:creationId xmlns:a16="http://schemas.microsoft.com/office/drawing/2014/main" id="{B1C18360-9E37-4118-A5CB-3B97F51EDF89}"/>
                </a:ext>
              </a:extLst>
            </p:cNvPr>
            <p:cNvSpPr/>
            <p:nvPr/>
          </p:nvSpPr>
          <p:spPr bwMode="auto">
            <a:xfrm rot="20700000" flipV="1">
              <a:off x="5394220" y="4064825"/>
              <a:ext cx="2968492" cy="1132846"/>
            </a:xfrm>
            <a:prstGeom prst="arc">
              <a:avLst>
                <a:gd name="adj1" fmla="val 11302420"/>
                <a:gd name="adj2" fmla="val 349665"/>
              </a:avLst>
            </a:prstGeom>
            <a:noFill/>
            <a:ln w="28575" cap="flat" cmpd="sng" algn="ctr">
              <a:solidFill>
                <a:srgbClr val="00ADCC"/>
              </a:solidFill>
              <a:prstDash val="solid"/>
              <a:round/>
              <a:headEnd type="none" w="med" len="med"/>
              <a:tailEnd type="triangle" w="lg" len="lg"/>
            </a:ln>
            <a:effectLst/>
          </p:spPr>
          <p:txBody>
            <a:bodyPr/>
            <a:lstStyle/>
            <a:p>
              <a:pPr>
                <a:spcBef>
                  <a:spcPct val="20000"/>
                </a:spcBef>
                <a:buClr>
                  <a:srgbClr val="FF5233"/>
                </a:buClr>
                <a:buSzPct val="120000"/>
                <a:buFontTx/>
                <a:buChar char="•"/>
                <a:defRPr/>
              </a:pPr>
              <a:endParaRPr lang="zh-CN" altLang="zh-CN" sz="1600" kern="0">
                <a:solidFill>
                  <a:srgbClr val="0097B5"/>
                </a:solidFill>
                <a:latin typeface="Arial"/>
                <a:ea typeface="微软雅黑"/>
              </a:endParaRPr>
            </a:p>
          </p:txBody>
        </p:sp>
        <p:sp>
          <p:nvSpPr>
            <p:cNvPr id="52" name="文本框 44">
              <a:extLst>
                <a:ext uri="{FF2B5EF4-FFF2-40B4-BE49-F238E27FC236}">
                  <a16:creationId xmlns:a16="http://schemas.microsoft.com/office/drawing/2014/main" id="{B6195204-7840-4849-8D62-682F37BBD747}"/>
                </a:ext>
              </a:extLst>
            </p:cNvPr>
            <p:cNvSpPr txBox="1"/>
            <p:nvPr/>
          </p:nvSpPr>
          <p:spPr>
            <a:xfrm>
              <a:off x="7320136" y="5013177"/>
              <a:ext cx="1090742" cy="416310"/>
            </a:xfrm>
            <a:prstGeom prst="rect">
              <a:avLst/>
            </a:prstGeom>
            <a:noFill/>
          </p:spPr>
          <p:txBody>
            <a:bodyPr wrap="square" rtlCol="0">
              <a:spAutoFit/>
            </a:bodyPr>
            <a:lstStyle/>
            <a:p>
              <a:r>
                <a:rPr lang="en-US" altLang="zh-CN" dirty="0">
                  <a:latin typeface="Times New Roman" panose="02020603050405020304" pitchFamily="18" charset="0"/>
                  <a:ea typeface="DFKai-SB" panose="03000509000000000000" pitchFamily="65" charset="-120"/>
                  <a:cs typeface="Times New Roman" panose="02020603050405020304" pitchFamily="18" charset="0"/>
                </a:rPr>
                <a:t>Drive</a:t>
              </a:r>
              <a:endParaRPr lang="zh-CN" altLang="en-US" dirty="0">
                <a:latin typeface="Times New Roman" panose="02020603050405020304" pitchFamily="18" charset="0"/>
                <a:ea typeface="DFKai-SB" panose="03000509000000000000" pitchFamily="65" charset="-120"/>
                <a:cs typeface="Times New Roman" panose="02020603050405020304" pitchFamily="18" charset="0"/>
              </a:endParaRPr>
            </a:p>
          </p:txBody>
        </p:sp>
      </p:grpSp>
      <p:sp>
        <p:nvSpPr>
          <p:cNvPr id="39" name="内容占位符 2">
            <a:extLst>
              <a:ext uri="{FF2B5EF4-FFF2-40B4-BE49-F238E27FC236}">
                <a16:creationId xmlns:a16="http://schemas.microsoft.com/office/drawing/2014/main" id="{42AD4C78-4F3C-4D91-8682-9089C6BBA64C}"/>
              </a:ext>
            </a:extLst>
          </p:cNvPr>
          <p:cNvSpPr>
            <a:spLocks noGrp="1"/>
          </p:cNvSpPr>
          <p:nvPr>
            <p:ph idx="1"/>
          </p:nvPr>
        </p:nvSpPr>
        <p:spPr>
          <a:xfrm>
            <a:off x="941283" y="1812392"/>
            <a:ext cx="5088808" cy="3294904"/>
          </a:xfrm>
        </p:spPr>
        <p:txBody>
          <a:bodyPr vert="horz" lIns="91440" tIns="45720" rIns="91440" bIns="45720" rtlCol="0">
            <a:noAutofit/>
          </a:bodyPr>
          <a:lstStyle/>
          <a:p>
            <a:pPr marL="324000" indent="-324000" algn="just">
              <a:lnSpc>
                <a:spcPct val="100000"/>
              </a:lnSpc>
              <a:buFont typeface="Wingdings" panose="05000000000000000000" pitchFamily="2" charset="2"/>
              <a:buChar char="Ø"/>
            </a:pP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While Hong Kong people</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err="1">
                <a:solidFill>
                  <a:schemeClr val="tx1"/>
                </a:solidFill>
                <a:latin typeface="Times New Roman" panose="02020603050405020304" pitchFamily="18" charset="0"/>
                <a:ea typeface="DFKai-SB" panose="03000509000000000000" pitchFamily="65" charset="-120"/>
                <a:cs typeface="Times New Roman" panose="02020603050405020304" pitchFamily="18" charset="0"/>
              </a:rPr>
              <a:t>recognise</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the fine</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traditional</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Chinese culture,</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they are also receptive to foreign cultures.</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Hong Kong has an eclectic culture. The clashes and exchanges with foreign cultures enhance the development of its own culture.</a:t>
            </a:r>
            <a:endParaRPr lang="en-US" altLang="zh-CN" sz="2200" b="1" dirty="0">
              <a:solidFill>
                <a:schemeClr val="tx1"/>
              </a:solidFill>
              <a:latin typeface="Times New Roman" panose="02020603050405020304" pitchFamily="18" charset="0"/>
              <a:ea typeface="仿宋" panose="02010609060101010101" pitchFamily="49" charset="-122"/>
              <a:cs typeface="Times New Roman" panose="02020603050405020304" pitchFamily="18" charset="0"/>
            </a:endParaRPr>
          </a:p>
        </p:txBody>
      </p:sp>
      <p:sp>
        <p:nvSpPr>
          <p:cNvPr id="4" name="Rectangle 3"/>
          <p:cNvSpPr/>
          <p:nvPr/>
        </p:nvSpPr>
        <p:spPr>
          <a:xfrm>
            <a:off x="2964938" y="4705191"/>
            <a:ext cx="8496000" cy="1785104"/>
          </a:xfrm>
          <a:prstGeom prst="rect">
            <a:avLst/>
          </a:prstGeom>
        </p:spPr>
        <p:txBody>
          <a:bodyPr wrap="square">
            <a:spAutoFit/>
          </a:bodyPr>
          <a:lstStyle/>
          <a:p>
            <a:pPr marL="342900" indent="-342900" algn="just">
              <a:buFont typeface="Wingdings" panose="05000000000000000000" pitchFamily="2" charset="2"/>
              <a:buChar char="Ø"/>
            </a:pPr>
            <a:r>
              <a:rPr lang="en-US" altLang="zh-CN" sz="2200">
                <a:latin typeface="Times New Roman" panose="02020603050405020304" pitchFamily="18" charset="0"/>
                <a:ea typeface="DFKai-SB" panose="03000509000000000000" pitchFamily="65" charset="-120"/>
                <a:cs typeface="Times New Roman" panose="02020603050405020304" pitchFamily="18" charset="0"/>
              </a:rPr>
              <a:t>Hong Kong’s</a:t>
            </a:r>
            <a:r>
              <a:rPr lang="zh-CN" altLang="en-US" sz="2200">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latin typeface="Times New Roman" panose="02020603050405020304" pitchFamily="18" charset="0"/>
                <a:ea typeface="DFKai-SB" panose="03000509000000000000" pitchFamily="65" charset="-120"/>
                <a:cs typeface="Times New Roman" panose="02020603050405020304" pitchFamily="18" charset="0"/>
              </a:rPr>
              <a:t>culture contributes to</a:t>
            </a:r>
            <a:r>
              <a:rPr lang="zh-CN" altLang="en-US" sz="22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latin typeface="Times New Roman" panose="02020603050405020304" pitchFamily="18" charset="0"/>
                <a:ea typeface="DFKai-SB" panose="03000509000000000000" pitchFamily="65" charset="-120"/>
                <a:cs typeface="Times New Roman" panose="02020603050405020304" pitchFamily="18" charset="0"/>
              </a:rPr>
              <a:t>the spirit and qualities of diligence,</a:t>
            </a:r>
            <a:r>
              <a:rPr lang="zh-CN" altLang="en-US" sz="22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latin typeface="Times New Roman" panose="02020603050405020304" pitchFamily="18" charset="0"/>
                <a:ea typeface="DFKai-SB" panose="03000509000000000000" pitchFamily="65" charset="-120"/>
                <a:cs typeface="Times New Roman" panose="02020603050405020304" pitchFamily="18" charset="0"/>
              </a:rPr>
              <a:t>pragmatism,</a:t>
            </a:r>
            <a:r>
              <a:rPr lang="zh-CN" altLang="en-US" sz="22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latin typeface="Times New Roman" panose="02020603050405020304" pitchFamily="18" charset="0"/>
                <a:ea typeface="DFKai-SB" panose="03000509000000000000" pitchFamily="65" charset="-120"/>
                <a:cs typeface="Times New Roman" panose="02020603050405020304" pitchFamily="18" charset="0"/>
              </a:rPr>
              <a:t>self-confidence,</a:t>
            </a:r>
            <a:r>
              <a:rPr lang="zh-CN" altLang="en-US" sz="22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latin typeface="Times New Roman" panose="02020603050405020304" pitchFamily="18" charset="0"/>
                <a:ea typeface="DFKai-SB" panose="03000509000000000000" pitchFamily="65" charset="-120"/>
                <a:cs typeface="Times New Roman" panose="02020603050405020304" pitchFamily="18" charset="0"/>
              </a:rPr>
              <a:t>perseverance,</a:t>
            </a:r>
            <a:r>
              <a:rPr lang="zh-CN" altLang="en-US" sz="22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latin typeface="Times New Roman" panose="02020603050405020304" pitchFamily="18" charset="0"/>
                <a:ea typeface="DFKai-SB" panose="03000509000000000000" pitchFamily="65" charset="-120"/>
                <a:cs typeface="Times New Roman" panose="02020603050405020304" pitchFamily="18" charset="0"/>
              </a:rPr>
              <a:t>tolerance,</a:t>
            </a:r>
            <a:r>
              <a:rPr lang="zh-CN" altLang="en-US" sz="22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latin typeface="Times New Roman" panose="02020603050405020304" pitchFamily="18" charset="0"/>
                <a:ea typeface="DFKai-SB" panose="03000509000000000000" pitchFamily="65" charset="-120"/>
                <a:cs typeface="Times New Roman" panose="02020603050405020304" pitchFamily="18" charset="0"/>
              </a:rPr>
              <a:t>integrity,</a:t>
            </a:r>
            <a:r>
              <a:rPr lang="zh-CN" altLang="en-US" sz="22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latin typeface="Times New Roman" panose="02020603050405020304" pitchFamily="18" charset="0"/>
                <a:ea typeface="DFKai-SB" panose="03000509000000000000" pitchFamily="65" charset="-120"/>
                <a:cs typeface="Times New Roman" panose="02020603050405020304" pitchFamily="18" charset="0"/>
              </a:rPr>
              <a:t>innovation</a:t>
            </a:r>
            <a:r>
              <a:rPr lang="zh-CN" altLang="en-US" sz="22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2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latin typeface="Times New Roman" panose="02020603050405020304" pitchFamily="18" charset="0"/>
                <a:ea typeface="DFKai-SB" panose="03000509000000000000" pitchFamily="65" charset="-120"/>
                <a:cs typeface="Times New Roman" panose="02020603050405020304" pitchFamily="18" charset="0"/>
              </a:rPr>
              <a:t>courage</a:t>
            </a:r>
            <a:r>
              <a:rPr lang="zh-CN" altLang="en-US" sz="22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latin typeface="Times New Roman" panose="02020603050405020304" pitchFamily="18" charset="0"/>
                <a:ea typeface="DFKai-SB" panose="03000509000000000000" pitchFamily="65" charset="-120"/>
                <a:cs typeface="Times New Roman" panose="02020603050405020304" pitchFamily="18" charset="0"/>
              </a:rPr>
              <a:t>to</a:t>
            </a:r>
            <a:r>
              <a:rPr lang="zh-CN" altLang="en-US" sz="22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latin typeface="Times New Roman" panose="02020603050405020304" pitchFamily="18" charset="0"/>
                <a:ea typeface="DFKai-SB" panose="03000509000000000000" pitchFamily="65" charset="-120"/>
                <a:cs typeface="Times New Roman" panose="02020603050405020304" pitchFamily="18" charset="0"/>
              </a:rPr>
              <a:t>accept</a:t>
            </a:r>
            <a:r>
              <a:rPr lang="zh-CN" altLang="en-US" sz="22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latin typeface="Times New Roman" panose="02020603050405020304" pitchFamily="18" charset="0"/>
                <a:ea typeface="DFKai-SB" panose="03000509000000000000" pitchFamily="65" charset="-120"/>
                <a:cs typeface="Times New Roman" panose="02020603050405020304" pitchFamily="18" charset="0"/>
              </a:rPr>
              <a:t>challenges among Hong Kong people. These attributes promote</a:t>
            </a:r>
            <a:r>
              <a:rPr lang="zh-CN" altLang="en-US" sz="22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latin typeface="Times New Roman" panose="02020603050405020304" pitchFamily="18" charset="0"/>
                <a:ea typeface="DFKai-SB" panose="03000509000000000000" pitchFamily="65" charset="-120"/>
                <a:cs typeface="Times New Roman" panose="02020603050405020304" pitchFamily="18" charset="0"/>
              </a:rPr>
              <a:t>cultural prosperity and enhance socio-economic development</a:t>
            </a:r>
            <a:r>
              <a:rPr lang="zh-CN" altLang="en-US" sz="22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latin typeface="Times New Roman" panose="02020603050405020304" pitchFamily="18" charset="0"/>
                <a:ea typeface="DFKai-SB" panose="03000509000000000000" pitchFamily="65" charset="-120"/>
                <a:cs typeface="Times New Roman" panose="02020603050405020304" pitchFamily="18" charset="0"/>
              </a:rPr>
              <a:t>in</a:t>
            </a:r>
            <a:r>
              <a:rPr lang="zh-CN" altLang="en-US" sz="22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latin typeface="Times New Roman" panose="02020603050405020304" pitchFamily="18" charset="0"/>
                <a:ea typeface="DFKai-SB" panose="03000509000000000000" pitchFamily="65" charset="-120"/>
                <a:cs typeface="Times New Roman" panose="02020603050405020304" pitchFamily="18" charset="0"/>
              </a:rPr>
              <a:t>Hong Kong.</a:t>
            </a:r>
            <a:r>
              <a:rPr lang="zh-CN" altLang="en-US" sz="2200" dirty="0">
                <a:latin typeface="Times New Roman" panose="02020603050405020304" pitchFamily="18" charset="0"/>
                <a:ea typeface="DFKai-SB" panose="03000509000000000000" pitchFamily="65" charset="-120"/>
                <a:cs typeface="Times New Roman" panose="02020603050405020304" pitchFamily="18" charset="0"/>
              </a:rPr>
              <a:t> </a:t>
            </a:r>
            <a:endParaRPr lang="en-US" altLang="zh-CN" sz="2200" dirty="0">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817694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067" name="Rectangle 3">
            <a:extLst>
              <a:ext uri="{FF2B5EF4-FFF2-40B4-BE49-F238E27FC236}">
                <a16:creationId xmlns:a16="http://schemas.microsoft.com/office/drawing/2014/main" id="{C108C40C-139A-4130-B664-0AAC2136623F}"/>
              </a:ext>
            </a:extLst>
          </p:cNvPr>
          <p:cNvSpPr>
            <a:spLocks noGrp="1" noChangeArrowheads="1"/>
          </p:cNvSpPr>
          <p:nvPr>
            <p:ph idx="1"/>
          </p:nvPr>
        </p:nvSpPr>
        <p:spPr>
          <a:xfrm>
            <a:off x="952242" y="2204864"/>
            <a:ext cx="10544358" cy="2058161"/>
          </a:xfrm>
        </p:spPr>
        <p:txBody>
          <a:bodyPr>
            <a:normAutofit/>
          </a:bodyPr>
          <a:lstStyle/>
          <a:p>
            <a:pPr marL="0" indent="0" algn="just">
              <a:lnSpc>
                <a:spcPct val="120000"/>
              </a:lnSpc>
              <a:spcBef>
                <a:spcPts val="0"/>
              </a:spcBef>
              <a:spcAft>
                <a:spcPts val="0"/>
              </a:spcAft>
              <a:buNone/>
            </a:pP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Each ethnic group or country has its</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own</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distinctive</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culture.</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cultures</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of</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different</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ethnic groups</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 countries</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with their own characteristics together constitute</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rich</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err="1">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colourful</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cultural</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phenomena</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of mankind.</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endPar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marL="0" indent="0">
              <a:lnSpc>
                <a:spcPct val="70000"/>
              </a:lnSpc>
            </a:pPr>
            <a:endParaRPr lang="en-US" altLang="zh-CN" sz="2800" dirty="0">
              <a:solidFill>
                <a:schemeClr val="tx1"/>
              </a:solidFill>
              <a:latin typeface="Times New Roman" panose="02020603050405020304" pitchFamily="18" charset="0"/>
              <a:ea typeface="仿宋_GB2312"/>
              <a:cs typeface="Times New Roman" panose="02020603050405020304" pitchFamily="18" charset="0"/>
            </a:endParaRPr>
          </a:p>
          <a:p>
            <a:pPr marL="0" indent="0">
              <a:lnSpc>
                <a:spcPct val="70000"/>
              </a:lnSpc>
            </a:pPr>
            <a:endParaRPr lang="en-US" altLang="zh-CN" sz="2800" dirty="0">
              <a:solidFill>
                <a:schemeClr val="tx1"/>
              </a:solidFill>
              <a:latin typeface="Times New Roman" panose="02020603050405020304" pitchFamily="18" charset="0"/>
              <a:ea typeface="仿宋_GB2312"/>
              <a:cs typeface="Times New Roman" panose="02020603050405020304" pitchFamily="18" charset="0"/>
            </a:endParaRPr>
          </a:p>
          <a:p>
            <a:pPr marL="0" indent="0">
              <a:lnSpc>
                <a:spcPct val="70000"/>
              </a:lnSpc>
              <a:buNone/>
            </a:pPr>
            <a:endParaRPr lang="en-US" altLang="zh-CN" sz="600" dirty="0">
              <a:solidFill>
                <a:schemeClr val="tx1"/>
              </a:solidFill>
              <a:latin typeface="Times New Roman" panose="02020603050405020304" pitchFamily="18" charset="0"/>
              <a:ea typeface="仿宋_GB2312"/>
              <a:cs typeface="Times New Roman" panose="02020603050405020304" pitchFamily="18" charset="0"/>
            </a:endParaRPr>
          </a:p>
        </p:txBody>
      </p:sp>
      <p:sp>
        <p:nvSpPr>
          <p:cNvPr id="88074" name="灯片编号占位符 1">
            <a:extLst>
              <a:ext uri="{FF2B5EF4-FFF2-40B4-BE49-F238E27FC236}">
                <a16:creationId xmlns:a16="http://schemas.microsoft.com/office/drawing/2014/main" id="{CAA6679C-FCC0-4AF7-9667-F0E11B414735}"/>
              </a:ext>
            </a:extLst>
          </p:cNvPr>
          <p:cNvSpPr>
            <a:spLocks noGrp="1" noChangeArrowheads="1"/>
          </p:cNvSpPr>
          <p:nvPr>
            <p:ph type="sldNum" sz="quarter" idx="12"/>
          </p:nvPr>
        </p:nvSpPr>
        <p:spPr>
          <a:xfrm>
            <a:off x="10056440" y="5991127"/>
            <a:ext cx="984019" cy="365125"/>
          </a:xfrm>
          <a:noFill/>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18859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2288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25717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29146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Tx/>
              <a:buNone/>
            </a:pPr>
            <a:fld id="{06F224BB-3F0D-4A74-B8DD-9497017663EF}" type="slidenum">
              <a:rPr lang="en-US" altLang="zh-CN" sz="1600"/>
              <a:pPr>
                <a:spcBef>
                  <a:spcPct val="0"/>
                </a:spcBef>
                <a:buFontTx/>
                <a:buNone/>
              </a:pPr>
              <a:t>3</a:t>
            </a:fld>
            <a:endParaRPr lang="en-US" altLang="zh-CN" sz="1600" dirty="0"/>
          </a:p>
        </p:txBody>
      </p:sp>
      <p:sp>
        <p:nvSpPr>
          <p:cNvPr id="13" name="文本框 12">
            <a:extLst>
              <a:ext uri="{FF2B5EF4-FFF2-40B4-BE49-F238E27FC236}">
                <a16:creationId xmlns:a16="http://schemas.microsoft.com/office/drawing/2014/main" id="{12069BB3-6C04-4F26-A4FF-1CD3A5F3C9E1}"/>
              </a:ext>
            </a:extLst>
          </p:cNvPr>
          <p:cNvSpPr txBox="1"/>
          <p:nvPr/>
        </p:nvSpPr>
        <p:spPr>
          <a:xfrm>
            <a:off x="1524172" y="1452731"/>
            <a:ext cx="8640960" cy="646331"/>
          </a:xfrm>
          <a:prstGeom prst="rect">
            <a:avLst/>
          </a:prstGeom>
          <a:noFill/>
        </p:spPr>
        <p:txBody>
          <a:bodyPr wrap="square">
            <a:spAutoFit/>
          </a:bodyPr>
          <a:lstStyle/>
          <a:p>
            <a:pPr algn="ctr"/>
            <a:r>
              <a:rPr lang="en-US" altLang="zh-CN" sz="3600" b="1" dirty="0">
                <a:latin typeface="Times New Roman" panose="02020603050405020304" pitchFamily="18" charset="0"/>
                <a:ea typeface="DFKai-SB" panose="03000509000000000000" pitchFamily="65" charset="-120"/>
                <a:cs typeface="Times New Roman" panose="02020603050405020304" pitchFamily="18" charset="0"/>
              </a:rPr>
              <a:t>Cultures</a:t>
            </a:r>
            <a:r>
              <a:rPr lang="zh-CN" altLang="en-US" sz="36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600" b="1" dirty="0">
                <a:latin typeface="Times New Roman" panose="02020603050405020304" pitchFamily="18" charset="0"/>
                <a:ea typeface="DFKai-SB" panose="03000509000000000000" pitchFamily="65" charset="-120"/>
                <a:cs typeface="Times New Roman" panose="02020603050405020304" pitchFamily="18" charset="0"/>
              </a:rPr>
              <a:t>are</a:t>
            </a:r>
            <a:r>
              <a:rPr lang="zh-CN" altLang="en-US" sz="36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600" b="1" dirty="0">
                <a:latin typeface="Times New Roman" panose="02020603050405020304" pitchFamily="18" charset="0"/>
                <a:ea typeface="DFKai-SB" panose="03000509000000000000" pitchFamily="65" charset="-120"/>
                <a:cs typeface="Times New Roman" panose="02020603050405020304" pitchFamily="18" charset="0"/>
              </a:rPr>
              <a:t>diversified</a:t>
            </a:r>
            <a:r>
              <a:rPr lang="en-US" altLang="zh-CN" sz="3600" b="1" strike="sngStrike" dirty="0">
                <a:solidFill>
                  <a:srgbClr val="FF3399"/>
                </a:solidFill>
                <a:latin typeface="Times New Roman" panose="02020603050405020304" pitchFamily="18" charset="0"/>
                <a:ea typeface="DFKai-SB" panose="03000509000000000000" pitchFamily="65" charset="-120"/>
                <a:cs typeface="Times New Roman" panose="02020603050405020304" pitchFamily="18" charset="0"/>
              </a:rPr>
              <a:t> </a:t>
            </a:r>
          </a:p>
        </p:txBody>
      </p:sp>
      <p:sp>
        <p:nvSpPr>
          <p:cNvPr id="2" name="矩形 1">
            <a:extLst>
              <a:ext uri="{FF2B5EF4-FFF2-40B4-BE49-F238E27FC236}">
                <a16:creationId xmlns:a16="http://schemas.microsoft.com/office/drawing/2014/main" id="{D5DA41A8-4893-4596-8ACE-561EE8832727}"/>
              </a:ext>
            </a:extLst>
          </p:cNvPr>
          <p:cNvSpPr/>
          <p:nvPr/>
        </p:nvSpPr>
        <p:spPr>
          <a:xfrm>
            <a:off x="1870204" y="476762"/>
            <a:ext cx="8640960" cy="769441"/>
          </a:xfrm>
          <a:prstGeom prst="rect">
            <a:avLst/>
          </a:prstGeom>
        </p:spPr>
        <p:txBody>
          <a:bodyPr wrap="square">
            <a:spAutoFit/>
          </a:bodyPr>
          <a:lstStyle/>
          <a:p>
            <a:pPr algn="ctr"/>
            <a:r>
              <a:rPr lang="en-US" altLang="zh-CN" sz="4400" b="1" dirty="0">
                <a:latin typeface="Times New Roman" panose="02020603050405020304" pitchFamily="18" charset="0"/>
                <a:ea typeface="DFKai-SB" panose="03000509000000000000" pitchFamily="65" charset="-120"/>
                <a:cs typeface="Times New Roman" panose="02020603050405020304" pitchFamily="18" charset="0"/>
              </a:rPr>
              <a:t>Promoting cultural inclusiveness</a:t>
            </a:r>
            <a:endParaRPr lang="en-US" altLang="zh-CN" sz="4400" b="1" strike="sngStrike" dirty="0">
              <a:latin typeface="DFKai-SB" panose="03000509000000000000" pitchFamily="65" charset="-120"/>
              <a:ea typeface="DFKai-SB" panose="03000509000000000000" pitchFamily="65" charset="-12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4504" y="4365104"/>
            <a:ext cx="1907115" cy="143033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4187" y="4395430"/>
            <a:ext cx="1845457" cy="1384093"/>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9004352" y="4515053"/>
            <a:ext cx="2016224" cy="1512168"/>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43844" y="4395430"/>
            <a:ext cx="1847052" cy="1385289"/>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05941" y="4395430"/>
            <a:ext cx="1891736" cy="1418801"/>
          </a:xfrm>
          <a:prstGeom prst="rect">
            <a:avLst/>
          </a:prstGeom>
        </p:spPr>
      </p:pic>
      <p:sp>
        <p:nvSpPr>
          <p:cNvPr id="12" name="Rectangle 11"/>
          <p:cNvSpPr/>
          <p:nvPr/>
        </p:nvSpPr>
        <p:spPr>
          <a:xfrm>
            <a:off x="3581314" y="5991127"/>
            <a:ext cx="4971233" cy="338554"/>
          </a:xfrm>
          <a:prstGeom prst="rect">
            <a:avLst/>
          </a:prstGeom>
        </p:spPr>
        <p:txBody>
          <a:bodyPr wrap="none">
            <a:spAutoFit/>
          </a:bodyPr>
          <a:lstStyle/>
          <a:p>
            <a:pPr algn="ctr"/>
            <a:r>
              <a:rPr lang="en-US" altLang="zh-CN" sz="1600" dirty="0">
                <a:latin typeface="Times New Roman" panose="02020603050405020304" pitchFamily="18" charset="0"/>
                <a:ea typeface="PMingLiU" panose="02020500000000000000" pitchFamily="18" charset="-120"/>
                <a:cs typeface="Times New Roman" panose="02020603050405020304" pitchFamily="18" charset="0"/>
              </a:rPr>
              <a:t>Photo credit: Photos were taken by the resource developer</a:t>
            </a:r>
            <a:endParaRPr lang="en-US" sz="1200" strike="sngStrike" dirty="0">
              <a:latin typeface="DFKai-SB" panose="03000509000000000000" pitchFamily="65" charset="-120"/>
              <a:ea typeface="DFKai-SB" panose="03000509000000000000" pitchFamily="65" charset="-120"/>
            </a:endParaRPr>
          </a:p>
        </p:txBody>
      </p:sp>
      <p:sp>
        <p:nvSpPr>
          <p:cNvPr id="9" name="Rectangle 2"/>
          <p:cNvSpPr>
            <a:spLocks noChangeArrowheads="1"/>
          </p:cNvSpPr>
          <p:nvPr/>
        </p:nvSpPr>
        <p:spPr bwMode="auto">
          <a:xfrm>
            <a:off x="0" y="1029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HK" altLang="zh-HK"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64A301B9-6B3C-4347-8569-7933C23A754B}"/>
              </a:ext>
            </a:extLst>
          </p:cNvPr>
          <p:cNvSpPr>
            <a:spLocks noGrp="1"/>
          </p:cNvSpPr>
          <p:nvPr>
            <p:ph idx="1"/>
          </p:nvPr>
        </p:nvSpPr>
        <p:spPr>
          <a:xfrm>
            <a:off x="695400" y="1507654"/>
            <a:ext cx="6048672" cy="4873674"/>
          </a:xfrm>
        </p:spPr>
        <p:txBody>
          <a:bodyPr rtlCol="0">
            <a:noAutofit/>
          </a:bodyPr>
          <a:lstStyle/>
          <a:p>
            <a:pPr algn="just">
              <a:lnSpc>
                <a:spcPct val="100000"/>
              </a:lnSpc>
              <a:defRPr/>
            </a:pPr>
            <a:r>
              <a:rPr lang="en-US" altLang="zh-CN"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We</a:t>
            </a:r>
            <a:r>
              <a:rPr lang="zh-CN" altLang="en-US"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live</a:t>
            </a:r>
            <a:r>
              <a:rPr lang="zh-CN" altLang="en-US"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in</a:t>
            </a:r>
            <a:r>
              <a:rPr lang="zh-CN" altLang="en-US"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a:t>
            </a:r>
            <a:r>
              <a:rPr lang="zh-CN" altLang="en-US"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world</a:t>
            </a:r>
            <a:r>
              <a:rPr lang="zh-CN" altLang="en-US"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of</a:t>
            </a:r>
            <a:r>
              <a:rPr lang="zh-CN" altLang="en-US"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different</a:t>
            </a:r>
            <a:r>
              <a:rPr lang="zh-CN" altLang="en-US"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cultures,</a:t>
            </a:r>
            <a:r>
              <a:rPr lang="zh-CN" altLang="en-US"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ethnicities,</a:t>
            </a:r>
            <a:r>
              <a:rPr lang="zh-CN" altLang="en-US"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kern="100" dirty="0" err="1">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colours</a:t>
            </a:r>
            <a:r>
              <a:rPr lang="en-US" altLang="zh-CN"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religions</a:t>
            </a:r>
            <a:r>
              <a:rPr lang="zh-CN" altLang="en-US"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social</a:t>
            </a:r>
            <a:r>
              <a:rPr lang="zh-CN" altLang="en-US"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systems.</a:t>
            </a:r>
            <a:r>
              <a:rPr lang="zh-CN" altLang="en-US"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People of</a:t>
            </a:r>
            <a:r>
              <a:rPr lang="zh-CN" altLang="en-US"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various</a:t>
            </a:r>
            <a:r>
              <a:rPr lang="zh-CN" altLang="en-US"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countries</a:t>
            </a:r>
            <a:r>
              <a:rPr lang="zh-CN" altLang="en-US"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maintain</a:t>
            </a:r>
            <a:r>
              <a:rPr lang="zh-CN" altLang="en-US"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exchanges</a:t>
            </a:r>
            <a:r>
              <a:rPr lang="zh-CN" altLang="en-US"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on</a:t>
            </a:r>
            <a:r>
              <a:rPr lang="zh-CN" altLang="en-US"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culture,</a:t>
            </a:r>
            <a:r>
              <a:rPr lang="zh-CN" altLang="en-US"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thoughts</a:t>
            </a:r>
            <a:r>
              <a:rPr lang="zh-CN" altLang="en-US"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values.</a:t>
            </a:r>
            <a:r>
              <a:rPr lang="zh-CN" altLang="en-US"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People</a:t>
            </a:r>
            <a:r>
              <a:rPr lang="zh-CN" altLang="en-US"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should</a:t>
            </a:r>
            <a:r>
              <a:rPr lang="zh-CN" altLang="en-US"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treat</a:t>
            </a:r>
            <a:r>
              <a:rPr lang="zh-CN" altLang="en-US"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each other equally</a:t>
            </a:r>
            <a:r>
              <a:rPr lang="zh-CN" altLang="en-US"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respectfully,</a:t>
            </a:r>
            <a:r>
              <a:rPr lang="zh-CN" altLang="en-US"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learn</a:t>
            </a:r>
            <a:r>
              <a:rPr lang="zh-CN" altLang="en-US"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from each other,</a:t>
            </a:r>
            <a:r>
              <a:rPr lang="zh-CN" altLang="en-US"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live</a:t>
            </a:r>
            <a:r>
              <a:rPr lang="zh-CN" altLang="en-US"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harmoniously.</a:t>
            </a:r>
            <a:r>
              <a:rPr lang="zh-CN" altLang="en-US"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This</a:t>
            </a:r>
            <a:r>
              <a:rPr lang="zh-CN" altLang="en-US"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is</a:t>
            </a:r>
            <a:r>
              <a:rPr lang="zh-CN" altLang="en-US"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only</a:t>
            </a:r>
            <a:r>
              <a:rPr lang="zh-CN" altLang="en-US"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way</a:t>
            </a:r>
            <a:r>
              <a:rPr lang="zh-CN" altLang="en-US"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to</a:t>
            </a:r>
            <a:r>
              <a:rPr lang="zh-CN" altLang="en-US"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sustain the development of a city, a</a:t>
            </a:r>
            <a:r>
              <a:rPr lang="zh-CN" altLang="en-US"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country</a:t>
            </a:r>
            <a:r>
              <a:rPr lang="zh-CN" altLang="en-US"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of the</a:t>
            </a:r>
            <a:r>
              <a:rPr lang="zh-CN" altLang="en-US"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whole</a:t>
            </a:r>
            <a:r>
              <a:rPr lang="zh-CN" altLang="en-US"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world.</a:t>
            </a:r>
            <a:endPar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30052" name="灯片编号占位符 3">
            <a:extLst>
              <a:ext uri="{FF2B5EF4-FFF2-40B4-BE49-F238E27FC236}">
                <a16:creationId xmlns:a16="http://schemas.microsoft.com/office/drawing/2014/main" id="{1F077A67-D41E-408E-A957-06728D3F0861}"/>
              </a:ext>
            </a:extLst>
          </p:cNvPr>
          <p:cNvSpPr>
            <a:spLocks noGrp="1" noChangeArrowheads="1"/>
          </p:cNvSpPr>
          <p:nvPr>
            <p:ph type="sldNum" sz="quarter" idx="12"/>
          </p:nvPr>
        </p:nvSpPr>
        <p:spPr>
          <a:noFill/>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18859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2288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25717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29146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Tx/>
              <a:buNone/>
            </a:pPr>
            <a:fld id="{EFD49C56-CD42-491F-BA3F-BEF74A5056D2}" type="slidenum">
              <a:rPr lang="en-US" altLang="zh-CN" sz="900">
                <a:solidFill>
                  <a:srgbClr val="898989"/>
                </a:solidFill>
              </a:rPr>
              <a:pPr>
                <a:spcBef>
                  <a:spcPct val="0"/>
                </a:spcBef>
                <a:buFontTx/>
                <a:buNone/>
              </a:pPr>
              <a:t>30</a:t>
            </a:fld>
            <a:endParaRPr lang="en-US" altLang="zh-CN" sz="900" dirty="0">
              <a:solidFill>
                <a:srgbClr val="898989"/>
              </a:solidFill>
            </a:endParaRPr>
          </a:p>
        </p:txBody>
      </p:sp>
      <p:sp>
        <p:nvSpPr>
          <p:cNvPr id="130057" name="文本框 10">
            <a:extLst>
              <a:ext uri="{FF2B5EF4-FFF2-40B4-BE49-F238E27FC236}">
                <a16:creationId xmlns:a16="http://schemas.microsoft.com/office/drawing/2014/main" id="{996FE2E2-8225-411C-9D2B-1A4C3F08A4CF}"/>
              </a:ext>
            </a:extLst>
          </p:cNvPr>
          <p:cNvSpPr txBox="1">
            <a:spLocks noChangeArrowheads="1"/>
          </p:cNvSpPr>
          <p:nvPr/>
        </p:nvSpPr>
        <p:spPr bwMode="auto">
          <a:xfrm>
            <a:off x="7151185" y="4725144"/>
            <a:ext cx="484947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None/>
            </a:pPr>
            <a:r>
              <a:rPr lang="en-US" altLang="zh-CN" sz="2000" b="1" dirty="0">
                <a:latin typeface="Times New Roman" panose="02020603050405020304" pitchFamily="18" charset="0"/>
                <a:ea typeface="DFKai-SB" panose="03000509000000000000" pitchFamily="65" charset="-120"/>
                <a:cs typeface="Times New Roman" panose="02020603050405020304" pitchFamily="18" charset="0"/>
              </a:rPr>
              <a:t>Film-making</a:t>
            </a:r>
            <a:r>
              <a:rPr lang="zh-CN" altLang="en-US" sz="20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b="1" dirty="0">
                <a:latin typeface="Times New Roman" panose="02020603050405020304" pitchFamily="18" charset="0"/>
                <a:ea typeface="DFKai-SB" panose="03000509000000000000" pitchFamily="65" charset="-120"/>
                <a:cs typeface="Times New Roman" panose="02020603050405020304" pitchFamily="18" charset="0"/>
              </a:rPr>
              <a:t>project</a:t>
            </a:r>
            <a:r>
              <a:rPr lang="zh-CN" altLang="en-US" sz="20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b="1" dirty="0">
                <a:latin typeface="Times New Roman" panose="02020603050405020304" pitchFamily="18" charset="0"/>
                <a:ea typeface="DFKai-SB" panose="03000509000000000000" pitchFamily="65" charset="-120"/>
                <a:cs typeface="Times New Roman" panose="02020603050405020304" pitchFamily="18" charset="0"/>
              </a:rPr>
              <a:t>on</a:t>
            </a:r>
            <a:r>
              <a:rPr lang="zh-CN" altLang="en-US" sz="20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b="1" dirty="0">
                <a:latin typeface="Times New Roman" panose="02020603050405020304" pitchFamily="18" charset="0"/>
                <a:ea typeface="DFKai-SB" panose="03000509000000000000" pitchFamily="65" charset="-120"/>
                <a:cs typeface="Times New Roman" panose="02020603050405020304" pitchFamily="18" charset="0"/>
              </a:rPr>
              <a:t>community</a:t>
            </a:r>
            <a:r>
              <a:rPr lang="zh-CN" altLang="en-US" sz="20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b="1" dirty="0">
                <a:latin typeface="Times New Roman" panose="02020603050405020304" pitchFamily="18" charset="0"/>
                <a:ea typeface="DFKai-SB" panose="03000509000000000000" pitchFamily="65" charset="-120"/>
                <a:cs typeface="Times New Roman" panose="02020603050405020304" pitchFamily="18" charset="0"/>
              </a:rPr>
              <a:t>inclusion:</a:t>
            </a:r>
            <a:r>
              <a:rPr lang="zh-CN" altLang="en-US" sz="20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b="1" dirty="0">
                <a:latin typeface="Times New Roman" panose="02020603050405020304" pitchFamily="18" charset="0"/>
                <a:ea typeface="DFKai-SB" panose="03000509000000000000" pitchFamily="65" charset="-120"/>
                <a:cs typeface="Times New Roman" panose="02020603050405020304" pitchFamily="18" charset="0"/>
              </a:rPr>
              <a:t>learn</a:t>
            </a:r>
            <a:r>
              <a:rPr lang="zh-CN" altLang="en-US" sz="20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b="1" dirty="0">
                <a:latin typeface="Times New Roman" panose="02020603050405020304" pitchFamily="18" charset="0"/>
                <a:ea typeface="DFKai-SB" panose="03000509000000000000" pitchFamily="65" charset="-120"/>
                <a:cs typeface="Times New Roman" panose="02020603050405020304" pitchFamily="18" charset="0"/>
              </a:rPr>
              <a:t>to</a:t>
            </a:r>
            <a:r>
              <a:rPr lang="zh-CN" altLang="en-US" sz="20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b="1" dirty="0">
                <a:latin typeface="Times New Roman" panose="02020603050405020304" pitchFamily="18" charset="0"/>
                <a:ea typeface="DFKai-SB" panose="03000509000000000000" pitchFamily="65" charset="-120"/>
                <a:cs typeface="Times New Roman" panose="02020603050405020304" pitchFamily="18" charset="0"/>
              </a:rPr>
              <a:t>respect</a:t>
            </a:r>
            <a:r>
              <a:rPr lang="zh-CN" altLang="en-US" sz="20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b="1" dirty="0">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0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b="1" dirty="0">
                <a:latin typeface="Times New Roman" panose="02020603050405020304" pitchFamily="18" charset="0"/>
                <a:ea typeface="DFKai-SB" panose="03000509000000000000" pitchFamily="65" charset="-120"/>
                <a:cs typeface="Times New Roman" panose="02020603050405020304" pitchFamily="18" charset="0"/>
              </a:rPr>
              <a:t>be</a:t>
            </a:r>
            <a:r>
              <a:rPr lang="zh-CN" altLang="en-US" sz="20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b="1" dirty="0">
                <a:latin typeface="Times New Roman" panose="02020603050405020304" pitchFamily="18" charset="0"/>
                <a:ea typeface="DFKai-SB" panose="03000509000000000000" pitchFamily="65" charset="-120"/>
                <a:cs typeface="Times New Roman" panose="02020603050405020304" pitchFamily="18" charset="0"/>
              </a:rPr>
              <a:t>inclusive</a:t>
            </a:r>
            <a:endParaRPr lang="zh-CN" altLang="en-US" sz="2000" b="1" dirty="0">
              <a:latin typeface="Times New Roman" panose="02020603050405020304" pitchFamily="18" charset="0"/>
              <a:ea typeface="DFKai-SB" panose="03000509000000000000" pitchFamily="65" charset="-120"/>
              <a:cs typeface="Times New Roman" panose="02020603050405020304" pitchFamily="18" charset="0"/>
            </a:endParaRPr>
          </a:p>
          <a:p>
            <a:pPr>
              <a:spcBef>
                <a:spcPct val="0"/>
              </a:spcBef>
              <a:buFontTx/>
              <a:buNone/>
            </a:pPr>
            <a:endParaRPr lang="en-US" altLang="zh-TW" sz="1400" b="1" dirty="0">
              <a:latin typeface="Times New Roman" panose="02020603050405020304" pitchFamily="18" charset="0"/>
              <a:ea typeface="DFKai-SB" panose="03000509000000000000" pitchFamily="65" charset="-120"/>
              <a:cs typeface="Times New Roman" panose="02020603050405020304" pitchFamily="18" charset="0"/>
            </a:endParaRPr>
          </a:p>
          <a:p>
            <a:pPr>
              <a:spcBef>
                <a:spcPct val="0"/>
              </a:spcBef>
              <a:buFontTx/>
              <a:buNone/>
            </a:pPr>
            <a:r>
              <a:rPr lang="en-US" altLang="zh-CN" sz="1400" b="1" dirty="0">
                <a:latin typeface="Times New Roman" panose="02020603050405020304" pitchFamily="18" charset="0"/>
                <a:ea typeface="DFKai-SB" panose="03000509000000000000" pitchFamily="65" charset="-120"/>
                <a:cs typeface="Times New Roman" panose="02020603050405020304" pitchFamily="18" charset="0"/>
              </a:rPr>
              <a:t>Source:</a:t>
            </a:r>
            <a:r>
              <a:rPr lang="zh-CN" altLang="en-US" sz="14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b="1" dirty="0" err="1">
                <a:latin typeface="Times New Roman" panose="02020603050405020304" pitchFamily="18" charset="0"/>
                <a:ea typeface="DFKai-SB" panose="03000509000000000000" pitchFamily="65" charset="-120"/>
                <a:cs typeface="Times New Roman" panose="02020603050405020304" pitchFamily="18" charset="0"/>
              </a:rPr>
              <a:t>news.gov.hk</a:t>
            </a:r>
            <a:endParaRPr lang="en-US" altLang="zh-CN" sz="1400" b="1" dirty="0">
              <a:latin typeface="Times New Roman" panose="02020603050405020304" pitchFamily="18" charset="0"/>
              <a:ea typeface="DFKai-SB" panose="03000509000000000000" pitchFamily="65" charset="-120"/>
              <a:cs typeface="Times New Roman" panose="02020603050405020304" pitchFamily="18" charset="0"/>
            </a:endParaRPr>
          </a:p>
          <a:p>
            <a:pPr>
              <a:spcBef>
                <a:spcPct val="0"/>
              </a:spcBef>
              <a:buFontTx/>
              <a:buNone/>
            </a:pPr>
            <a:r>
              <a:rPr lang="en-US" altLang="zh-CN" sz="1400" b="1" dirty="0">
                <a:latin typeface="Times New Roman" panose="02020603050405020304" pitchFamily="18" charset="0"/>
                <a:ea typeface="黑体" panose="02010609060101010101" pitchFamily="49" charset="-122"/>
                <a:cs typeface="Times New Roman" panose="02020603050405020304" pitchFamily="18" charset="0"/>
              </a:rPr>
              <a:t>https://www.news.gov.hk/eng/2019/04/20190404/20190404_130833_659.html</a:t>
            </a:r>
          </a:p>
        </p:txBody>
      </p:sp>
      <p:pic>
        <p:nvPicPr>
          <p:cNvPr id="4" name="Picture 3">
            <a:hlinkClick r:id="rId2"/>
          </p:cNvPr>
          <p:cNvPicPr>
            <a:picLocks noChangeAspect="1"/>
          </p:cNvPicPr>
          <p:nvPr/>
        </p:nvPicPr>
        <p:blipFill>
          <a:blip r:embed="rId3"/>
          <a:stretch>
            <a:fillRect/>
          </a:stretch>
        </p:blipFill>
        <p:spPr>
          <a:xfrm>
            <a:off x="7151185" y="1677176"/>
            <a:ext cx="4061298" cy="1904016"/>
          </a:xfrm>
          <a:prstGeom prst="rect">
            <a:avLst/>
          </a:prstGeom>
        </p:spPr>
      </p:pic>
      <p:sp>
        <p:nvSpPr>
          <p:cNvPr id="5" name="矩形 4"/>
          <p:cNvSpPr/>
          <p:nvPr/>
        </p:nvSpPr>
        <p:spPr>
          <a:xfrm>
            <a:off x="234792" y="404664"/>
            <a:ext cx="11737304" cy="707886"/>
          </a:xfrm>
          <a:prstGeom prst="rect">
            <a:avLst/>
          </a:prstGeom>
        </p:spPr>
        <p:txBody>
          <a:bodyPr wrap="square">
            <a:spAutoFit/>
          </a:bodyPr>
          <a:lstStyle/>
          <a:p>
            <a:pPr algn="ctr"/>
            <a:r>
              <a:rPr lang="en-US" altLang="zh-CN" sz="4000" b="1" dirty="0">
                <a:latin typeface="Times New Roman" panose="02020603050405020304" pitchFamily="18" charset="0"/>
                <a:ea typeface="DFKai-SB" panose="03000509000000000000" pitchFamily="65" charset="-120"/>
                <a:cs typeface="Times New Roman" panose="02020603050405020304" pitchFamily="18" charset="0"/>
              </a:rPr>
              <a:t>Promoting</a:t>
            </a:r>
            <a:r>
              <a:rPr lang="zh-CN" altLang="en-US" sz="40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4000" b="1" dirty="0">
                <a:latin typeface="Times New Roman" panose="02020603050405020304" pitchFamily="18" charset="0"/>
                <a:ea typeface="DFKai-SB" panose="03000509000000000000" pitchFamily="65" charset="-120"/>
                <a:cs typeface="Times New Roman" panose="02020603050405020304" pitchFamily="18" charset="0"/>
              </a:rPr>
              <a:t>harmony among different ethnic groups</a:t>
            </a:r>
            <a:r>
              <a:rPr lang="zh-CN" altLang="en-US" sz="4000" b="1" dirty="0">
                <a:latin typeface="Times New Roman" panose="02020603050405020304" pitchFamily="18" charset="0"/>
                <a:ea typeface="DFKai-SB" panose="03000509000000000000" pitchFamily="65" charset="-120"/>
                <a:cs typeface="Times New Roman" panose="02020603050405020304" pitchFamily="18" charset="0"/>
              </a:rPr>
              <a:t> </a:t>
            </a:r>
            <a:endParaRPr lang="en-US" sz="4000" b="1" dirty="0">
              <a:latin typeface="Times New Roman" panose="02020603050405020304" pitchFamily="18" charset="0"/>
              <a:cs typeface="Times New Roman" panose="02020603050405020304" pitchFamily="18" charset="0"/>
            </a:endParaRPr>
          </a:p>
        </p:txBody>
      </p:sp>
      <p:sp>
        <p:nvSpPr>
          <p:cNvPr id="6" name="矩形 5"/>
          <p:cNvSpPr/>
          <p:nvPr/>
        </p:nvSpPr>
        <p:spPr>
          <a:xfrm>
            <a:off x="7151185" y="3611338"/>
            <a:ext cx="4061298" cy="923330"/>
          </a:xfrm>
          <a:prstGeom prst="rect">
            <a:avLst/>
          </a:prstGeom>
        </p:spPr>
        <p:txBody>
          <a:bodyPr wrap="square">
            <a:spAutoFit/>
          </a:bodyPr>
          <a:lstStyle/>
          <a:p>
            <a:pPr>
              <a:spcBef>
                <a:spcPct val="0"/>
              </a:spcBef>
              <a:buFontTx/>
              <a:buNone/>
            </a:pPr>
            <a:r>
              <a:rPr lang="en-US" altLang="zh-CN" b="1" dirty="0">
                <a:solidFill>
                  <a:srgbClr val="C00000"/>
                </a:solidFill>
                <a:latin typeface="Times New Roman" panose="02020603050405020304" pitchFamily="18" charset="0"/>
                <a:ea typeface="DFKai-SB" panose="03000509000000000000" pitchFamily="65" charset="-120"/>
                <a:cs typeface="Times New Roman" panose="02020603050405020304" pitchFamily="18" charset="0"/>
              </a:rPr>
              <a:t>Watch</a:t>
            </a:r>
            <a:r>
              <a:rPr lang="zh-CN" altLang="en-US" b="1" dirty="0">
                <a:solidFill>
                  <a:srgbClr val="C00000"/>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b="1" dirty="0">
                <a:solidFill>
                  <a:srgbClr val="C00000"/>
                </a:solidFill>
                <a:latin typeface="Times New Roman" panose="02020603050405020304" pitchFamily="18" charset="0"/>
                <a:ea typeface="DFKai-SB" panose="03000509000000000000" pitchFamily="65" charset="-120"/>
                <a:cs typeface="Times New Roman" panose="02020603050405020304" pitchFamily="18" charset="0"/>
              </a:rPr>
              <a:t>the</a:t>
            </a:r>
            <a:r>
              <a:rPr lang="zh-CN" altLang="en-US" b="1" dirty="0">
                <a:solidFill>
                  <a:srgbClr val="C00000"/>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b="1" dirty="0">
                <a:solidFill>
                  <a:srgbClr val="C00000"/>
                </a:solidFill>
                <a:latin typeface="Times New Roman" panose="02020603050405020304" pitchFamily="18" charset="0"/>
                <a:ea typeface="DFKai-SB" panose="03000509000000000000" pitchFamily="65" charset="-120"/>
                <a:cs typeface="Times New Roman" panose="02020603050405020304" pitchFamily="18" charset="0"/>
              </a:rPr>
              <a:t>following video,</a:t>
            </a:r>
            <a:r>
              <a:rPr lang="zh-CN" altLang="en-US" b="1" dirty="0">
                <a:solidFill>
                  <a:srgbClr val="C00000"/>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b="1" dirty="0">
                <a:solidFill>
                  <a:srgbClr val="C00000"/>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b="1" dirty="0">
                <a:solidFill>
                  <a:srgbClr val="C00000"/>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b="1" dirty="0">
                <a:solidFill>
                  <a:srgbClr val="C00000"/>
                </a:solidFill>
                <a:latin typeface="Times New Roman" panose="02020603050405020304" pitchFamily="18" charset="0"/>
                <a:ea typeface="DFKai-SB" panose="03000509000000000000" pitchFamily="65" charset="-120"/>
                <a:cs typeface="Times New Roman" panose="02020603050405020304" pitchFamily="18" charset="0"/>
              </a:rPr>
              <a:t>talk about how you feel in your interactions with</a:t>
            </a:r>
            <a:r>
              <a:rPr lang="zh-CN" altLang="en-US" b="1" dirty="0">
                <a:solidFill>
                  <a:srgbClr val="C00000"/>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b="1" dirty="0">
                <a:solidFill>
                  <a:srgbClr val="C00000"/>
                </a:solidFill>
                <a:latin typeface="Times New Roman" panose="02020603050405020304" pitchFamily="18" charset="0"/>
                <a:ea typeface="DFKai-SB" panose="03000509000000000000" pitchFamily="65" charset="-120"/>
                <a:cs typeface="Times New Roman" panose="02020603050405020304" pitchFamily="18" charset="0"/>
              </a:rPr>
              <a:t>other</a:t>
            </a:r>
            <a:r>
              <a:rPr lang="zh-CN" altLang="en-US" b="1" dirty="0">
                <a:solidFill>
                  <a:srgbClr val="C00000"/>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b="1" dirty="0">
                <a:solidFill>
                  <a:srgbClr val="C00000"/>
                </a:solidFill>
                <a:latin typeface="Times New Roman" panose="02020603050405020304" pitchFamily="18" charset="0"/>
                <a:ea typeface="DFKai-SB" panose="03000509000000000000" pitchFamily="65" charset="-120"/>
                <a:cs typeface="Times New Roman" panose="02020603050405020304" pitchFamily="18" charset="0"/>
              </a:rPr>
              <a:t>ethnic</a:t>
            </a:r>
            <a:r>
              <a:rPr lang="zh-CN" altLang="en-US" b="1" dirty="0">
                <a:solidFill>
                  <a:srgbClr val="C00000"/>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b="1" dirty="0">
                <a:solidFill>
                  <a:srgbClr val="C00000"/>
                </a:solidFill>
                <a:latin typeface="Times New Roman" panose="02020603050405020304" pitchFamily="18" charset="0"/>
                <a:ea typeface="DFKai-SB" panose="03000509000000000000" pitchFamily="65" charset="-120"/>
                <a:cs typeface="Times New Roman" panose="02020603050405020304" pitchFamily="18" charset="0"/>
              </a:rPr>
              <a:t>groups.</a:t>
            </a:r>
          </a:p>
        </p:txBody>
      </p:sp>
      <p:sp>
        <p:nvSpPr>
          <p:cNvPr id="10" name="灯片编号占位符 1">
            <a:extLst>
              <a:ext uri="{FF2B5EF4-FFF2-40B4-BE49-F238E27FC236}">
                <a16:creationId xmlns:a16="http://schemas.microsoft.com/office/drawing/2014/main" id="{3C20E7B9-7EA3-4C5F-87C0-8B1F371FFE6F}"/>
              </a:ext>
            </a:extLst>
          </p:cNvPr>
          <p:cNvSpPr txBox="1">
            <a:spLocks/>
          </p:cNvSpPr>
          <p:nvPr/>
        </p:nvSpPr>
        <p:spPr>
          <a:xfrm>
            <a:off x="10270027" y="6431556"/>
            <a:ext cx="984019"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C913308-F349-4B6D-A68A-DD1791B4A57B}" type="slidenum">
              <a:rPr lang="zh-CN" altLang="en-US" sz="1600">
                <a:solidFill>
                  <a:schemeClr val="tx1"/>
                </a:solidFill>
              </a:rPr>
              <a:pPr/>
              <a:t>30</a:t>
            </a:fld>
            <a:endParaRPr lang="zh-CN" altLang="en-US" sz="1600" dirty="0">
              <a:solidFill>
                <a:schemeClr val="tx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074" name="标题 1">
            <a:extLst>
              <a:ext uri="{FF2B5EF4-FFF2-40B4-BE49-F238E27FC236}">
                <a16:creationId xmlns:a16="http://schemas.microsoft.com/office/drawing/2014/main" id="{2C886BA1-36E6-49AF-B861-9B36F64B4B55}"/>
              </a:ext>
            </a:extLst>
          </p:cNvPr>
          <p:cNvSpPr>
            <a:spLocks noGrp="1" noChangeArrowheads="1"/>
          </p:cNvSpPr>
          <p:nvPr>
            <p:ph type="title"/>
          </p:nvPr>
        </p:nvSpPr>
        <p:spPr>
          <a:xfrm>
            <a:off x="1199456" y="332656"/>
            <a:ext cx="9865096" cy="1689311"/>
          </a:xfrm>
        </p:spPr>
        <p:txBody>
          <a:bodyPr>
            <a:noAutofit/>
          </a:bodyPr>
          <a:lstStyle/>
          <a:p>
            <a:pPr algn="ctr">
              <a:lnSpc>
                <a:spcPct val="100000"/>
              </a:lnSpc>
            </a:pPr>
            <a:br>
              <a:rPr lang="en-US" altLang="zh-CN" sz="4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br>
            <a:r>
              <a:rPr lang="en-US" altLang="zh-CN" sz="4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Hong Kong:</a:t>
            </a:r>
            <a:r>
              <a:rPr lang="zh-CN" altLang="en-US" sz="4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4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a:t>
            </a:r>
            <a:r>
              <a:rPr lang="zh-CN" altLang="en-US" sz="4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4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international</a:t>
            </a:r>
            <a:r>
              <a:rPr lang="zh-CN" altLang="en-US" sz="4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4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metropolis</a:t>
            </a:r>
            <a:r>
              <a:rPr lang="zh-CN" altLang="en-US" sz="4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4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of multi-ethnic coexistence</a:t>
            </a:r>
            <a:r>
              <a:rPr lang="zh-CN" altLang="en-US" sz="4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p>
        </p:txBody>
      </p:sp>
      <p:sp>
        <p:nvSpPr>
          <p:cNvPr id="131075" name="内容占位符 2">
            <a:extLst>
              <a:ext uri="{FF2B5EF4-FFF2-40B4-BE49-F238E27FC236}">
                <a16:creationId xmlns:a16="http://schemas.microsoft.com/office/drawing/2014/main" id="{1082C990-17FA-4492-A100-234B6451127C}"/>
              </a:ext>
            </a:extLst>
          </p:cNvPr>
          <p:cNvSpPr>
            <a:spLocks noGrp="1" noChangeArrowheads="1"/>
          </p:cNvSpPr>
          <p:nvPr>
            <p:ph idx="1"/>
          </p:nvPr>
        </p:nvSpPr>
        <p:spPr>
          <a:xfrm>
            <a:off x="695400" y="2335367"/>
            <a:ext cx="10801200" cy="3588544"/>
          </a:xfrm>
        </p:spPr>
        <p:txBody>
          <a:bodyPr>
            <a:noAutofit/>
          </a:bodyPr>
          <a:lstStyle/>
          <a:p>
            <a:pPr marL="0" indent="0" algn="just">
              <a:lnSpc>
                <a:spcPct val="150000"/>
              </a:lnSpc>
              <a:buNone/>
            </a:pPr>
            <a:r>
              <a:rPr lang="en-US" altLang="zh-CN" sz="3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Various</a:t>
            </a:r>
            <a:r>
              <a:rPr lang="zh-CN" altLang="en-US" sz="3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3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ethnic</a:t>
            </a:r>
            <a:r>
              <a:rPr lang="zh-CN" altLang="en-US" sz="3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3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groups take residence in Hong Kong.</a:t>
            </a:r>
            <a:r>
              <a:rPr lang="zh-CN" altLang="en-US" sz="3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3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With</a:t>
            </a:r>
            <a:r>
              <a:rPr lang="zh-CN" altLang="en-US" sz="3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3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different</a:t>
            </a:r>
            <a:r>
              <a:rPr lang="zh-CN" altLang="en-US" sz="3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3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languages,</a:t>
            </a:r>
            <a:r>
              <a:rPr lang="zh-CN" altLang="en-US" sz="3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3600" dirty="0" err="1">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colours</a:t>
            </a:r>
            <a:r>
              <a:rPr lang="en-US" altLang="zh-CN" sz="3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3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3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nationalities,</a:t>
            </a:r>
            <a:r>
              <a:rPr lang="zh-CN" altLang="en-US" sz="3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3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religions</a:t>
            </a:r>
            <a:r>
              <a:rPr lang="zh-CN" altLang="en-US" sz="3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3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sz="3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3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races,</a:t>
            </a:r>
            <a:r>
              <a:rPr lang="zh-CN" altLang="en-US" sz="3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3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together they</a:t>
            </a:r>
            <a:r>
              <a:rPr lang="zh-CN" altLang="en-US" sz="3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3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have contributed a multi-lingual</a:t>
            </a:r>
            <a:r>
              <a:rPr lang="zh-CN" altLang="en-US" sz="3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3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culturally diverse society.</a:t>
            </a:r>
            <a:endParaRPr lang="zh-CN" altLang="en-US" sz="3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31077" name="灯片编号占位符 1">
            <a:extLst>
              <a:ext uri="{FF2B5EF4-FFF2-40B4-BE49-F238E27FC236}">
                <a16:creationId xmlns:a16="http://schemas.microsoft.com/office/drawing/2014/main" id="{B170F7C2-354D-4423-AC42-7577B8396340}"/>
              </a:ext>
            </a:extLst>
          </p:cNvPr>
          <p:cNvSpPr>
            <a:spLocks noGrp="1" noChangeArrowheads="1"/>
          </p:cNvSpPr>
          <p:nvPr>
            <p:ph type="sldNum" sz="quarter" idx="12"/>
          </p:nvPr>
        </p:nvSpPr>
        <p:spPr>
          <a:xfrm>
            <a:off x="10992544" y="6237312"/>
            <a:ext cx="984019" cy="365125"/>
          </a:xfrm>
          <a:noFill/>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18859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2288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25717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29146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Tx/>
              <a:buNone/>
            </a:pPr>
            <a:fld id="{5EB3A534-2DA0-472E-911D-C7C8FAC36632}" type="slidenum">
              <a:rPr lang="en-US" altLang="zh-CN" sz="1600"/>
              <a:pPr>
                <a:spcBef>
                  <a:spcPct val="0"/>
                </a:spcBef>
                <a:buFontTx/>
                <a:buNone/>
              </a:pPr>
              <a:t>31</a:t>
            </a:fld>
            <a:endParaRPr lang="en-US" altLang="zh-CN" sz="16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2098" name="内容占位符 2">
            <a:extLst>
              <a:ext uri="{FF2B5EF4-FFF2-40B4-BE49-F238E27FC236}">
                <a16:creationId xmlns:a16="http://schemas.microsoft.com/office/drawing/2014/main" id="{98D846EB-0F68-4381-BFBD-136797379111}"/>
              </a:ext>
            </a:extLst>
          </p:cNvPr>
          <p:cNvSpPr>
            <a:spLocks noGrp="1" noChangeArrowheads="1"/>
          </p:cNvSpPr>
          <p:nvPr>
            <p:ph idx="1"/>
          </p:nvPr>
        </p:nvSpPr>
        <p:spPr>
          <a:xfrm>
            <a:off x="2090527" y="1208122"/>
            <a:ext cx="8010946" cy="3942160"/>
          </a:xfrm>
        </p:spPr>
        <p:txBody>
          <a:bodyPr/>
          <a:lstStyle/>
          <a:p>
            <a:pPr marL="0" indent="0">
              <a:lnSpc>
                <a:spcPct val="150000"/>
              </a:lnSpc>
              <a:buNone/>
            </a:pPr>
            <a:r>
              <a:rPr lang="zh-CN" altLang="en-US" dirty="0">
                <a:latin typeface="等线" panose="02010600030101010101" pitchFamily="2" charset="-122"/>
                <a:ea typeface="仿宋" panose="02010609060101010101" pitchFamily="49" charset="-122"/>
              </a:rPr>
              <a:t>      </a:t>
            </a:r>
            <a:endParaRPr lang="zh-CN" altLang="en-US" dirty="0">
              <a:latin typeface="微软雅黑" panose="020B0503020204020204" pitchFamily="34" charset="-122"/>
              <a:ea typeface="仿宋" panose="02010609060101010101" pitchFamily="49" charset="-122"/>
            </a:endParaRPr>
          </a:p>
        </p:txBody>
      </p:sp>
      <p:sp>
        <p:nvSpPr>
          <p:cNvPr id="132103" name="灯片编号占位符 1">
            <a:extLst>
              <a:ext uri="{FF2B5EF4-FFF2-40B4-BE49-F238E27FC236}">
                <a16:creationId xmlns:a16="http://schemas.microsoft.com/office/drawing/2014/main" id="{50409D1D-9ED0-448A-96EC-CB27250557D7}"/>
              </a:ext>
            </a:extLst>
          </p:cNvPr>
          <p:cNvSpPr>
            <a:spLocks noGrp="1" noChangeArrowheads="1"/>
          </p:cNvSpPr>
          <p:nvPr>
            <p:ph type="sldNum" sz="quarter" idx="12"/>
          </p:nvPr>
        </p:nvSpPr>
        <p:spPr>
          <a:xfrm>
            <a:off x="10776520" y="6362509"/>
            <a:ext cx="984019" cy="365125"/>
          </a:xfrm>
          <a:noFill/>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18859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2288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25717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29146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Tx/>
              <a:buNone/>
            </a:pPr>
            <a:fld id="{CEFFBFD5-38A6-4390-B985-F6C0FFD88ED3}" type="slidenum">
              <a:rPr lang="en-US" altLang="zh-CN" sz="1600"/>
              <a:pPr>
                <a:spcBef>
                  <a:spcPct val="0"/>
                </a:spcBef>
                <a:buFontTx/>
                <a:buNone/>
              </a:pPr>
              <a:t>32</a:t>
            </a:fld>
            <a:endParaRPr lang="en-US" altLang="zh-CN" sz="1600" dirty="0"/>
          </a:p>
        </p:txBody>
      </p:sp>
      <p:sp>
        <p:nvSpPr>
          <p:cNvPr id="9" name="文本框 8">
            <a:extLst>
              <a:ext uri="{FF2B5EF4-FFF2-40B4-BE49-F238E27FC236}">
                <a16:creationId xmlns:a16="http://schemas.microsoft.com/office/drawing/2014/main" id="{F667F7C8-2E0E-49E5-84F1-E73A99058E66}"/>
              </a:ext>
            </a:extLst>
          </p:cNvPr>
          <p:cNvSpPr txBox="1"/>
          <p:nvPr/>
        </p:nvSpPr>
        <p:spPr>
          <a:xfrm>
            <a:off x="479377" y="332656"/>
            <a:ext cx="11281162" cy="707886"/>
          </a:xfrm>
          <a:prstGeom prst="rect">
            <a:avLst/>
          </a:prstGeom>
          <a:noFill/>
        </p:spPr>
        <p:txBody>
          <a:bodyPr wrap="square">
            <a:spAutoFit/>
          </a:bodyPr>
          <a:lstStyle/>
          <a:p>
            <a:pPr algn="ctr"/>
            <a:r>
              <a:rPr lang="en-US" altLang="zh-CN" sz="4000" b="1" dirty="0">
                <a:latin typeface="Times New Roman" panose="02020603050405020304" pitchFamily="18" charset="0"/>
                <a:ea typeface="DFKai-SB" panose="03000509000000000000" pitchFamily="65" charset="-120"/>
                <a:cs typeface="Times New Roman" panose="02020603050405020304" pitchFamily="18" charset="0"/>
              </a:rPr>
              <a:t>Hong Kong’s demographic structure</a:t>
            </a:r>
            <a:endParaRPr lang="en-US" altLang="zh-CN" sz="4000" b="1" strike="sngStrike"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 name="Rectangle 3"/>
          <p:cNvSpPr/>
          <p:nvPr/>
        </p:nvSpPr>
        <p:spPr>
          <a:xfrm>
            <a:off x="3455510" y="5661248"/>
            <a:ext cx="4822602" cy="646331"/>
          </a:xfrm>
          <a:prstGeom prst="rect">
            <a:avLst/>
          </a:prstGeom>
        </p:spPr>
        <p:txBody>
          <a:bodyPr wrap="none">
            <a:spAutoFit/>
          </a:bodyPr>
          <a:lstStyle/>
          <a:p>
            <a:r>
              <a:rPr lang="en-US" altLang="zh-CN" dirty="0">
                <a:latin typeface="Times New Roman" panose="02020603050405020304" pitchFamily="18" charset="0"/>
                <a:ea typeface="DFKai-SB" panose="03000509000000000000" pitchFamily="65" charset="-120"/>
                <a:cs typeface="Times New Roman" panose="02020603050405020304" pitchFamily="18" charset="0"/>
              </a:rPr>
              <a:t>Source:</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2016</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By-census Results</a:t>
            </a:r>
            <a:endParaRPr lang="en-US" altLang="zh-CN" strike="sngStrike" dirty="0">
              <a:latin typeface="Times New Roman" panose="02020603050405020304" pitchFamily="18" charset="0"/>
              <a:ea typeface="DFKai-SB" panose="03000509000000000000" pitchFamily="65" charset="-120"/>
              <a:cs typeface="Times New Roman" panose="02020603050405020304" pitchFamily="18" charset="0"/>
            </a:endParaRPr>
          </a:p>
          <a:p>
            <a:r>
              <a:rPr lang="en-US" altLang="zh-TW" dirty="0">
                <a:latin typeface="Times New Roman" panose="02020603050405020304" pitchFamily="18" charset="0"/>
                <a:ea typeface="DFKai-SB" panose="03000509000000000000" pitchFamily="65" charset="-120"/>
                <a:cs typeface="Times New Roman" panose="02020603050405020304" pitchFamily="18" charset="0"/>
              </a:rPr>
              <a:t>https://www.bycensus2016.gov.hk/en/bc-pob.html</a:t>
            </a:r>
            <a:endParaRPr lang="en-US" strike="sngStrike" dirty="0">
              <a:latin typeface="Times New Roman" panose="02020603050405020304" pitchFamily="18" charset="0"/>
              <a:ea typeface="DFKai-SB" panose="03000509000000000000" pitchFamily="65" charset="-120"/>
              <a:cs typeface="Times New Roman" panose="02020603050405020304" pitchFamily="18" charset="0"/>
            </a:endParaRPr>
          </a:p>
        </p:txBody>
      </p:sp>
      <p:graphicFrame>
        <p:nvGraphicFramePr>
          <p:cNvPr id="7" name="图表 6">
            <a:extLst>
              <a:ext uri="{FF2B5EF4-FFF2-40B4-BE49-F238E27FC236}">
                <a16:creationId xmlns:a16="http://schemas.microsoft.com/office/drawing/2014/main" id="{7B25C669-A4D7-4D63-A8F2-D014A8A5819E}"/>
              </a:ext>
            </a:extLst>
          </p:cNvPr>
          <p:cNvGraphicFramePr/>
          <p:nvPr>
            <p:extLst>
              <p:ext uri="{D42A27DB-BD31-4B8C-83A1-F6EECF244321}">
                <p14:modId xmlns:p14="http://schemas.microsoft.com/office/powerpoint/2010/main" val="3019695685"/>
              </p:ext>
            </p:extLst>
          </p:nvPr>
        </p:nvGraphicFramePr>
        <p:xfrm>
          <a:off x="767408" y="1208122"/>
          <a:ext cx="5904656" cy="434297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表格 9">
            <a:extLst>
              <a:ext uri="{FF2B5EF4-FFF2-40B4-BE49-F238E27FC236}">
                <a16:creationId xmlns:a16="http://schemas.microsoft.com/office/drawing/2014/main" id="{4C834CD0-69A0-422A-ADA1-B2534646CE33}"/>
              </a:ext>
            </a:extLst>
          </p:cNvPr>
          <p:cNvGraphicFramePr>
            <a:graphicFrameLocks noGrp="1"/>
          </p:cNvGraphicFramePr>
          <p:nvPr>
            <p:extLst>
              <p:ext uri="{D42A27DB-BD31-4B8C-83A1-F6EECF244321}">
                <p14:modId xmlns:p14="http://schemas.microsoft.com/office/powerpoint/2010/main" val="1041369206"/>
              </p:ext>
            </p:extLst>
          </p:nvPr>
        </p:nvGraphicFramePr>
        <p:xfrm>
          <a:off x="6192102" y="1772816"/>
          <a:ext cx="5592530" cy="2696274"/>
        </p:xfrm>
        <a:graphic>
          <a:graphicData uri="http://schemas.openxmlformats.org/drawingml/2006/table">
            <a:tbl>
              <a:tblPr firstRow="1" bandRow="1">
                <a:tableStyleId>{5C22544A-7EE6-4342-B048-85BDC9FD1C3A}</a:tableStyleId>
              </a:tblPr>
              <a:tblGrid>
                <a:gridCol w="3222814">
                  <a:extLst>
                    <a:ext uri="{9D8B030D-6E8A-4147-A177-3AD203B41FA5}">
                      <a16:colId xmlns:a16="http://schemas.microsoft.com/office/drawing/2014/main" val="3805593570"/>
                    </a:ext>
                  </a:extLst>
                </a:gridCol>
                <a:gridCol w="2369716">
                  <a:extLst>
                    <a:ext uri="{9D8B030D-6E8A-4147-A177-3AD203B41FA5}">
                      <a16:colId xmlns:a16="http://schemas.microsoft.com/office/drawing/2014/main" val="1076332725"/>
                    </a:ext>
                  </a:extLst>
                </a:gridCol>
              </a:tblGrid>
              <a:tr h="463061">
                <a:tc>
                  <a:txBody>
                    <a:bodyPr/>
                    <a:lstStyle/>
                    <a:p>
                      <a:pPr algn="ctr"/>
                      <a:r>
                        <a:rPr lang="en-US" altLang="zh-CN" sz="2800" dirty="0">
                          <a:solidFill>
                            <a:srgbClr val="002060"/>
                          </a:solidFill>
                          <a:latin typeface="Times New Roman" panose="02020603050405020304" pitchFamily="18" charset="0"/>
                          <a:ea typeface="DFKai-SB" panose="03000509000000000000" pitchFamily="65" charset="-120"/>
                          <a:cs typeface="Times New Roman" panose="02020603050405020304" pitchFamily="18" charset="0"/>
                        </a:rPr>
                        <a:t>Place</a:t>
                      </a:r>
                      <a:r>
                        <a:rPr lang="zh-CN" altLang="en-US" sz="2800" dirty="0">
                          <a:solidFill>
                            <a:srgbClr val="002060"/>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rgbClr val="002060"/>
                          </a:solidFill>
                          <a:latin typeface="Times New Roman" panose="02020603050405020304" pitchFamily="18" charset="0"/>
                          <a:ea typeface="DFKai-SB" panose="03000509000000000000" pitchFamily="65" charset="-120"/>
                          <a:cs typeface="Times New Roman" panose="02020603050405020304" pitchFamily="18" charset="0"/>
                        </a:rPr>
                        <a:t>of</a:t>
                      </a:r>
                      <a:r>
                        <a:rPr lang="zh-CN" altLang="en-US" sz="2800" dirty="0">
                          <a:solidFill>
                            <a:srgbClr val="002060"/>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rgbClr val="002060"/>
                          </a:solidFill>
                          <a:latin typeface="Times New Roman" panose="02020603050405020304" pitchFamily="18" charset="0"/>
                          <a:ea typeface="DFKai-SB" panose="03000509000000000000" pitchFamily="65" charset="-120"/>
                          <a:cs typeface="Times New Roman" panose="02020603050405020304" pitchFamily="18" charset="0"/>
                        </a:rPr>
                        <a:t>birth</a:t>
                      </a:r>
                    </a:p>
                  </a:txBody>
                  <a:tcPr/>
                </a:tc>
                <a:tc>
                  <a:txBody>
                    <a:bodyPr/>
                    <a:lstStyle/>
                    <a:p>
                      <a:pPr algn="ctr"/>
                      <a:r>
                        <a:rPr lang="en-US" altLang="zh-CN" sz="2800" dirty="0">
                          <a:solidFill>
                            <a:srgbClr val="002060"/>
                          </a:solidFill>
                          <a:latin typeface="Times New Roman" panose="02020603050405020304" pitchFamily="18" charset="0"/>
                          <a:ea typeface="DFKai-SB" panose="03000509000000000000" pitchFamily="65" charset="-120"/>
                          <a:cs typeface="Times New Roman" panose="02020603050405020304" pitchFamily="18" charset="0"/>
                        </a:rPr>
                        <a:t>Population</a:t>
                      </a:r>
                      <a:endParaRPr lang="zh-CN" altLang="en-US" sz="2800" dirty="0">
                        <a:solidFill>
                          <a:srgbClr val="002060"/>
                        </a:solidFill>
                        <a:latin typeface="Times New Roman" panose="02020603050405020304" pitchFamily="18" charset="0"/>
                        <a:ea typeface="DFKai-SB" panose="03000509000000000000" pitchFamily="65" charset="-120"/>
                        <a:cs typeface="Times New Roman" panose="02020603050405020304" pitchFamily="18" charset="0"/>
                      </a:endParaRPr>
                    </a:p>
                  </a:txBody>
                  <a:tcPr/>
                </a:tc>
                <a:extLst>
                  <a:ext uri="{0D108BD9-81ED-4DB2-BD59-A6C34878D82A}">
                    <a16:rowId xmlns:a16="http://schemas.microsoft.com/office/drawing/2014/main" val="3822067346"/>
                  </a:ext>
                </a:extLst>
              </a:tr>
              <a:tr h="463061">
                <a:tc>
                  <a:txBody>
                    <a:bodyPr/>
                    <a:lstStyle/>
                    <a:p>
                      <a:pPr marL="285750" indent="-285750" algn="ctr">
                        <a:buFont typeface="Wingdings" panose="05000000000000000000" pitchFamily="2" charset="2"/>
                        <a:buChar char="n"/>
                      </a:pP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Hong</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Kong</a:t>
                      </a:r>
                      <a:endParaRPr lang="zh-CN" altLang="en-US" sz="2800" dirty="0">
                        <a:latin typeface="Times New Roman" panose="02020603050405020304" pitchFamily="18" charset="0"/>
                        <a:ea typeface="DFKai-SB" panose="03000509000000000000" pitchFamily="65" charset="-120"/>
                        <a:cs typeface="Times New Roman" panose="02020603050405020304" pitchFamily="18" charset="0"/>
                      </a:endParaRPr>
                    </a:p>
                  </a:txBody>
                  <a:tcPr/>
                </a:tc>
                <a:tc>
                  <a:txBody>
                    <a:bodyPr/>
                    <a:lstStyle/>
                    <a:p>
                      <a:pPr algn="ct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4 451 493</a:t>
                      </a:r>
                      <a:endParaRPr lang="zh-CN" altLang="en-US" sz="2800" dirty="0">
                        <a:latin typeface="Times New Roman" panose="02020603050405020304" pitchFamily="18" charset="0"/>
                        <a:ea typeface="DFKai-SB" panose="03000509000000000000" pitchFamily="65" charset="-120"/>
                        <a:cs typeface="Times New Roman" panose="02020603050405020304" pitchFamily="18" charset="0"/>
                      </a:endParaRPr>
                    </a:p>
                  </a:txBody>
                  <a:tcPr/>
                </a:tc>
                <a:extLst>
                  <a:ext uri="{0D108BD9-81ED-4DB2-BD59-A6C34878D82A}">
                    <a16:rowId xmlns:a16="http://schemas.microsoft.com/office/drawing/2014/main" val="1293579145"/>
                  </a:ext>
                </a:extLst>
              </a:tr>
              <a:tr h="1141794">
                <a:tc>
                  <a:txBody>
                    <a:bodyPr/>
                    <a:lstStyle/>
                    <a:p>
                      <a:pPr marL="285750" indent="-285750" algn="ctr">
                        <a:buFont typeface="Wingdings" panose="05000000000000000000" pitchFamily="2" charset="2"/>
                        <a:buChar char="n"/>
                      </a:pP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Mainland / Macao /</a:t>
                      </a:r>
                      <a:r>
                        <a:rPr lang="en-US" altLang="zh-CN" sz="2800" baseline="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Taiwan</a:t>
                      </a:r>
                      <a:endPar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txBody>
                  <a:tcPr/>
                </a:tc>
                <a:tc>
                  <a:txBody>
                    <a:bodyPr/>
                    <a:lstStyle/>
                    <a:p>
                      <a:pPr algn="ct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2 272 293</a:t>
                      </a:r>
                      <a:endParaRPr lang="zh-CN" altLang="en-US" sz="2800" dirty="0">
                        <a:latin typeface="Times New Roman" panose="02020603050405020304" pitchFamily="18" charset="0"/>
                        <a:ea typeface="DFKai-SB" panose="03000509000000000000" pitchFamily="65" charset="-120"/>
                        <a:cs typeface="Times New Roman" panose="02020603050405020304" pitchFamily="18" charset="0"/>
                      </a:endParaRPr>
                    </a:p>
                  </a:txBody>
                  <a:tcPr/>
                </a:tc>
                <a:extLst>
                  <a:ext uri="{0D108BD9-81ED-4DB2-BD59-A6C34878D82A}">
                    <a16:rowId xmlns:a16="http://schemas.microsoft.com/office/drawing/2014/main" val="3276927322"/>
                  </a:ext>
                </a:extLst>
              </a:tr>
              <a:tr h="463061">
                <a:tc>
                  <a:txBody>
                    <a:bodyPr/>
                    <a:lstStyle/>
                    <a:p>
                      <a:pPr marL="285750" indent="-285750" algn="ctr">
                        <a:buFont typeface="Wingdings" panose="05000000000000000000" pitchFamily="2" charset="2"/>
                        <a:buChar char="n"/>
                      </a:pP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Elsewhere</a:t>
                      </a:r>
                      <a:endParaRPr lang="zh-CN" altLang="en-US" sz="2800" dirty="0">
                        <a:latin typeface="Times New Roman" panose="02020603050405020304" pitchFamily="18" charset="0"/>
                        <a:ea typeface="DFKai-SB" panose="03000509000000000000" pitchFamily="65" charset="-120"/>
                        <a:cs typeface="Times New Roman" panose="02020603050405020304" pitchFamily="18" charset="0"/>
                      </a:endParaRPr>
                    </a:p>
                  </a:txBody>
                  <a:tcPr/>
                </a:tc>
                <a:tc>
                  <a:txBody>
                    <a:bodyPr/>
                    <a:lstStyle/>
                    <a:p>
                      <a:pPr algn="ct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612 799</a:t>
                      </a:r>
                      <a:endParaRPr lang="zh-CN" altLang="en-US" sz="2800" dirty="0">
                        <a:latin typeface="Times New Roman" panose="02020603050405020304" pitchFamily="18" charset="0"/>
                        <a:ea typeface="DFKai-SB" panose="03000509000000000000" pitchFamily="65" charset="-120"/>
                        <a:cs typeface="Times New Roman" panose="02020603050405020304" pitchFamily="18" charset="0"/>
                      </a:endParaRPr>
                    </a:p>
                  </a:txBody>
                  <a:tcPr/>
                </a:tc>
                <a:extLst>
                  <a:ext uri="{0D108BD9-81ED-4DB2-BD59-A6C34878D82A}">
                    <a16:rowId xmlns:a16="http://schemas.microsoft.com/office/drawing/2014/main" val="2570342091"/>
                  </a:ext>
                </a:extLst>
              </a:tr>
            </a:tbl>
          </a:graphicData>
        </a:graphic>
      </p:graphicFrame>
      <p:sp>
        <p:nvSpPr>
          <p:cNvPr id="10" name="Rectangle 9"/>
          <p:cNvSpPr/>
          <p:nvPr/>
        </p:nvSpPr>
        <p:spPr>
          <a:xfrm>
            <a:off x="3354395" y="6362509"/>
            <a:ext cx="4390946" cy="400110"/>
          </a:xfrm>
          <a:prstGeom prst="rect">
            <a:avLst/>
          </a:prstGeom>
        </p:spPr>
        <p:txBody>
          <a:bodyPr wrap="none">
            <a:spAutoFit/>
          </a:bodyPr>
          <a:lstStyle/>
          <a:p>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(Please</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refer</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to</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latest census updates)</a:t>
            </a:r>
            <a:endParaRPr lang="en-US" sz="2000" dirty="0"/>
          </a:p>
        </p:txBody>
      </p:sp>
    </p:spTree>
    <p:extLst>
      <p:ext uri="{BB962C8B-B14F-4D97-AF65-F5344CB8AC3E}">
        <p14:creationId xmlns:p14="http://schemas.microsoft.com/office/powerpoint/2010/main" val="26302872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22" name="标题 1">
            <a:extLst>
              <a:ext uri="{FF2B5EF4-FFF2-40B4-BE49-F238E27FC236}">
                <a16:creationId xmlns:a16="http://schemas.microsoft.com/office/drawing/2014/main" id="{C3BC4B12-7563-4761-B142-7FA2CD0236A4}"/>
              </a:ext>
            </a:extLst>
          </p:cNvPr>
          <p:cNvSpPr>
            <a:spLocks noGrp="1" noChangeArrowheads="1"/>
          </p:cNvSpPr>
          <p:nvPr>
            <p:ph type="title"/>
          </p:nvPr>
        </p:nvSpPr>
        <p:spPr>
          <a:xfrm>
            <a:off x="477288" y="260648"/>
            <a:ext cx="11233809" cy="792088"/>
          </a:xfrm>
        </p:spPr>
        <p:txBody>
          <a:bodyPr>
            <a:noAutofit/>
          </a:bodyPr>
          <a:lstStyle/>
          <a:p>
            <a:pPr algn="ctr"/>
            <a:r>
              <a:rPr lang="en-US" altLang="zh-CN" sz="40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Hong Kong’s ethnic composition</a:t>
            </a:r>
            <a:endParaRPr lang="zh-CN" altLang="en-US" sz="4000" b="1" strike="sngStrike"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3123" name="内容占位符 2">
            <a:extLst>
              <a:ext uri="{FF2B5EF4-FFF2-40B4-BE49-F238E27FC236}">
                <a16:creationId xmlns:a16="http://schemas.microsoft.com/office/drawing/2014/main" id="{7F23C43A-85C3-42ED-ADE7-5C9AD832CB7E}"/>
              </a:ext>
            </a:extLst>
          </p:cNvPr>
          <p:cNvSpPr>
            <a:spLocks noGrp="1" noChangeArrowheads="1"/>
          </p:cNvSpPr>
          <p:nvPr>
            <p:ph idx="1"/>
          </p:nvPr>
        </p:nvSpPr>
        <p:spPr>
          <a:xfrm>
            <a:off x="1703511" y="1556193"/>
            <a:ext cx="8647082" cy="4825135"/>
          </a:xfrm>
        </p:spPr>
        <p:txBody>
          <a:bodyPr/>
          <a:lstStyle/>
          <a:p>
            <a:pPr marL="0" indent="0" algn="just">
              <a:lnSpc>
                <a:spcPct val="150000"/>
              </a:lnSpc>
              <a:buNone/>
            </a:pPr>
            <a:r>
              <a:rPr lang="zh-CN" altLang="en-US" dirty="0">
                <a:latin typeface="等线" panose="02010600030101010101" pitchFamily="2" charset="-122"/>
                <a:ea typeface="仿宋" panose="02010609060101010101" pitchFamily="49" charset="-122"/>
              </a:rPr>
              <a:t> </a:t>
            </a:r>
            <a:endParaRPr lang="zh-CN" altLang="en-US" sz="2100" dirty="0">
              <a:latin typeface="微软雅黑" panose="020B0503020204020204" pitchFamily="34" charset="-122"/>
              <a:ea typeface="仿宋" panose="02010609060101010101" pitchFamily="49" charset="-122"/>
            </a:endParaRPr>
          </a:p>
        </p:txBody>
      </p:sp>
      <p:sp>
        <p:nvSpPr>
          <p:cNvPr id="133126" name="灯片编号占位符 1">
            <a:extLst>
              <a:ext uri="{FF2B5EF4-FFF2-40B4-BE49-F238E27FC236}">
                <a16:creationId xmlns:a16="http://schemas.microsoft.com/office/drawing/2014/main" id="{7DB51B9E-95A4-4ABF-8E0A-E219CD196730}"/>
              </a:ext>
            </a:extLst>
          </p:cNvPr>
          <p:cNvSpPr>
            <a:spLocks noGrp="1" noChangeArrowheads="1"/>
          </p:cNvSpPr>
          <p:nvPr>
            <p:ph type="sldNum" sz="quarter" idx="12"/>
          </p:nvPr>
        </p:nvSpPr>
        <p:spPr>
          <a:xfrm>
            <a:off x="10848528" y="6309320"/>
            <a:ext cx="984019" cy="365125"/>
          </a:xfrm>
          <a:noFill/>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18859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2288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25717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29146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Tx/>
              <a:buNone/>
            </a:pPr>
            <a:fld id="{7F14DE10-824F-4A12-ACEF-4C792939601D}" type="slidenum">
              <a:rPr lang="en-US" altLang="zh-CN" sz="1600"/>
              <a:pPr>
                <a:spcBef>
                  <a:spcPct val="0"/>
                </a:spcBef>
                <a:buFontTx/>
                <a:buNone/>
              </a:pPr>
              <a:t>33</a:t>
            </a:fld>
            <a:endParaRPr lang="en-US" altLang="zh-CN" sz="1600" dirty="0"/>
          </a:p>
        </p:txBody>
      </p:sp>
      <p:sp>
        <p:nvSpPr>
          <p:cNvPr id="5" name="Rectangle 1"/>
          <p:cNvSpPr>
            <a:spLocks noChangeArrowheads="1"/>
          </p:cNvSpPr>
          <p:nvPr/>
        </p:nvSpPr>
        <p:spPr bwMode="auto">
          <a:xfrm>
            <a:off x="623392" y="1589167"/>
            <a:ext cx="7380000" cy="361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indent="-285750" algn="just" defTabSz="914400">
              <a:spcAft>
                <a:spcPts val="600"/>
              </a:spcAft>
              <a:buFont typeface="Arial" panose="020B0604020202020204" pitchFamily="34" charset="0"/>
              <a:buChar char="•"/>
            </a:pP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Hong Kong</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society</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is</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predominantly made</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up of</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Chinese,</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who</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account</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for</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92%</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of</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total</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population.</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endParaRPr lang="en-US" altLang="en-US" sz="2800" dirty="0">
              <a:latin typeface="Times New Roman" panose="02020603050405020304" pitchFamily="18" charset="0"/>
              <a:ea typeface="DFKai-SB" panose="03000509000000000000" pitchFamily="65" charset="-120"/>
              <a:cs typeface="Times New Roman" panose="02020603050405020304" pitchFamily="18" charset="0"/>
            </a:endParaRPr>
          </a:p>
          <a:p>
            <a:pPr marL="285750" indent="-285750" algn="just" defTabSz="914400">
              <a:spcAft>
                <a:spcPts val="600"/>
              </a:spcAft>
              <a:buFont typeface="Arial" panose="020B0604020202020204" pitchFamily="34" charset="0"/>
              <a:buChar char="•"/>
            </a:pP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According</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to</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the 2019 population</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census,</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non-Chinese</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population</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in Hong Kong</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included</a:t>
            </a:r>
            <a:r>
              <a:rPr lang="zh-CN" altLang="en-US" sz="2800" dirty="0">
                <a:latin typeface="Times New Roman" panose="02020603050405020304" pitchFamily="18" charset="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Filipinos, Indonesians, Indians, Thais, Nepalese, Pakistanis, Americans, Malaysians, Canadians, and British, with a total of 543,300 people.</a:t>
            </a:r>
            <a:endParaRPr lang="en-US" altLang="en-US" sz="28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 name="Rectangle 5"/>
          <p:cNvSpPr/>
          <p:nvPr/>
        </p:nvSpPr>
        <p:spPr>
          <a:xfrm>
            <a:off x="623393" y="5458914"/>
            <a:ext cx="6420354" cy="738664"/>
          </a:xfrm>
          <a:prstGeom prst="rect">
            <a:avLst/>
          </a:prstGeom>
        </p:spPr>
        <p:txBody>
          <a:bodyPr wrap="square">
            <a:spAutoFit/>
          </a:bodyPr>
          <a:lstStyle/>
          <a:p>
            <a:r>
              <a:rPr lang="en-US" altLang="zh-CN" sz="1400" dirty="0">
                <a:latin typeface="Times New Roman" panose="02020603050405020304" pitchFamily="18" charset="0"/>
                <a:ea typeface="標楷體" panose="03000509000000000000" pitchFamily="65" charset="-120"/>
                <a:cs typeface="Times New Roman" panose="02020603050405020304" pitchFamily="18" charset="0"/>
              </a:rPr>
              <a:t>Source:</a:t>
            </a:r>
            <a:r>
              <a:rPr lang="zh-CN" altLang="en-US" sz="1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CN" sz="1400" dirty="0">
                <a:latin typeface="Times New Roman" panose="02020603050405020304" pitchFamily="18" charset="0"/>
                <a:ea typeface="標楷體" panose="03000509000000000000" pitchFamily="65" charset="-120"/>
                <a:cs typeface="Times New Roman" panose="02020603050405020304" pitchFamily="18" charset="0"/>
              </a:rPr>
              <a:t>Hong</a:t>
            </a:r>
            <a:r>
              <a:rPr lang="zh-CN" altLang="en-US" sz="1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CN" sz="1400" dirty="0">
                <a:latin typeface="Times New Roman" panose="02020603050405020304" pitchFamily="18" charset="0"/>
                <a:ea typeface="標楷體" panose="03000509000000000000" pitchFamily="65" charset="-120"/>
                <a:cs typeface="Times New Roman" panose="02020603050405020304" pitchFamily="18" charset="0"/>
              </a:rPr>
              <a:t>Kong</a:t>
            </a:r>
            <a:r>
              <a:rPr lang="zh-CN" altLang="en-US" sz="1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CN" sz="1400" dirty="0">
                <a:latin typeface="Times New Roman" panose="02020603050405020304" pitchFamily="18" charset="0"/>
                <a:ea typeface="標楷體" panose="03000509000000000000" pitchFamily="65" charset="-120"/>
                <a:cs typeface="Times New Roman" panose="02020603050405020304" pitchFamily="18" charset="0"/>
              </a:rPr>
              <a:t>2019:</a:t>
            </a:r>
            <a:r>
              <a:rPr lang="zh-CN" altLang="en-US" sz="1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CN" sz="1400" dirty="0">
                <a:latin typeface="Times New Roman" panose="02020603050405020304" pitchFamily="18" charset="0"/>
                <a:ea typeface="標楷體" panose="03000509000000000000" pitchFamily="65" charset="-120"/>
                <a:cs typeface="Times New Roman" panose="02020603050405020304" pitchFamily="18" charset="0"/>
              </a:rPr>
              <a:t>The</a:t>
            </a:r>
            <a:r>
              <a:rPr lang="zh-CN" altLang="en-US" sz="1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CN" sz="1400" dirty="0">
                <a:latin typeface="Times New Roman" panose="02020603050405020304" pitchFamily="18" charset="0"/>
                <a:ea typeface="標楷體" panose="03000509000000000000" pitchFamily="65" charset="-120"/>
                <a:cs typeface="Times New Roman" panose="02020603050405020304" pitchFamily="18" charset="0"/>
              </a:rPr>
              <a:t>Facts</a:t>
            </a:r>
            <a:r>
              <a:rPr lang="zh-CN" altLang="en-US" sz="1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CN" sz="1400" dirty="0">
                <a:latin typeface="Times New Roman" panose="02020603050405020304" pitchFamily="18" charset="0"/>
                <a:ea typeface="標楷體" panose="03000509000000000000" pitchFamily="65" charset="-120"/>
                <a:cs typeface="Times New Roman" panose="02020603050405020304" pitchFamily="18" charset="0"/>
              </a:rPr>
              <a:t>(</a:t>
            </a:r>
            <a:r>
              <a:rPr lang="en-GB" altLang="zh-CN" sz="1400" dirty="0">
                <a:latin typeface="Times New Roman" panose="02020603050405020304" pitchFamily="18" charset="0"/>
                <a:ea typeface="標楷體" panose="03000509000000000000" pitchFamily="65" charset="-120"/>
                <a:cs typeface="Times New Roman" panose="02020603050405020304" pitchFamily="18" charset="0"/>
              </a:rPr>
              <a:t>https://www.yearbook.gov.hk/2019/en/pdf/Facts.pdf)</a:t>
            </a:r>
          </a:p>
          <a:p>
            <a:endParaRPr lang="en-US" sz="1400" strike="sngStrike"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Rectangle 5"/>
          <p:cNvSpPr/>
          <p:nvPr/>
        </p:nvSpPr>
        <p:spPr>
          <a:xfrm>
            <a:off x="8399695" y="1196752"/>
            <a:ext cx="3240360" cy="769441"/>
          </a:xfrm>
          <a:prstGeom prst="rect">
            <a:avLst/>
          </a:prstGeom>
        </p:spPr>
        <p:txBody>
          <a:bodyPr wrap="square">
            <a:spAutoFit/>
          </a:bodyPr>
          <a:lstStyle/>
          <a:p>
            <a:pPr algn="ctr"/>
            <a:r>
              <a:rPr lang="en-US" altLang="zh-CN" sz="2200" dirty="0">
                <a:latin typeface="Times New Roman" panose="02020603050405020304" pitchFamily="18" charset="0"/>
                <a:ea typeface="DFKai-SB" panose="03000509000000000000" pitchFamily="65" charset="-120"/>
                <a:cs typeface="Times New Roman" panose="02020603050405020304" pitchFamily="18" charset="0"/>
              </a:rPr>
              <a:t>Non-Chinese</a:t>
            </a:r>
            <a:r>
              <a:rPr lang="zh-CN" altLang="en-US" sz="22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latin typeface="Times New Roman" panose="02020603050405020304" pitchFamily="18" charset="0"/>
                <a:ea typeface="DFKai-SB" panose="03000509000000000000" pitchFamily="65" charset="-120"/>
                <a:cs typeface="Times New Roman" panose="02020603050405020304" pitchFamily="18" charset="0"/>
              </a:rPr>
              <a:t>population</a:t>
            </a:r>
            <a:r>
              <a:rPr lang="zh-CN" altLang="en-US" sz="22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latin typeface="Times New Roman" panose="02020603050405020304" pitchFamily="18" charset="0"/>
                <a:ea typeface="DFKai-SB" panose="03000509000000000000" pitchFamily="65" charset="-120"/>
                <a:cs typeface="Times New Roman" panose="02020603050405020304" pitchFamily="18" charset="0"/>
              </a:rPr>
              <a:t>in</a:t>
            </a:r>
            <a:r>
              <a:rPr lang="zh-CN" altLang="en-US" sz="22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latin typeface="Times New Roman" panose="02020603050405020304" pitchFamily="18" charset="0"/>
                <a:ea typeface="DFKai-SB" panose="03000509000000000000" pitchFamily="65" charset="-120"/>
                <a:cs typeface="Times New Roman" panose="02020603050405020304" pitchFamily="18" charset="0"/>
              </a:rPr>
              <a:t>Hong Kong</a:t>
            </a:r>
            <a:endParaRPr lang="en-US" sz="2200" strike="sngStrike" dirty="0">
              <a:latin typeface="Times New Roman" panose="02020603050405020304" pitchFamily="18" charset="0"/>
              <a:cs typeface="Times New Roman" panose="02020603050405020304" pitchFamily="18" charset="0"/>
            </a:endParaRPr>
          </a:p>
        </p:txBody>
      </p:sp>
      <p:graphicFrame>
        <p:nvGraphicFramePr>
          <p:cNvPr id="7" name="表格 6">
            <a:extLst>
              <a:ext uri="{FF2B5EF4-FFF2-40B4-BE49-F238E27FC236}">
                <a16:creationId xmlns:a16="http://schemas.microsoft.com/office/drawing/2014/main" id="{F9B4131F-A279-416E-A8AB-1D01EA902189}"/>
              </a:ext>
            </a:extLst>
          </p:cNvPr>
          <p:cNvGraphicFramePr>
            <a:graphicFrameLocks noGrp="1"/>
          </p:cNvGraphicFramePr>
          <p:nvPr>
            <p:extLst>
              <p:ext uri="{D42A27DB-BD31-4B8C-83A1-F6EECF244321}">
                <p14:modId xmlns:p14="http://schemas.microsoft.com/office/powerpoint/2010/main" val="3880968330"/>
              </p:ext>
            </p:extLst>
          </p:nvPr>
        </p:nvGraphicFramePr>
        <p:xfrm>
          <a:off x="8472264" y="1988840"/>
          <a:ext cx="3240360" cy="4270760"/>
        </p:xfrm>
        <a:graphic>
          <a:graphicData uri="http://schemas.openxmlformats.org/drawingml/2006/table">
            <a:tbl>
              <a:tblPr firstRow="1" firstCol="1" bandRow="1">
                <a:tableStyleId>{5C22544A-7EE6-4342-B048-85BDC9FD1C3A}</a:tableStyleId>
              </a:tblPr>
              <a:tblGrid>
                <a:gridCol w="1743914">
                  <a:extLst>
                    <a:ext uri="{9D8B030D-6E8A-4147-A177-3AD203B41FA5}">
                      <a16:colId xmlns:a16="http://schemas.microsoft.com/office/drawing/2014/main" val="1735513325"/>
                    </a:ext>
                  </a:extLst>
                </a:gridCol>
                <a:gridCol w="1496446">
                  <a:extLst>
                    <a:ext uri="{9D8B030D-6E8A-4147-A177-3AD203B41FA5}">
                      <a16:colId xmlns:a16="http://schemas.microsoft.com/office/drawing/2014/main" val="2047138251"/>
                    </a:ext>
                  </a:extLst>
                </a:gridCol>
              </a:tblGrid>
              <a:tr h="289088">
                <a:tc gridSpan="2">
                  <a:txBody>
                    <a:bodyPr/>
                    <a:lstStyle/>
                    <a:p>
                      <a:pPr algn="ctr"/>
                      <a:r>
                        <a:rPr lang="en-US" altLang="zh-CN"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Population</a:t>
                      </a:r>
                      <a:r>
                        <a:rPr lang="en-US" altLang="zh-CN" sz="2000" baseline="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c</a:t>
                      </a:r>
                      <a:r>
                        <a:rPr lang="en-US" altLang="zh-CN"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ensus</a:t>
                      </a:r>
                      <a:r>
                        <a:rPr lang="zh-CN" altLang="en-US"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a:t>
                      </a:r>
                      <a:r>
                        <a:rPr lang="zh-CN" altLang="en-US"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end</a:t>
                      </a:r>
                      <a:r>
                        <a:rPr lang="zh-CN" altLang="en-US"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of</a:t>
                      </a:r>
                      <a:r>
                        <a:rPr lang="zh-CN" altLang="en-US"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2019</a:t>
                      </a:r>
                      <a:endParaRPr lang="zh-CN" sz="2000" kern="1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marL="68580" marR="68580" marT="0" marB="0" anchor="ctr"/>
                </a:tc>
                <a:tc hMerge="1">
                  <a:txBody>
                    <a:bodyPr/>
                    <a:lstStyle/>
                    <a:p>
                      <a:endParaRPr lang="zh-CN" altLang="en-US"/>
                    </a:p>
                  </a:txBody>
                  <a:tcPr/>
                </a:tc>
                <a:extLst>
                  <a:ext uri="{0D108BD9-81ED-4DB2-BD59-A6C34878D82A}">
                    <a16:rowId xmlns:a16="http://schemas.microsoft.com/office/drawing/2014/main" val="1827879706"/>
                  </a:ext>
                </a:extLst>
              </a:tr>
              <a:tr h="289088">
                <a:tc>
                  <a:txBody>
                    <a:bodyPr/>
                    <a:lstStyle/>
                    <a:p>
                      <a:pPr algn="ctr"/>
                      <a:r>
                        <a:rPr lang="en-US" altLang="zh-CN" sz="2000" kern="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Origin</a:t>
                      </a:r>
                      <a:r>
                        <a:rPr lang="zh-CN" altLang="en-US" sz="2000" kern="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kern="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(as</a:t>
                      </a:r>
                      <a:r>
                        <a:rPr lang="zh-CN" altLang="en-US" sz="2000" kern="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kern="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reported)</a:t>
                      </a:r>
                      <a:endParaRPr lang="zh-CN" sz="2000" kern="1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marL="68580" marR="68580" marT="0" marB="0" anchor="ctr"/>
                </a:tc>
                <a:tc>
                  <a:txBody>
                    <a:bodyPr/>
                    <a:lstStyle/>
                    <a:p>
                      <a:pPr algn="ctr"/>
                      <a:r>
                        <a:rPr lang="en-US" altLang="zh-CN" sz="2000" kern="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Total</a:t>
                      </a:r>
                      <a:r>
                        <a:rPr lang="zh-CN" altLang="en-US" sz="2000" kern="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kern="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population</a:t>
                      </a:r>
                      <a:endParaRPr lang="zh-CN" sz="2000" kern="1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75594395"/>
                  </a:ext>
                </a:extLst>
              </a:tr>
              <a:tr h="289088">
                <a:tc>
                  <a:txBody>
                    <a:bodyPr/>
                    <a:lstStyle/>
                    <a:p>
                      <a:pPr algn="ctr"/>
                      <a:r>
                        <a:rPr lang="en-US" altLang="zh-CN"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Filipinos</a:t>
                      </a:r>
                      <a:endParaRPr lang="zh-CN" sz="2000" kern="1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marL="68580" marR="68580" marT="0" marB="0" anchor="ctr"/>
                </a:tc>
                <a:tc>
                  <a:txBody>
                    <a:bodyPr/>
                    <a:lstStyle/>
                    <a:p>
                      <a:pPr algn="ctr"/>
                      <a:r>
                        <a:rPr lang="en-US" sz="2000" kern="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200 925</a:t>
                      </a:r>
                      <a:endParaRPr lang="zh-CN" sz="2000" kern="1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320427383"/>
                  </a:ext>
                </a:extLst>
              </a:tr>
              <a:tr h="289088">
                <a:tc>
                  <a:txBody>
                    <a:bodyPr/>
                    <a:lstStyle/>
                    <a:p>
                      <a:pPr algn="ctr"/>
                      <a:r>
                        <a:rPr lang="en-US" altLang="zh-CN" sz="2000" kern="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Pakistanis</a:t>
                      </a:r>
                      <a:endParaRPr lang="zh-CN" sz="2000" kern="1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marL="68580" marR="68580" marT="0" marB="0" anchor="ctr"/>
                </a:tc>
                <a:tc>
                  <a:txBody>
                    <a:bodyPr/>
                    <a:lstStyle/>
                    <a:p>
                      <a:pPr algn="ctr"/>
                      <a:r>
                        <a:rPr lang="en-US" sz="2000" kern="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22 445</a:t>
                      </a:r>
                      <a:endParaRPr lang="zh-CN" sz="2000" kern="1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4197618755"/>
                  </a:ext>
                </a:extLst>
              </a:tr>
              <a:tr h="289088">
                <a:tc>
                  <a:txBody>
                    <a:bodyPr/>
                    <a:lstStyle/>
                    <a:p>
                      <a:pPr algn="ctr"/>
                      <a:r>
                        <a:rPr lang="en-US" altLang="zh-CN" sz="2000" kern="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Indonesians</a:t>
                      </a:r>
                      <a:endParaRPr lang="zh-CN" sz="2000" kern="1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marL="68580" marR="68580" marT="0" marB="0" anchor="ctr"/>
                </a:tc>
                <a:tc>
                  <a:txBody>
                    <a:bodyPr/>
                    <a:lstStyle/>
                    <a:p>
                      <a:pPr algn="ctr"/>
                      <a:r>
                        <a:rPr lang="en-US" sz="2000" kern="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177 530</a:t>
                      </a:r>
                      <a:endParaRPr lang="zh-CN" sz="2000" kern="1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2510875416"/>
                  </a:ext>
                </a:extLst>
              </a:tr>
              <a:tr h="289088">
                <a:tc>
                  <a:txBody>
                    <a:bodyPr/>
                    <a:lstStyle/>
                    <a:p>
                      <a:pPr algn="ctr"/>
                      <a:r>
                        <a:rPr lang="en-US" altLang="zh-CN" sz="2000" kern="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Americans</a:t>
                      </a:r>
                      <a:endParaRPr lang="zh-CN" sz="2000" kern="1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marL="68580" marR="68580" marT="0" marB="0" anchor="ctr"/>
                </a:tc>
                <a:tc>
                  <a:txBody>
                    <a:bodyPr/>
                    <a:lstStyle/>
                    <a:p>
                      <a:pPr algn="ctr"/>
                      <a:r>
                        <a:rPr lang="en-US" sz="2000" kern="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19 444</a:t>
                      </a:r>
                      <a:endParaRPr lang="zh-CN" sz="2000" kern="1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2023348325"/>
                  </a:ext>
                </a:extLst>
              </a:tr>
              <a:tr h="289088">
                <a:tc>
                  <a:txBody>
                    <a:bodyPr/>
                    <a:lstStyle/>
                    <a:p>
                      <a:pPr algn="ctr"/>
                      <a:r>
                        <a:rPr lang="en-US" altLang="zh-CN" sz="2000" kern="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Indians</a:t>
                      </a:r>
                      <a:endParaRPr lang="zh-CN" sz="2000" kern="1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marL="68580" marR="68580" marT="0" marB="0" anchor="ctr"/>
                </a:tc>
                <a:tc>
                  <a:txBody>
                    <a:bodyPr/>
                    <a:lstStyle/>
                    <a:p>
                      <a:pPr algn="ctr"/>
                      <a:r>
                        <a:rPr lang="en-US" sz="2000" kern="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35 012</a:t>
                      </a:r>
                      <a:endParaRPr lang="zh-CN" sz="2000" kern="1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4000509030"/>
                  </a:ext>
                </a:extLst>
              </a:tr>
              <a:tr h="289088">
                <a:tc>
                  <a:txBody>
                    <a:bodyPr/>
                    <a:lstStyle/>
                    <a:p>
                      <a:pPr algn="ctr"/>
                      <a:r>
                        <a:rPr lang="en-US" altLang="zh-CN" sz="2000" kern="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Malaysians</a:t>
                      </a:r>
                      <a:endParaRPr lang="zh-CN" sz="2000" kern="1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marL="68580" marR="68580" marT="0" marB="0" anchor="ctr"/>
                </a:tc>
                <a:tc>
                  <a:txBody>
                    <a:bodyPr/>
                    <a:lstStyle/>
                    <a:p>
                      <a:pPr algn="ctr"/>
                      <a:r>
                        <a:rPr lang="en-US" sz="2000" kern="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15 241</a:t>
                      </a:r>
                      <a:endParaRPr lang="zh-CN" sz="2000" kern="1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777900289"/>
                  </a:ext>
                </a:extLst>
              </a:tr>
              <a:tr h="308360">
                <a:tc>
                  <a:txBody>
                    <a:bodyPr/>
                    <a:lstStyle/>
                    <a:p>
                      <a:pPr algn="ctr"/>
                      <a:r>
                        <a:rPr lang="en-US" altLang="zh-CN" sz="2000" kern="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Thais</a:t>
                      </a:r>
                      <a:endParaRPr lang="zh-CN" sz="2000" kern="1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marL="68580" marR="68580" marT="0" marB="0" anchor="ctr"/>
                </a:tc>
                <a:tc>
                  <a:txBody>
                    <a:bodyPr/>
                    <a:lstStyle/>
                    <a:p>
                      <a:pPr algn="ctr"/>
                      <a:r>
                        <a:rPr lang="en-US" sz="2000" kern="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27 171</a:t>
                      </a:r>
                      <a:endParaRPr lang="zh-CN" sz="2000" kern="1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834443294"/>
                  </a:ext>
                </a:extLst>
              </a:tr>
              <a:tr h="289088">
                <a:tc>
                  <a:txBody>
                    <a:bodyPr/>
                    <a:lstStyle/>
                    <a:p>
                      <a:pPr algn="ctr"/>
                      <a:r>
                        <a:rPr lang="en-US" altLang="zh-CN" sz="2000" kern="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Canadians</a:t>
                      </a:r>
                      <a:endParaRPr lang="zh-CN" sz="2000" kern="1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marL="68580" marR="68580" marT="0" marB="0" anchor="ctr"/>
                </a:tc>
                <a:tc>
                  <a:txBody>
                    <a:bodyPr/>
                    <a:lstStyle/>
                    <a:p>
                      <a:pPr algn="ctr"/>
                      <a:r>
                        <a:rPr lang="en-US" sz="2000" kern="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13 375</a:t>
                      </a:r>
                      <a:endParaRPr lang="zh-CN" sz="2000" kern="1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2035580668"/>
                  </a:ext>
                </a:extLst>
              </a:tr>
              <a:tr h="289088">
                <a:tc>
                  <a:txBody>
                    <a:bodyPr/>
                    <a:lstStyle/>
                    <a:p>
                      <a:pPr algn="ctr"/>
                      <a:r>
                        <a:rPr lang="en-US" altLang="zh-CN" sz="2000" kern="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Nepalese</a:t>
                      </a:r>
                      <a:endParaRPr lang="zh-CN" sz="2000" kern="1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marL="68580" marR="68580" marT="0" marB="0" anchor="ctr"/>
                </a:tc>
                <a:tc>
                  <a:txBody>
                    <a:bodyPr/>
                    <a:lstStyle/>
                    <a:p>
                      <a:pPr algn="ctr"/>
                      <a:r>
                        <a:rPr lang="en-US" sz="2000" kern="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23 337</a:t>
                      </a:r>
                      <a:endParaRPr lang="zh-CN" sz="2000" kern="1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2597061330"/>
                  </a:ext>
                </a:extLst>
              </a:tr>
              <a:tr h="289088">
                <a:tc>
                  <a:txBody>
                    <a:bodyPr/>
                    <a:lstStyle/>
                    <a:p>
                      <a:pPr algn="ctr"/>
                      <a:r>
                        <a:rPr lang="en-US" altLang="zh-CN" sz="2000" kern="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British</a:t>
                      </a:r>
                      <a:endParaRPr lang="zh-CN" sz="2000" kern="1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marL="68580" marR="68580" marT="0" marB="0" anchor="ctr"/>
                </a:tc>
                <a:tc>
                  <a:txBody>
                    <a:bodyPr/>
                    <a:lstStyle/>
                    <a:p>
                      <a:pPr algn="ctr"/>
                      <a:r>
                        <a:rPr lang="en-US" sz="2000" kern="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8 848</a:t>
                      </a:r>
                      <a:endParaRPr lang="zh-CN" sz="2000" kern="1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866851042"/>
                  </a:ext>
                </a:extLst>
              </a:tr>
            </a:tbl>
          </a:graphicData>
        </a:graphic>
      </p:graphicFrame>
      <p:sp>
        <p:nvSpPr>
          <p:cNvPr id="10" name="Rectangle 9"/>
          <p:cNvSpPr/>
          <p:nvPr/>
        </p:nvSpPr>
        <p:spPr>
          <a:xfrm>
            <a:off x="1914235" y="6165304"/>
            <a:ext cx="4390946" cy="400110"/>
          </a:xfrm>
          <a:prstGeom prst="rect">
            <a:avLst/>
          </a:prstGeom>
        </p:spPr>
        <p:txBody>
          <a:bodyPr wrap="none">
            <a:spAutoFit/>
          </a:bodyPr>
          <a:lstStyle/>
          <a:p>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(Please</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refer</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to</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latest</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census updates)</a:t>
            </a:r>
            <a:endParaRPr lang="en-US" altLang="zh-CN" sz="2000" dirty="0"/>
          </a:p>
        </p:txBody>
      </p:sp>
    </p:spTree>
    <p:extLst>
      <p:ext uri="{BB962C8B-B14F-4D97-AF65-F5344CB8AC3E}">
        <p14:creationId xmlns:p14="http://schemas.microsoft.com/office/powerpoint/2010/main" val="2854353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4146" name="标题 1">
            <a:extLst>
              <a:ext uri="{FF2B5EF4-FFF2-40B4-BE49-F238E27FC236}">
                <a16:creationId xmlns:a16="http://schemas.microsoft.com/office/drawing/2014/main" id="{C5649981-D336-4DB6-9983-A5B5F6EB8341}"/>
              </a:ext>
            </a:extLst>
          </p:cNvPr>
          <p:cNvSpPr>
            <a:spLocks noGrp="1" noChangeArrowheads="1"/>
          </p:cNvSpPr>
          <p:nvPr>
            <p:ph type="title"/>
          </p:nvPr>
        </p:nvSpPr>
        <p:spPr>
          <a:xfrm>
            <a:off x="335360" y="116632"/>
            <a:ext cx="11521280" cy="994172"/>
          </a:xfrm>
        </p:spPr>
        <p:txBody>
          <a:bodyPr>
            <a:noAutofit/>
          </a:bodyPr>
          <a:lstStyle/>
          <a:p>
            <a:pPr algn="ctr"/>
            <a:r>
              <a:rPr lang="en-US" altLang="zh-CN" sz="4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Languages</a:t>
            </a:r>
            <a:r>
              <a:rPr lang="zh-CN" altLang="en-US" sz="4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4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of Hong Kong</a:t>
            </a:r>
            <a:r>
              <a:rPr lang="zh-CN" altLang="en-US" sz="4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4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residents</a:t>
            </a:r>
            <a:endParaRPr lang="zh-CN" altLang="en-US" sz="4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 name="内容占位符 2">
            <a:extLst>
              <a:ext uri="{FF2B5EF4-FFF2-40B4-BE49-F238E27FC236}">
                <a16:creationId xmlns:a16="http://schemas.microsoft.com/office/drawing/2014/main" id="{FAB7AB23-EF58-4C2F-AD9F-4C6DC83F7E2C}"/>
              </a:ext>
            </a:extLst>
          </p:cNvPr>
          <p:cNvSpPr>
            <a:spLocks noGrp="1"/>
          </p:cNvSpPr>
          <p:nvPr>
            <p:ph idx="1"/>
          </p:nvPr>
        </p:nvSpPr>
        <p:spPr>
          <a:xfrm>
            <a:off x="695400" y="1359190"/>
            <a:ext cx="10849115" cy="3744000"/>
          </a:xfrm>
          <a:solidFill>
            <a:schemeClr val="bg1">
              <a:lumMod val="95000"/>
            </a:schemeClr>
          </a:solidFill>
        </p:spPr>
        <p:txBody>
          <a:bodyPr lIns="108000" rIns="108000" rtlCol="0">
            <a:noAutofit/>
          </a:bodyPr>
          <a:lstStyle/>
          <a:p>
            <a:pPr marL="0" indent="0" algn="just">
              <a:lnSpc>
                <a:spcPct val="100000"/>
              </a:lnSpc>
              <a:buNone/>
              <a:defRPr/>
            </a:pP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Hong Kong is</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society</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of</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various</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languages</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dialects.</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Besides</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Cantonese, Putonghua and English,</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Chinese dialects such as Hakka,</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Fukien,</a:t>
            </a:r>
            <a:r>
              <a:rPr lang="zh-CN" altLang="en-US" sz="2600" dirty="0">
                <a:solidFill>
                  <a:schemeClr val="tx1"/>
                </a:solidFill>
                <a:latin typeface="Times New Roman" panose="02020603050405020304" pitchFamily="18" charset="0"/>
                <a:cs typeface="Times New Roman" panose="02020603050405020304" pitchFamily="18" charset="0"/>
              </a:rPr>
              <a:t> </a:t>
            </a:r>
            <a:r>
              <a:rPr lang="en-US" altLang="zh-CN" sz="2600" dirty="0">
                <a:solidFill>
                  <a:schemeClr val="tx1"/>
                </a:solidFill>
                <a:latin typeface="Times New Roman" panose="02020603050405020304" pitchFamily="18" charset="0"/>
                <a:cs typeface="Times New Roman" panose="02020603050405020304" pitchFamily="18" charset="0"/>
              </a:rPr>
              <a:t>Chiu Chow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Shanghainese, as well as the languages such as Indonesian,</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Tagalog</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Japanese</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are</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also spoken</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in</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Hong Kong.</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endPar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marL="0" indent="0" algn="just">
              <a:lnSpc>
                <a:spcPct val="100000"/>
              </a:lnSpc>
              <a:buNone/>
              <a:defRPr/>
            </a:pP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According to 2016</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Population By-census,</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HK" sz="2600" dirty="0">
                <a:solidFill>
                  <a:schemeClr val="tx1"/>
                </a:solidFill>
                <a:latin typeface="Times New Roman" panose="02020603050405020304" pitchFamily="18" charset="0"/>
                <a:cs typeface="Times New Roman" panose="02020603050405020304" pitchFamily="18" charset="0"/>
              </a:rPr>
              <a:t>among ethnic minorities aged 5 and over, Mixed with Chinese parent recorded the highest proportion of being able to read Chinese, at 83.9%. This was followed by Koreans (39.8%), Japanese (35.1%), Pakistanis (33.8%) and Thais (31.4%). </a:t>
            </a:r>
            <a:endPar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34149" name="灯片编号占位符 1">
            <a:extLst>
              <a:ext uri="{FF2B5EF4-FFF2-40B4-BE49-F238E27FC236}">
                <a16:creationId xmlns:a16="http://schemas.microsoft.com/office/drawing/2014/main" id="{E34E0FF1-802B-40BE-9B42-AF99DE7F5629}"/>
              </a:ext>
            </a:extLst>
          </p:cNvPr>
          <p:cNvSpPr>
            <a:spLocks noGrp="1" noChangeArrowheads="1"/>
          </p:cNvSpPr>
          <p:nvPr>
            <p:ph type="sldNum" sz="quarter" idx="12"/>
          </p:nvPr>
        </p:nvSpPr>
        <p:spPr>
          <a:xfrm>
            <a:off x="10560496" y="6340359"/>
            <a:ext cx="984019" cy="365125"/>
          </a:xfrm>
          <a:noFill/>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18859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2288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25717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29146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Tx/>
              <a:buNone/>
            </a:pPr>
            <a:fld id="{E7547E3D-C3D5-441C-9035-DA1F71486FD7}" type="slidenum">
              <a:rPr lang="en-US" altLang="zh-CN" sz="1600"/>
              <a:pPr>
                <a:spcBef>
                  <a:spcPct val="0"/>
                </a:spcBef>
                <a:buFontTx/>
                <a:buNone/>
              </a:pPr>
              <a:t>34</a:t>
            </a:fld>
            <a:endParaRPr lang="en-US" altLang="zh-CN" sz="1600" dirty="0"/>
          </a:p>
        </p:txBody>
      </p:sp>
      <p:sp>
        <p:nvSpPr>
          <p:cNvPr id="4" name="Rectangle 3"/>
          <p:cNvSpPr/>
          <p:nvPr/>
        </p:nvSpPr>
        <p:spPr>
          <a:xfrm>
            <a:off x="695400" y="5733256"/>
            <a:ext cx="5256583" cy="954107"/>
          </a:xfrm>
          <a:prstGeom prst="rect">
            <a:avLst/>
          </a:prstGeom>
        </p:spPr>
        <p:txBody>
          <a:bodyPr wrap="square">
            <a:spAutoFit/>
          </a:bodyPr>
          <a:lstStyle/>
          <a:p>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Source:</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2016</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Population By-census</a:t>
            </a:r>
            <a:r>
              <a:rPr lang="en-US" altLang="zh-CN" sz="1400" strike="sngStrike" dirty="0">
                <a:latin typeface="Times New Roman" panose="02020603050405020304" pitchFamily="18" charset="0"/>
                <a:ea typeface="DFKai-SB" panose="03000509000000000000" pitchFamily="65" charset="-120"/>
                <a:cs typeface="Times New Roman" panose="02020603050405020304" pitchFamily="18" charset="0"/>
              </a:rPr>
              <a:t> </a:t>
            </a:r>
            <a:r>
              <a:rPr lang="zh-CN" altLang="en-US" sz="1400" strike="sngStrike" dirty="0">
                <a:latin typeface="Times New Roman" panose="02020603050405020304" pitchFamily="18" charset="0"/>
                <a:ea typeface="DFKai-SB" panose="03000509000000000000" pitchFamily="65" charset="-120"/>
                <a:cs typeface="Times New Roman" panose="02020603050405020304" pitchFamily="18" charset="0"/>
              </a:rPr>
              <a:t> </a:t>
            </a:r>
            <a:endParaRPr lang="en-US" altLang="zh-CN" sz="1400" strike="sngStrike" dirty="0">
              <a:latin typeface="Times New Roman" panose="02020603050405020304" pitchFamily="18" charset="0"/>
              <a:ea typeface="DFKai-SB" panose="03000509000000000000" pitchFamily="65" charset="-120"/>
              <a:cs typeface="Times New Roman" panose="02020603050405020304" pitchFamily="18" charset="0"/>
            </a:endParaRPr>
          </a:p>
          <a:p>
            <a:pPr marL="285750" indent="-285750">
              <a:buFontTx/>
              <a:buChar char="-"/>
            </a:pP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https://www.bycensus2016.gov.hk/en/Snapshot-08.html</a:t>
            </a:r>
          </a:p>
          <a:p>
            <a:pPr marL="285750" indent="-285750">
              <a:buFontTx/>
              <a:buChar char="-"/>
            </a:pPr>
            <a:r>
              <a:rPr lang="en-US" altLang="zh-HK" sz="1400" dirty="0">
                <a:latin typeface="Times New Roman" panose="02020603050405020304" pitchFamily="18" charset="0"/>
                <a:ea typeface="DFKai-SB" panose="03000509000000000000" pitchFamily="65" charset="-120"/>
                <a:cs typeface="Times New Roman" panose="02020603050405020304" pitchFamily="18" charset="0"/>
              </a:rPr>
              <a:t>https://www.statistics.gov.hk/pub/B11201002016XXXXB0100.pdf </a:t>
            </a:r>
            <a:endParaRPr lang="en-US" altLang="zh-CN" sz="1400" dirty="0">
              <a:latin typeface="Times New Roman" panose="02020603050405020304" pitchFamily="18" charset="0"/>
              <a:ea typeface="DFKai-SB" panose="03000509000000000000" pitchFamily="65" charset="-120"/>
              <a:cs typeface="Times New Roman" panose="02020603050405020304" pitchFamily="18" charset="0"/>
            </a:endParaRPr>
          </a:p>
          <a:p>
            <a:endParaRPr lang="en-US" sz="1400" strike="sngStrike"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 name="Rectangle 5"/>
          <p:cNvSpPr/>
          <p:nvPr/>
        </p:nvSpPr>
        <p:spPr>
          <a:xfrm>
            <a:off x="7153569" y="5835311"/>
            <a:ext cx="4390946" cy="400110"/>
          </a:xfrm>
          <a:prstGeom prst="rect">
            <a:avLst/>
          </a:prstGeom>
        </p:spPr>
        <p:txBody>
          <a:bodyPr wrap="none">
            <a:spAutoFit/>
          </a:bodyPr>
          <a:lstStyle/>
          <a:p>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(Please</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refer</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to</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latest</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census updates)</a:t>
            </a:r>
            <a:endParaRPr lang="en-US" altLang="zh-CN" sz="20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7408" y="1412776"/>
            <a:ext cx="10585176" cy="3654985"/>
          </a:xfrm>
        </p:spPr>
        <p:txBody>
          <a:bodyPr>
            <a:noAutofit/>
          </a:bodyPr>
          <a:lstStyle/>
          <a:p>
            <a:pPr marL="0" indent="0" algn="just">
              <a:lnSpc>
                <a:spcPct val="120000"/>
              </a:lnSpc>
              <a:spcBef>
                <a:spcPts val="0"/>
              </a:spcBef>
              <a:spcAft>
                <a:spcPts val="600"/>
              </a:spcAft>
              <a:buNone/>
              <a:defRPr/>
            </a:pP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Generally</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speaking,</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younger ethnic</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minorities</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had better ability in reading Chinese.</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In</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2016,</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64.3% of</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ethnic</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minorities</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aged</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5-14</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were able to</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read</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Chinese.</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Among this young generation,</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Thais had a higher proportion of being able to read Chinese, at</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TW"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83.1%</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followed by Filipinos</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TW"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72.2%</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 Pakistanis</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TW"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71.5%</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p>
          <a:p>
            <a:pPr marL="0" indent="0" algn="just">
              <a:lnSpc>
                <a:spcPct val="120000"/>
              </a:lnSpc>
              <a:spcBef>
                <a:spcPts val="0"/>
              </a:spcBef>
              <a:spcAft>
                <a:spcPts val="600"/>
              </a:spcAft>
              <a:buNone/>
              <a:defRPr/>
            </a:pPr>
            <a:r>
              <a:rPr lang="zh-TW" altLang="en-US" dirty="0">
                <a:solidFill>
                  <a:schemeClr val="tx1"/>
                </a:solidFill>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As</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for</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ability in reading English,</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majority</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(86.1%)</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of</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ethnic</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minorities reported that they were able to</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read</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English.</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Ethnic groups</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with a higher proportion of being able to read</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English</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include</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Filipinos</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(99.1%), Whites</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(98.6%),</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Koreans</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TW"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93.2%</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Nepalese</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TW"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92.0%</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Japanese</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TW"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90.5%</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endParaRPr lang="en-US" altLang="zh-TW"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灯片编号占位符 1">
            <a:extLst>
              <a:ext uri="{FF2B5EF4-FFF2-40B4-BE49-F238E27FC236}">
                <a16:creationId xmlns:a16="http://schemas.microsoft.com/office/drawing/2014/main" id="{E34E0FF1-802B-40BE-9B42-AF99DE7F5629}"/>
              </a:ext>
            </a:extLst>
          </p:cNvPr>
          <p:cNvSpPr txBox="1">
            <a:spLocks noChangeArrowheads="1"/>
          </p:cNvSpPr>
          <p:nvPr/>
        </p:nvSpPr>
        <p:spPr>
          <a:xfrm>
            <a:off x="10736383" y="6256980"/>
            <a:ext cx="984019" cy="329001"/>
          </a:xfrm>
          <a:prstGeom prst="rect">
            <a:avLst/>
          </a:prstGeom>
          <a:noFill/>
        </p:spPr>
        <p:txBody>
          <a:bodyPr vert="horz" lIns="91440" tIns="45720" rIns="91440" bIns="45720" rtlCol="0" anchor="ctr"/>
          <a:lstStyle>
            <a:defPPr>
              <a:defRPr lang="en-US"/>
            </a:defPPr>
            <a:lvl1pPr marL="0" algn="r" defTabSz="457200" rtl="0" eaLnBrk="1" latinLnBrk="0" hangingPunct="1">
              <a:spcBef>
                <a:spcPct val="20000"/>
              </a:spcBef>
              <a:buFont typeface="Arial" panose="020B0604020202020204" pitchFamily="34" charset="0"/>
              <a:buChar char="•"/>
              <a:defRPr sz="2400" kern="1200">
                <a:solidFill>
                  <a:schemeClr val="tx1"/>
                </a:solidFill>
                <a:latin typeface="Calibri" panose="020F0502020204030204" pitchFamily="34" charset="0"/>
                <a:ea typeface="宋体" panose="02010600030101010101" pitchFamily="2" charset="-122"/>
                <a:cs typeface="+mn-cs"/>
                <a:sym typeface="Calibri" panose="020F0502020204030204" pitchFamily="34" charset="0"/>
              </a:defRPr>
            </a:lvl1pPr>
            <a:lvl2pPr marL="557213" indent="-214313" algn="l" defTabSz="457200" rtl="0" eaLnBrk="1" latinLnBrk="0" hangingPunct="1">
              <a:spcBef>
                <a:spcPct val="20000"/>
              </a:spcBef>
              <a:buFont typeface="Arial" panose="020B0604020202020204" pitchFamily="34" charset="0"/>
              <a:buChar char="–"/>
              <a:defRPr sz="2100" kern="1200">
                <a:solidFill>
                  <a:schemeClr val="tx1"/>
                </a:solidFill>
                <a:latin typeface="Calibri" panose="020F0502020204030204" pitchFamily="34" charset="0"/>
                <a:ea typeface="宋体" panose="02010600030101010101" pitchFamily="2" charset="-122"/>
                <a:cs typeface="+mn-cs"/>
                <a:sym typeface="Calibri" panose="020F0502020204030204" pitchFamily="34" charset="0"/>
              </a:defRPr>
            </a:lvl2pPr>
            <a:lvl3pPr marL="857250" indent="-171450" algn="l" defTabSz="4572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宋体" panose="02010600030101010101" pitchFamily="2" charset="-122"/>
                <a:cs typeface="+mn-cs"/>
                <a:sym typeface="Calibri" panose="020F0502020204030204" pitchFamily="34" charset="0"/>
              </a:defRPr>
            </a:lvl3pPr>
            <a:lvl4pPr marL="1200150" indent="-171450" algn="l" defTabSz="457200" rtl="0" eaLnBrk="1" latinLnBrk="0" hangingPunct="1">
              <a:spcBef>
                <a:spcPct val="20000"/>
              </a:spcBef>
              <a:buFont typeface="Arial" panose="020B0604020202020204" pitchFamily="34" charset="0"/>
              <a:buChar char="–"/>
              <a:defRPr sz="1500" kern="1200">
                <a:solidFill>
                  <a:schemeClr val="tx1"/>
                </a:solidFill>
                <a:latin typeface="Calibri" panose="020F0502020204030204" pitchFamily="34" charset="0"/>
                <a:ea typeface="宋体" panose="02010600030101010101" pitchFamily="2" charset="-122"/>
                <a:cs typeface="+mn-cs"/>
                <a:sym typeface="Calibri" panose="020F0502020204030204" pitchFamily="34" charset="0"/>
              </a:defRPr>
            </a:lvl4pPr>
            <a:lvl5pPr marL="1543050" indent="-171450" algn="l" defTabSz="457200" rtl="0" eaLnBrk="1" latinLnBrk="0" hangingPunct="1">
              <a:spcBef>
                <a:spcPct val="20000"/>
              </a:spcBef>
              <a:buFont typeface="Arial" panose="020B0604020202020204" pitchFamily="34" charset="0"/>
              <a:buChar char="»"/>
              <a:defRPr sz="1500" kern="1200">
                <a:solidFill>
                  <a:schemeClr val="tx1"/>
                </a:solidFill>
                <a:latin typeface="Calibri" panose="020F0502020204030204" pitchFamily="34" charset="0"/>
                <a:ea typeface="宋体" panose="02010600030101010101" pitchFamily="2" charset="-122"/>
                <a:cs typeface="+mn-cs"/>
                <a:sym typeface="Calibri" panose="020F0502020204030204" pitchFamily="34" charset="0"/>
              </a:defRPr>
            </a:lvl5pPr>
            <a:lvl6pPr marL="1885950" indent="-171450" algn="l" defTabSz="342900" rtl="0" eaLnBrk="0" fontAlgn="base" latinLnBrk="0" hangingPunct="0">
              <a:spcBef>
                <a:spcPct val="20000"/>
              </a:spcBef>
              <a:spcAft>
                <a:spcPct val="0"/>
              </a:spcAft>
              <a:buFont typeface="Arial" panose="020B0604020202020204" pitchFamily="34" charset="0"/>
              <a:buChar char="»"/>
              <a:defRPr sz="1500" kern="1200">
                <a:solidFill>
                  <a:schemeClr val="tx1"/>
                </a:solidFill>
                <a:latin typeface="Calibri" panose="020F0502020204030204" pitchFamily="34" charset="0"/>
                <a:ea typeface="宋体" panose="02010600030101010101" pitchFamily="2" charset="-122"/>
                <a:cs typeface="+mn-cs"/>
                <a:sym typeface="Calibri" panose="020F0502020204030204" pitchFamily="34" charset="0"/>
              </a:defRPr>
            </a:lvl6pPr>
            <a:lvl7pPr marL="2228850" indent="-171450" algn="l" defTabSz="342900" rtl="0" eaLnBrk="0" fontAlgn="base" latinLnBrk="0" hangingPunct="0">
              <a:spcBef>
                <a:spcPct val="20000"/>
              </a:spcBef>
              <a:spcAft>
                <a:spcPct val="0"/>
              </a:spcAft>
              <a:buFont typeface="Arial" panose="020B0604020202020204" pitchFamily="34" charset="0"/>
              <a:buChar char="»"/>
              <a:defRPr sz="1500" kern="1200">
                <a:solidFill>
                  <a:schemeClr val="tx1"/>
                </a:solidFill>
                <a:latin typeface="Calibri" panose="020F0502020204030204" pitchFamily="34" charset="0"/>
                <a:ea typeface="宋体" panose="02010600030101010101" pitchFamily="2" charset="-122"/>
                <a:cs typeface="+mn-cs"/>
                <a:sym typeface="Calibri" panose="020F0502020204030204" pitchFamily="34" charset="0"/>
              </a:defRPr>
            </a:lvl7pPr>
            <a:lvl8pPr marL="2571750" indent="-171450" algn="l" defTabSz="342900" rtl="0" eaLnBrk="0" fontAlgn="base" latinLnBrk="0" hangingPunct="0">
              <a:spcBef>
                <a:spcPct val="20000"/>
              </a:spcBef>
              <a:spcAft>
                <a:spcPct val="0"/>
              </a:spcAft>
              <a:buFont typeface="Arial" panose="020B0604020202020204" pitchFamily="34" charset="0"/>
              <a:buChar char="»"/>
              <a:defRPr sz="1500" kern="1200">
                <a:solidFill>
                  <a:schemeClr val="tx1"/>
                </a:solidFill>
                <a:latin typeface="Calibri" panose="020F0502020204030204" pitchFamily="34" charset="0"/>
                <a:ea typeface="宋体" panose="02010600030101010101" pitchFamily="2" charset="-122"/>
                <a:cs typeface="+mn-cs"/>
                <a:sym typeface="Calibri" panose="020F0502020204030204" pitchFamily="34" charset="0"/>
              </a:defRPr>
            </a:lvl8pPr>
            <a:lvl9pPr marL="2914650" indent="-171450" algn="l" defTabSz="342900" rtl="0" eaLnBrk="0" fontAlgn="base" latinLnBrk="0" hangingPunct="0">
              <a:spcBef>
                <a:spcPct val="20000"/>
              </a:spcBef>
              <a:spcAft>
                <a:spcPct val="0"/>
              </a:spcAft>
              <a:buFont typeface="Arial" panose="020B0604020202020204" pitchFamily="34" charset="0"/>
              <a:buChar char="»"/>
              <a:defRPr sz="1500" kern="1200">
                <a:solidFill>
                  <a:schemeClr val="tx1"/>
                </a:solidFill>
                <a:latin typeface="Calibri" panose="020F0502020204030204" pitchFamily="34" charset="0"/>
                <a:ea typeface="宋体" panose="02010600030101010101" pitchFamily="2" charset="-122"/>
                <a:cs typeface="+mn-cs"/>
                <a:sym typeface="Calibri" panose="020F0502020204030204" pitchFamily="34" charset="0"/>
              </a:defRPr>
            </a:lvl9pPr>
          </a:lstStyle>
          <a:p>
            <a:pPr>
              <a:spcBef>
                <a:spcPct val="0"/>
              </a:spcBef>
              <a:buFontTx/>
              <a:buNone/>
            </a:pPr>
            <a:fld id="{E7547E3D-C3D5-441C-9035-DA1F71486FD7}" type="slidenum">
              <a:rPr lang="en-US" altLang="zh-CN" sz="1600" smtClean="0"/>
              <a:pPr>
                <a:spcBef>
                  <a:spcPct val="0"/>
                </a:spcBef>
                <a:buFontTx/>
                <a:buNone/>
              </a:pPr>
              <a:t>35</a:t>
            </a:fld>
            <a:endParaRPr lang="en-US" altLang="zh-CN" sz="1600" dirty="0"/>
          </a:p>
        </p:txBody>
      </p:sp>
      <p:sp>
        <p:nvSpPr>
          <p:cNvPr id="10" name="标题 1">
            <a:extLst>
              <a:ext uri="{FF2B5EF4-FFF2-40B4-BE49-F238E27FC236}">
                <a16:creationId xmlns:a16="http://schemas.microsoft.com/office/drawing/2014/main" id="{C5649981-D336-4DB6-9983-A5B5F6EB8341}"/>
              </a:ext>
            </a:extLst>
          </p:cNvPr>
          <p:cNvSpPr txBox="1">
            <a:spLocks noChangeArrowheads="1"/>
          </p:cNvSpPr>
          <p:nvPr/>
        </p:nvSpPr>
        <p:spPr>
          <a:xfrm>
            <a:off x="335360" y="116632"/>
            <a:ext cx="11521280" cy="994172"/>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altLang="zh-CN" sz="4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Languages</a:t>
            </a:r>
            <a:r>
              <a:rPr lang="zh-CN" altLang="en-US" sz="4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4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of Hong Kong residents</a:t>
            </a:r>
            <a:endParaRPr lang="zh-CN" altLang="en-US" sz="4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1" name="Rectangle 10"/>
          <p:cNvSpPr/>
          <p:nvPr/>
        </p:nvSpPr>
        <p:spPr>
          <a:xfrm>
            <a:off x="579830" y="5733256"/>
            <a:ext cx="5372153" cy="954107"/>
          </a:xfrm>
          <a:prstGeom prst="rect">
            <a:avLst/>
          </a:prstGeom>
        </p:spPr>
        <p:txBody>
          <a:bodyPr wrap="square">
            <a:spAutoFit/>
          </a:bodyPr>
          <a:lstStyle/>
          <a:p>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Source:</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2016</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Population By-census</a:t>
            </a:r>
            <a:endParaRPr lang="en-US" altLang="zh-CN" sz="1400" strike="sngStrike" dirty="0">
              <a:latin typeface="Times New Roman" panose="02020603050405020304" pitchFamily="18" charset="0"/>
              <a:ea typeface="DFKai-SB" panose="03000509000000000000" pitchFamily="65" charset="-120"/>
              <a:cs typeface="Times New Roman" panose="02020603050405020304" pitchFamily="18" charset="0"/>
            </a:endParaRPr>
          </a:p>
          <a:p>
            <a:pPr marL="285750" indent="-285750">
              <a:buFontTx/>
              <a:buChar char="-"/>
            </a:pP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https://www.bycensus2016.gov.hk/en/Snapshot-08.html)</a:t>
            </a:r>
          </a:p>
          <a:p>
            <a:pPr marL="285750" indent="-285750">
              <a:buFontTx/>
              <a:buChar char="-"/>
            </a:pPr>
            <a:r>
              <a:rPr lang="en-US" altLang="zh-HK" sz="1400" dirty="0">
                <a:latin typeface="Times New Roman" panose="02020603050405020304" pitchFamily="18" charset="0"/>
                <a:ea typeface="DFKai-SB" panose="03000509000000000000" pitchFamily="65" charset="-120"/>
                <a:cs typeface="Times New Roman" panose="02020603050405020304" pitchFamily="18" charset="0"/>
              </a:rPr>
              <a:t>https://www.statistics.gov.hk/pub/B11201002016XXXXB0100.pdf </a:t>
            </a:r>
            <a:endParaRPr lang="en-US" altLang="zh-CN" sz="1400" dirty="0">
              <a:latin typeface="Times New Roman" panose="02020603050405020304" pitchFamily="18" charset="0"/>
              <a:ea typeface="DFKai-SB" panose="03000509000000000000" pitchFamily="65" charset="-120"/>
              <a:cs typeface="Times New Roman" panose="02020603050405020304" pitchFamily="18" charset="0"/>
            </a:endParaRPr>
          </a:p>
          <a:p>
            <a:endParaRPr lang="en-US" sz="1400" strike="sngStrike"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2" name="Rectangle 11"/>
          <p:cNvSpPr/>
          <p:nvPr/>
        </p:nvSpPr>
        <p:spPr>
          <a:xfrm>
            <a:off x="6600056" y="5748743"/>
            <a:ext cx="4703532" cy="400110"/>
          </a:xfrm>
          <a:prstGeom prst="rect">
            <a:avLst/>
          </a:prstGeom>
        </p:spPr>
        <p:txBody>
          <a:bodyPr wrap="none">
            <a:spAutoFit/>
          </a:bodyPr>
          <a:lstStyle/>
          <a:p>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(Please</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refer</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to</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latest</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population census)</a:t>
            </a:r>
            <a:endParaRPr lang="en-US" altLang="zh-CN" sz="2000" dirty="0"/>
          </a:p>
        </p:txBody>
      </p:sp>
    </p:spTree>
    <p:extLst>
      <p:ext uri="{BB962C8B-B14F-4D97-AF65-F5344CB8AC3E}">
        <p14:creationId xmlns:p14="http://schemas.microsoft.com/office/powerpoint/2010/main" val="12895953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5170" name="标题 1">
            <a:extLst>
              <a:ext uri="{FF2B5EF4-FFF2-40B4-BE49-F238E27FC236}">
                <a16:creationId xmlns:a16="http://schemas.microsoft.com/office/drawing/2014/main" id="{649B2924-801A-4744-BB34-BDAF8857FBB1}"/>
              </a:ext>
            </a:extLst>
          </p:cNvPr>
          <p:cNvSpPr>
            <a:spLocks noGrp="1" noChangeArrowheads="1"/>
          </p:cNvSpPr>
          <p:nvPr>
            <p:ph type="title"/>
          </p:nvPr>
        </p:nvSpPr>
        <p:spPr>
          <a:xfrm>
            <a:off x="191344" y="548680"/>
            <a:ext cx="11313140" cy="994172"/>
          </a:xfrm>
        </p:spPr>
        <p:txBody>
          <a:bodyPr>
            <a:noAutofit/>
          </a:bodyPr>
          <a:lstStyle/>
          <a:p>
            <a:pPr algn="ctr"/>
            <a:r>
              <a:rPr lang="en-US" altLang="zh-CN" sz="45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Supporting</a:t>
            </a:r>
            <a:r>
              <a:rPr lang="zh-CN" altLang="en-US" sz="45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45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social</a:t>
            </a:r>
            <a:r>
              <a:rPr lang="zh-CN" altLang="en-US" sz="45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45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inclusion</a:t>
            </a:r>
            <a:r>
              <a:rPr lang="zh-CN" altLang="en-US" sz="45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br>
              <a:rPr lang="en-US" altLang="zh-CN" sz="45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br>
            <a:r>
              <a:rPr lang="en-US" altLang="zh-CN" sz="45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of</a:t>
            </a:r>
            <a:r>
              <a:rPr lang="zh-CN" altLang="en-US" sz="45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45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ethnic</a:t>
            </a:r>
            <a:r>
              <a:rPr lang="zh-CN" altLang="en-US" sz="45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45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minorities</a:t>
            </a:r>
            <a:r>
              <a:rPr lang="zh-CN" altLang="en-US" sz="45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endParaRPr lang="zh-TW" altLang="en-US" sz="45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35171" name="内容占位符 2">
            <a:extLst>
              <a:ext uri="{FF2B5EF4-FFF2-40B4-BE49-F238E27FC236}">
                <a16:creationId xmlns:a16="http://schemas.microsoft.com/office/drawing/2014/main" id="{16FF93F2-5F95-41D7-8DB4-1E0FBD9F42B9}"/>
              </a:ext>
            </a:extLst>
          </p:cNvPr>
          <p:cNvSpPr>
            <a:spLocks noGrp="1" noChangeArrowheads="1"/>
          </p:cNvSpPr>
          <p:nvPr>
            <p:ph idx="1"/>
          </p:nvPr>
        </p:nvSpPr>
        <p:spPr>
          <a:xfrm>
            <a:off x="551384" y="1628800"/>
            <a:ext cx="11089232" cy="4500000"/>
          </a:xfrm>
          <a:solidFill>
            <a:schemeClr val="bg1">
              <a:lumMod val="95000"/>
            </a:schemeClr>
          </a:solidFill>
        </p:spPr>
        <p:txBody>
          <a:bodyPr lIns="108000" rIns="108000">
            <a:noAutofit/>
          </a:bodyPr>
          <a:lstStyle/>
          <a:p>
            <a:pPr algn="just">
              <a:lnSpc>
                <a:spcPct val="100000"/>
              </a:lnSpc>
            </a:pP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In</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real</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life,</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some ethnic</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minorities</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encounter</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barriers</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to</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social</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inclusion, such as</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language,</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education,</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income,</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employment,</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pursuing studies,</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public</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engagement.</a:t>
            </a:r>
          </a:p>
          <a:p>
            <a:pPr algn="just">
              <a:lnSpc>
                <a:spcPct val="100000"/>
              </a:lnSpc>
            </a:pP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Rationalism,</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inclusion, inclusiveness,</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diversity, freedom</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openness</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are</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crucial</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values</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in</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Hong Kong society,</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cornerstone</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for</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Hong Kong’s long-term</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prosperity</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stability.</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core</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values</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of</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Hong Kong are</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manifested in the provision of comprehensive support for ethnic</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minorities</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so</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that</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they</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have equal</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opportunities</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to be integrated into</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society.</a:t>
            </a:r>
          </a:p>
          <a:p>
            <a:pPr>
              <a:lnSpc>
                <a:spcPct val="100000"/>
              </a:lnSpc>
            </a:pPr>
            <a:r>
              <a:rPr lang="en-US" altLang="zh-CN" sz="1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Source:</a:t>
            </a:r>
            <a:r>
              <a:rPr lang="zh-CN" altLang="en-US" sz="1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news.gov.hk</a:t>
            </a:r>
            <a:r>
              <a:rPr lang="zh-CN" altLang="en-US" sz="1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600" i="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More</a:t>
            </a:r>
            <a:r>
              <a:rPr lang="zh-CN" altLang="en-US" sz="1600" i="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600" i="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support</a:t>
            </a:r>
            <a:r>
              <a:rPr lang="zh-CN" altLang="en-US" sz="1600" i="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600" i="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for</a:t>
            </a:r>
            <a:r>
              <a:rPr lang="zh-CN" altLang="en-US" sz="1600" i="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600" i="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ethnic</a:t>
            </a:r>
            <a:r>
              <a:rPr lang="zh-CN" altLang="en-US" sz="1600" i="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600" i="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minorities</a:t>
            </a:r>
            <a:br>
              <a:rPr lang="en-US" altLang="zh-TW" sz="1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br>
            <a:r>
              <a:rPr lang="en-US" altLang="zh-TW" sz="1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en-GB" altLang="zh-TW"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https://www.news.gov.hk/eng/2019/10/20191027/20191027_093632_116.html)</a:t>
            </a:r>
            <a:endParaRPr lang="zh-CN" altLang="en-US" sz="1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35174" name="灯片编号占位符 1">
            <a:extLst>
              <a:ext uri="{FF2B5EF4-FFF2-40B4-BE49-F238E27FC236}">
                <a16:creationId xmlns:a16="http://schemas.microsoft.com/office/drawing/2014/main" id="{0757C736-70CD-4B24-A5E7-C716B607B39A}"/>
              </a:ext>
            </a:extLst>
          </p:cNvPr>
          <p:cNvSpPr>
            <a:spLocks noGrp="1" noChangeArrowheads="1"/>
          </p:cNvSpPr>
          <p:nvPr>
            <p:ph type="sldNum" sz="quarter" idx="12"/>
          </p:nvPr>
        </p:nvSpPr>
        <p:spPr>
          <a:xfrm>
            <a:off x="10520465" y="6251864"/>
            <a:ext cx="984019" cy="365125"/>
          </a:xfrm>
          <a:noFill/>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18859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2288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25717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29146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Tx/>
              <a:buNone/>
            </a:pPr>
            <a:fld id="{8C7E0FB2-1A13-4250-9AAA-DFA1CE1761B9}" type="slidenum">
              <a:rPr lang="en-US" altLang="zh-CN" sz="1600"/>
              <a:pPr>
                <a:spcBef>
                  <a:spcPct val="0"/>
                </a:spcBef>
                <a:buFontTx/>
                <a:buNone/>
              </a:pPr>
              <a:t>36</a:t>
            </a:fld>
            <a:endParaRPr lang="en-US" altLang="zh-CN" sz="16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6194" name="内容占位符 2">
            <a:extLst>
              <a:ext uri="{FF2B5EF4-FFF2-40B4-BE49-F238E27FC236}">
                <a16:creationId xmlns:a16="http://schemas.microsoft.com/office/drawing/2014/main" id="{26054BD2-10C4-4D54-AC5E-514E87754B7C}"/>
              </a:ext>
            </a:extLst>
          </p:cNvPr>
          <p:cNvSpPr>
            <a:spLocks noGrp="1" noChangeArrowheads="1"/>
          </p:cNvSpPr>
          <p:nvPr>
            <p:ph idx="1"/>
          </p:nvPr>
        </p:nvSpPr>
        <p:spPr>
          <a:xfrm>
            <a:off x="623392" y="1772816"/>
            <a:ext cx="10945216" cy="4392000"/>
          </a:xfrm>
          <a:solidFill>
            <a:schemeClr val="bg1">
              <a:lumMod val="95000"/>
            </a:schemeClr>
          </a:solidFill>
        </p:spPr>
        <p:txBody>
          <a:bodyPr vert="horz" lIns="108000" tIns="45720" rIns="108000" bIns="45720" rtlCol="0">
            <a:noAutofit/>
          </a:bodyPr>
          <a:lstStyle/>
          <a:p>
            <a:pPr marL="0" indent="0" algn="just">
              <a:lnSpc>
                <a:spcPct val="100000"/>
              </a:lnSpc>
              <a:buNone/>
            </a:pP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HKSAR</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Government</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strives to</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build</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caring</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inclusive</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society.</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Steering</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Committee</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on</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Ethnic</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Minority</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Affairs</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was</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set</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up</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to</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enhance the </a:t>
            </a:r>
            <a:r>
              <a:rPr lang="en-US" altLang="zh-HK"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co-ordination of cross-bureau / inter-departmental collaboration on the support for ethnic minorities.</a:t>
            </a:r>
            <a:r>
              <a:rPr lang="en-US" altLang="zh-HK" sz="2800" dirty="0">
                <a:solidFill>
                  <a:schemeClr val="tx1"/>
                </a:solidFill>
              </a:rPr>
              <a:t> </a:t>
            </a:r>
            <a:endPar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marL="0" indent="0" algn="just">
              <a:lnSpc>
                <a:spcPct val="100000"/>
              </a:lnSpc>
              <a:buNone/>
            </a:pPr>
            <a:r>
              <a:rPr lang="en-US" altLang="zh-CN" sz="2600" dirty="0">
                <a:solidFill>
                  <a:schemeClr val="tx1"/>
                </a:solidFill>
                <a:latin typeface="Times New Roman" panose="02020603050405020304" pitchFamily="18" charset="0"/>
                <a:ea typeface="仿宋" panose="02010609060101010101" pitchFamily="49" charset="-122"/>
                <a:cs typeface="Times New Roman" panose="02020603050405020304" pitchFamily="18" charset="0"/>
              </a:rPr>
              <a:t>The Home</a:t>
            </a:r>
            <a:r>
              <a:rPr lang="zh-CN" altLang="en-US" sz="2600" dirty="0">
                <a:solidFill>
                  <a:schemeClr val="tx1"/>
                </a:solidFill>
                <a:latin typeface="Times New Roman" panose="02020603050405020304" pitchFamily="18" charset="0"/>
                <a:ea typeface="仿宋" panose="02010609060101010101" pitchFamily="49" charset="-122"/>
                <a:cs typeface="Times New Roman" panose="02020603050405020304" pitchFamily="18" charset="0"/>
              </a:rPr>
              <a:t> </a:t>
            </a:r>
            <a:r>
              <a:rPr lang="en-US" altLang="zh-CN" sz="2600" dirty="0">
                <a:solidFill>
                  <a:schemeClr val="tx1"/>
                </a:solidFill>
                <a:latin typeface="Times New Roman" panose="02020603050405020304" pitchFamily="18" charset="0"/>
                <a:ea typeface="仿宋" panose="02010609060101010101" pitchFamily="49" charset="-122"/>
                <a:cs typeface="Times New Roman" panose="02020603050405020304" pitchFamily="18" charset="0"/>
              </a:rPr>
              <a:t>Affairs</a:t>
            </a:r>
            <a:r>
              <a:rPr lang="zh-CN" altLang="en-US" sz="2600" dirty="0">
                <a:solidFill>
                  <a:schemeClr val="tx1"/>
                </a:solidFill>
                <a:latin typeface="Times New Roman" panose="02020603050405020304" pitchFamily="18" charset="0"/>
                <a:ea typeface="仿宋" panose="02010609060101010101" pitchFamily="49" charset="-122"/>
                <a:cs typeface="Times New Roman" panose="02020603050405020304" pitchFamily="18" charset="0"/>
              </a:rPr>
              <a:t> </a:t>
            </a:r>
            <a:r>
              <a:rPr lang="en-US" altLang="zh-CN" sz="2600" dirty="0">
                <a:solidFill>
                  <a:schemeClr val="tx1"/>
                </a:solidFill>
                <a:latin typeface="Times New Roman" panose="02020603050405020304" pitchFamily="18" charset="0"/>
                <a:ea typeface="仿宋" panose="02010609060101010101" pitchFamily="49" charset="-122"/>
                <a:cs typeface="Times New Roman" panose="02020603050405020304" pitchFamily="18" charset="0"/>
              </a:rPr>
              <a:t>Department</a:t>
            </a:r>
            <a:r>
              <a:rPr lang="zh-CN" altLang="en-US" sz="2600" dirty="0">
                <a:solidFill>
                  <a:schemeClr val="tx1"/>
                </a:solidFill>
                <a:latin typeface="Times New Roman" panose="02020603050405020304" pitchFamily="18" charset="0"/>
                <a:ea typeface="仿宋" panose="02010609060101010101" pitchFamily="49" charset="-122"/>
                <a:cs typeface="Times New Roman" panose="02020603050405020304" pitchFamily="18" charset="0"/>
              </a:rPr>
              <a:t> </a:t>
            </a:r>
            <a:r>
              <a:rPr lang="en-US" altLang="zh-CN" sz="2600" dirty="0">
                <a:solidFill>
                  <a:schemeClr val="tx1"/>
                </a:solidFill>
                <a:latin typeface="Times New Roman" panose="02020603050405020304" pitchFamily="18" charset="0"/>
                <a:ea typeface="仿宋" panose="02010609060101010101" pitchFamily="49" charset="-122"/>
                <a:cs typeface="Times New Roman" panose="02020603050405020304" pitchFamily="18" charset="0"/>
              </a:rPr>
              <a:t>convenes the</a:t>
            </a:r>
            <a:r>
              <a:rPr lang="zh-CN" altLang="en-US" sz="2600" dirty="0">
                <a:solidFill>
                  <a:schemeClr val="tx1"/>
                </a:solidFill>
                <a:latin typeface="Times New Roman" panose="02020603050405020304" pitchFamily="18" charset="0"/>
                <a:ea typeface="仿宋" panose="02010609060101010101" pitchFamily="49" charset="-122"/>
                <a:cs typeface="Times New Roman" panose="02020603050405020304" pitchFamily="18" charset="0"/>
              </a:rPr>
              <a:t> </a:t>
            </a:r>
            <a:r>
              <a:rPr lang="en-US" altLang="zh-CN" sz="2600" dirty="0">
                <a:solidFill>
                  <a:schemeClr val="tx1"/>
                </a:solidFill>
                <a:latin typeface="Times New Roman" panose="02020603050405020304" pitchFamily="18" charset="0"/>
                <a:ea typeface="仿宋" panose="02010609060101010101" pitchFamily="49" charset="-122"/>
                <a:cs typeface="Times New Roman" panose="02020603050405020304" pitchFamily="18" charset="0"/>
              </a:rPr>
              <a:t>Committee</a:t>
            </a:r>
            <a:r>
              <a:rPr lang="zh-CN" altLang="en-US" sz="2600" dirty="0">
                <a:solidFill>
                  <a:schemeClr val="tx1"/>
                </a:solidFill>
                <a:latin typeface="Times New Roman" panose="02020603050405020304" pitchFamily="18" charset="0"/>
                <a:ea typeface="仿宋" panose="02010609060101010101" pitchFamily="49" charset="-122"/>
                <a:cs typeface="Times New Roman" panose="02020603050405020304" pitchFamily="18" charset="0"/>
              </a:rPr>
              <a:t> </a:t>
            </a:r>
            <a:r>
              <a:rPr lang="en-US" altLang="zh-CN" sz="2600" dirty="0">
                <a:solidFill>
                  <a:schemeClr val="tx1"/>
                </a:solidFill>
                <a:latin typeface="Times New Roman" panose="02020603050405020304" pitchFamily="18" charset="0"/>
                <a:ea typeface="仿宋" panose="02010609060101010101" pitchFamily="49" charset="-122"/>
                <a:cs typeface="Times New Roman" panose="02020603050405020304" pitchFamily="18" charset="0"/>
              </a:rPr>
              <a:t>on</a:t>
            </a:r>
            <a:r>
              <a:rPr lang="zh-CN" altLang="en-US" sz="2600" dirty="0">
                <a:solidFill>
                  <a:schemeClr val="tx1"/>
                </a:solidFill>
                <a:latin typeface="Times New Roman" panose="02020603050405020304" pitchFamily="18" charset="0"/>
                <a:ea typeface="仿宋" panose="02010609060101010101" pitchFamily="49" charset="-122"/>
                <a:cs typeface="Times New Roman" panose="02020603050405020304" pitchFamily="18" charset="0"/>
              </a:rPr>
              <a:t> </a:t>
            </a:r>
            <a:r>
              <a:rPr lang="en-US" altLang="zh-CN" sz="2600" dirty="0">
                <a:solidFill>
                  <a:schemeClr val="tx1"/>
                </a:solidFill>
                <a:latin typeface="Times New Roman" panose="02020603050405020304" pitchFamily="18" charset="0"/>
                <a:ea typeface="仿宋" panose="02010609060101010101" pitchFamily="49" charset="-122"/>
                <a:cs typeface="Times New Roman" panose="02020603050405020304" pitchFamily="18" charset="0"/>
              </a:rPr>
              <a:t>the</a:t>
            </a:r>
            <a:r>
              <a:rPr lang="zh-CN" altLang="en-US" sz="2600" dirty="0">
                <a:solidFill>
                  <a:schemeClr val="tx1"/>
                </a:solidFill>
                <a:latin typeface="Times New Roman" panose="02020603050405020304" pitchFamily="18" charset="0"/>
                <a:ea typeface="仿宋" panose="02010609060101010101" pitchFamily="49" charset="-122"/>
                <a:cs typeface="Times New Roman" panose="02020603050405020304" pitchFamily="18" charset="0"/>
              </a:rPr>
              <a:t> </a:t>
            </a:r>
            <a:r>
              <a:rPr lang="en-US" altLang="zh-CN" sz="2600" dirty="0">
                <a:solidFill>
                  <a:schemeClr val="tx1"/>
                </a:solidFill>
                <a:latin typeface="Times New Roman" panose="02020603050405020304" pitchFamily="18" charset="0"/>
                <a:ea typeface="仿宋" panose="02010609060101010101" pitchFamily="49" charset="-122"/>
                <a:cs typeface="Times New Roman" panose="02020603050405020304" pitchFamily="18" charset="0"/>
              </a:rPr>
              <a:t>Promotion</a:t>
            </a:r>
            <a:r>
              <a:rPr lang="zh-CN" altLang="en-US" sz="2600" dirty="0">
                <a:solidFill>
                  <a:schemeClr val="tx1"/>
                </a:solidFill>
                <a:latin typeface="Times New Roman" panose="02020603050405020304" pitchFamily="18" charset="0"/>
                <a:ea typeface="仿宋" panose="02010609060101010101" pitchFamily="49" charset="-122"/>
                <a:cs typeface="Times New Roman" panose="02020603050405020304" pitchFamily="18" charset="0"/>
              </a:rPr>
              <a:t> </a:t>
            </a:r>
            <a:r>
              <a:rPr lang="en-US" altLang="zh-CN" sz="2600" dirty="0">
                <a:solidFill>
                  <a:schemeClr val="tx1"/>
                </a:solidFill>
                <a:latin typeface="Times New Roman" panose="02020603050405020304" pitchFamily="18" charset="0"/>
                <a:ea typeface="仿宋" panose="02010609060101010101" pitchFamily="49" charset="-122"/>
                <a:cs typeface="Times New Roman" panose="02020603050405020304" pitchFamily="18" charset="0"/>
              </a:rPr>
              <a:t>of</a:t>
            </a:r>
            <a:r>
              <a:rPr lang="zh-CN" altLang="en-US" sz="2600" dirty="0">
                <a:solidFill>
                  <a:schemeClr val="tx1"/>
                </a:solidFill>
                <a:latin typeface="Times New Roman" panose="02020603050405020304" pitchFamily="18" charset="0"/>
                <a:ea typeface="仿宋" panose="02010609060101010101" pitchFamily="49" charset="-122"/>
                <a:cs typeface="Times New Roman" panose="02020603050405020304" pitchFamily="18" charset="0"/>
              </a:rPr>
              <a:t> </a:t>
            </a:r>
            <a:r>
              <a:rPr lang="en-US" altLang="zh-CN" sz="2600" dirty="0">
                <a:solidFill>
                  <a:schemeClr val="tx1"/>
                </a:solidFill>
                <a:latin typeface="Times New Roman" panose="02020603050405020304" pitchFamily="18" charset="0"/>
                <a:ea typeface="仿宋" panose="02010609060101010101" pitchFamily="49" charset="-122"/>
                <a:cs typeface="Times New Roman" panose="02020603050405020304" pitchFamily="18" charset="0"/>
              </a:rPr>
              <a:t>Racial</a:t>
            </a:r>
            <a:r>
              <a:rPr lang="zh-CN" altLang="en-US" sz="2600" dirty="0">
                <a:solidFill>
                  <a:schemeClr val="tx1"/>
                </a:solidFill>
                <a:latin typeface="Times New Roman" panose="02020603050405020304" pitchFamily="18" charset="0"/>
                <a:ea typeface="仿宋" panose="02010609060101010101" pitchFamily="49" charset="-122"/>
                <a:cs typeface="Times New Roman" panose="02020603050405020304" pitchFamily="18" charset="0"/>
              </a:rPr>
              <a:t> </a:t>
            </a:r>
            <a:r>
              <a:rPr lang="en-US" altLang="zh-CN" sz="2600" dirty="0">
                <a:solidFill>
                  <a:schemeClr val="tx1"/>
                </a:solidFill>
                <a:latin typeface="Times New Roman" panose="02020603050405020304" pitchFamily="18" charset="0"/>
                <a:ea typeface="仿宋" panose="02010609060101010101" pitchFamily="49" charset="-122"/>
                <a:cs typeface="Times New Roman" panose="02020603050405020304" pitchFamily="18" charset="0"/>
              </a:rPr>
              <a:t>Harmony</a:t>
            </a:r>
            <a:r>
              <a:rPr lang="zh-CN" altLang="en-US" sz="2600" dirty="0">
                <a:solidFill>
                  <a:schemeClr val="tx1"/>
                </a:solidFill>
                <a:latin typeface="Times New Roman" panose="02020603050405020304" pitchFamily="18" charset="0"/>
                <a:ea typeface="仿宋" panose="02010609060101010101" pitchFamily="49" charset="-122"/>
                <a:cs typeface="Times New Roman" panose="02020603050405020304" pitchFamily="18" charset="0"/>
              </a:rPr>
              <a:t> </a:t>
            </a:r>
            <a:r>
              <a:rPr lang="en-US" altLang="zh-CN" sz="2600" dirty="0">
                <a:solidFill>
                  <a:schemeClr val="tx1"/>
                </a:solidFill>
                <a:latin typeface="Times New Roman" panose="02020603050405020304" pitchFamily="18" charset="0"/>
                <a:ea typeface="仿宋" panose="02010609060101010101" pitchFamily="49" charset="-122"/>
                <a:cs typeface="Times New Roman" panose="02020603050405020304" pitchFamily="18" charset="0"/>
              </a:rPr>
              <a:t>which advises</a:t>
            </a:r>
            <a:r>
              <a:rPr lang="zh-CN" altLang="en-US" sz="2600" dirty="0">
                <a:solidFill>
                  <a:schemeClr val="tx1"/>
                </a:solidFill>
                <a:latin typeface="Times New Roman" panose="02020603050405020304" pitchFamily="18" charset="0"/>
                <a:ea typeface="仿宋" panose="02010609060101010101" pitchFamily="49" charset="-122"/>
                <a:cs typeface="Times New Roman" panose="02020603050405020304" pitchFamily="18" charset="0"/>
              </a:rPr>
              <a:t> </a:t>
            </a:r>
            <a:r>
              <a:rPr lang="en-US" altLang="zh-CN" sz="2600" dirty="0">
                <a:solidFill>
                  <a:schemeClr val="tx1"/>
                </a:solidFill>
                <a:latin typeface="Times New Roman" panose="02020603050405020304" pitchFamily="18" charset="0"/>
                <a:ea typeface="仿宋" panose="02010609060101010101" pitchFamily="49" charset="-122"/>
                <a:cs typeface="Times New Roman" panose="02020603050405020304" pitchFamily="18" charset="0"/>
              </a:rPr>
              <a:t>the</a:t>
            </a:r>
            <a:r>
              <a:rPr lang="zh-CN" altLang="en-US" sz="2600" dirty="0">
                <a:solidFill>
                  <a:schemeClr val="tx1"/>
                </a:solidFill>
                <a:latin typeface="Times New Roman" panose="02020603050405020304" pitchFamily="18" charset="0"/>
                <a:ea typeface="仿宋" panose="02010609060101010101" pitchFamily="49" charset="-122"/>
                <a:cs typeface="Times New Roman" panose="02020603050405020304" pitchFamily="18" charset="0"/>
              </a:rPr>
              <a:t> </a:t>
            </a:r>
            <a:r>
              <a:rPr lang="en-US" altLang="zh-CN" sz="2600" dirty="0">
                <a:solidFill>
                  <a:schemeClr val="tx1"/>
                </a:solidFill>
                <a:latin typeface="Times New Roman" panose="02020603050405020304" pitchFamily="18" charset="0"/>
                <a:ea typeface="仿宋" panose="02010609060101010101" pitchFamily="49" charset="-122"/>
                <a:cs typeface="Times New Roman" panose="02020603050405020304" pitchFamily="18" charset="0"/>
              </a:rPr>
              <a:t>Government</a:t>
            </a:r>
            <a:r>
              <a:rPr lang="zh-CN" altLang="en-US" sz="2600" dirty="0">
                <a:solidFill>
                  <a:schemeClr val="tx1"/>
                </a:solidFill>
                <a:latin typeface="Times New Roman" panose="02020603050405020304" pitchFamily="18" charset="0"/>
                <a:ea typeface="仿宋" panose="02010609060101010101" pitchFamily="49" charset="-122"/>
                <a:cs typeface="Times New Roman" panose="02020603050405020304" pitchFamily="18" charset="0"/>
              </a:rPr>
              <a:t> </a:t>
            </a:r>
            <a:r>
              <a:rPr lang="en-US" altLang="zh-CN" sz="2600" dirty="0">
                <a:solidFill>
                  <a:schemeClr val="tx1"/>
                </a:solidFill>
                <a:latin typeface="Times New Roman" panose="02020603050405020304" pitchFamily="18" charset="0"/>
                <a:ea typeface="仿宋" panose="02010609060101010101" pitchFamily="49" charset="-122"/>
                <a:cs typeface="Times New Roman" panose="02020603050405020304" pitchFamily="18" charset="0"/>
              </a:rPr>
              <a:t>on</a:t>
            </a:r>
            <a:r>
              <a:rPr lang="zh-CN" altLang="en-US" sz="2600" dirty="0">
                <a:solidFill>
                  <a:schemeClr val="tx1"/>
                </a:solidFill>
                <a:latin typeface="Times New Roman" panose="02020603050405020304" pitchFamily="18" charset="0"/>
                <a:ea typeface="仿宋" panose="02010609060101010101" pitchFamily="49" charset="-122"/>
                <a:cs typeface="Times New Roman" panose="02020603050405020304" pitchFamily="18" charset="0"/>
              </a:rPr>
              <a:t> </a:t>
            </a:r>
            <a:r>
              <a:rPr lang="en-US" altLang="zh-CN" sz="2600" dirty="0">
                <a:solidFill>
                  <a:schemeClr val="tx1"/>
                </a:solidFill>
                <a:latin typeface="Times New Roman" panose="02020603050405020304" pitchFamily="18" charset="0"/>
                <a:ea typeface="仿宋" panose="02010609060101010101" pitchFamily="49" charset="-122"/>
                <a:cs typeface="Times New Roman" panose="02020603050405020304" pitchFamily="18" charset="0"/>
              </a:rPr>
              <a:t>issues</a:t>
            </a:r>
            <a:r>
              <a:rPr lang="zh-CN" altLang="en-US" sz="2600" dirty="0">
                <a:solidFill>
                  <a:schemeClr val="tx1"/>
                </a:solidFill>
                <a:latin typeface="Times New Roman" panose="02020603050405020304" pitchFamily="18" charset="0"/>
                <a:ea typeface="仿宋" panose="02010609060101010101" pitchFamily="49" charset="-122"/>
                <a:cs typeface="Times New Roman" panose="02020603050405020304" pitchFamily="18" charset="0"/>
              </a:rPr>
              <a:t> </a:t>
            </a:r>
            <a:r>
              <a:rPr lang="en-US" altLang="zh-CN" sz="2600" dirty="0">
                <a:solidFill>
                  <a:schemeClr val="tx1"/>
                </a:solidFill>
                <a:latin typeface="Times New Roman" panose="02020603050405020304" pitchFamily="18" charset="0"/>
                <a:ea typeface="仿宋" panose="02010609060101010101" pitchFamily="49" charset="-122"/>
                <a:cs typeface="Times New Roman" panose="02020603050405020304" pitchFamily="18" charset="0"/>
              </a:rPr>
              <a:t>concerning</a:t>
            </a:r>
            <a:r>
              <a:rPr lang="zh-CN" altLang="en-US" sz="2600" dirty="0">
                <a:solidFill>
                  <a:schemeClr val="tx1"/>
                </a:solidFill>
                <a:latin typeface="Times New Roman" panose="02020603050405020304" pitchFamily="18" charset="0"/>
                <a:ea typeface="仿宋" panose="02010609060101010101" pitchFamily="49" charset="-122"/>
                <a:cs typeface="Times New Roman" panose="02020603050405020304" pitchFamily="18" charset="0"/>
              </a:rPr>
              <a:t> </a:t>
            </a:r>
            <a:r>
              <a:rPr lang="en-US" altLang="zh-CN" sz="2600" dirty="0">
                <a:solidFill>
                  <a:schemeClr val="tx1"/>
                </a:solidFill>
                <a:latin typeface="Times New Roman" panose="02020603050405020304" pitchFamily="18" charset="0"/>
                <a:ea typeface="仿宋" panose="02010609060101010101" pitchFamily="49" charset="-122"/>
                <a:cs typeface="Times New Roman" panose="02020603050405020304" pitchFamily="18" charset="0"/>
              </a:rPr>
              <a:t>ethnic</a:t>
            </a:r>
            <a:r>
              <a:rPr lang="zh-CN" altLang="en-US" sz="2600" dirty="0">
                <a:solidFill>
                  <a:schemeClr val="tx1"/>
                </a:solidFill>
                <a:latin typeface="Times New Roman" panose="02020603050405020304" pitchFamily="18" charset="0"/>
                <a:ea typeface="仿宋" panose="02010609060101010101" pitchFamily="49" charset="-122"/>
                <a:cs typeface="Times New Roman" panose="02020603050405020304" pitchFamily="18" charset="0"/>
              </a:rPr>
              <a:t> </a:t>
            </a:r>
            <a:r>
              <a:rPr lang="en-US" altLang="zh-CN" sz="2600" dirty="0">
                <a:solidFill>
                  <a:schemeClr val="tx1"/>
                </a:solidFill>
                <a:latin typeface="Times New Roman" panose="02020603050405020304" pitchFamily="18" charset="0"/>
                <a:ea typeface="仿宋" panose="02010609060101010101" pitchFamily="49" charset="-122"/>
                <a:cs typeface="Times New Roman" panose="02020603050405020304" pitchFamily="18" charset="0"/>
              </a:rPr>
              <a:t>minorities.</a:t>
            </a:r>
            <a:r>
              <a:rPr lang="zh-CN" altLang="en-US" sz="2600" dirty="0">
                <a:solidFill>
                  <a:schemeClr val="tx1"/>
                </a:solidFill>
                <a:latin typeface="Times New Roman" panose="02020603050405020304" pitchFamily="18" charset="0"/>
                <a:ea typeface="仿宋" panose="02010609060101010101" pitchFamily="49" charset="-122"/>
                <a:cs typeface="Times New Roman" panose="02020603050405020304" pitchFamily="18" charset="0"/>
              </a:rPr>
              <a:t> </a:t>
            </a:r>
            <a:r>
              <a:rPr lang="en-US" altLang="zh-CN" sz="2600" dirty="0">
                <a:solidFill>
                  <a:schemeClr val="tx1"/>
                </a:solidFill>
                <a:latin typeface="Times New Roman" panose="02020603050405020304" pitchFamily="18" charset="0"/>
                <a:ea typeface="仿宋" panose="02010609060101010101" pitchFamily="49" charset="-122"/>
                <a:cs typeface="Times New Roman" panose="02020603050405020304" pitchFamily="18" charset="0"/>
              </a:rPr>
              <a:t>The</a:t>
            </a:r>
            <a:r>
              <a:rPr lang="zh-CN" altLang="en-US" sz="2600" dirty="0">
                <a:solidFill>
                  <a:schemeClr val="tx1"/>
                </a:solidFill>
                <a:latin typeface="Times New Roman" panose="02020603050405020304" pitchFamily="18" charset="0"/>
                <a:ea typeface="仿宋" panose="02010609060101010101" pitchFamily="49" charset="-122"/>
                <a:cs typeface="Times New Roman" panose="02020603050405020304" pitchFamily="18" charset="0"/>
              </a:rPr>
              <a:t> </a:t>
            </a:r>
            <a:r>
              <a:rPr lang="en-US" altLang="zh-CN" sz="2600" dirty="0">
                <a:solidFill>
                  <a:schemeClr val="tx1"/>
                </a:solidFill>
                <a:latin typeface="Times New Roman" panose="02020603050405020304" pitchFamily="18" charset="0"/>
                <a:ea typeface="仿宋" panose="02010609060101010101" pitchFamily="49" charset="-122"/>
                <a:cs typeface="Times New Roman" panose="02020603050405020304" pitchFamily="18" charset="0"/>
              </a:rPr>
              <a:t>Race</a:t>
            </a:r>
            <a:r>
              <a:rPr lang="zh-CN" altLang="en-US" sz="2600" dirty="0">
                <a:solidFill>
                  <a:schemeClr val="tx1"/>
                </a:solidFill>
                <a:latin typeface="Times New Roman" panose="02020603050405020304" pitchFamily="18" charset="0"/>
                <a:ea typeface="仿宋" panose="02010609060101010101" pitchFamily="49" charset="-122"/>
                <a:cs typeface="Times New Roman" panose="02020603050405020304" pitchFamily="18" charset="0"/>
              </a:rPr>
              <a:t> </a:t>
            </a:r>
            <a:r>
              <a:rPr lang="en-US" altLang="zh-CN" sz="2600" dirty="0">
                <a:solidFill>
                  <a:schemeClr val="tx1"/>
                </a:solidFill>
                <a:latin typeface="Times New Roman" panose="02020603050405020304" pitchFamily="18" charset="0"/>
                <a:ea typeface="仿宋" panose="02010609060101010101" pitchFamily="49" charset="-122"/>
                <a:cs typeface="Times New Roman" panose="02020603050405020304" pitchFamily="18" charset="0"/>
              </a:rPr>
              <a:t>Relations</a:t>
            </a:r>
            <a:r>
              <a:rPr lang="zh-CN" altLang="en-US" sz="2600" dirty="0">
                <a:solidFill>
                  <a:schemeClr val="tx1"/>
                </a:solidFill>
                <a:latin typeface="Times New Roman" panose="02020603050405020304" pitchFamily="18" charset="0"/>
                <a:ea typeface="仿宋" panose="02010609060101010101" pitchFamily="49" charset="-122"/>
                <a:cs typeface="Times New Roman" panose="02020603050405020304" pitchFamily="18" charset="0"/>
              </a:rPr>
              <a:t> </a:t>
            </a:r>
            <a:r>
              <a:rPr lang="en-US" altLang="zh-CN" sz="2600" dirty="0">
                <a:solidFill>
                  <a:schemeClr val="tx1"/>
                </a:solidFill>
                <a:latin typeface="Times New Roman" panose="02020603050405020304" pitchFamily="18" charset="0"/>
                <a:ea typeface="仿宋" panose="02010609060101010101" pitchFamily="49" charset="-122"/>
                <a:cs typeface="Times New Roman" panose="02020603050405020304" pitchFamily="18" charset="0"/>
              </a:rPr>
              <a:t>Unit</a:t>
            </a:r>
            <a:r>
              <a:rPr lang="zh-CN" altLang="en-US" sz="2600" dirty="0">
                <a:solidFill>
                  <a:schemeClr val="tx1"/>
                </a:solidFill>
                <a:latin typeface="Times New Roman" panose="02020603050405020304" pitchFamily="18" charset="0"/>
                <a:ea typeface="仿宋" panose="02010609060101010101" pitchFamily="49" charset="-122"/>
                <a:cs typeface="Times New Roman" panose="02020603050405020304" pitchFamily="18" charset="0"/>
              </a:rPr>
              <a:t> </a:t>
            </a:r>
            <a:r>
              <a:rPr lang="en-US" altLang="zh-CN" sz="2600" dirty="0">
                <a:solidFill>
                  <a:schemeClr val="tx1"/>
                </a:solidFill>
                <a:latin typeface="Times New Roman" panose="02020603050405020304" pitchFamily="18" charset="0"/>
                <a:ea typeface="仿宋" panose="02010609060101010101" pitchFamily="49" charset="-122"/>
                <a:cs typeface="Times New Roman" panose="02020603050405020304" pitchFamily="18" charset="0"/>
              </a:rPr>
              <a:t>of</a:t>
            </a:r>
            <a:r>
              <a:rPr lang="en-US" altLang="zh-CN" sz="2600" strike="sngStrike" dirty="0">
                <a:solidFill>
                  <a:schemeClr val="tx1"/>
                </a:solidFill>
                <a:latin typeface="Times New Roman" panose="02020603050405020304" pitchFamily="18" charset="0"/>
                <a:ea typeface="仿宋" panose="02010609060101010101" pitchFamily="49" charset="-122"/>
                <a:cs typeface="Times New Roman" panose="02020603050405020304" pitchFamily="18" charset="0"/>
              </a:rPr>
              <a:t> in</a:t>
            </a:r>
            <a:r>
              <a:rPr lang="zh-CN" altLang="en-US" sz="2600" dirty="0">
                <a:solidFill>
                  <a:schemeClr val="tx1"/>
                </a:solidFill>
                <a:latin typeface="Times New Roman" panose="02020603050405020304" pitchFamily="18" charset="0"/>
                <a:ea typeface="仿宋" panose="02010609060101010101" pitchFamily="49" charset="-122"/>
                <a:cs typeface="Times New Roman" panose="02020603050405020304" pitchFamily="18" charset="0"/>
              </a:rPr>
              <a:t> </a:t>
            </a:r>
            <a:r>
              <a:rPr lang="en-US" altLang="zh-CN" sz="2600" dirty="0">
                <a:solidFill>
                  <a:schemeClr val="tx1"/>
                </a:solidFill>
                <a:latin typeface="Times New Roman" panose="02020603050405020304" pitchFamily="18" charset="0"/>
                <a:ea typeface="仿宋" panose="02010609060101010101" pitchFamily="49" charset="-122"/>
                <a:cs typeface="Times New Roman" panose="02020603050405020304" pitchFamily="18" charset="0"/>
              </a:rPr>
              <a:t>the</a:t>
            </a:r>
            <a:r>
              <a:rPr lang="zh-CN" altLang="en-US" sz="2600" dirty="0">
                <a:solidFill>
                  <a:schemeClr val="tx1"/>
                </a:solidFill>
                <a:latin typeface="Times New Roman" panose="02020603050405020304" pitchFamily="18" charset="0"/>
                <a:ea typeface="仿宋" panose="02010609060101010101" pitchFamily="49" charset="-122"/>
                <a:cs typeface="Times New Roman" panose="02020603050405020304" pitchFamily="18" charset="0"/>
              </a:rPr>
              <a:t> </a:t>
            </a:r>
            <a:r>
              <a:rPr lang="en-US" altLang="zh-CN" sz="2600" dirty="0">
                <a:solidFill>
                  <a:schemeClr val="tx1"/>
                </a:solidFill>
                <a:latin typeface="Times New Roman" panose="02020603050405020304" pitchFamily="18" charset="0"/>
                <a:ea typeface="仿宋" panose="02010609060101010101" pitchFamily="49" charset="-122"/>
                <a:cs typeface="Times New Roman" panose="02020603050405020304" pitchFamily="18" charset="0"/>
              </a:rPr>
              <a:t>Home</a:t>
            </a:r>
            <a:r>
              <a:rPr lang="zh-CN" altLang="en-US" sz="2600" dirty="0">
                <a:solidFill>
                  <a:schemeClr val="tx1"/>
                </a:solidFill>
                <a:latin typeface="Times New Roman" panose="02020603050405020304" pitchFamily="18" charset="0"/>
                <a:ea typeface="仿宋" panose="02010609060101010101" pitchFamily="49" charset="-122"/>
                <a:cs typeface="Times New Roman" panose="02020603050405020304" pitchFamily="18" charset="0"/>
              </a:rPr>
              <a:t> </a:t>
            </a:r>
            <a:r>
              <a:rPr lang="en-US" altLang="zh-CN" sz="2600" dirty="0">
                <a:solidFill>
                  <a:schemeClr val="tx1"/>
                </a:solidFill>
                <a:latin typeface="Times New Roman" panose="02020603050405020304" pitchFamily="18" charset="0"/>
                <a:ea typeface="仿宋" panose="02010609060101010101" pitchFamily="49" charset="-122"/>
                <a:cs typeface="Times New Roman" panose="02020603050405020304" pitchFamily="18" charset="0"/>
              </a:rPr>
              <a:t>Affairs</a:t>
            </a:r>
            <a:r>
              <a:rPr lang="zh-CN" altLang="en-US" sz="2600" dirty="0">
                <a:solidFill>
                  <a:schemeClr val="tx1"/>
                </a:solidFill>
                <a:latin typeface="Times New Roman" panose="02020603050405020304" pitchFamily="18" charset="0"/>
                <a:ea typeface="仿宋" panose="02010609060101010101" pitchFamily="49" charset="-122"/>
                <a:cs typeface="Times New Roman" panose="02020603050405020304" pitchFamily="18" charset="0"/>
              </a:rPr>
              <a:t> </a:t>
            </a:r>
            <a:r>
              <a:rPr lang="en-US" altLang="zh-CN" sz="2600" dirty="0">
                <a:solidFill>
                  <a:schemeClr val="tx1"/>
                </a:solidFill>
                <a:latin typeface="Times New Roman" panose="02020603050405020304" pitchFamily="18" charset="0"/>
                <a:ea typeface="仿宋" panose="02010609060101010101" pitchFamily="49" charset="-122"/>
                <a:cs typeface="Times New Roman" panose="02020603050405020304" pitchFamily="18" charset="0"/>
              </a:rPr>
              <a:t>Department</a:t>
            </a:r>
            <a:r>
              <a:rPr lang="zh-CN" altLang="en-US" sz="2600" dirty="0">
                <a:solidFill>
                  <a:schemeClr val="tx1"/>
                </a:solidFill>
                <a:latin typeface="Times New Roman" panose="02020603050405020304" pitchFamily="18" charset="0"/>
                <a:ea typeface="仿宋" panose="02010609060101010101" pitchFamily="49" charset="-122"/>
                <a:cs typeface="Times New Roman" panose="02020603050405020304" pitchFamily="18" charset="0"/>
              </a:rPr>
              <a:t> </a:t>
            </a:r>
            <a:r>
              <a:rPr lang="en-US" altLang="zh-CN" sz="2600" dirty="0">
                <a:solidFill>
                  <a:schemeClr val="tx1"/>
                </a:solidFill>
                <a:latin typeface="Times New Roman" panose="02020603050405020304" pitchFamily="18" charset="0"/>
                <a:ea typeface="仿宋" panose="02010609060101010101" pitchFamily="49" charset="-122"/>
                <a:cs typeface="Times New Roman" panose="02020603050405020304" pitchFamily="18" charset="0"/>
              </a:rPr>
              <a:t>provides a number of support services for ethnic minorities to facilitate their integration into the society and access to public services, in collaboration with non-governmental </a:t>
            </a:r>
            <a:r>
              <a:rPr lang="en-US" altLang="zh-CN" sz="2600" dirty="0" err="1">
                <a:solidFill>
                  <a:schemeClr val="tx1"/>
                </a:solidFill>
                <a:latin typeface="Times New Roman" panose="02020603050405020304" pitchFamily="18" charset="0"/>
                <a:ea typeface="仿宋" panose="02010609060101010101" pitchFamily="49" charset="-122"/>
                <a:cs typeface="Times New Roman" panose="02020603050405020304" pitchFamily="18" charset="0"/>
              </a:rPr>
              <a:t>organisations</a:t>
            </a:r>
            <a:r>
              <a:rPr lang="en-US" altLang="zh-CN" sz="2600" dirty="0">
                <a:solidFill>
                  <a:schemeClr val="tx1"/>
                </a:solidFill>
                <a:latin typeface="Times New Roman" panose="02020603050405020304" pitchFamily="18" charset="0"/>
                <a:ea typeface="仿宋" panose="02010609060101010101" pitchFamily="49" charset="-122"/>
                <a:cs typeface="Times New Roman" panose="02020603050405020304" pitchFamily="18" charset="0"/>
              </a:rPr>
              <a:t> (NGOs) and district </a:t>
            </a:r>
            <a:r>
              <a:rPr lang="en-US" altLang="zh-CN" sz="2600" dirty="0" err="1">
                <a:solidFill>
                  <a:schemeClr val="tx1"/>
                </a:solidFill>
                <a:latin typeface="Times New Roman" panose="02020603050405020304" pitchFamily="18" charset="0"/>
                <a:ea typeface="仿宋" panose="02010609060101010101" pitchFamily="49" charset="-122"/>
                <a:cs typeface="Times New Roman" panose="02020603050405020304" pitchFamily="18" charset="0"/>
              </a:rPr>
              <a:t>organisations</a:t>
            </a:r>
            <a:r>
              <a:rPr lang="en-US" altLang="zh-CN" sz="2600" dirty="0">
                <a:solidFill>
                  <a:schemeClr val="tx1"/>
                </a:solidFill>
                <a:latin typeface="Times New Roman" panose="02020603050405020304" pitchFamily="18" charset="0"/>
                <a:ea typeface="仿宋" panose="02010609060101010101" pitchFamily="49" charset="-122"/>
                <a:cs typeface="Times New Roman" panose="02020603050405020304" pitchFamily="18" charset="0"/>
              </a:rPr>
              <a:t>.</a:t>
            </a:r>
            <a:r>
              <a:rPr lang="zh-CN" altLang="en-US" sz="2600" dirty="0">
                <a:solidFill>
                  <a:schemeClr val="tx1"/>
                </a:solidFill>
                <a:latin typeface="Times New Roman" panose="02020603050405020304" pitchFamily="18" charset="0"/>
                <a:ea typeface="仿宋" panose="02010609060101010101" pitchFamily="49" charset="-122"/>
                <a:cs typeface="Times New Roman" panose="02020603050405020304" pitchFamily="18" charset="0"/>
              </a:rPr>
              <a:t> </a:t>
            </a:r>
          </a:p>
        </p:txBody>
      </p:sp>
      <p:sp>
        <p:nvSpPr>
          <p:cNvPr id="136198" name="灯片编号占位符 1">
            <a:extLst>
              <a:ext uri="{FF2B5EF4-FFF2-40B4-BE49-F238E27FC236}">
                <a16:creationId xmlns:a16="http://schemas.microsoft.com/office/drawing/2014/main" id="{A6B8F50A-FA29-444C-9B3F-E833FEA2236B}"/>
              </a:ext>
            </a:extLst>
          </p:cNvPr>
          <p:cNvSpPr>
            <a:spLocks noGrp="1" noChangeArrowheads="1"/>
          </p:cNvSpPr>
          <p:nvPr>
            <p:ph type="sldNum" sz="quarter" idx="12"/>
          </p:nvPr>
        </p:nvSpPr>
        <p:spPr>
          <a:xfrm>
            <a:off x="10920536" y="6221412"/>
            <a:ext cx="984019" cy="365125"/>
          </a:xfrm>
          <a:noFill/>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18859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2288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25717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29146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Tx/>
              <a:buNone/>
            </a:pPr>
            <a:fld id="{822A339E-FEC9-46CB-AE72-8EA55CDA04CC}" type="slidenum">
              <a:rPr lang="en-US" altLang="zh-CN" sz="1600"/>
              <a:pPr>
                <a:spcBef>
                  <a:spcPct val="0"/>
                </a:spcBef>
                <a:buFontTx/>
                <a:buNone/>
              </a:pPr>
              <a:t>37</a:t>
            </a:fld>
            <a:endParaRPr lang="en-US" altLang="zh-CN" sz="1600" dirty="0"/>
          </a:p>
        </p:txBody>
      </p:sp>
      <p:sp>
        <p:nvSpPr>
          <p:cNvPr id="8" name="文本框 7">
            <a:extLst>
              <a:ext uri="{FF2B5EF4-FFF2-40B4-BE49-F238E27FC236}">
                <a16:creationId xmlns:a16="http://schemas.microsoft.com/office/drawing/2014/main" id="{7F977787-6468-48E0-ABF6-7D93266CCABE}"/>
              </a:ext>
            </a:extLst>
          </p:cNvPr>
          <p:cNvSpPr txBox="1"/>
          <p:nvPr/>
        </p:nvSpPr>
        <p:spPr>
          <a:xfrm>
            <a:off x="1883532" y="295488"/>
            <a:ext cx="8424936" cy="1323439"/>
          </a:xfrm>
          <a:prstGeom prst="rect">
            <a:avLst/>
          </a:prstGeom>
          <a:noFill/>
        </p:spPr>
        <p:txBody>
          <a:bodyPr wrap="square">
            <a:spAutoFit/>
          </a:bodyPr>
          <a:lstStyle/>
          <a:p>
            <a:pPr algn="ctr"/>
            <a:r>
              <a:rPr lang="en-US" altLang="zh-CN" sz="4000" b="1" dirty="0">
                <a:latin typeface="Times New Roman" panose="02020603050405020304" pitchFamily="18" charset="0"/>
                <a:ea typeface="DFKai-SB" panose="03000509000000000000" pitchFamily="65" charset="-120"/>
                <a:cs typeface="Times New Roman" panose="02020603050405020304" pitchFamily="18" charset="0"/>
              </a:rPr>
              <a:t>The HKSAR</a:t>
            </a:r>
            <a:r>
              <a:rPr lang="zh-CN" altLang="en-US" sz="40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4000" b="1" dirty="0">
                <a:latin typeface="Times New Roman" panose="02020603050405020304" pitchFamily="18" charset="0"/>
                <a:ea typeface="DFKai-SB" panose="03000509000000000000" pitchFamily="65" charset="-120"/>
                <a:cs typeface="Times New Roman" panose="02020603050405020304" pitchFamily="18" charset="0"/>
              </a:rPr>
              <a:t>Government</a:t>
            </a:r>
            <a:r>
              <a:rPr lang="zh-CN" altLang="en-US" sz="40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4000" b="1" dirty="0">
                <a:latin typeface="Times New Roman" panose="02020603050405020304" pitchFamily="18" charset="0"/>
                <a:ea typeface="DFKai-SB" panose="03000509000000000000" pitchFamily="65" charset="-120"/>
                <a:cs typeface="Times New Roman" panose="02020603050405020304" pitchFamily="18" charset="0"/>
              </a:rPr>
              <a:t>supports</a:t>
            </a:r>
            <a:r>
              <a:rPr lang="zh-CN" altLang="en-US" sz="40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4000" b="1" dirty="0">
                <a:latin typeface="Times New Roman" panose="02020603050405020304" pitchFamily="18" charset="0"/>
                <a:ea typeface="DFKai-SB" panose="03000509000000000000" pitchFamily="65" charset="-120"/>
                <a:cs typeface="Times New Roman" panose="02020603050405020304" pitchFamily="18" charset="0"/>
              </a:rPr>
              <a:t>ethnic</a:t>
            </a:r>
            <a:r>
              <a:rPr lang="zh-CN" altLang="en-US" sz="40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4000" b="1" dirty="0">
                <a:latin typeface="Times New Roman" panose="02020603050405020304" pitchFamily="18" charset="0"/>
                <a:ea typeface="DFKai-SB" panose="03000509000000000000" pitchFamily="65" charset="-120"/>
                <a:cs typeface="Times New Roman" panose="02020603050405020304" pitchFamily="18" charset="0"/>
              </a:rPr>
              <a:t>minorities</a:t>
            </a:r>
            <a:endParaRPr lang="zh-TW" altLang="en-US" sz="4000" b="1" dirty="0">
              <a:latin typeface="Times New Roman" panose="02020603050405020304" pitchFamily="18" charset="0"/>
              <a:ea typeface="DFKai-SB" panose="03000509000000000000" pitchFamily="65" charset="-120"/>
              <a:cs typeface="Times New Roman" panose="02020603050405020304" pitchFamily="18"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51384" y="332656"/>
            <a:ext cx="11017224" cy="1368152"/>
          </a:xfrm>
        </p:spPr>
        <p:txBody>
          <a:bodyPr>
            <a:noAutofit/>
          </a:bodyPr>
          <a:lstStyle/>
          <a:p>
            <a:pPr algn="ctr"/>
            <a:br>
              <a:rPr lang="en-US" altLang="zh-CN" sz="4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br>
            <a:r>
              <a:rPr lang="en-US" altLang="zh-CN" sz="4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HKSAR</a:t>
            </a:r>
            <a:r>
              <a:rPr lang="zh-CN" altLang="en-US" sz="4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4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Government</a:t>
            </a:r>
            <a:r>
              <a:rPr lang="zh-CN" altLang="en-US" sz="4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4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attaches importance to supporting</a:t>
            </a:r>
            <a:r>
              <a:rPr lang="zh-CN" altLang="en-US" sz="4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4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ethnic</a:t>
            </a:r>
            <a:r>
              <a:rPr lang="zh-CN" altLang="en-US" sz="4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4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minorities</a:t>
            </a:r>
            <a:endParaRPr lang="zh-TW" altLang="en-US" sz="4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6" name="Content Placeholder 5">
            <a:hlinkClick r:id="rId2"/>
          </p:cNvPr>
          <p:cNvPicPr>
            <a:picLocks noGrp="1" noChangeAspect="1"/>
          </p:cNvPicPr>
          <p:nvPr>
            <p:ph idx="1"/>
          </p:nvPr>
        </p:nvPicPr>
        <p:blipFill>
          <a:blip r:embed="rId3"/>
          <a:stretch>
            <a:fillRect/>
          </a:stretch>
        </p:blipFill>
        <p:spPr>
          <a:xfrm>
            <a:off x="6474335" y="2348880"/>
            <a:ext cx="5238289" cy="2580709"/>
          </a:xfrm>
          <a:prstGeom prst="rect">
            <a:avLst/>
          </a:prstGeom>
        </p:spPr>
      </p:pic>
      <p:sp>
        <p:nvSpPr>
          <p:cNvPr id="5" name="Slide Number Placeholder 4"/>
          <p:cNvSpPr>
            <a:spLocks noGrp="1"/>
          </p:cNvSpPr>
          <p:nvPr>
            <p:ph type="sldNum" sz="quarter" idx="12"/>
          </p:nvPr>
        </p:nvSpPr>
        <p:spPr>
          <a:xfrm>
            <a:off x="10657607" y="6309320"/>
            <a:ext cx="984019" cy="365125"/>
          </a:xfrm>
        </p:spPr>
        <p:txBody>
          <a:bodyPr/>
          <a:lstStyle/>
          <a:p>
            <a:fld id="{0C913308-F349-4B6D-A68A-DD1791B4A57B}" type="slidenum">
              <a:rPr lang="zh-CN" altLang="en-US" sz="1600">
                <a:solidFill>
                  <a:schemeClr val="tx1"/>
                </a:solidFill>
              </a:rPr>
              <a:t>38</a:t>
            </a:fld>
            <a:endParaRPr lang="zh-CN" altLang="en-US" sz="1600" dirty="0">
              <a:solidFill>
                <a:schemeClr val="tx1"/>
              </a:solidFill>
            </a:endParaRPr>
          </a:p>
        </p:txBody>
      </p:sp>
      <p:sp>
        <p:nvSpPr>
          <p:cNvPr id="7" name="文本框 8">
            <a:extLst>
              <a:ext uri="{FF2B5EF4-FFF2-40B4-BE49-F238E27FC236}">
                <a16:creationId xmlns:a16="http://schemas.microsoft.com/office/drawing/2014/main" id="{735AD1FD-98FC-4506-8B6A-A103DC090D3E}"/>
              </a:ext>
            </a:extLst>
          </p:cNvPr>
          <p:cNvSpPr txBox="1"/>
          <p:nvPr/>
        </p:nvSpPr>
        <p:spPr>
          <a:xfrm>
            <a:off x="623392" y="1978962"/>
            <a:ext cx="5472000" cy="3754874"/>
          </a:xfrm>
          <a:prstGeom prst="rect">
            <a:avLst/>
          </a:prstGeom>
          <a:noFill/>
        </p:spPr>
        <p:txBody>
          <a:bodyPr wrap="square">
            <a:spAutoFit/>
          </a:bodyPr>
          <a:lstStyle/>
          <a:p>
            <a:pPr algn="just">
              <a:defRPr/>
            </a:pPr>
            <a:r>
              <a:rPr lang="en-US" altLang="zh-CN" sz="3400" kern="100" dirty="0">
                <a:latin typeface="Times New Roman" panose="02020603050405020304" pitchFamily="18" charset="0"/>
                <a:ea typeface="DFKai-SB" panose="03000509000000000000" pitchFamily="65" charset="-120"/>
                <a:cs typeface="Times New Roman" panose="02020603050405020304" pitchFamily="18" charset="0"/>
              </a:rPr>
              <a:t>In</a:t>
            </a:r>
            <a:r>
              <a:rPr lang="zh-CN" altLang="en-US" sz="3400" kern="1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400" kern="100" dirty="0">
                <a:latin typeface="Times New Roman" panose="02020603050405020304" pitchFamily="18" charset="0"/>
                <a:ea typeface="DFKai-SB" panose="03000509000000000000" pitchFamily="65" charset="-120"/>
                <a:cs typeface="Times New Roman" panose="02020603050405020304" pitchFamily="18" charset="0"/>
              </a:rPr>
              <a:t>the</a:t>
            </a:r>
            <a:r>
              <a:rPr lang="zh-CN" altLang="en-US" sz="3400" kern="1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400" kern="100" dirty="0">
                <a:latin typeface="Times New Roman" panose="02020603050405020304" pitchFamily="18" charset="0"/>
                <a:ea typeface="DFKai-SB" panose="03000509000000000000" pitchFamily="65" charset="-120"/>
                <a:cs typeface="Times New Roman" panose="02020603050405020304" pitchFamily="18" charset="0"/>
              </a:rPr>
              <a:t>Chief</a:t>
            </a:r>
            <a:r>
              <a:rPr lang="zh-CN" altLang="en-US" sz="3400" kern="1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400" kern="100" dirty="0">
                <a:latin typeface="Times New Roman" panose="02020603050405020304" pitchFamily="18" charset="0"/>
                <a:ea typeface="DFKai-SB" panose="03000509000000000000" pitchFamily="65" charset="-120"/>
                <a:cs typeface="Times New Roman" panose="02020603050405020304" pitchFamily="18" charset="0"/>
              </a:rPr>
              <a:t>Executive’s</a:t>
            </a:r>
            <a:r>
              <a:rPr lang="zh-CN" altLang="en-US" sz="3400" kern="1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400" kern="100" dirty="0">
                <a:latin typeface="Times New Roman" panose="02020603050405020304" pitchFamily="18" charset="0"/>
                <a:ea typeface="DFKai-SB" panose="03000509000000000000" pitchFamily="65" charset="-120"/>
                <a:cs typeface="Times New Roman" panose="02020603050405020304" pitchFamily="18" charset="0"/>
              </a:rPr>
              <a:t>2020</a:t>
            </a:r>
            <a:r>
              <a:rPr lang="zh-CN" altLang="en-US" sz="3400" kern="1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400" kern="100" dirty="0">
                <a:latin typeface="Times New Roman" panose="02020603050405020304" pitchFamily="18" charset="0"/>
                <a:ea typeface="DFKai-SB" panose="03000509000000000000" pitchFamily="65" charset="-120"/>
                <a:cs typeface="Times New Roman" panose="02020603050405020304" pitchFamily="18" charset="0"/>
              </a:rPr>
              <a:t>Policy</a:t>
            </a:r>
            <a:r>
              <a:rPr lang="zh-CN" altLang="en-US" sz="3400" kern="1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400" kern="100" dirty="0">
                <a:latin typeface="Times New Roman" panose="02020603050405020304" pitchFamily="18" charset="0"/>
                <a:ea typeface="DFKai-SB" panose="03000509000000000000" pitchFamily="65" charset="-120"/>
                <a:cs typeface="Times New Roman" panose="02020603050405020304" pitchFamily="18" charset="0"/>
              </a:rPr>
              <a:t>Address of the HKSAR,</a:t>
            </a:r>
            <a:r>
              <a:rPr lang="zh-CN" altLang="en-US" sz="3400" kern="1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400" kern="100" dirty="0">
                <a:latin typeface="Times New Roman" panose="02020603050405020304" pitchFamily="18" charset="0"/>
                <a:ea typeface="DFKai-SB" panose="03000509000000000000" pitchFamily="65" charset="-120"/>
                <a:cs typeface="Times New Roman" panose="02020603050405020304" pitchFamily="18" charset="0"/>
              </a:rPr>
              <a:t>“Strengthening</a:t>
            </a:r>
            <a:r>
              <a:rPr lang="zh-CN" altLang="en-US" sz="3400" kern="1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400" kern="100" dirty="0">
                <a:latin typeface="Times New Roman" panose="02020603050405020304" pitchFamily="18" charset="0"/>
                <a:ea typeface="DFKai-SB" panose="03000509000000000000" pitchFamily="65" charset="-120"/>
                <a:cs typeface="Times New Roman" panose="02020603050405020304" pitchFamily="18" charset="0"/>
              </a:rPr>
              <a:t>Support</a:t>
            </a:r>
            <a:r>
              <a:rPr lang="zh-CN" altLang="en-US" sz="3400" kern="1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400" kern="100" dirty="0">
                <a:latin typeface="Times New Roman" panose="02020603050405020304" pitchFamily="18" charset="0"/>
                <a:ea typeface="DFKai-SB" panose="03000509000000000000" pitchFamily="65" charset="-120"/>
                <a:cs typeface="Times New Roman" panose="02020603050405020304" pitchFamily="18" charset="0"/>
              </a:rPr>
              <a:t>for</a:t>
            </a:r>
            <a:r>
              <a:rPr lang="zh-CN" altLang="en-US" sz="3400" kern="1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400" kern="100" dirty="0">
                <a:latin typeface="Times New Roman" panose="02020603050405020304" pitchFamily="18" charset="0"/>
                <a:ea typeface="DFKai-SB" panose="03000509000000000000" pitchFamily="65" charset="-120"/>
                <a:cs typeface="Times New Roman" panose="02020603050405020304" pitchFamily="18" charset="0"/>
              </a:rPr>
              <a:t>Ethnic</a:t>
            </a:r>
            <a:r>
              <a:rPr lang="zh-CN" altLang="en-US" sz="3400" kern="1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400" kern="100" dirty="0">
                <a:latin typeface="Times New Roman" panose="02020603050405020304" pitchFamily="18" charset="0"/>
                <a:ea typeface="DFKai-SB" panose="03000509000000000000" pitchFamily="65" charset="-120"/>
                <a:cs typeface="Times New Roman" panose="02020603050405020304" pitchFamily="18" charset="0"/>
              </a:rPr>
              <a:t>Minorities”</a:t>
            </a:r>
            <a:r>
              <a:rPr lang="zh-CN" altLang="en-US" sz="3400" kern="1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400" kern="100" dirty="0">
                <a:latin typeface="Times New Roman" panose="02020603050405020304" pitchFamily="18" charset="0"/>
                <a:ea typeface="DFKai-SB" panose="03000509000000000000" pitchFamily="65" charset="-120"/>
                <a:cs typeface="Times New Roman" panose="02020603050405020304" pitchFamily="18" charset="0"/>
              </a:rPr>
              <a:t>was</a:t>
            </a:r>
            <a:r>
              <a:rPr lang="zh-CN" altLang="en-US" sz="3400" kern="1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400" kern="100" dirty="0">
                <a:latin typeface="Times New Roman" panose="02020603050405020304" pitchFamily="18" charset="0"/>
                <a:ea typeface="DFKai-SB" panose="03000509000000000000" pitchFamily="65" charset="-120"/>
                <a:cs typeface="Times New Roman" panose="02020603050405020304" pitchFamily="18" charset="0"/>
              </a:rPr>
              <a:t>listed</a:t>
            </a:r>
            <a:r>
              <a:rPr lang="zh-CN" altLang="en-US" sz="3400" kern="1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400" kern="100" dirty="0">
                <a:latin typeface="Times New Roman" panose="02020603050405020304" pitchFamily="18" charset="0"/>
                <a:ea typeface="DFKai-SB" panose="03000509000000000000" pitchFamily="65" charset="-120"/>
                <a:cs typeface="Times New Roman" panose="02020603050405020304" pitchFamily="18" charset="0"/>
              </a:rPr>
              <a:t>and</a:t>
            </a:r>
            <a:r>
              <a:rPr lang="zh-CN" altLang="en-US" sz="3400" kern="1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400" kern="100" dirty="0">
                <a:latin typeface="Times New Roman" panose="02020603050405020304" pitchFamily="18" charset="0"/>
                <a:ea typeface="DFKai-SB" panose="03000509000000000000" pitchFamily="65" charset="-120"/>
                <a:cs typeface="Times New Roman" panose="02020603050405020304" pitchFamily="18" charset="0"/>
              </a:rPr>
              <a:t>elaborated</a:t>
            </a:r>
            <a:r>
              <a:rPr lang="zh-CN" altLang="en-US" sz="3400" kern="1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400" kern="100" dirty="0">
                <a:latin typeface="Times New Roman" panose="02020603050405020304" pitchFamily="18" charset="0"/>
                <a:ea typeface="DFKai-SB" panose="03000509000000000000" pitchFamily="65" charset="-120"/>
                <a:cs typeface="Times New Roman" panose="02020603050405020304" pitchFamily="18" charset="0"/>
              </a:rPr>
              <a:t>under</a:t>
            </a:r>
            <a:r>
              <a:rPr lang="zh-CN" altLang="en-US" sz="3400" kern="1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400" kern="100" dirty="0">
                <a:latin typeface="Times New Roman" panose="02020603050405020304" pitchFamily="18" charset="0"/>
                <a:ea typeface="DFKai-SB" panose="03000509000000000000" pitchFamily="65" charset="-120"/>
                <a:cs typeface="Times New Roman" panose="02020603050405020304" pitchFamily="18" charset="0"/>
              </a:rPr>
              <a:t>“Continuously</a:t>
            </a:r>
            <a:r>
              <a:rPr lang="zh-CN" altLang="en-US" sz="3400" kern="1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400" kern="100" dirty="0">
                <a:latin typeface="Times New Roman" panose="02020603050405020304" pitchFamily="18" charset="0"/>
                <a:ea typeface="DFKai-SB" panose="03000509000000000000" pitchFamily="65" charset="-120"/>
                <a:cs typeface="Times New Roman" panose="02020603050405020304" pitchFamily="18" charset="0"/>
              </a:rPr>
              <a:t>Improving</a:t>
            </a:r>
            <a:r>
              <a:rPr lang="zh-CN" altLang="en-US" sz="3400" kern="1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400" kern="100" dirty="0">
                <a:latin typeface="Times New Roman" panose="02020603050405020304" pitchFamily="18" charset="0"/>
                <a:ea typeface="DFKai-SB" panose="03000509000000000000" pitchFamily="65" charset="-120"/>
                <a:cs typeface="Times New Roman" panose="02020603050405020304" pitchFamily="18" charset="0"/>
              </a:rPr>
              <a:t>People’s</a:t>
            </a:r>
            <a:r>
              <a:rPr lang="zh-CN" altLang="en-US" sz="3400" kern="1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400" kern="100" dirty="0">
                <a:latin typeface="Times New Roman" panose="02020603050405020304" pitchFamily="18" charset="0"/>
                <a:ea typeface="DFKai-SB" panose="03000509000000000000" pitchFamily="65" charset="-120"/>
                <a:cs typeface="Times New Roman" panose="02020603050405020304" pitchFamily="18" charset="0"/>
              </a:rPr>
              <a:t>Livelihood”.</a:t>
            </a:r>
            <a:r>
              <a:rPr lang="zh-CN" altLang="en-US" sz="3400" kern="100" dirty="0">
                <a:latin typeface="Times New Roman" panose="02020603050405020304" pitchFamily="18" charset="0"/>
                <a:ea typeface="DFKai-SB" panose="03000509000000000000" pitchFamily="65" charset="-120"/>
                <a:cs typeface="Times New Roman" panose="02020603050405020304" pitchFamily="18" charset="0"/>
              </a:rPr>
              <a:t> </a:t>
            </a:r>
            <a:endParaRPr lang="zh-CN" altLang="zh-CN" sz="3400" kern="1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Rectangle 7"/>
          <p:cNvSpPr/>
          <p:nvPr/>
        </p:nvSpPr>
        <p:spPr>
          <a:xfrm>
            <a:off x="7399715" y="5065439"/>
            <a:ext cx="3600400" cy="307777"/>
          </a:xfrm>
          <a:prstGeom prst="rect">
            <a:avLst/>
          </a:prstGeom>
          <a:ln w="28575">
            <a:solidFill>
              <a:schemeClr val="tx1"/>
            </a:solidFill>
          </a:ln>
        </p:spPr>
        <p:txBody>
          <a:bodyPr wrap="square">
            <a:spAutoFit/>
          </a:bodyPr>
          <a:lstStyle/>
          <a:p>
            <a:pPr algn="ctr"/>
            <a:r>
              <a:rPr lang="en-US" altLang="zh-CN" sz="1400" b="1" dirty="0">
                <a:latin typeface="Times New Roman" panose="02020603050405020304" pitchFamily="18" charset="0"/>
                <a:ea typeface="DFKai-SB" panose="03000509000000000000" pitchFamily="65" charset="-120"/>
                <a:cs typeface="Times New Roman" panose="02020603050405020304" pitchFamily="18" charset="0"/>
              </a:rPr>
              <a:t>Click on the image</a:t>
            </a:r>
            <a:r>
              <a:rPr lang="zh-CN" altLang="en-US" sz="14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b="1" dirty="0">
                <a:latin typeface="Times New Roman" panose="02020603050405020304" pitchFamily="18" charset="0"/>
                <a:ea typeface="DFKai-SB" panose="03000509000000000000" pitchFamily="65" charset="-120"/>
                <a:cs typeface="Times New Roman" panose="02020603050405020304" pitchFamily="18" charset="0"/>
              </a:rPr>
              <a:t>to</a:t>
            </a:r>
            <a:r>
              <a:rPr lang="zh-CN" altLang="en-US" sz="14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b="1" dirty="0">
                <a:latin typeface="Times New Roman" panose="02020603050405020304" pitchFamily="18" charset="0"/>
                <a:ea typeface="DFKai-SB" panose="03000509000000000000" pitchFamily="65" charset="-120"/>
                <a:cs typeface="Times New Roman" panose="02020603050405020304" pitchFamily="18" charset="0"/>
              </a:rPr>
              <a:t>learn</a:t>
            </a:r>
            <a:r>
              <a:rPr lang="zh-CN" altLang="en-US" sz="14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b="1" dirty="0">
                <a:latin typeface="Times New Roman" panose="02020603050405020304" pitchFamily="18" charset="0"/>
                <a:ea typeface="DFKai-SB" panose="03000509000000000000" pitchFamily="65" charset="-120"/>
                <a:cs typeface="Times New Roman" panose="02020603050405020304" pitchFamily="18" charset="0"/>
              </a:rPr>
              <a:t>more</a:t>
            </a:r>
            <a:endParaRPr lang="en-US" sz="1400" dirty="0">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9552795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7218" name="标题 1">
            <a:extLst>
              <a:ext uri="{FF2B5EF4-FFF2-40B4-BE49-F238E27FC236}">
                <a16:creationId xmlns:a16="http://schemas.microsoft.com/office/drawing/2014/main" id="{9A6A3F7C-3405-4FFA-8B6A-7950659B4A25}"/>
              </a:ext>
            </a:extLst>
          </p:cNvPr>
          <p:cNvSpPr>
            <a:spLocks noGrp="1" noChangeArrowheads="1"/>
          </p:cNvSpPr>
          <p:nvPr>
            <p:ph type="title"/>
          </p:nvPr>
        </p:nvSpPr>
        <p:spPr>
          <a:xfrm>
            <a:off x="1631504" y="558316"/>
            <a:ext cx="8928992" cy="994172"/>
          </a:xfrm>
        </p:spPr>
        <p:txBody>
          <a:bodyPr>
            <a:noAutofit/>
          </a:bodyPr>
          <a:lstStyle/>
          <a:p>
            <a:pPr algn="ctr"/>
            <a:r>
              <a:rPr lang="en-US" altLang="zh-CN" sz="45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Upholding</a:t>
            </a:r>
            <a:r>
              <a:rPr lang="zh-CN" altLang="en-US" sz="45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45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ethnic</a:t>
            </a:r>
            <a:r>
              <a:rPr lang="zh-CN" altLang="en-US" sz="45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45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equality,</a:t>
            </a:r>
            <a:r>
              <a:rPr lang="zh-CN" altLang="en-US" sz="45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br>
              <a:rPr lang="en-US" altLang="zh-CN" sz="45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br>
            <a:r>
              <a:rPr lang="en-US" altLang="zh-CN" sz="45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opposing</a:t>
            </a:r>
            <a:r>
              <a:rPr lang="zh-CN" altLang="en-US" sz="45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45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racial</a:t>
            </a:r>
            <a:r>
              <a:rPr lang="zh-CN" altLang="en-US" sz="45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45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discrimination</a:t>
            </a:r>
            <a:endParaRPr lang="zh-CN" altLang="en-US" sz="45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37219" name="内容占位符 2">
            <a:extLst>
              <a:ext uri="{FF2B5EF4-FFF2-40B4-BE49-F238E27FC236}">
                <a16:creationId xmlns:a16="http://schemas.microsoft.com/office/drawing/2014/main" id="{FEFC11F3-E981-455D-8FDF-63758B71749B}"/>
              </a:ext>
            </a:extLst>
          </p:cNvPr>
          <p:cNvSpPr>
            <a:spLocks noGrp="1" noChangeArrowheads="1"/>
          </p:cNvSpPr>
          <p:nvPr>
            <p:ph idx="1"/>
          </p:nvPr>
        </p:nvSpPr>
        <p:spPr>
          <a:xfrm>
            <a:off x="623392" y="1700808"/>
            <a:ext cx="6345890" cy="4716000"/>
          </a:xfrm>
          <a:solidFill>
            <a:schemeClr val="bg1">
              <a:lumMod val="95000"/>
            </a:schemeClr>
          </a:solidFill>
        </p:spPr>
        <p:txBody>
          <a:bodyPr vert="horz" lIns="108000" tIns="45720" rIns="108000" bIns="45720" rtlCol="0">
            <a:noAutofit/>
          </a:bodyPr>
          <a:lstStyle/>
          <a:p>
            <a:pPr marL="0" indent="0" algn="just">
              <a:lnSpc>
                <a:spcPct val="100000"/>
              </a:lnSpc>
              <a:buNone/>
            </a:pP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400" dirty="0">
                <a:solidFill>
                  <a:schemeClr val="tx1"/>
                </a:solidFill>
                <a:latin typeface="Times New Roman" panose="02020603050405020304" pitchFamily="18" charset="0"/>
                <a:cs typeface="Times New Roman" panose="02020603050405020304" pitchFamily="18" charset="0"/>
              </a:rPr>
              <a:t> </a:t>
            </a:r>
            <a:r>
              <a:rPr lang="en-US" altLang="zh-CN" sz="2400" dirty="0">
                <a:solidFill>
                  <a:schemeClr val="tx1"/>
                </a:solidFill>
                <a:latin typeface="Times New Roman" panose="02020603050405020304" pitchFamily="18" charset="0"/>
                <a:cs typeface="Times New Roman" panose="02020603050405020304" pitchFamily="18" charset="0"/>
              </a:rPr>
              <a:t>HKSAR Government has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promulgated</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implemented the Race Discrimination Ordinance.</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Being unfamiliar with</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certain</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ethnic</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customs,</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cultures</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languages</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may result in</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prejudice</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stereotyping,</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which</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may</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sometimes lead to</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discrimination,</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harassment</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or</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racial abuse.</a:t>
            </a:r>
            <a:r>
              <a:rPr lang="zh-TW" altLang="en-US" dirty="0">
                <a:solidFill>
                  <a:schemeClr val="tx1"/>
                </a:solidFill>
              </a:rPr>
              <a:t> </a:t>
            </a:r>
            <a:endParaRPr lang="en-US" altLang="zh-TW" dirty="0">
              <a:solidFill>
                <a:schemeClr val="tx1"/>
              </a:solidFill>
            </a:endParaRPr>
          </a:p>
          <a:p>
            <a:pPr marL="0" indent="0" algn="just">
              <a:lnSpc>
                <a:spcPct val="100000"/>
              </a:lnSpc>
              <a:buNone/>
            </a:pP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To protect people against discrimination,</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harassment</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or </a:t>
            </a:r>
            <a:r>
              <a:rPr lang="en-GB"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racial abuse on the ground of race</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Race Discrimination Ordinance</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came</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into</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effect</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on</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10 July</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2009.</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Equal Opportunities Commission</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of the HKSAR Government is</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responsible</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for</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its enforcement.</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endPar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37222" name="灯片编号占位符 1">
            <a:extLst>
              <a:ext uri="{FF2B5EF4-FFF2-40B4-BE49-F238E27FC236}">
                <a16:creationId xmlns:a16="http://schemas.microsoft.com/office/drawing/2014/main" id="{AB9F94E9-8667-4AFF-B993-7DF99C32B380}"/>
              </a:ext>
            </a:extLst>
          </p:cNvPr>
          <p:cNvSpPr>
            <a:spLocks noGrp="1" noChangeArrowheads="1"/>
          </p:cNvSpPr>
          <p:nvPr>
            <p:ph type="sldNum" sz="quarter" idx="12"/>
          </p:nvPr>
        </p:nvSpPr>
        <p:spPr>
          <a:xfrm>
            <a:off x="10512582" y="6314263"/>
            <a:ext cx="984019" cy="365125"/>
          </a:xfrm>
          <a:noFill/>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18859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2288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25717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29146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Tx/>
              <a:buNone/>
            </a:pPr>
            <a:fld id="{FC47719E-DBF9-4812-8568-F8B02A9CF5F8}" type="slidenum">
              <a:rPr lang="en-US" altLang="zh-CN" sz="1600"/>
              <a:pPr>
                <a:spcBef>
                  <a:spcPct val="0"/>
                </a:spcBef>
                <a:buFontTx/>
                <a:buNone/>
              </a:pPr>
              <a:t>39</a:t>
            </a:fld>
            <a:endParaRPr lang="en-US" altLang="zh-CN" sz="1600" dirty="0"/>
          </a:p>
        </p:txBody>
      </p:sp>
      <p:sp>
        <p:nvSpPr>
          <p:cNvPr id="137221" name="文本框 6">
            <a:extLst>
              <a:ext uri="{FF2B5EF4-FFF2-40B4-BE49-F238E27FC236}">
                <a16:creationId xmlns:a16="http://schemas.microsoft.com/office/drawing/2014/main" id="{27F00773-C6AC-4614-BF4E-0E916A045EA3}"/>
              </a:ext>
            </a:extLst>
          </p:cNvPr>
          <p:cNvSpPr txBox="1">
            <a:spLocks noChangeArrowheads="1"/>
          </p:cNvSpPr>
          <p:nvPr/>
        </p:nvSpPr>
        <p:spPr bwMode="auto">
          <a:xfrm>
            <a:off x="7104112" y="5160674"/>
            <a:ext cx="4752528"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just">
              <a:spcBef>
                <a:spcPct val="0"/>
              </a:spcBef>
              <a:buNone/>
            </a:pPr>
            <a:r>
              <a:rPr lang="en-US" altLang="zh-CN" sz="1300" dirty="0">
                <a:latin typeface="Times New Roman" panose="02020603050405020304" pitchFamily="18" charset="0"/>
                <a:cs typeface="Times New Roman" panose="02020603050405020304" pitchFamily="18" charset="0"/>
              </a:rPr>
              <a:t>Code</a:t>
            </a:r>
            <a:r>
              <a:rPr lang="zh-CN" altLang="en-US" sz="1300" dirty="0">
                <a:latin typeface="Times New Roman" panose="02020603050405020304" pitchFamily="18" charset="0"/>
                <a:cs typeface="Times New Roman" panose="02020603050405020304" pitchFamily="18" charset="0"/>
              </a:rPr>
              <a:t> </a:t>
            </a:r>
            <a:r>
              <a:rPr lang="en-US" altLang="zh-CN" sz="1300" dirty="0">
                <a:latin typeface="Times New Roman" panose="02020603050405020304" pitchFamily="18" charset="0"/>
                <a:cs typeface="Times New Roman" panose="02020603050405020304" pitchFamily="18" charset="0"/>
              </a:rPr>
              <a:t>of</a:t>
            </a:r>
            <a:r>
              <a:rPr lang="zh-CN" altLang="en-US" sz="1300" dirty="0">
                <a:latin typeface="Times New Roman" panose="02020603050405020304" pitchFamily="18" charset="0"/>
                <a:cs typeface="Times New Roman" panose="02020603050405020304" pitchFamily="18" charset="0"/>
              </a:rPr>
              <a:t> </a:t>
            </a:r>
            <a:r>
              <a:rPr lang="en-US" altLang="zh-CN" sz="1300" dirty="0">
                <a:latin typeface="Times New Roman" panose="02020603050405020304" pitchFamily="18" charset="0"/>
                <a:cs typeface="Times New Roman" panose="02020603050405020304" pitchFamily="18" charset="0"/>
              </a:rPr>
              <a:t>Practice</a:t>
            </a:r>
            <a:r>
              <a:rPr lang="zh-CN" altLang="en-US" sz="1300" dirty="0">
                <a:latin typeface="Times New Roman" panose="02020603050405020304" pitchFamily="18" charset="0"/>
                <a:cs typeface="Times New Roman" panose="02020603050405020304" pitchFamily="18" charset="0"/>
              </a:rPr>
              <a:t> </a:t>
            </a:r>
            <a:r>
              <a:rPr lang="en-US" altLang="zh-CN" sz="1300" dirty="0">
                <a:latin typeface="Times New Roman" panose="02020603050405020304" pitchFamily="18" charset="0"/>
                <a:cs typeface="Times New Roman" panose="02020603050405020304" pitchFamily="18" charset="0"/>
              </a:rPr>
              <a:t>on</a:t>
            </a:r>
            <a:r>
              <a:rPr lang="zh-CN" altLang="en-US" sz="1300" dirty="0">
                <a:latin typeface="Times New Roman" panose="02020603050405020304" pitchFamily="18" charset="0"/>
                <a:cs typeface="Times New Roman" panose="02020603050405020304" pitchFamily="18" charset="0"/>
              </a:rPr>
              <a:t> </a:t>
            </a:r>
            <a:r>
              <a:rPr lang="en-US" altLang="zh-CN" sz="1300" dirty="0">
                <a:latin typeface="Times New Roman" panose="02020603050405020304" pitchFamily="18" charset="0"/>
                <a:cs typeface="Times New Roman" panose="02020603050405020304" pitchFamily="18" charset="0"/>
              </a:rPr>
              <a:t>Employment</a:t>
            </a:r>
            <a:r>
              <a:rPr lang="zh-CN" altLang="en-US" sz="1300" dirty="0">
                <a:latin typeface="Times New Roman" panose="02020603050405020304" pitchFamily="18" charset="0"/>
                <a:cs typeface="Times New Roman" panose="02020603050405020304" pitchFamily="18" charset="0"/>
              </a:rPr>
              <a:t> </a:t>
            </a:r>
            <a:r>
              <a:rPr lang="en-US" altLang="zh-CN" sz="1300" dirty="0">
                <a:latin typeface="Times New Roman" panose="02020603050405020304" pitchFamily="18" charset="0"/>
                <a:cs typeface="Times New Roman" panose="02020603050405020304" pitchFamily="18" charset="0"/>
              </a:rPr>
              <a:t>under</a:t>
            </a:r>
            <a:r>
              <a:rPr lang="zh-CN" altLang="en-US" sz="1300" dirty="0">
                <a:latin typeface="Times New Roman" panose="02020603050405020304" pitchFamily="18" charset="0"/>
                <a:cs typeface="Times New Roman" panose="02020603050405020304" pitchFamily="18" charset="0"/>
              </a:rPr>
              <a:t> </a:t>
            </a:r>
            <a:r>
              <a:rPr lang="en-US" altLang="zh-CN" sz="1300" dirty="0">
                <a:latin typeface="Times New Roman" panose="02020603050405020304" pitchFamily="18" charset="0"/>
                <a:cs typeface="Times New Roman" panose="02020603050405020304" pitchFamily="18" charset="0"/>
              </a:rPr>
              <a:t>the</a:t>
            </a:r>
            <a:r>
              <a:rPr lang="zh-CN" altLang="en-US" sz="1300" dirty="0">
                <a:latin typeface="Times New Roman" panose="02020603050405020304" pitchFamily="18" charset="0"/>
                <a:cs typeface="Times New Roman" panose="02020603050405020304" pitchFamily="18" charset="0"/>
              </a:rPr>
              <a:t> </a:t>
            </a:r>
            <a:r>
              <a:rPr lang="en-US" altLang="zh-CN" sz="1300" dirty="0">
                <a:latin typeface="Times New Roman" panose="02020603050405020304" pitchFamily="18" charset="0"/>
                <a:ea typeface="DFKai-SB" panose="03000509000000000000" pitchFamily="65" charset="-120"/>
                <a:cs typeface="Times New Roman" panose="02020603050405020304" pitchFamily="18" charset="0"/>
              </a:rPr>
              <a:t>Race Discrimination Ordinance has been produced </a:t>
            </a:r>
            <a:r>
              <a:rPr lang="en-US" altLang="zh-HK" sz="1300" dirty="0">
                <a:latin typeface="Times New Roman" panose="02020603050405020304" pitchFamily="18" charset="0"/>
                <a:cs typeface="Times New Roman" panose="02020603050405020304" pitchFamily="18" charset="0"/>
              </a:rPr>
              <a:t>after consultation with the public and stakeholders. </a:t>
            </a:r>
            <a:r>
              <a:rPr lang="en-US" altLang="zh-HK" sz="1300" dirty="0">
                <a:latin typeface="Times New Roman" panose="02020603050405020304" pitchFamily="18" charset="0"/>
                <a:ea typeface="DFKai-SB" panose="03000509000000000000" pitchFamily="65" charset="-120"/>
                <a:cs typeface="Times New Roman" panose="02020603050405020304" pitchFamily="18" charset="0"/>
              </a:rPr>
              <a:t>It is intended </a:t>
            </a:r>
            <a:r>
              <a:rPr lang="en-US" altLang="zh-CN" sz="1300" dirty="0">
                <a:latin typeface="Times New Roman" panose="02020603050405020304" pitchFamily="18" charset="0"/>
                <a:ea typeface="DFKai-SB" panose="03000509000000000000" pitchFamily="65" charset="-120"/>
                <a:cs typeface="Times New Roman" panose="02020603050405020304" pitchFamily="18" charset="0"/>
              </a:rPr>
              <a:t>to</a:t>
            </a:r>
            <a:r>
              <a:rPr lang="zh-CN" altLang="en-US" sz="1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300" dirty="0">
                <a:latin typeface="Times New Roman" panose="02020603050405020304" pitchFamily="18" charset="0"/>
                <a:ea typeface="DFKai-SB" panose="03000509000000000000" pitchFamily="65" charset="-120"/>
                <a:cs typeface="Times New Roman" panose="02020603050405020304" pitchFamily="18" charset="0"/>
              </a:rPr>
              <a:t>explain the</a:t>
            </a:r>
            <a:r>
              <a:rPr lang="zh-CN" altLang="en-US" sz="1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300" dirty="0">
                <a:latin typeface="Times New Roman" panose="02020603050405020304" pitchFamily="18" charset="0"/>
                <a:ea typeface="DFKai-SB" panose="03000509000000000000" pitchFamily="65" charset="-120"/>
                <a:cs typeface="Times New Roman" panose="02020603050405020304" pitchFamily="18" charset="0"/>
              </a:rPr>
              <a:t>law,</a:t>
            </a:r>
            <a:r>
              <a:rPr lang="zh-CN" altLang="en-US" sz="1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300" dirty="0">
                <a:latin typeface="Times New Roman" panose="02020603050405020304" pitchFamily="18" charset="0"/>
                <a:ea typeface="DFKai-SB" panose="03000509000000000000" pitchFamily="65" charset="-120"/>
                <a:cs typeface="Times New Roman" panose="02020603050405020304" pitchFamily="18" charset="0"/>
              </a:rPr>
              <a:t>and to provide practical</a:t>
            </a:r>
            <a:r>
              <a:rPr lang="zh-CN" altLang="en-US" sz="1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300" dirty="0">
                <a:latin typeface="Times New Roman" panose="02020603050405020304" pitchFamily="18" charset="0"/>
                <a:ea typeface="DFKai-SB" panose="03000509000000000000" pitchFamily="65" charset="-120"/>
                <a:cs typeface="Times New Roman" panose="02020603050405020304" pitchFamily="18" charset="0"/>
              </a:rPr>
              <a:t>guidance</a:t>
            </a:r>
            <a:r>
              <a:rPr lang="zh-CN" altLang="en-US" sz="1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300" dirty="0">
                <a:latin typeface="Times New Roman" panose="02020603050405020304" pitchFamily="18" charset="0"/>
                <a:ea typeface="DFKai-SB" panose="03000509000000000000" pitchFamily="65" charset="-120"/>
                <a:cs typeface="Times New Roman" panose="02020603050405020304" pitchFamily="18" charset="0"/>
              </a:rPr>
              <a:t>on how to comply with the</a:t>
            </a:r>
            <a:r>
              <a:rPr lang="zh-CN" altLang="en-US" sz="1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300" dirty="0">
                <a:latin typeface="Times New Roman" panose="02020603050405020304" pitchFamily="18" charset="0"/>
                <a:ea typeface="DFKai-SB" panose="03000509000000000000" pitchFamily="65" charset="-120"/>
                <a:cs typeface="Times New Roman" panose="02020603050405020304" pitchFamily="18" charset="0"/>
              </a:rPr>
              <a:t>Race Discrimination Ordinance</a:t>
            </a:r>
            <a:r>
              <a:rPr lang="zh-CN" altLang="en-US" sz="1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300" dirty="0">
                <a:latin typeface="Times New Roman" panose="02020603050405020304" pitchFamily="18" charset="0"/>
                <a:ea typeface="DFKai-SB" panose="03000509000000000000" pitchFamily="65" charset="-120"/>
                <a:cs typeface="Times New Roman" panose="02020603050405020304" pitchFamily="18" charset="0"/>
              </a:rPr>
              <a:t>in relation to employment matters as well as to promote racial equality in the workplace.</a:t>
            </a:r>
            <a:endParaRPr lang="zh-CN" altLang="en-US" sz="13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33288" y="1742464"/>
            <a:ext cx="2364386" cy="334272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B8B8E5D7-00A6-4C4B-A304-718CE6EB4C38}"/>
              </a:ext>
            </a:extLst>
          </p:cNvPr>
          <p:cNvSpPr>
            <a:spLocks noGrp="1"/>
          </p:cNvSpPr>
          <p:nvPr>
            <p:ph idx="1"/>
          </p:nvPr>
        </p:nvSpPr>
        <p:spPr>
          <a:xfrm>
            <a:off x="623392" y="1283516"/>
            <a:ext cx="10945216" cy="3801668"/>
          </a:xfrm>
        </p:spPr>
        <p:txBody>
          <a:bodyPr>
            <a:noAutofit/>
          </a:bodyPr>
          <a:lstStyle/>
          <a:p>
            <a:pPr marL="0" indent="0" algn="just">
              <a:lnSpc>
                <a:spcPct val="140000"/>
              </a:lnSpc>
              <a:buNone/>
              <a:defRPr/>
            </a:pP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As China</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is</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vast country,</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differences in geology, topography, climate and other factors give rise to cultural differences between the</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south</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 the north,</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 between the coastal and</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western</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regions of the country,</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resulting in the development of distinctive</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regional / local</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cultures.</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endPar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9098" name="灯片编号占位符 2">
            <a:extLst>
              <a:ext uri="{FF2B5EF4-FFF2-40B4-BE49-F238E27FC236}">
                <a16:creationId xmlns:a16="http://schemas.microsoft.com/office/drawing/2014/main" id="{DCDA0728-265B-4BCA-AEFD-66998C1C2B86}"/>
              </a:ext>
            </a:extLst>
          </p:cNvPr>
          <p:cNvSpPr>
            <a:spLocks noGrp="1" noChangeArrowheads="1"/>
          </p:cNvSpPr>
          <p:nvPr>
            <p:ph type="sldNum" sz="quarter" idx="12"/>
          </p:nvPr>
        </p:nvSpPr>
        <p:spPr>
          <a:xfrm>
            <a:off x="10272464" y="5949280"/>
            <a:ext cx="984019" cy="365125"/>
          </a:xfrm>
          <a:noFill/>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18859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2288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25717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29146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Tx/>
              <a:buNone/>
            </a:pPr>
            <a:fld id="{CB90BEC7-8B69-4C5F-99E6-DA547B71ACDF}" type="slidenum">
              <a:rPr lang="en-US" altLang="zh-CN" sz="1600"/>
              <a:pPr>
                <a:spcBef>
                  <a:spcPct val="0"/>
                </a:spcBef>
                <a:buFontTx/>
                <a:buNone/>
              </a:pPr>
              <a:t>4</a:t>
            </a:fld>
            <a:endParaRPr lang="en-US" altLang="zh-CN" sz="1600" dirty="0"/>
          </a:p>
        </p:txBody>
      </p:sp>
      <p:sp>
        <p:nvSpPr>
          <p:cNvPr id="11" name="文本框 10">
            <a:extLst>
              <a:ext uri="{FF2B5EF4-FFF2-40B4-BE49-F238E27FC236}">
                <a16:creationId xmlns:a16="http://schemas.microsoft.com/office/drawing/2014/main" id="{5D02459D-5A40-4071-9065-217BFDD840B4}"/>
              </a:ext>
            </a:extLst>
          </p:cNvPr>
          <p:cNvSpPr txBox="1"/>
          <p:nvPr/>
        </p:nvSpPr>
        <p:spPr>
          <a:xfrm>
            <a:off x="335360" y="332656"/>
            <a:ext cx="11521280" cy="769441"/>
          </a:xfrm>
          <a:prstGeom prst="rect">
            <a:avLst/>
          </a:prstGeom>
          <a:noFill/>
        </p:spPr>
        <p:txBody>
          <a:bodyPr wrap="square">
            <a:spAutoFit/>
          </a:bodyPr>
          <a:lstStyle/>
          <a:p>
            <a:pPr algn="ctr"/>
            <a:r>
              <a:rPr lang="en-US" altLang="zh-CN" sz="4400" b="1" dirty="0">
                <a:latin typeface="Times New Roman" panose="02020603050405020304" pitchFamily="18" charset="0"/>
                <a:ea typeface="DFKai-SB" panose="03000509000000000000" pitchFamily="65" charset="-120"/>
                <a:cs typeface="Times New Roman" panose="02020603050405020304" pitchFamily="18" charset="0"/>
              </a:rPr>
              <a:t>Cultures are diversified</a:t>
            </a:r>
            <a:endParaRPr lang="en-US" altLang="zh-CN" sz="4400" b="1" strike="sngStrike"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3" name="Picture 2">
            <a:hlinkClick r:id="rId2"/>
          </p:cNvPr>
          <p:cNvPicPr>
            <a:picLocks noChangeAspect="1"/>
          </p:cNvPicPr>
          <p:nvPr/>
        </p:nvPicPr>
        <p:blipFill>
          <a:blip r:embed="rId3"/>
          <a:stretch>
            <a:fillRect/>
          </a:stretch>
        </p:blipFill>
        <p:spPr>
          <a:xfrm>
            <a:off x="793167" y="5080268"/>
            <a:ext cx="4379424" cy="712804"/>
          </a:xfrm>
          <a:prstGeom prst="rect">
            <a:avLst/>
          </a:prstGeom>
        </p:spPr>
      </p:pic>
      <p:sp>
        <p:nvSpPr>
          <p:cNvPr id="6" name="文本框 12">
            <a:extLst>
              <a:ext uri="{FF2B5EF4-FFF2-40B4-BE49-F238E27FC236}">
                <a16:creationId xmlns:a16="http://schemas.microsoft.com/office/drawing/2014/main" id="{12069BB3-6C04-4F26-A4FF-1CD3A5F3C9E1}"/>
              </a:ext>
            </a:extLst>
          </p:cNvPr>
          <p:cNvSpPr txBox="1"/>
          <p:nvPr/>
        </p:nvSpPr>
        <p:spPr>
          <a:xfrm>
            <a:off x="5927891" y="5085184"/>
            <a:ext cx="5328592" cy="646331"/>
          </a:xfrm>
          <a:prstGeom prst="rect">
            <a:avLst/>
          </a:prstGeom>
          <a:noFill/>
          <a:ln w="28575">
            <a:solidFill>
              <a:schemeClr val="tx1"/>
            </a:solidFill>
          </a:ln>
        </p:spPr>
        <p:txBody>
          <a:bodyPr wrap="square">
            <a:spAutoFit/>
          </a:bodyPr>
          <a:lstStyle/>
          <a:p>
            <a:r>
              <a:rPr lang="en-US" altLang="zh-CN" b="1" dirty="0">
                <a:latin typeface="Times New Roman" panose="02020603050405020304" pitchFamily="18" charset="0"/>
                <a:ea typeface="DFKai-SB" panose="03000509000000000000" pitchFamily="65" charset="-120"/>
                <a:cs typeface="Times New Roman" panose="02020603050405020304" pitchFamily="18" charset="0"/>
              </a:rPr>
              <a:t>Click on the image</a:t>
            </a:r>
            <a:r>
              <a:rPr lang="zh-CN" altLang="en-US"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b="1" dirty="0">
                <a:latin typeface="Times New Roman" panose="02020603050405020304" pitchFamily="18" charset="0"/>
                <a:ea typeface="DFKai-SB" panose="03000509000000000000" pitchFamily="65" charset="-120"/>
                <a:cs typeface="Times New Roman" panose="02020603050405020304" pitchFamily="18" charset="0"/>
              </a:rPr>
              <a:t>to learn more about</a:t>
            </a:r>
            <a:r>
              <a:rPr lang="zh-CN" altLang="en-US"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b="1" dirty="0">
                <a:latin typeface="Times New Roman" panose="02020603050405020304" pitchFamily="18" charset="0"/>
                <a:ea typeface="DFKai-SB" panose="03000509000000000000" pitchFamily="65" charset="-120"/>
                <a:cs typeface="Times New Roman" panose="02020603050405020304" pitchFamily="18" charset="0"/>
              </a:rPr>
              <a:t>the</a:t>
            </a:r>
            <a:r>
              <a:rPr lang="zh-CN" altLang="en-US"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b="1" dirty="0">
                <a:latin typeface="Times New Roman" panose="02020603050405020304" pitchFamily="18" charset="0"/>
                <a:ea typeface="DFKai-SB" panose="03000509000000000000" pitchFamily="65" charset="-120"/>
                <a:cs typeface="Times New Roman" panose="02020603050405020304" pitchFamily="18" charset="0"/>
              </a:rPr>
              <a:t>geology,</a:t>
            </a:r>
            <a:r>
              <a:rPr lang="zh-CN" altLang="en-US"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b="1" dirty="0">
                <a:latin typeface="Times New Roman" panose="02020603050405020304" pitchFamily="18" charset="0"/>
                <a:ea typeface="DFKai-SB" panose="03000509000000000000" pitchFamily="65" charset="-120"/>
                <a:cs typeface="Times New Roman" panose="02020603050405020304" pitchFamily="18" charset="0"/>
              </a:rPr>
              <a:t>topography</a:t>
            </a:r>
            <a:r>
              <a:rPr lang="zh-CN" altLang="en-US"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b="1" dirty="0">
                <a:latin typeface="Times New Roman" panose="02020603050405020304" pitchFamily="18" charset="0"/>
                <a:ea typeface="DFKai-SB" panose="03000509000000000000" pitchFamily="65" charset="-120"/>
                <a:cs typeface="Times New Roman" panose="02020603050405020304" pitchFamily="18" charset="0"/>
              </a:rPr>
              <a:t>and</a:t>
            </a:r>
            <a:r>
              <a:rPr lang="zh-CN" altLang="en-US"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b="1" dirty="0">
                <a:latin typeface="Times New Roman" panose="02020603050405020304" pitchFamily="18" charset="0"/>
                <a:ea typeface="DFKai-SB" panose="03000509000000000000" pitchFamily="65" charset="-120"/>
                <a:cs typeface="Times New Roman" panose="02020603050405020304" pitchFamily="18" charset="0"/>
              </a:rPr>
              <a:t>climate of the country.</a:t>
            </a:r>
            <a:r>
              <a:rPr lang="zh-CN" altLang="en-US" b="1" dirty="0">
                <a:latin typeface="Times New Roman" panose="02020603050405020304" pitchFamily="18" charset="0"/>
                <a:ea typeface="DFKai-SB" panose="03000509000000000000" pitchFamily="65" charset="-120"/>
                <a:cs typeface="Times New Roman" panose="02020603050405020304" pitchFamily="18" charset="0"/>
              </a:rPr>
              <a:t> </a:t>
            </a:r>
            <a:endParaRPr lang="en-US" altLang="zh-CN"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Left Arrow 6"/>
          <p:cNvSpPr/>
          <p:nvPr/>
        </p:nvSpPr>
        <p:spPr>
          <a:xfrm>
            <a:off x="5342366" y="5238761"/>
            <a:ext cx="274320" cy="33917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1314" name="标题 1">
            <a:extLst>
              <a:ext uri="{FF2B5EF4-FFF2-40B4-BE49-F238E27FC236}">
                <a16:creationId xmlns:a16="http://schemas.microsoft.com/office/drawing/2014/main" id="{C8BE4512-6A90-4414-8011-A137E1543ED9}"/>
              </a:ext>
            </a:extLst>
          </p:cNvPr>
          <p:cNvSpPr>
            <a:spLocks noGrp="1" noChangeArrowheads="1"/>
          </p:cNvSpPr>
          <p:nvPr>
            <p:ph type="title"/>
          </p:nvPr>
        </p:nvSpPr>
        <p:spPr>
          <a:xfrm>
            <a:off x="767408" y="332656"/>
            <a:ext cx="10645138" cy="994172"/>
          </a:xfrm>
        </p:spPr>
        <p:txBody>
          <a:bodyPr vert="horz" lIns="91440" tIns="45720" rIns="91440" bIns="45720" rtlCol="0" anchor="ctr">
            <a:noAutofit/>
          </a:bodyPr>
          <a:lstStyle/>
          <a:p>
            <a:r>
              <a:rPr lang="en-US" altLang="zh-CN" sz="45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Providing</a:t>
            </a:r>
            <a:r>
              <a:rPr lang="zh-CN" altLang="en-US" sz="45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45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explanations</a:t>
            </a:r>
            <a:r>
              <a:rPr lang="zh-CN" altLang="en-US" sz="45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45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in</a:t>
            </a:r>
            <a:r>
              <a:rPr lang="zh-CN" altLang="en-US" sz="45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45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ethnic</a:t>
            </a:r>
            <a:r>
              <a:rPr lang="zh-CN" altLang="en-US" sz="45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45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languages</a:t>
            </a:r>
            <a:endParaRPr lang="zh-TW" altLang="en-US" sz="45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41315" name="内容占位符 2">
            <a:extLst>
              <a:ext uri="{FF2B5EF4-FFF2-40B4-BE49-F238E27FC236}">
                <a16:creationId xmlns:a16="http://schemas.microsoft.com/office/drawing/2014/main" id="{F2C41827-4F90-4C53-A46C-375D9691F825}"/>
              </a:ext>
            </a:extLst>
          </p:cNvPr>
          <p:cNvSpPr>
            <a:spLocks noGrp="1" noChangeArrowheads="1"/>
          </p:cNvSpPr>
          <p:nvPr>
            <p:ph idx="1"/>
          </p:nvPr>
        </p:nvSpPr>
        <p:spPr>
          <a:xfrm>
            <a:off x="695399" y="1340768"/>
            <a:ext cx="10849115" cy="3456000"/>
          </a:xfrm>
          <a:solidFill>
            <a:schemeClr val="bg1">
              <a:lumMod val="95000"/>
            </a:schemeClr>
          </a:solidFill>
        </p:spPr>
        <p:txBody>
          <a:bodyPr lIns="108000" rIns="108000">
            <a:noAutofit/>
          </a:bodyPr>
          <a:lstStyle/>
          <a:p>
            <a:pPr marL="0" indent="0" algn="just">
              <a:lnSpc>
                <a:spcPct val="100000"/>
              </a:lnSpc>
              <a:buNone/>
            </a:pP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Language</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may be an obstacle for ethnic</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minorities</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to get included in the local</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community</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access to public</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services.</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endPar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marL="0" indent="0" algn="just">
              <a:lnSpc>
                <a:spcPct val="100000"/>
              </a:lnSpc>
              <a:buNone/>
            </a:pP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HKSAR</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Government</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strengthens the support</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services for ethnic</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minorities</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by</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broadcasting</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radio</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err="1">
                <a:solidFill>
                  <a:schemeClr val="tx1"/>
                </a:solidFill>
                <a:latin typeface="Times New Roman" panose="02020603050405020304" pitchFamily="18" charset="0"/>
                <a:ea typeface="DFKai-SB" panose="03000509000000000000" pitchFamily="65" charset="-120"/>
                <a:cs typeface="Times New Roman" panose="02020603050405020304" pitchFamily="18" charset="0"/>
              </a:rPr>
              <a:t>programmes</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in</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various languages of ethnic minorities,</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so</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as</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to</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facilitate their</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integration into the community.</a:t>
            </a:r>
            <a:r>
              <a:rPr lang="zh-TW" altLang="en-US" dirty="0">
                <a:solidFill>
                  <a:schemeClr val="tx1"/>
                </a:solidFill>
              </a:rPr>
              <a:t> </a:t>
            </a:r>
            <a:endPar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marL="0" indent="0" algn="just">
              <a:lnSpc>
                <a:spcPct val="100000"/>
              </a:lnSpc>
              <a:buNone/>
            </a:pP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All</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public</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private</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medical</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institutions</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in</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Hong Kong offer</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language interpretation services</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for</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convenience</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of ethnic minorities seeking for medical treatment.</a:t>
            </a:r>
            <a:endPar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41317" name="灯片编号占位符 1">
            <a:extLst>
              <a:ext uri="{FF2B5EF4-FFF2-40B4-BE49-F238E27FC236}">
                <a16:creationId xmlns:a16="http://schemas.microsoft.com/office/drawing/2014/main" id="{E5EF8435-3409-4C31-9DCE-A1C7CBBFA880}"/>
              </a:ext>
            </a:extLst>
          </p:cNvPr>
          <p:cNvSpPr>
            <a:spLocks noGrp="1" noChangeArrowheads="1"/>
          </p:cNvSpPr>
          <p:nvPr>
            <p:ph type="sldNum" sz="quarter" idx="12"/>
          </p:nvPr>
        </p:nvSpPr>
        <p:spPr>
          <a:xfrm>
            <a:off x="10560496" y="6383346"/>
            <a:ext cx="984019" cy="365125"/>
          </a:xfrm>
          <a:noFill/>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18859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2288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25717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29146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Tx/>
              <a:buNone/>
            </a:pPr>
            <a:fld id="{0363A876-31C5-4AFE-BF89-964703A88A8E}" type="slidenum">
              <a:rPr lang="en-US" altLang="zh-CN" sz="1600"/>
              <a:pPr>
                <a:spcBef>
                  <a:spcPct val="0"/>
                </a:spcBef>
                <a:buFontTx/>
                <a:buNone/>
              </a:pPr>
              <a:t>40</a:t>
            </a:fld>
            <a:endParaRPr lang="en-US" altLang="zh-CN" sz="1600" dirty="0"/>
          </a:p>
        </p:txBody>
      </p:sp>
      <p:pic>
        <p:nvPicPr>
          <p:cNvPr id="2" name="Picture 1">
            <a:hlinkClick r:id="rId3"/>
          </p:cNvPr>
          <p:cNvPicPr>
            <a:picLocks noChangeAspect="1"/>
          </p:cNvPicPr>
          <p:nvPr/>
        </p:nvPicPr>
        <p:blipFill>
          <a:blip r:embed="rId4"/>
          <a:stretch>
            <a:fillRect/>
          </a:stretch>
        </p:blipFill>
        <p:spPr>
          <a:xfrm>
            <a:off x="1710424" y="5661248"/>
            <a:ext cx="929192" cy="855127"/>
          </a:xfrm>
          <a:prstGeom prst="rect">
            <a:avLst/>
          </a:prstGeom>
        </p:spPr>
      </p:pic>
      <p:sp>
        <p:nvSpPr>
          <p:cNvPr id="4" name="Rectangle 3"/>
          <p:cNvSpPr/>
          <p:nvPr/>
        </p:nvSpPr>
        <p:spPr>
          <a:xfrm>
            <a:off x="1640300" y="5045114"/>
            <a:ext cx="8868518" cy="400110"/>
          </a:xfrm>
          <a:prstGeom prst="rect">
            <a:avLst/>
          </a:prstGeom>
          <a:ln w="28575">
            <a:solidFill>
              <a:schemeClr val="tx1"/>
            </a:solidFill>
          </a:ln>
        </p:spPr>
        <p:txBody>
          <a:bodyPr wrap="none">
            <a:spAutoFit/>
          </a:bodyPr>
          <a:lstStyle/>
          <a:p>
            <a:pPr algn="ctr"/>
            <a:r>
              <a:rPr lang="en-US" altLang="zh-CN" sz="2000" b="1" dirty="0">
                <a:latin typeface="Times New Roman" panose="02020603050405020304" pitchFamily="18" charset="0"/>
                <a:ea typeface="DFKai-SB" panose="03000509000000000000" pitchFamily="65" charset="-120"/>
                <a:cs typeface="Times New Roman" panose="02020603050405020304" pitchFamily="18" charset="0"/>
              </a:rPr>
              <a:t>Click</a:t>
            </a:r>
            <a:r>
              <a:rPr lang="zh-CN" altLang="en-US" sz="20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b="1" dirty="0">
                <a:latin typeface="Times New Roman" panose="02020603050405020304" pitchFamily="18" charset="0"/>
                <a:ea typeface="DFKai-SB" panose="03000509000000000000" pitchFamily="65" charset="-120"/>
                <a:cs typeface="Times New Roman" panose="02020603050405020304" pitchFamily="18" charset="0"/>
              </a:rPr>
              <a:t>on the images to</a:t>
            </a:r>
            <a:r>
              <a:rPr lang="zh-CN" altLang="en-US" sz="20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b="1" dirty="0">
                <a:latin typeface="Times New Roman" panose="02020603050405020304" pitchFamily="18" charset="0"/>
                <a:ea typeface="DFKai-SB" panose="03000509000000000000" pitchFamily="65" charset="-120"/>
                <a:cs typeface="Times New Roman" panose="02020603050405020304" pitchFamily="18" charset="0"/>
              </a:rPr>
              <a:t>learn more</a:t>
            </a:r>
            <a:r>
              <a:rPr lang="zh-CN" altLang="en-US" sz="20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b="1" dirty="0">
                <a:latin typeface="Times New Roman" panose="02020603050405020304" pitchFamily="18" charset="0"/>
                <a:ea typeface="DFKai-SB" panose="03000509000000000000" pitchFamily="65" charset="-120"/>
                <a:cs typeface="Times New Roman" panose="02020603050405020304" pitchFamily="18" charset="0"/>
              </a:rPr>
              <a:t>about</a:t>
            </a:r>
            <a:r>
              <a:rPr lang="zh-CN" altLang="en-US" sz="20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b="1" dirty="0">
                <a:latin typeface="Times New Roman" panose="02020603050405020304" pitchFamily="18" charset="0"/>
                <a:ea typeface="DFKai-SB" panose="03000509000000000000" pitchFamily="65" charset="-120"/>
                <a:cs typeface="Times New Roman" panose="02020603050405020304" pitchFamily="18" charset="0"/>
              </a:rPr>
              <a:t>measures</a:t>
            </a:r>
            <a:r>
              <a:rPr lang="zh-CN" altLang="en-US" sz="20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b="1" dirty="0">
                <a:latin typeface="Times New Roman" panose="02020603050405020304" pitchFamily="18" charset="0"/>
                <a:ea typeface="DFKai-SB" panose="03000509000000000000" pitchFamily="65" charset="-120"/>
                <a:cs typeface="Times New Roman" panose="02020603050405020304" pitchFamily="18" charset="0"/>
              </a:rPr>
              <a:t>to</a:t>
            </a:r>
            <a:r>
              <a:rPr lang="zh-CN" altLang="en-US" sz="20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b="1" dirty="0">
                <a:latin typeface="Times New Roman" panose="02020603050405020304" pitchFamily="18" charset="0"/>
                <a:ea typeface="DFKai-SB" panose="03000509000000000000" pitchFamily="65" charset="-120"/>
                <a:cs typeface="Times New Roman" panose="02020603050405020304" pitchFamily="18" charset="0"/>
              </a:rPr>
              <a:t>support</a:t>
            </a:r>
            <a:r>
              <a:rPr lang="zh-CN" altLang="en-US" sz="20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b="1" dirty="0">
                <a:latin typeface="Times New Roman" panose="02020603050405020304" pitchFamily="18" charset="0"/>
                <a:ea typeface="DFKai-SB" panose="03000509000000000000" pitchFamily="65" charset="-120"/>
                <a:cs typeface="Times New Roman" panose="02020603050405020304" pitchFamily="18" charset="0"/>
              </a:rPr>
              <a:t>ethnic</a:t>
            </a:r>
            <a:r>
              <a:rPr lang="zh-CN" altLang="en-US" sz="20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b="1" dirty="0">
                <a:latin typeface="Times New Roman" panose="02020603050405020304" pitchFamily="18" charset="0"/>
                <a:ea typeface="DFKai-SB" panose="03000509000000000000" pitchFamily="65" charset="-120"/>
                <a:cs typeface="Times New Roman" panose="02020603050405020304" pitchFamily="18" charset="0"/>
              </a:rPr>
              <a:t>minorities.</a:t>
            </a:r>
            <a:endParaRPr lang="en-US" sz="2000" b="1"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9" name="Picture 5">
            <a:hlinkClick r:id="rId5"/>
            <a:extLst>
              <a:ext uri="{FF2B5EF4-FFF2-40B4-BE49-F238E27FC236}">
                <a16:creationId xmlns:a16="http://schemas.microsoft.com/office/drawing/2014/main" id="{C7C44DDA-71A9-4413-B972-9D0CAD60C07D}"/>
              </a:ext>
            </a:extLst>
          </p:cNvPr>
          <p:cNvPicPr>
            <a:picLocks noChangeAspect="1"/>
          </p:cNvPicPr>
          <p:nvPr/>
        </p:nvPicPr>
        <p:blipFill>
          <a:blip r:embed="rId6"/>
          <a:stretch>
            <a:fillRect/>
          </a:stretch>
        </p:blipFill>
        <p:spPr>
          <a:xfrm>
            <a:off x="9012783" y="5616474"/>
            <a:ext cx="1475705" cy="906683"/>
          </a:xfrm>
          <a:prstGeom prst="rect">
            <a:avLst/>
          </a:prstGeom>
        </p:spPr>
      </p:pic>
      <p:pic>
        <p:nvPicPr>
          <p:cNvPr id="12" name="Picture 11">
            <a:hlinkClick r:id="rId7"/>
          </p:cNvPr>
          <p:cNvPicPr/>
          <p:nvPr/>
        </p:nvPicPr>
        <p:blipFill rotWithShape="1">
          <a:blip r:embed="rId8" cstate="print">
            <a:extLst>
              <a:ext uri="{28A0092B-C50C-407E-A947-70E740481C1C}">
                <a14:useLocalDpi xmlns:a14="http://schemas.microsoft.com/office/drawing/2010/main" val="0"/>
              </a:ext>
            </a:extLst>
          </a:blip>
          <a:srcRect/>
          <a:stretch/>
        </p:blipFill>
        <p:spPr bwMode="auto">
          <a:xfrm>
            <a:off x="2783632" y="5875254"/>
            <a:ext cx="3119827" cy="506074"/>
          </a:xfrm>
          <a:prstGeom prst="rect">
            <a:avLst/>
          </a:prstGeom>
          <a:ln>
            <a:noFill/>
          </a:ln>
          <a:extLst>
            <a:ext uri="{53640926-AAD7-44D8-BBD7-CCE9431645EC}">
              <a14:shadowObscured xmlns:a14="http://schemas.microsoft.com/office/drawing/2010/main"/>
            </a:ext>
          </a:extLst>
        </p:spPr>
      </p:pic>
      <p:pic>
        <p:nvPicPr>
          <p:cNvPr id="13" name="Picture 12">
            <a:hlinkClick r:id="rId9"/>
          </p:cNvPr>
          <p:cNvPicPr/>
          <p:nvPr/>
        </p:nvPicPr>
        <p:blipFill rotWithShape="1">
          <a:blip r:embed="rId10"/>
          <a:srcRect l="4334" t="8219" r="61136" b="84846"/>
          <a:stretch/>
        </p:blipFill>
        <p:spPr bwMode="auto">
          <a:xfrm>
            <a:off x="6023992" y="5896668"/>
            <a:ext cx="2808312" cy="384286"/>
          </a:xfrm>
          <a:prstGeom prst="rect">
            <a:avLst/>
          </a:prstGeom>
          <a:ln>
            <a:noFill/>
          </a:ln>
          <a:extLst>
            <a:ext uri="{53640926-AAD7-44D8-BBD7-CCE9431645EC}">
              <a14:shadowObscured xmlns:a14="http://schemas.microsoft.com/office/drawing/2010/main"/>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图片 4">
            <a:hlinkClick r:id="rId3"/>
            <a:extLst>
              <a:ext uri="{FF2B5EF4-FFF2-40B4-BE49-F238E27FC236}">
                <a16:creationId xmlns:a16="http://schemas.microsoft.com/office/drawing/2014/main" id="{858ACB7B-5EC7-4B2C-8004-9B7E8D76B1A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6432" y="4410866"/>
            <a:ext cx="3174664" cy="1735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1" name="内容占位符 2">
            <a:extLst>
              <a:ext uri="{FF2B5EF4-FFF2-40B4-BE49-F238E27FC236}">
                <a16:creationId xmlns:a16="http://schemas.microsoft.com/office/drawing/2014/main" id="{0276AB3F-043C-4B6F-ABA3-A37698E308BE}"/>
              </a:ext>
            </a:extLst>
          </p:cNvPr>
          <p:cNvSpPr>
            <a:spLocks noGrp="1" noChangeArrowheads="1"/>
          </p:cNvSpPr>
          <p:nvPr>
            <p:ph idx="1"/>
          </p:nvPr>
        </p:nvSpPr>
        <p:spPr>
          <a:xfrm>
            <a:off x="618456" y="1228993"/>
            <a:ext cx="10945216" cy="2772000"/>
          </a:xfrm>
          <a:solidFill>
            <a:schemeClr val="bg1">
              <a:lumMod val="95000"/>
            </a:schemeClr>
          </a:solidFill>
        </p:spPr>
        <p:txBody>
          <a:bodyPr lIns="108000" rIns="108000">
            <a:noAutofit/>
          </a:bodyPr>
          <a:lstStyle/>
          <a:p>
            <a:pPr marL="0" indent="0" algn="just">
              <a:lnSpc>
                <a:spcPct val="100000"/>
              </a:lnSpc>
              <a:buNone/>
            </a:pP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Home</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Affairs</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Department</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has launched</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District-based</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err="1">
                <a:solidFill>
                  <a:schemeClr val="tx1"/>
                </a:solidFill>
                <a:latin typeface="Times New Roman" panose="02020603050405020304" pitchFamily="18" charset="0"/>
                <a:ea typeface="DFKai-SB" panose="03000509000000000000" pitchFamily="65" charset="-120"/>
                <a:cs typeface="Times New Roman" panose="02020603050405020304" pitchFamily="18" charset="0"/>
              </a:rPr>
              <a:t>Programmes</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for</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Racial</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Harmony with the aim</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to</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encourage </a:t>
            </a:r>
            <a:r>
              <a:rPr lang="en-US" altLang="zh-HK"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interaction and exchange between ethnic minorities who have settled permanently in Hong Kong and local Chinese residents. Non-governmental </a:t>
            </a:r>
            <a:r>
              <a:rPr lang="en-US" altLang="zh-HK" sz="2400" dirty="0" err="1">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organisations</a:t>
            </a:r>
            <a:r>
              <a:rPr lang="en-US" altLang="zh-HK"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(NGOs) are invited to </a:t>
            </a:r>
            <a:r>
              <a:rPr lang="en-US" altLang="zh-HK" sz="2400" dirty="0" err="1">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organise</a:t>
            </a:r>
            <a:r>
              <a:rPr lang="en-US" altLang="zh-HK"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district-based activities with a view to promoting racial harmony in the districts. We expect these activities can also increase the participants’ knowledge in the culture of other ethnic groups and/or empower participants for better integration into the community.</a:t>
            </a:r>
            <a:endPar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marL="0" indent="0" algn="just"/>
            <a:endParaRPr lang="en-US" altLang="zh-CN" sz="2400" dirty="0">
              <a:solidFill>
                <a:srgbClr val="5E5E5E"/>
              </a:solidFill>
              <a:latin typeface="Times New Roman" panose="02020603050405020304" pitchFamily="18" charset="0"/>
              <a:cs typeface="Times New Roman" panose="02020603050405020304" pitchFamily="18" charset="0"/>
            </a:endParaRPr>
          </a:p>
        </p:txBody>
      </p:sp>
      <p:sp>
        <p:nvSpPr>
          <p:cNvPr id="145413" name="灯片编号占位符 1">
            <a:extLst>
              <a:ext uri="{FF2B5EF4-FFF2-40B4-BE49-F238E27FC236}">
                <a16:creationId xmlns:a16="http://schemas.microsoft.com/office/drawing/2014/main" id="{1AC23A49-4ED0-4B5F-A544-F63C4D46F292}"/>
              </a:ext>
            </a:extLst>
          </p:cNvPr>
          <p:cNvSpPr>
            <a:spLocks noGrp="1" noChangeArrowheads="1"/>
          </p:cNvSpPr>
          <p:nvPr>
            <p:ph type="sldNum" sz="quarter" idx="12"/>
          </p:nvPr>
        </p:nvSpPr>
        <p:spPr>
          <a:xfrm>
            <a:off x="9480376" y="6268330"/>
            <a:ext cx="2133600" cy="365125"/>
          </a:xfrm>
          <a:noFill/>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18859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2288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25717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29146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Tx/>
              <a:buNone/>
            </a:pPr>
            <a:fld id="{A1F7A5D7-D448-491B-9AB3-AD28C1524C8A}" type="slidenum">
              <a:rPr lang="en-US" altLang="zh-CN" sz="1600"/>
              <a:pPr>
                <a:spcBef>
                  <a:spcPct val="0"/>
                </a:spcBef>
                <a:buFontTx/>
                <a:buNone/>
              </a:pPr>
              <a:t>41</a:t>
            </a:fld>
            <a:endParaRPr lang="en-US" altLang="zh-CN" sz="1600" dirty="0"/>
          </a:p>
        </p:txBody>
      </p:sp>
      <p:sp>
        <p:nvSpPr>
          <p:cNvPr id="8" name="标题 1">
            <a:extLst>
              <a:ext uri="{FF2B5EF4-FFF2-40B4-BE49-F238E27FC236}">
                <a16:creationId xmlns:a16="http://schemas.microsoft.com/office/drawing/2014/main" id="{76E3B07A-08C9-46BD-85D2-641C4D93811A}"/>
              </a:ext>
            </a:extLst>
          </p:cNvPr>
          <p:cNvSpPr txBox="1">
            <a:spLocks noChangeArrowheads="1"/>
          </p:cNvSpPr>
          <p:nvPr/>
        </p:nvSpPr>
        <p:spPr>
          <a:xfrm>
            <a:off x="5303912" y="4634416"/>
            <a:ext cx="6264696" cy="1512168"/>
          </a:xfrm>
          <a:prstGeom prst="rect">
            <a:avLst/>
          </a:prstGeom>
        </p:spPr>
        <p:txBody>
          <a:bodyPr vert="horz" lIns="91440" tIns="45720" rIns="91440" bIns="45720" rtlCol="0" anchor="b">
            <a:normAutofit fontScale="92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nSpc>
                <a:spcPct val="100000"/>
              </a:lnSpc>
            </a:pPr>
            <a:r>
              <a:rPr lang="en-US" altLang="zh-CN"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NGOs </a:t>
            </a:r>
            <a:r>
              <a:rPr lang="en-US" altLang="zh-CN" sz="2400" dirty="0" err="1">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organised</a:t>
            </a:r>
            <a:r>
              <a:rPr lang="zh-CN"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different activities</a:t>
            </a:r>
            <a:r>
              <a:rPr lang="zh-CN"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in 2019-20 to</a:t>
            </a:r>
            <a:r>
              <a:rPr lang="zh-CN"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promote</a:t>
            </a:r>
            <a:r>
              <a:rPr lang="zh-CN"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racial</a:t>
            </a:r>
            <a:r>
              <a:rPr lang="zh-CN"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harmony.</a:t>
            </a:r>
            <a:r>
              <a:rPr lang="zh-CN"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endParaRPr lang="en-US" altLang="zh-CN"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a:lnSpc>
                <a:spcPct val="100000"/>
              </a:lnSpc>
            </a:pPr>
            <a:endParaRPr lang="en-US" altLang="zh-CN"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a:lnSpc>
                <a:spcPct val="100000"/>
              </a:lnSpc>
            </a:pPr>
            <a:r>
              <a:rPr lang="en-US" altLang="zh-CN"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Source:</a:t>
            </a:r>
            <a:r>
              <a:rPr lang="zh-CN"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CN" sz="1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Home</a:t>
            </a:r>
            <a:r>
              <a:rPr lang="zh-CN" altLang="en-US" sz="1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Affairs</a:t>
            </a:r>
            <a:r>
              <a:rPr lang="zh-CN" altLang="en-US" sz="1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Department</a:t>
            </a:r>
            <a:r>
              <a:rPr lang="zh-CN" altLang="en-US" sz="1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endParaRPr lang="en-US" altLang="zh-CN"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a:lnSpc>
                <a:spcPct val="100000"/>
              </a:lnSpc>
            </a:pPr>
            <a:r>
              <a:rPr lang="en-US" altLang="zh-CN"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https://www.had.gov.hk/rru/english/programmes/district_based_programmes.htm</a:t>
            </a:r>
            <a:endParaRPr lang="en-US" altLang="zh-CN" sz="1600" strike="sngStrike"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endParaRPr lang="zh-CN" altLang="en-US" sz="15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45410" name="标题 1">
            <a:extLst>
              <a:ext uri="{FF2B5EF4-FFF2-40B4-BE49-F238E27FC236}">
                <a16:creationId xmlns:a16="http://schemas.microsoft.com/office/drawing/2014/main" id="{66619EBE-4354-4EA1-99F3-92419E47F7FF}"/>
              </a:ext>
            </a:extLst>
          </p:cNvPr>
          <p:cNvSpPr>
            <a:spLocks noGrp="1" noChangeArrowheads="1"/>
          </p:cNvSpPr>
          <p:nvPr>
            <p:ph type="title"/>
          </p:nvPr>
        </p:nvSpPr>
        <p:spPr>
          <a:xfrm>
            <a:off x="335360" y="515797"/>
            <a:ext cx="11521280" cy="536939"/>
          </a:xfrm>
        </p:spPr>
        <p:txBody>
          <a:bodyPr>
            <a:normAutofit fontScale="90000"/>
          </a:bodyPr>
          <a:lstStyle/>
          <a:p>
            <a:pPr algn="ctr"/>
            <a:r>
              <a:rPr lang="en-US" altLang="zh-CN" sz="4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Fostering exchanges among different ethnic groups</a:t>
            </a:r>
            <a:endParaRPr lang="zh-TW" altLang="en-US" sz="4400" b="1" strike="sngStrike"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9" name="Rectangle 8"/>
          <p:cNvSpPr/>
          <p:nvPr/>
        </p:nvSpPr>
        <p:spPr>
          <a:xfrm>
            <a:off x="1631504" y="6217567"/>
            <a:ext cx="3600400" cy="307777"/>
          </a:xfrm>
          <a:prstGeom prst="rect">
            <a:avLst/>
          </a:prstGeom>
          <a:ln w="28575">
            <a:solidFill>
              <a:schemeClr val="tx1"/>
            </a:solidFill>
          </a:ln>
        </p:spPr>
        <p:txBody>
          <a:bodyPr wrap="square">
            <a:spAutoFit/>
          </a:bodyPr>
          <a:lstStyle/>
          <a:p>
            <a:pPr algn="ctr"/>
            <a:r>
              <a:rPr lang="en-US" altLang="zh-CN" sz="1400" b="1" dirty="0">
                <a:latin typeface="Times New Roman" panose="02020603050405020304" pitchFamily="18" charset="0"/>
                <a:ea typeface="DFKai-SB" panose="03000509000000000000" pitchFamily="65" charset="-120"/>
                <a:cs typeface="Times New Roman" panose="02020603050405020304" pitchFamily="18" charset="0"/>
              </a:rPr>
              <a:t>Click on the image</a:t>
            </a:r>
            <a:r>
              <a:rPr lang="zh-CN" altLang="en-US" sz="14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b="1" dirty="0">
                <a:latin typeface="Times New Roman" panose="02020603050405020304" pitchFamily="18" charset="0"/>
                <a:ea typeface="DFKai-SB" panose="03000509000000000000" pitchFamily="65" charset="-120"/>
                <a:cs typeface="Times New Roman" panose="02020603050405020304" pitchFamily="18" charset="0"/>
              </a:rPr>
              <a:t>to</a:t>
            </a:r>
            <a:r>
              <a:rPr lang="zh-CN" altLang="en-US" sz="14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b="1" dirty="0">
                <a:latin typeface="Times New Roman" panose="02020603050405020304" pitchFamily="18" charset="0"/>
                <a:ea typeface="DFKai-SB" panose="03000509000000000000" pitchFamily="65" charset="-120"/>
                <a:cs typeface="Times New Roman" panose="02020603050405020304" pitchFamily="18" charset="0"/>
              </a:rPr>
              <a:t>learn more</a:t>
            </a:r>
            <a:endParaRPr lang="en-US" sz="1400" dirty="0">
              <a:latin typeface="Times New Roman" panose="02020603050405020304" pitchFamily="18" charset="0"/>
              <a:ea typeface="DFKai-SB" panose="03000509000000000000" pitchFamily="65" charset="-120"/>
              <a:cs typeface="Times New Roman" panose="02020603050405020304" pitchFamily="18"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0499667" y="6295354"/>
            <a:ext cx="1312025" cy="365125"/>
          </a:xfrm>
        </p:spPr>
        <p:txBody>
          <a:bodyPr/>
          <a:lstStyle/>
          <a:p>
            <a:fld id="{0C913308-F349-4B6D-A68A-DD1791B4A57B}" type="slidenum">
              <a:rPr lang="zh-CN" altLang="en-US" sz="1200" smtClean="0">
                <a:solidFill>
                  <a:schemeClr val="tx1"/>
                </a:solidFill>
              </a:rPr>
              <a:t>42</a:t>
            </a:fld>
            <a:endParaRPr lang="zh-CN" altLang="en-US" sz="1200" dirty="0">
              <a:solidFill>
                <a:schemeClr val="tx1"/>
              </a:solidFill>
            </a:endParaRPr>
          </a:p>
        </p:txBody>
      </p:sp>
      <p:sp>
        <p:nvSpPr>
          <p:cNvPr id="6" name="內容版面配置區 2"/>
          <p:cNvSpPr txBox="1">
            <a:spLocks noGrp="1"/>
          </p:cNvSpPr>
          <p:nvPr>
            <p:ph idx="1"/>
          </p:nvPr>
        </p:nvSpPr>
        <p:spPr>
          <a:xfrm>
            <a:off x="636922" y="2056076"/>
            <a:ext cx="10945216" cy="381551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just">
              <a:lnSpc>
                <a:spcPct val="150000"/>
              </a:lnSpc>
              <a:buNone/>
            </a:pP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Leapfrog</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developments</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in</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technology</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have</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boosted</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social</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progress</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brought convenience</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in</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our</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everyday</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life.</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However,</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traditional</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culture</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still</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has</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its</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function</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values worthy of preservation in modern society.</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For instance, filial</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piety</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respect</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for</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elderly</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are</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still</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crucial</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in today’s</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society. These values</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bring</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harmony</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to</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family</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support</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for</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elderly,</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also</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pass</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on</a:t>
            </a:r>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traditional Chinese ethics.</a:t>
            </a:r>
            <a:endParaRPr 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标题 1">
            <a:extLst>
              <a:ext uri="{FF2B5EF4-FFF2-40B4-BE49-F238E27FC236}">
                <a16:creationId xmlns:a16="http://schemas.microsoft.com/office/drawing/2014/main" id="{D950129C-AD9F-490A-B7DE-D46607032A0D}"/>
              </a:ext>
            </a:extLst>
          </p:cNvPr>
          <p:cNvSpPr>
            <a:spLocks noGrp="1" noChangeArrowheads="1"/>
          </p:cNvSpPr>
          <p:nvPr>
            <p:ph type="title"/>
          </p:nvPr>
        </p:nvSpPr>
        <p:spPr>
          <a:xfrm>
            <a:off x="407368" y="620688"/>
            <a:ext cx="11404324" cy="1189888"/>
          </a:xfrm>
        </p:spPr>
        <p:txBody>
          <a:bodyPr>
            <a:noAutofit/>
          </a:bodyPr>
          <a:lstStyle/>
          <a:p>
            <a:pPr algn="ctr">
              <a:lnSpc>
                <a:spcPct val="100000"/>
              </a:lnSpc>
            </a:pPr>
            <a:r>
              <a:rPr lang="en-US" altLang="zh-CN" sz="4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Nurturing civic literacy rooted in Chinese culture</a:t>
            </a:r>
            <a:r>
              <a:rPr lang="zh-CN" altLang="en-US" sz="4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4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with</a:t>
            </a:r>
            <a:r>
              <a:rPr lang="zh-CN" altLang="en-US" sz="4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4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global</a:t>
            </a:r>
            <a:r>
              <a:rPr lang="zh-CN" altLang="en-US" sz="4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4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perspectives</a:t>
            </a:r>
            <a:endParaRPr lang="zh-CN" altLang="en-US" sz="4000" b="1" strike="sngStrike"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9002617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0532" name="灯片编号占位符 1">
            <a:extLst>
              <a:ext uri="{FF2B5EF4-FFF2-40B4-BE49-F238E27FC236}">
                <a16:creationId xmlns:a16="http://schemas.microsoft.com/office/drawing/2014/main" id="{63E9803F-5E2B-449A-A07C-12B57A55F04D}"/>
              </a:ext>
            </a:extLst>
          </p:cNvPr>
          <p:cNvSpPr>
            <a:spLocks noGrp="1" noChangeArrowheads="1"/>
          </p:cNvSpPr>
          <p:nvPr>
            <p:ph type="sldNum" sz="quarter" idx="12"/>
          </p:nvPr>
        </p:nvSpPr>
        <p:spPr>
          <a:xfrm>
            <a:off x="10848528" y="6309320"/>
            <a:ext cx="984019" cy="365125"/>
          </a:xfrm>
          <a:noFill/>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18859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2288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25717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29146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Tx/>
              <a:buNone/>
            </a:pPr>
            <a:fld id="{6B40C2D8-0EB1-45A0-8EBC-7E0F7AF1B22B}" type="slidenum">
              <a:rPr lang="en-US" altLang="zh-CN" sz="1600"/>
              <a:pPr>
                <a:spcBef>
                  <a:spcPct val="0"/>
                </a:spcBef>
                <a:buFontTx/>
                <a:buNone/>
              </a:pPr>
              <a:t>43</a:t>
            </a:fld>
            <a:endParaRPr lang="en-US" altLang="zh-CN" sz="1600" dirty="0"/>
          </a:p>
        </p:txBody>
      </p:sp>
      <p:sp>
        <p:nvSpPr>
          <p:cNvPr id="150531" name="矩形 1">
            <a:extLst>
              <a:ext uri="{FF2B5EF4-FFF2-40B4-BE49-F238E27FC236}">
                <a16:creationId xmlns:a16="http://schemas.microsoft.com/office/drawing/2014/main" id="{73FDA8E1-7BB1-4F19-8B27-571FDA2E8824}"/>
              </a:ext>
            </a:extLst>
          </p:cNvPr>
          <p:cNvSpPr>
            <a:spLocks noChangeArrowheads="1"/>
          </p:cNvSpPr>
          <p:nvPr/>
        </p:nvSpPr>
        <p:spPr bwMode="auto">
          <a:xfrm>
            <a:off x="623392" y="1629955"/>
            <a:ext cx="10945216" cy="4016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just">
              <a:lnSpc>
                <a:spcPct val="150000"/>
              </a:lnSpc>
              <a:spcBef>
                <a:spcPct val="0"/>
              </a:spcBef>
              <a:buNone/>
            </a:pPr>
            <a:r>
              <a:rPr lang="en-US" altLang="zh-CN" sz="3400" dirty="0">
                <a:latin typeface="Times New Roman" panose="02020603050405020304" pitchFamily="18" charset="0"/>
                <a:ea typeface="DFKai-SB" panose="03000509000000000000" pitchFamily="65" charset="-120"/>
                <a:cs typeface="Times New Roman" panose="02020603050405020304" pitchFamily="18" charset="0"/>
              </a:rPr>
              <a:t>National</a:t>
            </a:r>
            <a:r>
              <a:rPr lang="zh-CN" altLang="en-US" sz="3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400" dirty="0">
                <a:latin typeface="Times New Roman" panose="02020603050405020304" pitchFamily="18" charset="0"/>
                <a:ea typeface="DFKai-SB" panose="03000509000000000000" pitchFamily="65" charset="-120"/>
                <a:cs typeface="Times New Roman" panose="02020603050405020304" pitchFamily="18" charset="0"/>
              </a:rPr>
              <a:t>identity</a:t>
            </a:r>
            <a:r>
              <a:rPr lang="zh-CN" altLang="en-US" sz="3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400" dirty="0">
                <a:latin typeface="Times New Roman" panose="02020603050405020304" pitchFamily="18" charset="0"/>
                <a:ea typeface="DFKai-SB" panose="03000509000000000000" pitchFamily="65" charset="-120"/>
                <a:cs typeface="Times New Roman" panose="02020603050405020304" pitchFamily="18" charset="0"/>
              </a:rPr>
              <a:t>refers to the</a:t>
            </a:r>
            <a:r>
              <a:rPr lang="zh-CN" altLang="en-US" sz="3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400" dirty="0">
                <a:latin typeface="Times New Roman" panose="02020603050405020304" pitchFamily="18" charset="0"/>
                <a:ea typeface="DFKai-SB" panose="03000509000000000000" pitchFamily="65" charset="-120"/>
                <a:cs typeface="Times New Roman" panose="02020603050405020304" pitchFamily="18" charset="0"/>
              </a:rPr>
              <a:t>sense</a:t>
            </a:r>
            <a:r>
              <a:rPr lang="zh-CN" altLang="en-US" sz="3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400" dirty="0">
                <a:latin typeface="Times New Roman" panose="02020603050405020304" pitchFamily="18" charset="0"/>
                <a:ea typeface="DFKai-SB" panose="03000509000000000000" pitchFamily="65" charset="-120"/>
                <a:cs typeface="Times New Roman" panose="02020603050405020304" pitchFamily="18" charset="0"/>
              </a:rPr>
              <a:t>of</a:t>
            </a:r>
            <a:r>
              <a:rPr lang="zh-CN" altLang="en-US" sz="3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400" dirty="0">
                <a:latin typeface="Times New Roman" panose="02020603050405020304" pitchFamily="18" charset="0"/>
                <a:ea typeface="DFKai-SB" panose="03000509000000000000" pitchFamily="65" charset="-120"/>
                <a:cs typeface="Times New Roman" panose="02020603050405020304" pitchFamily="18" charset="0"/>
              </a:rPr>
              <a:t>belonging</a:t>
            </a:r>
            <a:r>
              <a:rPr lang="zh-CN" altLang="en-US" sz="3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400" dirty="0">
                <a:latin typeface="Times New Roman" panose="02020603050405020304" pitchFamily="18" charset="0"/>
                <a:ea typeface="DFKai-SB" panose="03000509000000000000" pitchFamily="65" charset="-120"/>
                <a:cs typeface="Times New Roman" panose="02020603050405020304" pitchFamily="18" charset="0"/>
              </a:rPr>
              <a:t>to</a:t>
            </a:r>
            <a:r>
              <a:rPr lang="zh-CN" altLang="en-US" sz="3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400" dirty="0">
                <a:latin typeface="Times New Roman" panose="02020603050405020304" pitchFamily="18" charset="0"/>
                <a:ea typeface="DFKai-SB" panose="03000509000000000000" pitchFamily="65" charset="-120"/>
                <a:cs typeface="Times New Roman" panose="02020603050405020304" pitchFamily="18" charset="0"/>
              </a:rPr>
              <a:t>the</a:t>
            </a:r>
            <a:r>
              <a:rPr lang="zh-CN" altLang="en-US" sz="3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400" dirty="0">
                <a:latin typeface="Times New Roman" panose="02020603050405020304" pitchFamily="18" charset="0"/>
                <a:ea typeface="DFKai-SB" panose="03000509000000000000" pitchFamily="65" charset="-120"/>
                <a:cs typeface="Times New Roman" panose="02020603050405020304" pitchFamily="18" charset="0"/>
              </a:rPr>
              <a:t>historic</a:t>
            </a:r>
            <a:r>
              <a:rPr lang="zh-CN" altLang="en-US" sz="3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400" dirty="0">
                <a:latin typeface="Times New Roman" panose="02020603050405020304" pitchFamily="18" charset="0"/>
                <a:ea typeface="DFKai-SB" panose="03000509000000000000" pitchFamily="65" charset="-120"/>
                <a:cs typeface="Times New Roman" panose="02020603050405020304" pitchFamily="18" charset="0"/>
              </a:rPr>
              <a:t>events,</a:t>
            </a:r>
            <a:r>
              <a:rPr lang="zh-CN" altLang="en-US" sz="3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400" dirty="0">
                <a:latin typeface="Times New Roman" panose="02020603050405020304" pitchFamily="18" charset="0"/>
                <a:ea typeface="DFKai-SB" panose="03000509000000000000" pitchFamily="65" charset="-120"/>
                <a:cs typeface="Times New Roman" panose="02020603050405020304" pitchFamily="18" charset="0"/>
              </a:rPr>
              <a:t>culture,</a:t>
            </a:r>
            <a:r>
              <a:rPr lang="zh-CN" altLang="en-US" sz="3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400" dirty="0">
                <a:latin typeface="Times New Roman" panose="02020603050405020304" pitchFamily="18" charset="0"/>
                <a:ea typeface="DFKai-SB" panose="03000509000000000000" pitchFamily="65" charset="-120"/>
                <a:cs typeface="Times New Roman" panose="02020603050405020304" pitchFamily="18" charset="0"/>
              </a:rPr>
              <a:t>and landscape</a:t>
            </a:r>
            <a:r>
              <a:rPr lang="zh-CN" altLang="en-US" sz="3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400" dirty="0">
                <a:latin typeface="Times New Roman" panose="02020603050405020304" pitchFamily="18" charset="0"/>
                <a:ea typeface="DFKai-SB" panose="03000509000000000000" pitchFamily="65" charset="-120"/>
                <a:cs typeface="Times New Roman" panose="02020603050405020304" pitchFamily="18" charset="0"/>
              </a:rPr>
              <a:t>of</a:t>
            </a:r>
            <a:r>
              <a:rPr lang="zh-CN" altLang="en-US" sz="3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400" dirty="0">
                <a:latin typeface="Times New Roman" panose="02020603050405020304" pitchFamily="18" charset="0"/>
                <a:ea typeface="DFKai-SB" panose="03000509000000000000" pitchFamily="65" charset="-120"/>
                <a:cs typeface="Times New Roman" panose="02020603050405020304" pitchFamily="18" charset="0"/>
              </a:rPr>
              <a:t>the</a:t>
            </a:r>
            <a:r>
              <a:rPr lang="zh-CN" altLang="en-US" sz="3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400" dirty="0">
                <a:latin typeface="Times New Roman" panose="02020603050405020304" pitchFamily="18" charset="0"/>
                <a:ea typeface="DFKai-SB" panose="03000509000000000000" pitchFamily="65" charset="-120"/>
                <a:cs typeface="Times New Roman" panose="02020603050405020304" pitchFamily="18" charset="0"/>
              </a:rPr>
              <a:t>country felt by that country’s nationals. They </a:t>
            </a:r>
            <a:r>
              <a:rPr lang="en-US" altLang="zh-CN" sz="3400" dirty="0" err="1">
                <a:latin typeface="Times New Roman" panose="02020603050405020304" pitchFamily="18" charset="0"/>
                <a:ea typeface="DFKai-SB" panose="03000509000000000000" pitchFamily="65" charset="-120"/>
                <a:cs typeface="Times New Roman" panose="02020603050405020304" pitchFamily="18" charset="0"/>
              </a:rPr>
              <a:t>recognise</a:t>
            </a:r>
            <a:r>
              <a:rPr lang="zh-CN" altLang="en-US" sz="3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400" dirty="0">
                <a:latin typeface="Times New Roman" panose="02020603050405020304" pitchFamily="18" charset="0"/>
                <a:ea typeface="DFKai-SB" panose="03000509000000000000" pitchFamily="65" charset="-120"/>
                <a:cs typeface="Times New Roman" panose="02020603050405020304" pitchFamily="18" charset="0"/>
              </a:rPr>
              <a:t>the</a:t>
            </a:r>
            <a:r>
              <a:rPr lang="zh-CN" altLang="en-US" sz="3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400" dirty="0">
                <a:latin typeface="Times New Roman" panose="02020603050405020304" pitchFamily="18" charset="0"/>
                <a:ea typeface="DFKai-SB" panose="03000509000000000000" pitchFamily="65" charset="-120"/>
                <a:cs typeface="Times New Roman" panose="02020603050405020304" pitchFamily="18" charset="0"/>
              </a:rPr>
              <a:t>same</a:t>
            </a:r>
            <a:r>
              <a:rPr lang="zh-CN" altLang="en-US" sz="3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400" dirty="0">
                <a:latin typeface="Times New Roman" panose="02020603050405020304" pitchFamily="18" charset="0"/>
                <a:ea typeface="DFKai-SB" panose="03000509000000000000" pitchFamily="65" charset="-120"/>
                <a:cs typeface="Times New Roman" panose="02020603050405020304" pitchFamily="18" charset="0"/>
              </a:rPr>
              <a:t>roots and respect the</a:t>
            </a:r>
            <a:r>
              <a:rPr lang="zh-CN" altLang="en-US" sz="3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400" dirty="0">
                <a:latin typeface="Times New Roman" panose="02020603050405020304" pitchFamily="18" charset="0"/>
                <a:ea typeface="DFKai-SB" panose="03000509000000000000" pitchFamily="65" charset="-120"/>
                <a:cs typeface="Times New Roman" panose="02020603050405020304" pitchFamily="18" charset="0"/>
              </a:rPr>
              <a:t>country’s</a:t>
            </a:r>
            <a:r>
              <a:rPr lang="zh-CN" altLang="en-US" sz="3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400" dirty="0">
                <a:latin typeface="Times New Roman" panose="02020603050405020304" pitchFamily="18" charset="0"/>
                <a:ea typeface="DFKai-SB" panose="03000509000000000000" pitchFamily="65" charset="-120"/>
                <a:cs typeface="Times New Roman" panose="02020603050405020304" pitchFamily="18" charset="0"/>
              </a:rPr>
              <a:t>social</a:t>
            </a:r>
            <a:r>
              <a:rPr lang="zh-CN" altLang="en-US" sz="3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400" dirty="0">
                <a:latin typeface="Times New Roman" panose="02020603050405020304" pitchFamily="18" charset="0"/>
                <a:ea typeface="DFKai-SB" panose="03000509000000000000" pitchFamily="65" charset="-120"/>
                <a:cs typeface="Times New Roman" panose="02020603050405020304" pitchFamily="18" charset="0"/>
              </a:rPr>
              <a:t>systems, and</a:t>
            </a:r>
            <a:r>
              <a:rPr lang="zh-CN" altLang="en-US" sz="3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400" dirty="0">
                <a:latin typeface="Times New Roman" panose="02020603050405020304" pitchFamily="18" charset="0"/>
                <a:ea typeface="DFKai-SB" panose="03000509000000000000" pitchFamily="65" charset="-120"/>
                <a:cs typeface="Times New Roman" panose="02020603050405020304" pitchFamily="18" charset="0"/>
              </a:rPr>
              <a:t>defend</a:t>
            </a:r>
            <a:r>
              <a:rPr lang="zh-CN" altLang="en-US" sz="3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400" dirty="0">
                <a:latin typeface="Times New Roman" panose="02020603050405020304" pitchFamily="18" charset="0"/>
                <a:ea typeface="DFKai-SB" panose="03000509000000000000" pitchFamily="65" charset="-120"/>
                <a:cs typeface="Times New Roman" panose="02020603050405020304" pitchFamily="18" charset="0"/>
              </a:rPr>
              <a:t>the security,</a:t>
            </a:r>
            <a:r>
              <a:rPr lang="zh-CN" altLang="en-US" sz="3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400" dirty="0" err="1">
                <a:latin typeface="Times New Roman" panose="02020603050405020304" pitchFamily="18" charset="0"/>
                <a:ea typeface="DFKai-SB" panose="03000509000000000000" pitchFamily="65" charset="-120"/>
                <a:cs typeface="Times New Roman" panose="02020603050405020304" pitchFamily="18" charset="0"/>
              </a:rPr>
              <a:t>honour</a:t>
            </a:r>
            <a:r>
              <a:rPr lang="zh-CN" altLang="en-US" sz="3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400" dirty="0">
                <a:latin typeface="Times New Roman" panose="02020603050405020304" pitchFamily="18" charset="0"/>
                <a:ea typeface="DFKai-SB" panose="03000509000000000000" pitchFamily="65" charset="-120"/>
                <a:cs typeface="Times New Roman" panose="02020603050405020304" pitchFamily="18" charset="0"/>
              </a:rPr>
              <a:t>and</a:t>
            </a:r>
            <a:r>
              <a:rPr lang="zh-CN" altLang="en-US" sz="3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400" dirty="0">
                <a:latin typeface="Times New Roman" panose="02020603050405020304" pitchFamily="18" charset="0"/>
                <a:ea typeface="DFKai-SB" panose="03000509000000000000" pitchFamily="65" charset="-120"/>
                <a:cs typeface="Times New Roman" panose="02020603050405020304" pitchFamily="18" charset="0"/>
              </a:rPr>
              <a:t>interests of their</a:t>
            </a:r>
            <a:r>
              <a:rPr lang="zh-CN" altLang="en-US" sz="3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400" dirty="0">
                <a:latin typeface="Times New Roman" panose="02020603050405020304" pitchFamily="18" charset="0"/>
                <a:ea typeface="DFKai-SB" panose="03000509000000000000" pitchFamily="65" charset="-120"/>
                <a:cs typeface="Times New Roman" panose="02020603050405020304" pitchFamily="18" charset="0"/>
              </a:rPr>
              <a:t>motherland.</a:t>
            </a:r>
            <a:endParaRPr lang="zh-CN" altLang="zh-CN" sz="3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50533" name="矩形 1">
            <a:extLst>
              <a:ext uri="{FF2B5EF4-FFF2-40B4-BE49-F238E27FC236}">
                <a16:creationId xmlns:a16="http://schemas.microsoft.com/office/drawing/2014/main" id="{EBC53EA7-C8D1-4D32-9C81-32D27230042C}"/>
              </a:ext>
            </a:extLst>
          </p:cNvPr>
          <p:cNvSpPr>
            <a:spLocks noChangeArrowheads="1"/>
          </p:cNvSpPr>
          <p:nvPr/>
        </p:nvSpPr>
        <p:spPr bwMode="auto">
          <a:xfrm>
            <a:off x="2639616" y="332656"/>
            <a:ext cx="6840499" cy="1006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tabLst>
                <a:tab pos="457200" algn="l"/>
              </a:tabLst>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tabLst>
                <a:tab pos="457200" algn="l"/>
              </a:tabLst>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tabLst>
                <a:tab pos="457200" algn="l"/>
              </a:tabLst>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lnSpc>
                <a:spcPct val="150000"/>
              </a:lnSpc>
              <a:spcBef>
                <a:spcPct val="0"/>
              </a:spcBef>
              <a:buNone/>
            </a:pPr>
            <a:r>
              <a:rPr lang="en-US" altLang="zh-CN" sz="4500" b="1" dirty="0">
                <a:latin typeface="Times New Roman" panose="02020603050405020304" pitchFamily="18" charset="0"/>
                <a:ea typeface="DFKai-SB" panose="03000509000000000000" pitchFamily="65" charset="-120"/>
                <a:cs typeface="Times New Roman" panose="02020603050405020304" pitchFamily="18" charset="0"/>
              </a:rPr>
              <a:t>National</a:t>
            </a:r>
            <a:r>
              <a:rPr lang="zh-CN" altLang="en-US" sz="45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4500" b="1" dirty="0">
                <a:latin typeface="Times New Roman" panose="02020603050405020304" pitchFamily="18" charset="0"/>
                <a:ea typeface="DFKai-SB" panose="03000509000000000000" pitchFamily="65" charset="-120"/>
                <a:cs typeface="Times New Roman" panose="02020603050405020304" pitchFamily="18" charset="0"/>
              </a:rPr>
              <a:t>identity</a:t>
            </a:r>
            <a:endParaRPr lang="zh-CN" altLang="zh-CN" sz="4500" b="1" dirty="0">
              <a:latin typeface="Times New Roman" panose="02020603050405020304" pitchFamily="18" charset="0"/>
              <a:ea typeface="DFKai-SB" panose="03000509000000000000" pitchFamily="65" charset="-120"/>
              <a:cs typeface="Times New Roman" panose="02020603050405020304" pitchFamily="18"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FEFF783A-1B24-411D-99D0-9446CB1713BA}"/>
              </a:ext>
            </a:extLst>
          </p:cNvPr>
          <p:cNvSpPr/>
          <p:nvPr/>
        </p:nvSpPr>
        <p:spPr>
          <a:xfrm>
            <a:off x="623392" y="1556792"/>
            <a:ext cx="10945216" cy="3785652"/>
          </a:xfrm>
          <a:prstGeom prst="rect">
            <a:avLst/>
          </a:prstGeom>
        </p:spPr>
        <p:txBody>
          <a:bodyPr wrap="square">
            <a:spAutoFit/>
          </a:bodyPr>
          <a:lstStyle/>
          <a:p>
            <a:pPr algn="just">
              <a:spcAft>
                <a:spcPts val="600"/>
              </a:spcAft>
            </a:pPr>
            <a:r>
              <a:rPr lang="en-US" altLang="zh-CN" sz="2500" dirty="0">
                <a:latin typeface="Times New Roman" panose="02020603050405020304" pitchFamily="18" charset="0"/>
                <a:ea typeface="DFKai-SB" panose="03000509000000000000" pitchFamily="65" charset="-120"/>
                <a:cs typeface="Times New Roman" panose="02020603050405020304" pitchFamily="18" charset="0"/>
              </a:rPr>
              <a:t>To</a:t>
            </a:r>
            <a:r>
              <a:rPr lang="zh-CN" altLang="en-US" sz="25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500" dirty="0">
                <a:latin typeface="Times New Roman" panose="02020603050405020304" pitchFamily="18" charset="0"/>
                <a:ea typeface="DFKai-SB" panose="03000509000000000000" pitchFamily="65" charset="-120"/>
                <a:cs typeface="Times New Roman" panose="02020603050405020304" pitchFamily="18" charset="0"/>
              </a:rPr>
              <a:t>preserve and</a:t>
            </a:r>
            <a:r>
              <a:rPr lang="zh-CN" altLang="en-US" sz="25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500" dirty="0">
                <a:latin typeface="Times New Roman" panose="02020603050405020304" pitchFamily="18" charset="0"/>
                <a:ea typeface="DFKai-SB" panose="03000509000000000000" pitchFamily="65" charset="-120"/>
                <a:cs typeface="Times New Roman" panose="02020603050405020304" pitchFamily="18" charset="0"/>
              </a:rPr>
              <a:t>develop</a:t>
            </a:r>
            <a:r>
              <a:rPr lang="zh-CN" altLang="en-US" sz="25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500" dirty="0">
                <a:latin typeface="Times New Roman" panose="02020603050405020304" pitchFamily="18" charset="0"/>
                <a:ea typeface="DFKai-SB" panose="03000509000000000000" pitchFamily="65" charset="-120"/>
                <a:cs typeface="Times New Roman" panose="02020603050405020304" pitchFamily="18" charset="0"/>
              </a:rPr>
              <a:t>fine</a:t>
            </a:r>
            <a:r>
              <a:rPr lang="zh-CN" altLang="en-US" sz="25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500" dirty="0">
                <a:latin typeface="Times New Roman" panose="02020603050405020304" pitchFamily="18" charset="0"/>
                <a:ea typeface="DFKai-SB" panose="03000509000000000000" pitchFamily="65" charset="-120"/>
                <a:cs typeface="Times New Roman" panose="02020603050405020304" pitchFamily="18" charset="0"/>
              </a:rPr>
              <a:t>traditional Chinese</a:t>
            </a:r>
            <a:r>
              <a:rPr lang="zh-CN" altLang="en-US" sz="25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500" dirty="0">
                <a:latin typeface="Times New Roman" panose="02020603050405020304" pitchFamily="18" charset="0"/>
                <a:ea typeface="DFKai-SB" panose="03000509000000000000" pitchFamily="65" charset="-120"/>
                <a:cs typeface="Times New Roman" panose="02020603050405020304" pitchFamily="18" charset="0"/>
              </a:rPr>
              <a:t>culture,</a:t>
            </a:r>
            <a:r>
              <a:rPr lang="zh-CN" altLang="en-US" sz="25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500" dirty="0">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5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500" dirty="0">
                <a:latin typeface="Times New Roman" panose="02020603050405020304" pitchFamily="18" charset="0"/>
                <a:ea typeface="DFKai-SB" panose="03000509000000000000" pitchFamily="65" charset="-120"/>
                <a:cs typeface="Times New Roman" panose="02020603050405020304" pitchFamily="18" charset="0"/>
              </a:rPr>
              <a:t>following</a:t>
            </a:r>
            <a:r>
              <a:rPr lang="zh-CN" altLang="en-US" sz="25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500" dirty="0">
                <a:latin typeface="Times New Roman" panose="02020603050405020304" pitchFamily="18" charset="0"/>
                <a:ea typeface="DFKai-SB" panose="03000509000000000000" pitchFamily="65" charset="-120"/>
                <a:cs typeface="Times New Roman" panose="02020603050405020304" pitchFamily="18" charset="0"/>
              </a:rPr>
              <a:t>concepts should</a:t>
            </a:r>
            <a:r>
              <a:rPr lang="zh-CN" altLang="en-US" sz="25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500" dirty="0">
                <a:latin typeface="Times New Roman" panose="02020603050405020304" pitchFamily="18" charset="0"/>
                <a:ea typeface="DFKai-SB" panose="03000509000000000000" pitchFamily="65" charset="-120"/>
                <a:cs typeface="Times New Roman" panose="02020603050405020304" pitchFamily="18" charset="0"/>
              </a:rPr>
              <a:t>be</a:t>
            </a:r>
            <a:r>
              <a:rPr lang="zh-CN" altLang="en-US" sz="25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500" dirty="0">
                <a:latin typeface="Times New Roman" panose="02020603050405020304" pitchFamily="18" charset="0"/>
                <a:ea typeface="DFKai-SB" panose="03000509000000000000" pitchFamily="65" charset="-120"/>
                <a:cs typeface="Times New Roman" panose="02020603050405020304" pitchFamily="18" charset="0"/>
              </a:rPr>
              <a:t>advocated:</a:t>
            </a:r>
            <a:endParaRPr lang="zh-HK" altLang="en-US" dirty="0"/>
          </a:p>
          <a:p>
            <a:pPr marL="255600" indent="-255600" algn="just">
              <a:spcAft>
                <a:spcPts val="600"/>
              </a:spcAft>
              <a:buFont typeface="Arial" panose="020B0604020202020204" pitchFamily="34" charset="0"/>
              <a:buChar char="•"/>
            </a:pPr>
            <a:r>
              <a:rPr lang="en-US" altLang="zh-CN" sz="2500" dirty="0">
                <a:latin typeface="Times New Roman" panose="02020603050405020304" pitchFamily="18" charset="0"/>
                <a:ea typeface="DFKai-SB" panose="03000509000000000000" pitchFamily="65" charset="-120"/>
                <a:cs typeface="Times New Roman" panose="02020603050405020304" pitchFamily="18" charset="0"/>
              </a:rPr>
              <a:t>Core</a:t>
            </a:r>
            <a:r>
              <a:rPr lang="zh-CN" altLang="en-US" sz="25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500" dirty="0">
                <a:latin typeface="Times New Roman" panose="02020603050405020304" pitchFamily="18" charset="0"/>
                <a:ea typeface="DFKai-SB" panose="03000509000000000000" pitchFamily="65" charset="-120"/>
                <a:cs typeface="Times New Roman" panose="02020603050405020304" pitchFamily="18" charset="0"/>
              </a:rPr>
              <a:t>thoughts</a:t>
            </a:r>
            <a:r>
              <a:rPr lang="zh-CN" altLang="en-US" sz="25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500" dirty="0">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500" dirty="0">
                <a:latin typeface="Times New Roman" panose="02020603050405020304" pitchFamily="18" charset="0"/>
                <a:cs typeface="Times New Roman" panose="02020603050405020304" pitchFamily="18" charset="0"/>
              </a:rPr>
              <a:t> </a:t>
            </a:r>
            <a:r>
              <a:rPr lang="en-US" altLang="zh-CN" sz="2500" dirty="0">
                <a:latin typeface="Times New Roman" panose="02020603050405020304" pitchFamily="18" charset="0"/>
                <a:ea typeface="DFKai-SB" panose="03000509000000000000" pitchFamily="65" charset="-120"/>
                <a:cs typeface="Times New Roman" panose="02020603050405020304" pitchFamily="18" charset="0"/>
              </a:rPr>
              <a:t>ideals</a:t>
            </a:r>
            <a:r>
              <a:rPr lang="zh-CN" altLang="en-US" sz="2500" dirty="0">
                <a:latin typeface="Times New Roman" panose="02020603050405020304" pitchFamily="18" charset="0"/>
                <a:cs typeface="Times New Roman" panose="02020603050405020304" pitchFamily="18" charset="0"/>
              </a:rPr>
              <a:t> </a:t>
            </a:r>
            <a:r>
              <a:rPr lang="en-US" altLang="zh-CN" sz="2500" dirty="0">
                <a:latin typeface="Times New Roman" panose="02020603050405020304" pitchFamily="18" charset="0"/>
                <a:ea typeface="DFKai-SB" panose="03000509000000000000" pitchFamily="65" charset="-120"/>
                <a:cs typeface="Times New Roman" panose="02020603050405020304" pitchFamily="18" charset="0"/>
              </a:rPr>
              <a:t>such as benevolence, people-orientation, integrity, righteousness, social harmony, and sharing common ground. </a:t>
            </a:r>
          </a:p>
          <a:p>
            <a:pPr marL="255600" indent="-255600" algn="just">
              <a:spcAft>
                <a:spcPts val="600"/>
              </a:spcAft>
              <a:buFont typeface="Arial" panose="020B0604020202020204" pitchFamily="34" charset="0"/>
              <a:buChar char="•"/>
            </a:pPr>
            <a:r>
              <a:rPr lang="en-US" altLang="zh-CN" sz="2500" dirty="0">
                <a:latin typeface="Times New Roman" panose="02020603050405020304" pitchFamily="18" charset="0"/>
                <a:ea typeface="DFKai-SB" panose="03000509000000000000" pitchFamily="65" charset="-120"/>
                <a:cs typeface="Times New Roman" panose="02020603050405020304" pitchFamily="18" charset="0"/>
              </a:rPr>
              <a:t>Traditional Chinese</a:t>
            </a:r>
            <a:r>
              <a:rPr lang="zh-CN" altLang="en-US" sz="25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500" dirty="0">
                <a:latin typeface="Times New Roman" panose="02020603050405020304" pitchFamily="18" charset="0"/>
                <a:ea typeface="DFKai-SB" panose="03000509000000000000" pitchFamily="65" charset="-120"/>
                <a:cs typeface="Times New Roman" panose="02020603050405020304" pitchFamily="18" charset="0"/>
              </a:rPr>
              <a:t>virtues</a:t>
            </a:r>
            <a:r>
              <a:rPr lang="zh-CN" altLang="en-US" sz="25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500" dirty="0">
                <a:latin typeface="Times New Roman" panose="02020603050405020304" pitchFamily="18" charset="0"/>
                <a:ea typeface="DFKai-SB" panose="03000509000000000000" pitchFamily="65" charset="-120"/>
                <a:cs typeface="Times New Roman" panose="02020603050405020304" pitchFamily="18" charset="0"/>
              </a:rPr>
              <a:t>such as striving for personal growth, diligence, sociability, helping those in need, acting bravely for a just cause, showing filial respect to the elderly and loving the family.</a:t>
            </a:r>
            <a:r>
              <a:rPr lang="zh-CN" altLang="en-US" sz="2500" dirty="0">
                <a:latin typeface="Times New Roman" panose="02020603050405020304" pitchFamily="18" charset="0"/>
                <a:ea typeface="DFKai-SB" panose="03000509000000000000" pitchFamily="65" charset="-120"/>
                <a:cs typeface="Times New Roman" panose="02020603050405020304" pitchFamily="18" charset="0"/>
              </a:rPr>
              <a:t> </a:t>
            </a:r>
          </a:p>
          <a:p>
            <a:pPr marL="255600" indent="-255600" algn="just">
              <a:spcAft>
                <a:spcPts val="600"/>
              </a:spcAft>
              <a:buFont typeface="Arial" panose="020B0604020202020204" pitchFamily="34" charset="0"/>
              <a:buChar char="•"/>
            </a:pPr>
            <a:r>
              <a:rPr lang="en-US" altLang="zh-CN" sz="2500" dirty="0">
                <a:latin typeface="Times New Roman" panose="02020603050405020304" pitchFamily="18" charset="0"/>
                <a:ea typeface="DFKai-SB" panose="03000509000000000000" pitchFamily="65" charset="-120"/>
                <a:cs typeface="Times New Roman" panose="02020603050405020304" pitchFamily="18" charset="0"/>
              </a:rPr>
              <a:t>Thoughts</a:t>
            </a:r>
            <a:r>
              <a:rPr lang="zh-CN" altLang="en-US" sz="25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500" dirty="0">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5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500" dirty="0">
                <a:latin typeface="Times New Roman" panose="02020603050405020304" pitchFamily="18" charset="0"/>
                <a:ea typeface="DFKai-SB" panose="03000509000000000000" pitchFamily="65" charset="-120"/>
                <a:cs typeface="Times New Roman" panose="02020603050405020304" pitchFamily="18" charset="0"/>
              </a:rPr>
              <a:t>cultural</a:t>
            </a:r>
            <a:r>
              <a:rPr lang="zh-CN" altLang="en-US" sz="25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500" dirty="0">
                <a:latin typeface="Times New Roman" panose="02020603050405020304" pitchFamily="18" charset="0"/>
                <a:ea typeface="DFKai-SB" panose="03000509000000000000" pitchFamily="65" charset="-120"/>
                <a:cs typeface="Times New Roman" panose="02020603050405020304" pitchFamily="18" charset="0"/>
              </a:rPr>
              <a:t>elements</a:t>
            </a:r>
            <a:r>
              <a:rPr lang="zh-CN" altLang="en-US" sz="25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500" dirty="0">
                <a:latin typeface="Times New Roman" panose="02020603050405020304" pitchFamily="18" charset="0"/>
                <a:ea typeface="DFKai-SB" panose="03000509000000000000" pitchFamily="65" charset="-120"/>
                <a:cs typeface="Times New Roman" panose="02020603050405020304" pitchFamily="18" charset="0"/>
              </a:rPr>
              <a:t>that</a:t>
            </a:r>
            <a:r>
              <a:rPr lang="zh-CN" altLang="en-US" sz="25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500" dirty="0">
                <a:latin typeface="Times New Roman" panose="02020603050405020304" pitchFamily="18" charset="0"/>
                <a:ea typeface="DFKai-SB" panose="03000509000000000000" pitchFamily="65" charset="-120"/>
                <a:cs typeface="Times New Roman" panose="02020603050405020304" pitchFamily="18" charset="0"/>
              </a:rPr>
              <a:t>promote</a:t>
            </a:r>
            <a:r>
              <a:rPr lang="zh-CN" altLang="en-US" sz="25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500" dirty="0">
                <a:latin typeface="Times New Roman" panose="02020603050405020304" pitchFamily="18" charset="0"/>
                <a:ea typeface="DFKai-SB" panose="03000509000000000000" pitchFamily="65" charset="-120"/>
                <a:cs typeface="Times New Roman" panose="02020603050405020304" pitchFamily="18" charset="0"/>
              </a:rPr>
              <a:t>social</a:t>
            </a:r>
            <a:r>
              <a:rPr lang="zh-CN" altLang="en-US" sz="25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500" dirty="0">
                <a:latin typeface="Times New Roman" panose="02020603050405020304" pitchFamily="18" charset="0"/>
                <a:ea typeface="DFKai-SB" panose="03000509000000000000" pitchFamily="65" charset="-120"/>
                <a:cs typeface="Times New Roman" panose="02020603050405020304" pitchFamily="18" charset="0"/>
              </a:rPr>
              <a:t>harmony</a:t>
            </a:r>
            <a:r>
              <a:rPr lang="zh-CN" altLang="en-US" sz="25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500" dirty="0">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5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500" dirty="0">
                <a:latin typeface="Times New Roman" panose="02020603050405020304" pitchFamily="18" charset="0"/>
                <a:ea typeface="DFKai-SB" panose="03000509000000000000" pitchFamily="65" charset="-120"/>
                <a:cs typeface="Times New Roman" panose="02020603050405020304" pitchFamily="18" charset="0"/>
              </a:rPr>
              <a:t>encourage</a:t>
            </a:r>
            <a:r>
              <a:rPr lang="zh-CN" altLang="en-US" sz="25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500" dirty="0">
                <a:latin typeface="Times New Roman" panose="02020603050405020304" pitchFamily="18" charset="0"/>
                <a:ea typeface="DFKai-SB" panose="03000509000000000000" pitchFamily="65" charset="-120"/>
                <a:cs typeface="Times New Roman" panose="02020603050405020304" pitchFamily="18" charset="0"/>
              </a:rPr>
              <a:t>the pursuit of righteous causes.</a:t>
            </a:r>
            <a:r>
              <a:rPr lang="zh-CN" altLang="en-US" sz="2500" dirty="0">
                <a:latin typeface="Times New Roman" panose="02020603050405020304" pitchFamily="18" charset="0"/>
                <a:ea typeface="DFKai-SB" panose="03000509000000000000" pitchFamily="65" charset="-120"/>
                <a:cs typeface="Times New Roman" panose="02020603050405020304" pitchFamily="18" charset="0"/>
              </a:rPr>
              <a:t> </a:t>
            </a:r>
          </a:p>
        </p:txBody>
      </p:sp>
      <p:sp>
        <p:nvSpPr>
          <p:cNvPr id="4" name="文本框 3">
            <a:extLst>
              <a:ext uri="{FF2B5EF4-FFF2-40B4-BE49-F238E27FC236}">
                <a16:creationId xmlns:a16="http://schemas.microsoft.com/office/drawing/2014/main" id="{FC114060-5A8E-488A-A7D2-329EE23F3890}"/>
              </a:ext>
            </a:extLst>
          </p:cNvPr>
          <p:cNvSpPr txBox="1"/>
          <p:nvPr/>
        </p:nvSpPr>
        <p:spPr>
          <a:xfrm>
            <a:off x="47328" y="620688"/>
            <a:ext cx="12144672" cy="646331"/>
          </a:xfrm>
          <a:prstGeom prst="rect">
            <a:avLst/>
          </a:prstGeom>
          <a:noFill/>
        </p:spPr>
        <p:txBody>
          <a:bodyPr wrap="square">
            <a:spAutoFit/>
          </a:bodyPr>
          <a:lstStyle/>
          <a:p>
            <a:pPr algn="ctr"/>
            <a:r>
              <a:rPr lang="en-US" altLang="zh-CN" sz="3600" b="1" dirty="0">
                <a:latin typeface="Times New Roman" panose="02020603050405020304" pitchFamily="18" charset="0"/>
                <a:ea typeface="DFKai-SB" panose="03000509000000000000" pitchFamily="65" charset="-120"/>
                <a:cs typeface="Times New Roman" panose="02020603050405020304" pitchFamily="18" charset="0"/>
              </a:rPr>
              <a:t>Preserve and promote</a:t>
            </a:r>
            <a:r>
              <a:rPr lang="zh-CN" altLang="en-US" sz="36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600" b="1" dirty="0">
                <a:latin typeface="Times New Roman" panose="02020603050405020304" pitchFamily="18" charset="0"/>
                <a:ea typeface="DFKai-SB" panose="03000509000000000000" pitchFamily="65" charset="-120"/>
                <a:cs typeface="Times New Roman" panose="02020603050405020304" pitchFamily="18" charset="0"/>
              </a:rPr>
              <a:t>the</a:t>
            </a:r>
            <a:r>
              <a:rPr lang="zh-CN" altLang="en-US" sz="36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600" b="1" dirty="0">
                <a:latin typeface="Times New Roman" panose="02020603050405020304" pitchFamily="18" charset="0"/>
                <a:ea typeface="DFKai-SB" panose="03000509000000000000" pitchFamily="65" charset="-120"/>
                <a:cs typeface="Times New Roman" panose="02020603050405020304" pitchFamily="18" charset="0"/>
              </a:rPr>
              <a:t>fine</a:t>
            </a:r>
            <a:r>
              <a:rPr lang="zh-CN" altLang="en-US" sz="36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600" b="1" dirty="0">
                <a:latin typeface="Times New Roman" panose="02020603050405020304" pitchFamily="18" charset="0"/>
                <a:ea typeface="DFKai-SB" panose="03000509000000000000" pitchFamily="65" charset="-120"/>
                <a:cs typeface="Times New Roman" panose="02020603050405020304" pitchFamily="18" charset="0"/>
              </a:rPr>
              <a:t>Chinese traditional culture</a:t>
            </a:r>
            <a:endParaRPr lang="zh-CN" altLang="en-US" sz="36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灯片编号占位符 1">
            <a:extLst>
              <a:ext uri="{FF2B5EF4-FFF2-40B4-BE49-F238E27FC236}">
                <a16:creationId xmlns:a16="http://schemas.microsoft.com/office/drawing/2014/main" id="{3C20E7B9-7EA3-4C5F-87C0-8B1F371FFE6F}"/>
              </a:ext>
            </a:extLst>
          </p:cNvPr>
          <p:cNvSpPr txBox="1">
            <a:spLocks/>
          </p:cNvSpPr>
          <p:nvPr/>
        </p:nvSpPr>
        <p:spPr>
          <a:xfrm>
            <a:off x="11056872" y="6381328"/>
            <a:ext cx="43204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C913308-F349-4B6D-A68A-DD1791B4A57B}" type="slidenum">
              <a:rPr lang="zh-CN" altLang="en-US" sz="1600"/>
              <a:pPr/>
              <a:t>44</a:t>
            </a:fld>
            <a:endParaRPr lang="zh-CN" altLang="en-US" sz="1600" dirty="0"/>
          </a:p>
        </p:txBody>
      </p:sp>
      <p:sp>
        <p:nvSpPr>
          <p:cNvPr id="3" name="Rectangle 2"/>
          <p:cNvSpPr/>
          <p:nvPr/>
        </p:nvSpPr>
        <p:spPr>
          <a:xfrm>
            <a:off x="623392" y="5803033"/>
            <a:ext cx="9156884" cy="630942"/>
          </a:xfrm>
          <a:prstGeom prst="rect">
            <a:avLst/>
          </a:prstGeom>
        </p:spPr>
        <p:txBody>
          <a:bodyPr wrap="square">
            <a:spAutoFit/>
          </a:bodyPr>
          <a:lstStyle/>
          <a:p>
            <a:pPr>
              <a:lnSpc>
                <a:spcPct val="150000"/>
              </a:lnSpc>
              <a:spcBef>
                <a:spcPts val="900"/>
              </a:spcBef>
            </a:pP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Excerpts</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from</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the</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Opinions</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on</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Implementing</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the</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Project</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of</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Inheriting</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and</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Developing</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Fine</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Traditional</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Chinese</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Culture</a:t>
            </a:r>
          </a:p>
          <a:p>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Source:</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gov.cn,</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http://www.gov.cn/zhengce/2017-01/25/content_5163472.htm</a:t>
            </a:r>
            <a:endParaRPr lang="zh-CN" altLang="en-US" sz="1400" dirty="0">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7479809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2581" name="灯片编号占位符 1">
            <a:extLst>
              <a:ext uri="{FF2B5EF4-FFF2-40B4-BE49-F238E27FC236}">
                <a16:creationId xmlns:a16="http://schemas.microsoft.com/office/drawing/2014/main" id="{D5C6B00B-415C-470F-8782-BB600DE27C01}"/>
              </a:ext>
            </a:extLst>
          </p:cNvPr>
          <p:cNvSpPr>
            <a:spLocks noGrp="1" noChangeArrowheads="1"/>
          </p:cNvSpPr>
          <p:nvPr>
            <p:ph type="sldNum" sz="quarter" idx="12"/>
          </p:nvPr>
        </p:nvSpPr>
        <p:spPr>
          <a:xfrm>
            <a:off x="10776520" y="6237312"/>
            <a:ext cx="984019" cy="365125"/>
          </a:xfrm>
          <a:noFill/>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18859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2288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25717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29146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Tx/>
              <a:buNone/>
            </a:pPr>
            <a:fld id="{7ACC8CDE-D485-4654-9A8F-FBBE22757F07}" type="slidenum">
              <a:rPr lang="en-US" altLang="zh-CN" sz="1600"/>
              <a:pPr>
                <a:spcBef>
                  <a:spcPct val="0"/>
                </a:spcBef>
                <a:buFontTx/>
                <a:buNone/>
              </a:pPr>
              <a:t>45</a:t>
            </a:fld>
            <a:endParaRPr lang="en-US" altLang="zh-CN" sz="1600" dirty="0"/>
          </a:p>
        </p:txBody>
      </p:sp>
      <p:sp>
        <p:nvSpPr>
          <p:cNvPr id="152579" name="文本框 4">
            <a:extLst>
              <a:ext uri="{FF2B5EF4-FFF2-40B4-BE49-F238E27FC236}">
                <a16:creationId xmlns:a16="http://schemas.microsoft.com/office/drawing/2014/main" id="{309C2CFE-297B-4B0B-907A-39874509936E}"/>
              </a:ext>
            </a:extLst>
          </p:cNvPr>
          <p:cNvSpPr txBox="1">
            <a:spLocks noChangeArrowheads="1"/>
          </p:cNvSpPr>
          <p:nvPr/>
        </p:nvSpPr>
        <p:spPr bwMode="auto">
          <a:xfrm>
            <a:off x="2414466" y="4637454"/>
            <a:ext cx="7353943" cy="1815882"/>
          </a:xfrm>
          <a:prstGeom prst="rect">
            <a:avLst/>
          </a:prstGeom>
          <a:solidFill>
            <a:schemeClr val="bg1">
              <a:lumMod val="95000"/>
            </a:schemeClr>
          </a:solidFill>
          <a:ln w="19050">
            <a:solidFill>
              <a:srgbClr val="FF0000"/>
            </a:solidFill>
          </a:ln>
        </p:spPr>
        <p:txBody>
          <a:bodyPr wrap="square" lIns="108000" rIns="10800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just">
              <a:spcBef>
                <a:spcPct val="0"/>
              </a:spcBef>
              <a:buNone/>
            </a:pP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Accepting</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a</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hundred</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rivers,</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sea</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is</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tolerant</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therefore</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vast;</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impervious</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to</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lures,</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towering</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cliff</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stands</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steady</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firm.</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i="1" dirty="0">
                <a:latin typeface="Times New Roman" panose="02020603050405020304" pitchFamily="18" charset="0"/>
                <a:ea typeface="DFKai-SB" panose="03000509000000000000" pitchFamily="65" charset="-120"/>
                <a:cs typeface="Times New Roman" panose="02020603050405020304" pitchFamily="18" charset="0"/>
              </a:rPr>
              <a:t>Lin</a:t>
            </a:r>
            <a:r>
              <a:rPr lang="zh-CN" altLang="en-US" sz="2800" i="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i="1" dirty="0" err="1">
                <a:latin typeface="Times New Roman" panose="02020603050405020304" pitchFamily="18" charset="0"/>
                <a:ea typeface="DFKai-SB" panose="03000509000000000000" pitchFamily="65" charset="-120"/>
                <a:cs typeface="Times New Roman" panose="02020603050405020304" pitchFamily="18" charset="0"/>
              </a:rPr>
              <a:t>Zexu</a:t>
            </a:r>
            <a:r>
              <a:rPr lang="en-US" altLang="zh-CN" sz="2800" i="1"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800" i="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i="1" dirty="0">
                <a:latin typeface="Times New Roman" panose="02020603050405020304" pitchFamily="18" charset="0"/>
                <a:ea typeface="DFKai-SB" panose="03000509000000000000" pitchFamily="65" charset="-120"/>
                <a:cs typeface="Times New Roman" panose="02020603050405020304" pitchFamily="18" charset="0"/>
              </a:rPr>
              <a:t>statesman,</a:t>
            </a:r>
            <a:r>
              <a:rPr lang="zh-CN" altLang="en-US" sz="2800" i="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i="1" dirty="0">
                <a:latin typeface="Times New Roman" panose="02020603050405020304" pitchFamily="18" charset="0"/>
                <a:ea typeface="DFKai-SB" panose="03000509000000000000" pitchFamily="65" charset="-120"/>
                <a:cs typeface="Times New Roman" panose="02020603050405020304" pitchFamily="18" charset="0"/>
              </a:rPr>
              <a:t>thinker</a:t>
            </a:r>
            <a:r>
              <a:rPr lang="zh-CN" altLang="en-US" sz="2800" i="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i="1" dirty="0">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800" i="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i="1" dirty="0">
                <a:latin typeface="Times New Roman" panose="02020603050405020304" pitchFamily="18" charset="0"/>
                <a:ea typeface="DFKai-SB" panose="03000509000000000000" pitchFamily="65" charset="-120"/>
                <a:cs typeface="Times New Roman" panose="02020603050405020304" pitchFamily="18" charset="0"/>
              </a:rPr>
              <a:t>poet</a:t>
            </a:r>
            <a:r>
              <a:rPr lang="zh-CN" altLang="en-US" sz="2800" i="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i="1" dirty="0">
                <a:latin typeface="Times New Roman" panose="02020603050405020304" pitchFamily="18" charset="0"/>
                <a:ea typeface="DFKai-SB" panose="03000509000000000000" pitchFamily="65" charset="-120"/>
                <a:cs typeface="Times New Roman" panose="02020603050405020304" pitchFamily="18" charset="0"/>
              </a:rPr>
              <a:t>in</a:t>
            </a:r>
            <a:r>
              <a:rPr lang="zh-CN" altLang="en-US" sz="2800" i="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i="1" dirty="0">
                <a:latin typeface="Times New Roman" panose="02020603050405020304" pitchFamily="18" charset="0"/>
                <a:ea typeface="DFKai-SB" panose="03000509000000000000" pitchFamily="65" charset="-120"/>
                <a:cs typeface="Times New Roman" panose="02020603050405020304" pitchFamily="18" charset="0"/>
              </a:rPr>
              <a:t>the Qing</a:t>
            </a:r>
            <a:r>
              <a:rPr lang="zh-CN" altLang="en-US" sz="2800" i="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i="1" dirty="0">
                <a:latin typeface="Times New Roman" panose="02020603050405020304" pitchFamily="18" charset="0"/>
                <a:ea typeface="DFKai-SB" panose="03000509000000000000" pitchFamily="65" charset="-120"/>
                <a:cs typeface="Times New Roman" panose="02020603050405020304" pitchFamily="18" charset="0"/>
              </a:rPr>
              <a:t>Dynasty</a:t>
            </a:r>
            <a:endParaRPr lang="zh-CN" altLang="en-US" sz="2800" i="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9" name="Rectangle 8"/>
          <p:cNvSpPr/>
          <p:nvPr/>
        </p:nvSpPr>
        <p:spPr>
          <a:xfrm>
            <a:off x="407368" y="869231"/>
            <a:ext cx="11377264" cy="615553"/>
          </a:xfrm>
          <a:prstGeom prst="rect">
            <a:avLst/>
          </a:prstGeom>
        </p:spPr>
        <p:txBody>
          <a:bodyPr wrap="square">
            <a:spAutoFit/>
          </a:bodyPr>
          <a:lstStyle/>
          <a:p>
            <a:pPr algn="ctr"/>
            <a:r>
              <a:rPr lang="en-US" altLang="zh-CN" sz="3400" b="1" dirty="0">
                <a:latin typeface="Times New Roman" panose="02020603050405020304" pitchFamily="18" charset="0"/>
                <a:ea typeface="DFKai-SB" panose="03000509000000000000" pitchFamily="65" charset="-120"/>
                <a:cs typeface="Times New Roman" panose="02020603050405020304" pitchFamily="18" charset="0"/>
              </a:rPr>
              <a:t>Examples of traditional Chinese quotes</a:t>
            </a:r>
            <a:endParaRPr lang="en-US" sz="3400" b="1" strike="sngStrike"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0" name="文本框 7">
            <a:extLst>
              <a:ext uri="{FF2B5EF4-FFF2-40B4-BE49-F238E27FC236}">
                <a16:creationId xmlns:a16="http://schemas.microsoft.com/office/drawing/2014/main" id="{3FDBD310-3E2A-41AB-9E53-A4C3F3819EB1}"/>
              </a:ext>
            </a:extLst>
          </p:cNvPr>
          <p:cNvSpPr txBox="1">
            <a:spLocks noChangeArrowheads="1"/>
          </p:cNvSpPr>
          <p:nvPr/>
        </p:nvSpPr>
        <p:spPr bwMode="auto">
          <a:xfrm>
            <a:off x="2418833" y="1628800"/>
            <a:ext cx="7349576" cy="1384995"/>
          </a:xfrm>
          <a:prstGeom prst="rect">
            <a:avLst/>
          </a:prstGeom>
          <a:solidFill>
            <a:schemeClr val="bg1">
              <a:lumMod val="95000"/>
            </a:schemeClr>
          </a:solidFill>
          <a:ln w="19050">
            <a:solidFill>
              <a:srgbClr val="FF0000"/>
            </a:solidFill>
          </a:ln>
        </p:spPr>
        <p:txBody>
          <a:bodyPr wrap="square" lIns="108000" rIns="10800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just">
              <a:spcBef>
                <a:spcPct val="0"/>
              </a:spcBef>
              <a:buFontTx/>
              <a:buNone/>
            </a:pP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gentleman</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seeks harmony without</a:t>
            </a:r>
            <a:r>
              <a:rPr lang="en-US" altLang="zh-CN" sz="2800" dirty="0">
                <a:solidFill>
                  <a:srgbClr val="FF3399"/>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uniformity;</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mean</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man seeks</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uniformity</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without harmony.</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i="1" dirty="0">
                <a:latin typeface="Times New Roman" panose="02020603050405020304" pitchFamily="18" charset="0"/>
                <a:ea typeface="DFKai-SB" panose="03000509000000000000" pitchFamily="65" charset="-120"/>
                <a:cs typeface="Times New Roman" panose="02020603050405020304" pitchFamily="18" charset="0"/>
              </a:rPr>
              <a:t>Zi</a:t>
            </a:r>
            <a:r>
              <a:rPr lang="zh-CN" altLang="en-US" sz="2800" i="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i="1" dirty="0">
                <a:latin typeface="Times New Roman" panose="02020603050405020304" pitchFamily="18" charset="0"/>
                <a:ea typeface="DFKai-SB" panose="03000509000000000000" pitchFamily="65" charset="-120"/>
                <a:cs typeface="Times New Roman" panose="02020603050405020304" pitchFamily="18" charset="0"/>
              </a:rPr>
              <a:t>Lu,</a:t>
            </a:r>
            <a:r>
              <a:rPr lang="zh-CN" altLang="en-US" sz="2800" i="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i="1" dirty="0">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800" i="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i="1" dirty="0">
                <a:latin typeface="Times New Roman" panose="02020603050405020304" pitchFamily="18" charset="0"/>
                <a:ea typeface="DFKai-SB" panose="03000509000000000000" pitchFamily="65" charset="-120"/>
                <a:cs typeface="Times New Roman" panose="02020603050405020304" pitchFamily="18" charset="0"/>
              </a:rPr>
              <a:t>Analects</a:t>
            </a:r>
            <a:r>
              <a:rPr lang="zh-CN" altLang="en-US" sz="2800" i="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i="1" dirty="0">
                <a:latin typeface="Times New Roman" panose="02020603050405020304" pitchFamily="18" charset="0"/>
                <a:ea typeface="DFKai-SB" panose="03000509000000000000" pitchFamily="65" charset="-120"/>
                <a:cs typeface="Times New Roman" panose="02020603050405020304" pitchFamily="18" charset="0"/>
              </a:rPr>
              <a:t>of</a:t>
            </a:r>
            <a:r>
              <a:rPr lang="zh-CN" altLang="en-US" sz="2800" i="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i="1" dirty="0">
                <a:latin typeface="Times New Roman" panose="02020603050405020304" pitchFamily="18" charset="0"/>
                <a:ea typeface="DFKai-SB" panose="03000509000000000000" pitchFamily="65" charset="-120"/>
                <a:cs typeface="Times New Roman" panose="02020603050405020304" pitchFamily="18" charset="0"/>
              </a:rPr>
              <a:t>Confucius</a:t>
            </a:r>
            <a:endParaRPr lang="en-US" altLang="zh-TW" sz="2800" i="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1" name="文本框 7">
            <a:extLst>
              <a:ext uri="{FF2B5EF4-FFF2-40B4-BE49-F238E27FC236}">
                <a16:creationId xmlns:a16="http://schemas.microsoft.com/office/drawing/2014/main" id="{3FDBD310-3E2A-41AB-9E53-A4C3F3819EB1}"/>
              </a:ext>
            </a:extLst>
          </p:cNvPr>
          <p:cNvSpPr txBox="1">
            <a:spLocks noChangeArrowheads="1"/>
          </p:cNvSpPr>
          <p:nvPr/>
        </p:nvSpPr>
        <p:spPr bwMode="auto">
          <a:xfrm>
            <a:off x="2414466" y="3124125"/>
            <a:ext cx="7353943" cy="1384995"/>
          </a:xfrm>
          <a:prstGeom prst="rect">
            <a:avLst/>
          </a:prstGeom>
          <a:solidFill>
            <a:schemeClr val="bg1">
              <a:lumMod val="95000"/>
            </a:schemeClr>
          </a:solidFill>
          <a:ln w="19050">
            <a:solidFill>
              <a:srgbClr val="FF0000"/>
            </a:solidFill>
          </a:ln>
        </p:spPr>
        <p:txBody>
          <a:bodyPr wrap="square" lIns="108000" rIns="10800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just">
              <a:spcBef>
                <a:spcPct val="0"/>
              </a:spcBef>
              <a:buNone/>
            </a:pPr>
            <a:r>
              <a:rPr lang="en-US" altLang="zh-CN" sz="2800" dirty="0">
                <a:latin typeface="Times New Roman" panose="02020603050405020304" pitchFamily="18" charset="0"/>
                <a:cs typeface="Times New Roman" panose="02020603050405020304" pitchFamily="18" charset="0"/>
              </a:rPr>
              <a:t>Respect others’ elders as one respects one’s own, and care for others’ children as one cares for one’s own. —</a:t>
            </a:r>
            <a:r>
              <a:rPr lang="zh-CN" altLang="en-US" sz="2800" dirty="0">
                <a:latin typeface="Times New Roman" panose="02020603050405020304" pitchFamily="18" charset="0"/>
                <a:cs typeface="Times New Roman" panose="02020603050405020304" pitchFamily="18" charset="0"/>
              </a:rPr>
              <a:t> </a:t>
            </a:r>
            <a:r>
              <a:rPr lang="en-US" altLang="zh-CN" sz="2800" i="1" dirty="0">
                <a:latin typeface="Times New Roman" panose="02020603050405020304" pitchFamily="18" charset="0"/>
                <a:cs typeface="Times New Roman" panose="02020603050405020304" pitchFamily="18" charset="0"/>
              </a:rPr>
              <a:t>Liang</a:t>
            </a:r>
            <a:r>
              <a:rPr lang="zh-CN" altLang="en-US" sz="2800" i="1" dirty="0">
                <a:latin typeface="Times New Roman" panose="02020603050405020304" pitchFamily="18" charset="0"/>
                <a:cs typeface="Times New Roman" panose="02020603050405020304" pitchFamily="18" charset="0"/>
              </a:rPr>
              <a:t> </a:t>
            </a:r>
            <a:r>
              <a:rPr lang="en-US" altLang="zh-CN" sz="2800" i="1" dirty="0">
                <a:latin typeface="Times New Roman" panose="02020603050405020304" pitchFamily="18" charset="0"/>
                <a:cs typeface="Times New Roman" panose="02020603050405020304" pitchFamily="18" charset="0"/>
              </a:rPr>
              <a:t>Hui</a:t>
            </a:r>
            <a:r>
              <a:rPr lang="zh-CN" altLang="en-US" sz="2800" i="1" dirty="0">
                <a:latin typeface="Times New Roman" panose="02020603050405020304" pitchFamily="18" charset="0"/>
                <a:cs typeface="Times New Roman" panose="02020603050405020304" pitchFamily="18" charset="0"/>
              </a:rPr>
              <a:t> </a:t>
            </a:r>
            <a:r>
              <a:rPr lang="en-US" altLang="zh-CN" sz="2800" i="1" dirty="0">
                <a:latin typeface="Times New Roman" panose="02020603050405020304" pitchFamily="18" charset="0"/>
                <a:cs typeface="Times New Roman" panose="02020603050405020304" pitchFamily="18" charset="0"/>
              </a:rPr>
              <a:t>Wang</a:t>
            </a:r>
            <a:r>
              <a:rPr lang="zh-CN" altLang="en-US" sz="2800" i="1" dirty="0">
                <a:latin typeface="Times New Roman" panose="02020603050405020304" pitchFamily="18" charset="0"/>
                <a:cs typeface="Times New Roman" panose="02020603050405020304" pitchFamily="18" charset="0"/>
              </a:rPr>
              <a:t> </a:t>
            </a:r>
            <a:r>
              <a:rPr lang="en-US" altLang="zh-CN" sz="2800" i="1" dirty="0">
                <a:latin typeface="Times New Roman" panose="02020603050405020304" pitchFamily="18" charset="0"/>
                <a:cs typeface="Times New Roman" panose="02020603050405020304" pitchFamily="18" charset="0"/>
              </a:rPr>
              <a:t>I,</a:t>
            </a:r>
            <a:r>
              <a:rPr lang="zh-CN" altLang="en-US" sz="2800" i="1" dirty="0">
                <a:latin typeface="Times New Roman" panose="02020603050405020304" pitchFamily="18" charset="0"/>
                <a:cs typeface="Times New Roman" panose="02020603050405020304" pitchFamily="18" charset="0"/>
              </a:rPr>
              <a:t> </a:t>
            </a:r>
            <a:r>
              <a:rPr lang="en-US" altLang="zh-CN" sz="2800" i="1" dirty="0">
                <a:latin typeface="Times New Roman" panose="02020603050405020304" pitchFamily="18" charset="0"/>
                <a:cs typeface="Times New Roman" panose="02020603050405020304" pitchFamily="18" charset="0"/>
              </a:rPr>
              <a:t>Mencius</a:t>
            </a:r>
          </a:p>
        </p:txBody>
      </p:sp>
      <p:sp>
        <p:nvSpPr>
          <p:cNvPr id="7" name="Rectangle 6"/>
          <p:cNvSpPr/>
          <p:nvPr/>
        </p:nvSpPr>
        <p:spPr>
          <a:xfrm>
            <a:off x="227895" y="151820"/>
            <a:ext cx="2263761" cy="707886"/>
          </a:xfrm>
          <a:prstGeom prst="rect">
            <a:avLst/>
          </a:prstGeom>
        </p:spPr>
        <p:txBody>
          <a:bodyPr wrap="none">
            <a:spAutoFit/>
          </a:bodyPr>
          <a:lstStyle/>
          <a:p>
            <a:r>
              <a:rPr lang="en-US" altLang="zh-CN" sz="4000" dirty="0">
                <a:latin typeface="Times New Roman" panose="02020603050405020304" pitchFamily="18" charset="0"/>
                <a:ea typeface="DFKai-SB" panose="03000509000000000000" pitchFamily="65" charset="-120"/>
                <a:cs typeface="Times New Roman" panose="02020603050405020304" pitchFamily="18" charset="0"/>
              </a:rPr>
              <a:t>Reference</a:t>
            </a:r>
            <a:endParaRPr lang="en-US" altLang="zh-CN" sz="4000" strike="sngStrike" dirty="0">
              <a:solidFill>
                <a:srgbClr val="FF3399"/>
              </a:solidFill>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767408" y="2204864"/>
            <a:ext cx="1080120" cy="1646524"/>
          </a:xfrm>
          <a:prstGeom prst="rect">
            <a:avLst/>
          </a:prstGeom>
        </p:spPr>
      </p:pic>
      <p:pic>
        <p:nvPicPr>
          <p:cNvPr id="4" name="Picture 3"/>
          <p:cNvPicPr>
            <a:picLocks noChangeAspect="1"/>
          </p:cNvPicPr>
          <p:nvPr/>
        </p:nvPicPr>
        <p:blipFill>
          <a:blip r:embed="rId3"/>
          <a:stretch>
            <a:fillRect/>
          </a:stretch>
        </p:blipFill>
        <p:spPr>
          <a:xfrm>
            <a:off x="551384" y="4280031"/>
            <a:ext cx="1616785" cy="1219439"/>
          </a:xfrm>
          <a:prstGeom prst="rect">
            <a:avLst/>
          </a:prstGeom>
        </p:spPr>
      </p:pic>
      <p:pic>
        <p:nvPicPr>
          <p:cNvPr id="5" name="Picture 4"/>
          <p:cNvPicPr>
            <a:picLocks noChangeAspect="1"/>
          </p:cNvPicPr>
          <p:nvPr/>
        </p:nvPicPr>
        <p:blipFill>
          <a:blip r:embed="rId4"/>
          <a:stretch>
            <a:fillRect/>
          </a:stretch>
        </p:blipFill>
        <p:spPr>
          <a:xfrm>
            <a:off x="10145136" y="2134961"/>
            <a:ext cx="1221864" cy="1716427"/>
          </a:xfrm>
          <a:prstGeom prst="rect">
            <a:avLst/>
          </a:prstGeom>
        </p:spPr>
      </p:pic>
      <p:pic>
        <p:nvPicPr>
          <p:cNvPr id="6" name="Picture 5"/>
          <p:cNvPicPr>
            <a:picLocks noChangeAspect="1"/>
          </p:cNvPicPr>
          <p:nvPr/>
        </p:nvPicPr>
        <p:blipFill>
          <a:blip r:embed="rId5"/>
          <a:stretch>
            <a:fillRect/>
          </a:stretch>
        </p:blipFill>
        <p:spPr>
          <a:xfrm>
            <a:off x="10179522" y="4113776"/>
            <a:ext cx="1185197" cy="1590660"/>
          </a:xfrm>
          <a:prstGeom prst="rect">
            <a:avLst/>
          </a:prstGeom>
        </p:spPr>
      </p:pic>
    </p:spTree>
    <p:extLst>
      <p:ext uri="{BB962C8B-B14F-4D97-AF65-F5344CB8AC3E}">
        <p14:creationId xmlns:p14="http://schemas.microsoft.com/office/powerpoint/2010/main" val="30853874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62A56A24-82CF-4A90-9D8D-CA7F0AC6B621}"/>
              </a:ext>
            </a:extLst>
          </p:cNvPr>
          <p:cNvSpPr>
            <a:spLocks noGrp="1"/>
          </p:cNvSpPr>
          <p:nvPr>
            <p:ph idx="4294967295"/>
          </p:nvPr>
        </p:nvSpPr>
        <p:spPr>
          <a:xfrm>
            <a:off x="649796" y="1850191"/>
            <a:ext cx="8398532" cy="2546851"/>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rtlCol="0">
            <a:spAutoFit/>
          </a:bodyPr>
          <a:lstStyle/>
          <a:p>
            <a:pPr marL="0" indent="0" algn="just">
              <a:lnSpc>
                <a:spcPct val="100000"/>
              </a:lnSpc>
              <a:spcBef>
                <a:spcPts val="0"/>
              </a:spcBef>
              <a:spcAft>
                <a:spcPts val="600"/>
              </a:spcAft>
              <a:buNone/>
            </a:pP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Conserving</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cultural</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heritage</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promotes</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cultural</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inheritance.</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Cantonese</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opera</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CN" sz="2600" i="1" dirty="0" err="1">
                <a:solidFill>
                  <a:schemeClr val="tx1"/>
                </a:solidFill>
                <a:latin typeface="Times New Roman" panose="02020603050405020304" pitchFamily="18" charset="0"/>
                <a:ea typeface="DFKai-SB" panose="03000509000000000000" pitchFamily="65" charset="-120"/>
                <a:cs typeface="Times New Roman" panose="02020603050405020304" pitchFamily="18" charset="0"/>
              </a:rPr>
              <a:t>Yueju</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was</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listed</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as</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world</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intangible</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cultural</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heritage</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item in</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2009.</a:t>
            </a:r>
          </a:p>
          <a:p>
            <a:pPr marL="0" indent="0" algn="just">
              <a:lnSpc>
                <a:spcPct val="100000"/>
              </a:lnSpc>
              <a:spcBef>
                <a:spcPts val="0"/>
              </a:spcBef>
              <a:spcAft>
                <a:spcPts val="600"/>
              </a:spcAft>
              <a:buNone/>
            </a:pP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In addition, how</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many</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intangible</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cultural</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heritage</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items in Hong Kong are</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inscribed</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on</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national</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list</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of</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intangible</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cultural</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heritage?</a:t>
            </a:r>
            <a:endPar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矩形: 圆角 3">
            <a:extLst>
              <a:ext uri="{FF2B5EF4-FFF2-40B4-BE49-F238E27FC236}">
                <a16:creationId xmlns:a16="http://schemas.microsoft.com/office/drawing/2014/main" id="{67CE2D01-2F18-474A-93DC-0519F338534A}"/>
              </a:ext>
            </a:extLst>
          </p:cNvPr>
          <p:cNvSpPr/>
          <p:nvPr/>
        </p:nvSpPr>
        <p:spPr>
          <a:xfrm>
            <a:off x="970230" y="818112"/>
            <a:ext cx="8064896" cy="996017"/>
          </a:xfrm>
          <a:prstGeom prst="roundRect">
            <a:avLst/>
          </a:prstGeom>
        </p:spPr>
        <p:txBody>
          <a:bodyPr vert="horz" wrap="square" lIns="68580" tIns="34290" rIns="68580" bIns="34290" rtlCol="0">
            <a:spAutoFit/>
          </a:bodyPr>
          <a:lstStyle/>
          <a:p>
            <a:pPr algn="ctr">
              <a:lnSpc>
                <a:spcPct val="150000"/>
              </a:lnSpc>
            </a:pPr>
            <a:r>
              <a:rPr lang="en-US" altLang="zh-CN" sz="3600" b="1" dirty="0">
                <a:latin typeface="Times New Roman" panose="02020603050405020304" pitchFamily="18" charset="0"/>
                <a:ea typeface="DFKai-SB" panose="03000509000000000000" pitchFamily="65" charset="-120"/>
                <a:cs typeface="Times New Roman" panose="02020603050405020304" pitchFamily="18" charset="0"/>
              </a:rPr>
              <a:t>Conserving</a:t>
            </a:r>
            <a:r>
              <a:rPr lang="zh-CN" altLang="en-US" sz="36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36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cultural</a:t>
            </a:r>
            <a:r>
              <a:rPr lang="zh-CN" altLang="en-US" sz="36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36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heritage</a:t>
            </a:r>
            <a:endParaRPr lang="zh-CN" altLang="en-US" sz="36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灯片编号占位符 1">
            <a:extLst>
              <a:ext uri="{FF2B5EF4-FFF2-40B4-BE49-F238E27FC236}">
                <a16:creationId xmlns:a16="http://schemas.microsoft.com/office/drawing/2014/main" id="{3C20E7B9-7EA3-4C5F-87C0-8B1F371FFE6F}"/>
              </a:ext>
            </a:extLst>
          </p:cNvPr>
          <p:cNvSpPr txBox="1">
            <a:spLocks/>
          </p:cNvSpPr>
          <p:nvPr/>
        </p:nvSpPr>
        <p:spPr>
          <a:xfrm>
            <a:off x="11208568" y="6309320"/>
            <a:ext cx="432048"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C913308-F349-4B6D-A68A-DD1791B4A57B}" type="slidenum">
              <a:rPr lang="zh-CN" altLang="en-US" sz="1600"/>
              <a:pPr/>
              <a:t>46</a:t>
            </a:fld>
            <a:endParaRPr lang="zh-CN" altLang="en-US" sz="1600" dirty="0"/>
          </a:p>
        </p:txBody>
      </p:sp>
      <p:sp>
        <p:nvSpPr>
          <p:cNvPr id="6" name="Rectangle 5"/>
          <p:cNvSpPr/>
          <p:nvPr/>
        </p:nvSpPr>
        <p:spPr>
          <a:xfrm>
            <a:off x="162114" y="260648"/>
            <a:ext cx="1866217" cy="707886"/>
          </a:xfrm>
          <a:prstGeom prst="rect">
            <a:avLst/>
          </a:prstGeom>
        </p:spPr>
        <p:txBody>
          <a:bodyPr wrap="none">
            <a:spAutoFit/>
          </a:bodyPr>
          <a:lstStyle/>
          <a:p>
            <a:r>
              <a:rPr lang="en-US" altLang="zh-CN" sz="4000" dirty="0">
                <a:latin typeface="Times New Roman" panose="02020603050405020304" pitchFamily="18" charset="0"/>
                <a:ea typeface="DFKai-SB" panose="03000509000000000000" pitchFamily="65" charset="-120"/>
                <a:cs typeface="Times New Roman" panose="02020603050405020304" pitchFamily="18" charset="0"/>
              </a:rPr>
              <a:t>Activity</a:t>
            </a:r>
            <a:endParaRPr lang="en-US" sz="40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9408368" y="1628800"/>
            <a:ext cx="2309048" cy="1554167"/>
          </a:xfrm>
          <a:prstGeom prst="rect">
            <a:avLst/>
          </a:prstGeom>
        </p:spPr>
      </p:pic>
      <p:sp>
        <p:nvSpPr>
          <p:cNvPr id="7" name="Rectangle 6"/>
          <p:cNvSpPr/>
          <p:nvPr/>
        </p:nvSpPr>
        <p:spPr>
          <a:xfrm>
            <a:off x="9408368" y="3214061"/>
            <a:ext cx="2309049" cy="646331"/>
          </a:xfrm>
          <a:prstGeom prst="rect">
            <a:avLst/>
          </a:prstGeom>
        </p:spPr>
        <p:txBody>
          <a:bodyPr wrap="square">
            <a:spAutoFit/>
          </a:bodyPr>
          <a:lstStyle/>
          <a:p>
            <a:pPr algn="ctr"/>
            <a:r>
              <a:rPr lang="en-US" altLang="zh-CN" dirty="0">
                <a:latin typeface="Times New Roman" panose="02020603050405020304" pitchFamily="18" charset="0"/>
                <a:cs typeface="Times New Roman" panose="02020603050405020304" pitchFamily="18" charset="0"/>
              </a:rPr>
              <a:t>Tin </a:t>
            </a:r>
            <a:r>
              <a:rPr lang="en-US" altLang="zh-CN" dirty="0" err="1">
                <a:latin typeface="Times New Roman" panose="02020603050405020304" pitchFamily="18" charset="0"/>
                <a:cs typeface="Times New Roman" panose="02020603050405020304" pitchFamily="18" charset="0"/>
              </a:rPr>
              <a:t>Hau</a:t>
            </a:r>
            <a:r>
              <a:rPr lang="en-US" altLang="zh-CN" dirty="0">
                <a:latin typeface="Times New Roman" panose="02020603050405020304" pitchFamily="18" charset="0"/>
                <a:cs typeface="Times New Roman" panose="02020603050405020304" pitchFamily="18" charset="0"/>
              </a:rPr>
              <a:t> Festival in Hong Kong</a:t>
            </a:r>
          </a:p>
        </p:txBody>
      </p:sp>
      <p:pic>
        <p:nvPicPr>
          <p:cNvPr id="8" name="Picture 7"/>
          <p:cNvPicPr>
            <a:picLocks noChangeAspect="1"/>
          </p:cNvPicPr>
          <p:nvPr/>
        </p:nvPicPr>
        <p:blipFill>
          <a:blip r:embed="rId4"/>
          <a:stretch>
            <a:fillRect/>
          </a:stretch>
        </p:blipFill>
        <p:spPr>
          <a:xfrm>
            <a:off x="9408368" y="3979777"/>
            <a:ext cx="2251449" cy="1409582"/>
          </a:xfrm>
          <a:prstGeom prst="rect">
            <a:avLst/>
          </a:prstGeom>
        </p:spPr>
      </p:pic>
      <p:sp>
        <p:nvSpPr>
          <p:cNvPr id="9" name="Rectangle 8"/>
          <p:cNvSpPr/>
          <p:nvPr/>
        </p:nvSpPr>
        <p:spPr>
          <a:xfrm>
            <a:off x="9403881" y="5445224"/>
            <a:ext cx="2255935" cy="923330"/>
          </a:xfrm>
          <a:prstGeom prst="rect">
            <a:avLst/>
          </a:prstGeom>
        </p:spPr>
        <p:txBody>
          <a:bodyPr wrap="square">
            <a:spAutoFit/>
          </a:bodyPr>
          <a:lstStyle/>
          <a:p>
            <a:pPr algn="ctr"/>
            <a:r>
              <a:rPr lang="en-US" altLang="zh-CN" dirty="0">
                <a:latin typeface="Times New Roman" panose="02020603050405020304" pitchFamily="18" charset="0"/>
                <a:ea typeface="DFKai-SB" panose="03000509000000000000" pitchFamily="65" charset="-120"/>
                <a:cs typeface="Times New Roman" panose="02020603050405020304" pitchFamily="18" charset="0"/>
              </a:rPr>
              <a:t>Hong Kong</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Cheongsam-making technique</a:t>
            </a:r>
          </a:p>
        </p:txBody>
      </p:sp>
      <p:pic>
        <p:nvPicPr>
          <p:cNvPr id="10" name="Picture 9"/>
          <p:cNvPicPr>
            <a:picLocks noChangeAspect="1"/>
          </p:cNvPicPr>
          <p:nvPr/>
        </p:nvPicPr>
        <p:blipFill>
          <a:blip r:embed="rId5"/>
          <a:stretch>
            <a:fillRect/>
          </a:stretch>
        </p:blipFill>
        <p:spPr>
          <a:xfrm>
            <a:off x="9341488" y="692696"/>
            <a:ext cx="2162627" cy="860400"/>
          </a:xfrm>
          <a:prstGeom prst="rect">
            <a:avLst/>
          </a:prstGeom>
        </p:spPr>
      </p:pic>
      <p:pic>
        <p:nvPicPr>
          <p:cNvPr id="11" name="Picture 10">
            <a:hlinkClick r:id="rId6"/>
          </p:cNvPr>
          <p:cNvPicPr>
            <a:picLocks noChangeAspect="1"/>
          </p:cNvPicPr>
          <p:nvPr/>
        </p:nvPicPr>
        <p:blipFill>
          <a:blip r:embed="rId7"/>
          <a:stretch>
            <a:fillRect/>
          </a:stretch>
        </p:blipFill>
        <p:spPr>
          <a:xfrm>
            <a:off x="2567608" y="5389359"/>
            <a:ext cx="2498746" cy="812019"/>
          </a:xfrm>
          <a:prstGeom prst="rect">
            <a:avLst/>
          </a:prstGeom>
          <a:solidFill>
            <a:srgbClr val="FF0000">
              <a:alpha val="90000"/>
            </a:srgbClr>
          </a:solidFill>
        </p:spPr>
      </p:pic>
      <p:sp>
        <p:nvSpPr>
          <p:cNvPr id="12" name="Rectangle 11"/>
          <p:cNvSpPr/>
          <p:nvPr/>
        </p:nvSpPr>
        <p:spPr>
          <a:xfrm>
            <a:off x="2573364" y="4950795"/>
            <a:ext cx="4380366" cy="369332"/>
          </a:xfrm>
          <a:prstGeom prst="rect">
            <a:avLst/>
          </a:prstGeom>
          <a:ln w="28575">
            <a:solidFill>
              <a:schemeClr val="tx1"/>
            </a:solidFill>
          </a:ln>
        </p:spPr>
        <p:txBody>
          <a:bodyPr wrap="none">
            <a:spAutoFit/>
          </a:bodyPr>
          <a:lstStyle/>
          <a:p>
            <a:r>
              <a:rPr lang="en-US" altLang="zh-CN" b="1" dirty="0">
                <a:latin typeface="Times New Roman" panose="02020603050405020304" pitchFamily="18" charset="0"/>
                <a:ea typeface="DFKai-SB" panose="03000509000000000000" pitchFamily="65" charset="-120"/>
                <a:cs typeface="Times New Roman" panose="02020603050405020304" pitchFamily="18" charset="0"/>
              </a:rPr>
              <a:t>Click</a:t>
            </a:r>
            <a:r>
              <a:rPr lang="zh-CN" altLang="en-US"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b="1" dirty="0">
                <a:latin typeface="Times New Roman" panose="02020603050405020304" pitchFamily="18" charset="0"/>
                <a:ea typeface="DFKai-SB" panose="03000509000000000000" pitchFamily="65" charset="-120"/>
                <a:cs typeface="Times New Roman" panose="02020603050405020304" pitchFamily="18" charset="0"/>
              </a:rPr>
              <a:t>on the following image to</a:t>
            </a:r>
            <a:r>
              <a:rPr lang="zh-CN" altLang="en-US"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b="1" dirty="0">
                <a:latin typeface="Times New Roman" panose="02020603050405020304" pitchFamily="18" charset="0"/>
                <a:ea typeface="DFKai-SB" panose="03000509000000000000" pitchFamily="65" charset="-120"/>
                <a:cs typeface="Times New Roman" panose="02020603050405020304" pitchFamily="18" charset="0"/>
              </a:rPr>
              <a:t>learn more</a:t>
            </a:r>
            <a:endParaRPr lang="en-US"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4" name="Rectangle 13"/>
          <p:cNvSpPr/>
          <p:nvPr/>
        </p:nvSpPr>
        <p:spPr>
          <a:xfrm>
            <a:off x="9048329" y="332656"/>
            <a:ext cx="2304256" cy="369332"/>
          </a:xfrm>
          <a:prstGeom prst="rect">
            <a:avLst/>
          </a:prstGeom>
        </p:spPr>
        <p:txBody>
          <a:bodyPr wrap="square">
            <a:spAutoFit/>
          </a:bodyPr>
          <a:lstStyle/>
          <a:p>
            <a:r>
              <a:rPr lang="en-US" altLang="zh-CN" b="1" dirty="0">
                <a:latin typeface="Times New Roman" panose="02020603050405020304" pitchFamily="18" charset="0"/>
                <a:ea typeface="DFKai-SB" panose="03000509000000000000" pitchFamily="65" charset="-120"/>
                <a:cs typeface="Times New Roman" panose="02020603050405020304" pitchFamily="18" charset="0"/>
              </a:rPr>
              <a:t>Relevant examples</a:t>
            </a:r>
            <a:endParaRPr lang="en-US"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3" name="文本框 12">
            <a:extLst>
              <a:ext uri="{FF2B5EF4-FFF2-40B4-BE49-F238E27FC236}">
                <a16:creationId xmlns:a16="http://schemas.microsoft.com/office/drawing/2014/main" id="{77E93C94-A3B5-2045-A34E-7DD80AEAD1FC}"/>
              </a:ext>
            </a:extLst>
          </p:cNvPr>
          <p:cNvSpPr txBox="1"/>
          <p:nvPr/>
        </p:nvSpPr>
        <p:spPr>
          <a:xfrm>
            <a:off x="5149831" y="5157192"/>
            <a:ext cx="3203476" cy="1015663"/>
          </a:xfrm>
          <a:prstGeom prst="rect">
            <a:avLst/>
          </a:prstGeom>
          <a:noFill/>
        </p:spPr>
        <p:txBody>
          <a:bodyPr wrap="square" rtlCol="0">
            <a:spAutoFit/>
          </a:bodyPr>
          <a:lstStyle/>
          <a:p>
            <a:endParaRPr lang="en-US" altLang="zh-CN" sz="2000" strike="sngStrike" dirty="0">
              <a:latin typeface="Times New Roman" panose="02020603050405020304" pitchFamily="18" charset="0"/>
              <a:cs typeface="Times New Roman" panose="02020603050405020304" pitchFamily="18" charset="0"/>
            </a:endParaRPr>
          </a:p>
          <a:p>
            <a:r>
              <a:rPr lang="en-US" altLang="zh-CN" sz="2000" dirty="0">
                <a:latin typeface="Times New Roman" panose="02020603050405020304" pitchFamily="18" charset="0"/>
                <a:cs typeface="Times New Roman" panose="02020603050405020304" pitchFamily="18" charset="0"/>
              </a:rPr>
              <a:t>Press</a:t>
            </a:r>
            <a:r>
              <a:rPr lang="zh-CN" altLang="en-US" sz="2000" dirty="0">
                <a:latin typeface="Times New Roman" panose="02020603050405020304" pitchFamily="18" charset="0"/>
                <a:cs typeface="Times New Roman" panose="02020603050405020304" pitchFamily="18" charset="0"/>
              </a:rPr>
              <a:t> </a:t>
            </a:r>
            <a:r>
              <a:rPr lang="en-US" altLang="zh-TW" sz="2000" dirty="0">
                <a:latin typeface="Times New Roman" panose="02020603050405020304" pitchFamily="18" charset="0"/>
                <a:cs typeface="Times New Roman" panose="02020603050405020304" pitchFamily="18" charset="0"/>
              </a:rPr>
              <a:t>R</a:t>
            </a:r>
            <a:r>
              <a:rPr lang="en-US" altLang="zh-CN" sz="2000" dirty="0">
                <a:latin typeface="Times New Roman" panose="02020603050405020304" pitchFamily="18" charset="0"/>
                <a:cs typeface="Times New Roman" panose="02020603050405020304" pitchFamily="18" charset="0"/>
              </a:rPr>
              <a:t>eleases of the Government of the HKSAR</a:t>
            </a:r>
            <a:endParaRPr lang="en-GB"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30223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a:xfrm>
            <a:off x="11106352" y="6386941"/>
            <a:ext cx="984019" cy="365125"/>
          </a:xfrm>
        </p:spPr>
        <p:txBody>
          <a:bodyPr/>
          <a:lstStyle/>
          <a:p>
            <a:fld id="{0C913308-F349-4B6D-A68A-DD1791B4A57B}" type="slidenum">
              <a:rPr lang="zh-CN" altLang="en-US" sz="1600">
                <a:solidFill>
                  <a:schemeClr val="tx1"/>
                </a:solidFill>
              </a:rPr>
              <a:t>47</a:t>
            </a:fld>
            <a:endParaRPr lang="zh-CN" altLang="en-US" sz="1600" dirty="0">
              <a:solidFill>
                <a:schemeClr val="tx1"/>
              </a:solidFill>
            </a:endParaRPr>
          </a:p>
        </p:txBody>
      </p:sp>
      <p:sp>
        <p:nvSpPr>
          <p:cNvPr id="4" name="Rectangle 3"/>
          <p:cNvSpPr/>
          <p:nvPr/>
        </p:nvSpPr>
        <p:spPr>
          <a:xfrm>
            <a:off x="141358" y="145590"/>
            <a:ext cx="1850186" cy="584775"/>
          </a:xfrm>
          <a:prstGeom prst="rect">
            <a:avLst/>
          </a:prstGeom>
        </p:spPr>
        <p:txBody>
          <a:bodyPr wrap="none">
            <a:spAutoFit/>
          </a:bodyPr>
          <a:lstStyle/>
          <a:p>
            <a:r>
              <a:rPr lang="en-US" altLang="zh-CN" sz="3200" dirty="0">
                <a:latin typeface="Times New Roman" panose="02020603050405020304" pitchFamily="18" charset="0"/>
                <a:ea typeface="DFKai-SB" panose="03000509000000000000" pitchFamily="65" charset="-120"/>
                <a:cs typeface="Times New Roman" panose="02020603050405020304" pitchFamily="18" charset="0"/>
              </a:rPr>
              <a:t>Reference</a:t>
            </a:r>
            <a:endParaRPr lang="en-US" altLang="zh-CN" sz="3200" strike="sngStrike" dirty="0">
              <a:solidFill>
                <a:srgbClr val="FF3399"/>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 name="矩形: 圆角 3">
            <a:extLst>
              <a:ext uri="{FF2B5EF4-FFF2-40B4-BE49-F238E27FC236}">
                <a16:creationId xmlns:a16="http://schemas.microsoft.com/office/drawing/2014/main" id="{67CE2D01-2F18-474A-93DC-0519F338534A}"/>
              </a:ext>
            </a:extLst>
          </p:cNvPr>
          <p:cNvSpPr/>
          <p:nvPr/>
        </p:nvSpPr>
        <p:spPr>
          <a:xfrm>
            <a:off x="1871827" y="211361"/>
            <a:ext cx="10218544" cy="553343"/>
          </a:xfrm>
          <a:prstGeom prst="roundRect">
            <a:avLst/>
          </a:prstGeom>
        </p:spPr>
        <p:txBody>
          <a:bodyPr vert="horz" wrap="square" lIns="68580" tIns="34290" rIns="68580" bIns="34290" rtlCol="0">
            <a:spAutoFit/>
          </a:bodyPr>
          <a:lstStyle/>
          <a:p>
            <a:pPr algn="ctr"/>
            <a:r>
              <a:rPr lang="en-US" altLang="zh-CN" sz="28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How</a:t>
            </a:r>
            <a:r>
              <a:rPr lang="zh-CN" altLang="en-US" sz="28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to</a:t>
            </a:r>
            <a:r>
              <a:rPr lang="zh-CN" altLang="en-US" sz="28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conserve</a:t>
            </a:r>
            <a:r>
              <a:rPr lang="zh-CN" altLang="en-US" sz="28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8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promote</a:t>
            </a:r>
            <a:r>
              <a:rPr lang="zh-CN" altLang="en-US" sz="28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cultural</a:t>
            </a:r>
            <a:r>
              <a:rPr lang="zh-CN" altLang="en-US" sz="28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heritage</a:t>
            </a:r>
            <a:r>
              <a:rPr lang="zh-CN" altLang="en-US" sz="28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b="1" dirty="0">
                <a:latin typeface="Times New Roman" panose="02020603050405020304" pitchFamily="18" charset="0"/>
                <a:ea typeface="DFKai-SB" panose="03000509000000000000" pitchFamily="65" charset="-120"/>
                <a:cs typeface="Times New Roman" panose="02020603050405020304" pitchFamily="18" charset="0"/>
              </a:rPr>
              <a:t>more</a:t>
            </a:r>
            <a:r>
              <a:rPr lang="zh-CN" altLang="en-US" sz="28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effectively?</a:t>
            </a:r>
            <a:endParaRPr lang="en-US" altLang="zh-TW" sz="28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 name="Rectangle 1"/>
          <p:cNvSpPr/>
          <p:nvPr/>
        </p:nvSpPr>
        <p:spPr>
          <a:xfrm>
            <a:off x="412816" y="2348880"/>
            <a:ext cx="5755192" cy="3970318"/>
          </a:xfrm>
          <a:prstGeom prst="rect">
            <a:avLst/>
          </a:prstGeom>
          <a:ln w="38100">
            <a:solidFill>
              <a:srgbClr val="00B050"/>
            </a:solidFill>
          </a:ln>
        </p:spPr>
        <p:txBody>
          <a:bodyPr wrap="square" lIns="108000" rIns="108000">
            <a:spAutoFit/>
          </a:bodyPr>
          <a:lstStyle/>
          <a:p>
            <a:pPr algn="just"/>
            <a:r>
              <a:rPr lang="en-US" altLang="zh-CN" dirty="0">
                <a:latin typeface="Times New Roman" panose="02020603050405020304" pitchFamily="18" charset="0"/>
                <a:cs typeface="Times New Roman" panose="02020603050405020304" pitchFamily="18" charset="0"/>
              </a:rPr>
              <a:t>Along the </a:t>
            </a:r>
            <a:r>
              <a:rPr lang="en-US" altLang="zh-CN" i="1" dirty="0">
                <a:latin typeface="Times New Roman" panose="02020603050405020304" pitchFamily="18" charset="0"/>
                <a:cs typeface="Times New Roman" panose="02020603050405020304" pitchFamily="18" charset="0"/>
              </a:rPr>
              <a:t>River During the Qingming Festival</a:t>
            </a:r>
            <a:r>
              <a:rPr lang="zh-CN" altLang="en-US" i="1" dirty="0">
                <a:latin typeface="Times New Roman" panose="02020603050405020304" pitchFamily="18" charset="0"/>
                <a:cs typeface="Times New Roman" panose="02020603050405020304" pitchFamily="18" charset="0"/>
              </a:rPr>
              <a:t> </a:t>
            </a:r>
            <a:r>
              <a:rPr lang="en-US" altLang="zh-CN" i="1" dirty="0">
                <a:latin typeface="Times New Roman" panose="02020603050405020304" pitchFamily="18" charset="0"/>
                <a:cs typeface="Times New Roman" panose="02020603050405020304" pitchFamily="18" charset="0"/>
              </a:rPr>
              <a:t>3.0</a:t>
            </a:r>
            <a:r>
              <a:rPr lang="zh-CN" altLang="en-US" i="1"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is a combination of art, culture and technology.</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The details and the historical background of the original artwork were </a:t>
            </a:r>
            <a:r>
              <a:rPr lang="en-US" altLang="zh-CN" dirty="0" err="1">
                <a:latin typeface="Times New Roman" panose="02020603050405020304" pitchFamily="18" charset="0"/>
                <a:cs typeface="Times New Roman" panose="02020603050405020304" pitchFamily="18" charset="0"/>
              </a:rPr>
              <a:t>digitalised</a:t>
            </a:r>
            <a:r>
              <a:rPr lang="en-US" altLang="zh-CN" dirty="0">
                <a:latin typeface="Times New Roman" panose="02020603050405020304" pitchFamily="18" charset="0"/>
                <a:cs typeface="Times New Roman" panose="02020603050405020304" pitchFamily="18" charset="0"/>
              </a:rPr>
              <a:t> to provide viewers with three-dimensional visual effects.</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The</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audience</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can immerse themselves in the painting and appreciate it in a more comprehensive way.</a:t>
            </a:r>
          </a:p>
          <a:p>
            <a:pPr algn="just"/>
            <a:r>
              <a:rPr lang="zh-CN" altLang="en-US" strike="sngStrike" dirty="0">
                <a:latin typeface="Times New Roman" panose="02020603050405020304" pitchFamily="18" charset="0"/>
                <a:cs typeface="Times New Roman" panose="02020603050405020304" pitchFamily="18" charset="0"/>
              </a:rPr>
              <a:t> </a:t>
            </a:r>
            <a:endParaRPr lang="en-US" altLang="zh-CN" strike="sngStrike" dirty="0">
              <a:latin typeface="Times New Roman" panose="02020603050405020304" pitchFamily="18" charset="0"/>
              <a:cs typeface="Times New Roman" panose="02020603050405020304" pitchFamily="18" charset="0"/>
            </a:endParaRPr>
          </a:p>
          <a:p>
            <a:pPr algn="just"/>
            <a:endParaRPr lang="en-US" dirty="0">
              <a:latin typeface="Times New Roman" panose="02020603050405020304" pitchFamily="18" charset="0"/>
              <a:ea typeface="DFKai-SB" panose="03000509000000000000" pitchFamily="65" charset="-120"/>
              <a:cs typeface="Times New Roman" panose="02020603050405020304" pitchFamily="18" charset="0"/>
            </a:endParaRPr>
          </a:p>
          <a:p>
            <a:pPr algn="just"/>
            <a:endParaRPr lang="en-US" dirty="0">
              <a:latin typeface="Times New Roman" panose="02020603050405020304" pitchFamily="18" charset="0"/>
              <a:ea typeface="DFKai-SB" panose="03000509000000000000" pitchFamily="65" charset="-120"/>
              <a:cs typeface="Times New Roman" panose="02020603050405020304" pitchFamily="18" charset="0"/>
            </a:endParaRPr>
          </a:p>
          <a:p>
            <a:pPr algn="just"/>
            <a:endParaRPr lang="en-US" dirty="0">
              <a:latin typeface="Times New Roman" panose="02020603050405020304" pitchFamily="18" charset="0"/>
              <a:ea typeface="DFKai-SB" panose="03000509000000000000" pitchFamily="65" charset="-120"/>
              <a:cs typeface="Times New Roman" panose="02020603050405020304" pitchFamily="18" charset="0"/>
            </a:endParaRPr>
          </a:p>
          <a:p>
            <a:endParaRPr lang="en-US" dirty="0">
              <a:latin typeface="Times New Roman" panose="02020603050405020304" pitchFamily="18" charset="0"/>
              <a:ea typeface="DFKai-SB" panose="03000509000000000000" pitchFamily="65" charset="-120"/>
              <a:cs typeface="Times New Roman" panose="02020603050405020304" pitchFamily="18" charset="0"/>
            </a:endParaRPr>
          </a:p>
          <a:p>
            <a:r>
              <a:rPr lang="en-US" altLang="zh-CN" dirty="0">
                <a:latin typeface="Times New Roman" panose="02020603050405020304" pitchFamily="18" charset="0"/>
                <a:ea typeface="DFKai-SB" panose="03000509000000000000" pitchFamily="65" charset="-120"/>
                <a:cs typeface="Times New Roman" panose="02020603050405020304" pitchFamily="18" charset="0"/>
              </a:rPr>
              <a:t>(Click on the image</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br>
              <a:rPr lang="en-US" altLang="zh-CN" dirty="0">
                <a:latin typeface="Times New Roman" panose="02020603050405020304" pitchFamily="18" charset="0"/>
                <a:ea typeface="DFKai-SB" panose="03000509000000000000" pitchFamily="65" charset="-120"/>
                <a:cs typeface="Times New Roman" panose="02020603050405020304" pitchFamily="18" charset="0"/>
              </a:rPr>
            </a:br>
            <a:r>
              <a:rPr lang="en-US" altLang="zh-CN" dirty="0">
                <a:latin typeface="Times New Roman" panose="02020603050405020304" pitchFamily="18" charset="0"/>
                <a:ea typeface="DFKai-SB" panose="03000509000000000000" pitchFamily="65" charset="-120"/>
                <a:cs typeface="Times New Roman" panose="02020603050405020304" pitchFamily="18" charset="0"/>
              </a:rPr>
              <a:t>to learn more)</a:t>
            </a:r>
            <a:endParaRPr lang="en-US" altLang="zh-TW" dirty="0">
              <a:latin typeface="Times New Roman" panose="02020603050405020304" pitchFamily="18" charset="0"/>
              <a:ea typeface="DFKai-SB" panose="03000509000000000000" pitchFamily="65" charset="-120"/>
              <a:cs typeface="Times New Roman" panose="02020603050405020304" pitchFamily="18" charset="0"/>
            </a:endParaRPr>
          </a:p>
          <a:p>
            <a:endParaRPr lang="en-US" altLang="zh-TW"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9" name="Picture 8">
            <a:hlinkClick r:id="rId2"/>
          </p:cNvPr>
          <p:cNvPicPr>
            <a:picLocks noChangeAspect="1"/>
          </p:cNvPicPr>
          <p:nvPr/>
        </p:nvPicPr>
        <p:blipFill>
          <a:blip r:embed="rId3"/>
          <a:stretch>
            <a:fillRect/>
          </a:stretch>
        </p:blipFill>
        <p:spPr>
          <a:xfrm>
            <a:off x="3359696" y="4365104"/>
            <a:ext cx="2645358" cy="1785434"/>
          </a:xfrm>
          <a:prstGeom prst="rect">
            <a:avLst/>
          </a:prstGeom>
        </p:spPr>
      </p:pic>
      <p:sp>
        <p:nvSpPr>
          <p:cNvPr id="13" name="Rectangle 12"/>
          <p:cNvSpPr/>
          <p:nvPr/>
        </p:nvSpPr>
        <p:spPr>
          <a:xfrm>
            <a:off x="3791744" y="2597082"/>
            <a:ext cx="184731" cy="369332"/>
          </a:xfrm>
          <a:prstGeom prst="rect">
            <a:avLst/>
          </a:prstGeom>
        </p:spPr>
        <p:txBody>
          <a:bodyPr wrap="none">
            <a:spAutoFit/>
          </a:bodyPr>
          <a:lstStyle/>
          <a:p>
            <a:endParaRPr lang="en-US" altLang="zh-TW" dirty="0">
              <a:latin typeface="DFKai-SB" panose="03000509000000000000" pitchFamily="65" charset="-120"/>
              <a:ea typeface="DFKai-SB" panose="03000509000000000000" pitchFamily="65" charset="-120"/>
            </a:endParaRPr>
          </a:p>
        </p:txBody>
      </p:sp>
      <p:sp>
        <p:nvSpPr>
          <p:cNvPr id="14" name="Rectangle 13"/>
          <p:cNvSpPr/>
          <p:nvPr/>
        </p:nvSpPr>
        <p:spPr>
          <a:xfrm>
            <a:off x="6258321" y="2348880"/>
            <a:ext cx="5495152" cy="3970318"/>
          </a:xfrm>
          <a:prstGeom prst="rect">
            <a:avLst/>
          </a:prstGeom>
          <a:ln w="38100">
            <a:solidFill>
              <a:srgbClr val="0070C0"/>
            </a:solidFill>
          </a:ln>
        </p:spPr>
        <p:txBody>
          <a:bodyPr wrap="square" lIns="108000" rIns="108000">
            <a:spAutoFit/>
          </a:bodyPr>
          <a:lstStyle/>
          <a:p>
            <a:pPr algn="just"/>
            <a:r>
              <a:rPr lang="en-US" altLang="zh-CN" i="1" dirty="0">
                <a:latin typeface="Times New Roman" panose="02020603050405020304" pitchFamily="18" charset="0"/>
                <a:ea typeface="DFKai-SB" panose="03000509000000000000" pitchFamily="65" charset="-120"/>
                <a:cs typeface="Times New Roman" panose="02020603050405020304" pitchFamily="18" charset="0"/>
              </a:rPr>
              <a:t>Digital</a:t>
            </a:r>
            <a:r>
              <a:rPr lang="zh-CN" altLang="en-US" i="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i="1" dirty="0" err="1">
                <a:latin typeface="Times New Roman" panose="02020603050405020304" pitchFamily="18" charset="0"/>
                <a:ea typeface="DFKai-SB" panose="03000509000000000000" pitchFamily="65" charset="-120"/>
                <a:cs typeface="Times New Roman" panose="02020603050405020304" pitchFamily="18" charset="0"/>
              </a:rPr>
              <a:t>Dunhuang</a:t>
            </a:r>
            <a:r>
              <a:rPr lang="zh-CN" altLang="en-US" i="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is a display created by </a:t>
            </a:r>
            <a:r>
              <a:rPr lang="en-US" altLang="zh-CN" dirty="0" err="1">
                <a:latin typeface="Times New Roman" panose="02020603050405020304" pitchFamily="18" charset="0"/>
                <a:ea typeface="DFKai-SB" panose="03000509000000000000" pitchFamily="65" charset="-120"/>
                <a:cs typeface="Times New Roman" panose="02020603050405020304" pitchFamily="18" charset="0"/>
              </a:rPr>
              <a:t>Dunhuang</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Academy. The </a:t>
            </a:r>
            <a:r>
              <a:rPr lang="en-US" altLang="zh-CN" dirty="0" err="1">
                <a:latin typeface="Times New Roman" panose="02020603050405020304" pitchFamily="18" charset="0"/>
                <a:ea typeface="DFKai-SB" panose="03000509000000000000" pitchFamily="65" charset="-120"/>
                <a:cs typeface="Times New Roman" panose="02020603050405020304" pitchFamily="18" charset="0"/>
              </a:rPr>
              <a:t>Academiy</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 uses science and</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technology</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to</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conserve</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and</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promote</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cultural</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relics.</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The</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Academy</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is</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a</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pioneer</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among</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the mainland</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museums</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with</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remarkable</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achievements</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in</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digital</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image</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recording,</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3D</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information</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capture,</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virtual</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reality</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representation,</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and</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promotion</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via</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the</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Internet</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and</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multimedia</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err="1">
                <a:latin typeface="Times New Roman" panose="02020603050405020304" pitchFamily="18" charset="0"/>
                <a:ea typeface="DFKai-SB" panose="03000509000000000000" pitchFamily="65" charset="-120"/>
                <a:cs typeface="Times New Roman" panose="02020603050405020304" pitchFamily="18" charset="0"/>
              </a:rPr>
              <a:t>programmes</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a:t>
            </a:r>
            <a:endParaRPr lang="en-US" altLang="zh-TW" dirty="0">
              <a:latin typeface="Times New Roman" panose="02020603050405020304" pitchFamily="18" charset="0"/>
              <a:ea typeface="DFKai-SB" panose="03000509000000000000" pitchFamily="65" charset="-120"/>
              <a:cs typeface="Times New Roman" panose="02020603050405020304" pitchFamily="18" charset="0"/>
            </a:endParaRPr>
          </a:p>
          <a:p>
            <a:endParaRPr lang="en-US" altLang="zh-TW" dirty="0">
              <a:latin typeface="Times New Roman" panose="02020603050405020304" pitchFamily="18" charset="0"/>
              <a:ea typeface="DFKai-SB" panose="03000509000000000000" pitchFamily="65" charset="-120"/>
              <a:cs typeface="Times New Roman" panose="02020603050405020304" pitchFamily="18" charset="0"/>
            </a:endParaRPr>
          </a:p>
          <a:p>
            <a:endParaRPr lang="en-US" altLang="zh-TW" dirty="0">
              <a:latin typeface="Times New Roman" panose="02020603050405020304" pitchFamily="18" charset="0"/>
              <a:ea typeface="DFKai-SB" panose="03000509000000000000" pitchFamily="65" charset="-120"/>
              <a:cs typeface="Times New Roman" panose="02020603050405020304" pitchFamily="18" charset="0"/>
            </a:endParaRPr>
          </a:p>
          <a:p>
            <a:endParaRPr lang="en-US" altLang="zh-TW" dirty="0">
              <a:latin typeface="Times New Roman" panose="02020603050405020304" pitchFamily="18" charset="0"/>
              <a:ea typeface="DFKai-SB" panose="03000509000000000000" pitchFamily="65" charset="-120"/>
              <a:cs typeface="Times New Roman" panose="02020603050405020304" pitchFamily="18" charset="0"/>
            </a:endParaRPr>
          </a:p>
          <a:p>
            <a:endParaRPr lang="en-US" altLang="zh-TW" dirty="0">
              <a:latin typeface="Times New Roman" panose="02020603050405020304" pitchFamily="18" charset="0"/>
              <a:ea typeface="DFKai-SB" panose="03000509000000000000" pitchFamily="65" charset="-120"/>
              <a:cs typeface="Times New Roman" panose="02020603050405020304" pitchFamily="18" charset="0"/>
            </a:endParaRPr>
          </a:p>
          <a:p>
            <a:r>
              <a:rPr lang="en-US" altLang="zh-CN" dirty="0">
                <a:latin typeface="Times New Roman" panose="02020603050405020304" pitchFamily="18" charset="0"/>
                <a:ea typeface="DFKai-SB" panose="03000509000000000000" pitchFamily="65" charset="-120"/>
                <a:cs typeface="Times New Roman" panose="02020603050405020304" pitchFamily="18" charset="0"/>
              </a:rPr>
              <a:t>(Click on the image</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br>
              <a:rPr lang="en-US" altLang="zh-CN" dirty="0">
                <a:latin typeface="Times New Roman" panose="02020603050405020304" pitchFamily="18" charset="0"/>
                <a:ea typeface="DFKai-SB" panose="03000509000000000000" pitchFamily="65" charset="-120"/>
                <a:cs typeface="Times New Roman" panose="02020603050405020304" pitchFamily="18" charset="0"/>
              </a:rPr>
            </a:br>
            <a:r>
              <a:rPr lang="en-US" altLang="zh-CN" dirty="0">
                <a:latin typeface="Times New Roman" panose="02020603050405020304" pitchFamily="18" charset="0"/>
                <a:ea typeface="DFKai-SB" panose="03000509000000000000" pitchFamily="65" charset="-120"/>
                <a:cs typeface="Times New Roman" panose="02020603050405020304" pitchFamily="18" charset="0"/>
              </a:rPr>
              <a:t>to learn</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more)</a:t>
            </a:r>
          </a:p>
          <a:p>
            <a:endParaRPr lang="en-US" altLang="zh-TW"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15" name="Picture 14">
            <a:hlinkClick r:id="rId4"/>
          </p:cNvPr>
          <p:cNvPicPr>
            <a:picLocks noChangeAspect="1"/>
          </p:cNvPicPr>
          <p:nvPr/>
        </p:nvPicPr>
        <p:blipFill>
          <a:blip r:embed="rId5"/>
          <a:stretch>
            <a:fillRect/>
          </a:stretch>
        </p:blipFill>
        <p:spPr>
          <a:xfrm>
            <a:off x="9169799" y="4867754"/>
            <a:ext cx="2398809" cy="1225542"/>
          </a:xfrm>
          <a:prstGeom prst="rect">
            <a:avLst/>
          </a:prstGeom>
        </p:spPr>
      </p:pic>
      <p:pic>
        <p:nvPicPr>
          <p:cNvPr id="16" name="Picture 15">
            <a:hlinkClick r:id="rId6"/>
          </p:cNvPr>
          <p:cNvPicPr>
            <a:picLocks noChangeAspect="1"/>
          </p:cNvPicPr>
          <p:nvPr/>
        </p:nvPicPr>
        <p:blipFill>
          <a:blip r:embed="rId7"/>
          <a:stretch>
            <a:fillRect/>
          </a:stretch>
        </p:blipFill>
        <p:spPr>
          <a:xfrm>
            <a:off x="7858513" y="4543364"/>
            <a:ext cx="1189815" cy="757844"/>
          </a:xfrm>
          <a:prstGeom prst="rect">
            <a:avLst/>
          </a:prstGeom>
        </p:spPr>
      </p:pic>
      <p:sp>
        <p:nvSpPr>
          <p:cNvPr id="3" name="內容版面配置區 2"/>
          <p:cNvSpPr>
            <a:spLocks noGrp="1"/>
          </p:cNvSpPr>
          <p:nvPr>
            <p:ph idx="1"/>
          </p:nvPr>
        </p:nvSpPr>
        <p:spPr>
          <a:xfrm>
            <a:off x="412816" y="861533"/>
            <a:ext cx="11340657" cy="1188000"/>
          </a:xfrm>
          <a:solidFill>
            <a:schemeClr val="bg1"/>
          </a:solidFill>
        </p:spPr>
        <p:txBody>
          <a:bodyPr lIns="108000" rIns="108000">
            <a:noAutofit/>
          </a:bodyPr>
          <a:lstStyle/>
          <a:p>
            <a:pPr marL="0" indent="0" algn="just">
              <a:lnSpc>
                <a:spcPct val="100000"/>
              </a:lnSpc>
              <a:spcBef>
                <a:spcPts val="0"/>
              </a:spcBef>
              <a:spcAft>
                <a:spcPts val="0"/>
              </a:spcAft>
              <a:buNone/>
            </a:pP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Conserving</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cultural</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heritage</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is</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crucial.</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Cultural</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heritage</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is passed down through generations, which promotes the development of cultural diversity, enhances the cultural vibes of the community, provides community and group identity and forge national solidarity.</a:t>
            </a:r>
            <a:r>
              <a:rPr lang="zh-CN" altLang="en-US" sz="2200" strike="sngStrike"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endParaRPr lang="zh-TW" altLang="en-US" sz="2200" strike="sngStrike"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4898909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文本框 6">
            <a:extLst>
              <a:ext uri="{FF2B5EF4-FFF2-40B4-BE49-F238E27FC236}">
                <a16:creationId xmlns:a16="http://schemas.microsoft.com/office/drawing/2014/main" id="{7CBD6D3A-6EEF-428E-A5CB-57B379312B0C}"/>
              </a:ext>
            </a:extLst>
          </p:cNvPr>
          <p:cNvSpPr txBox="1">
            <a:spLocks noChangeArrowheads="1"/>
          </p:cNvSpPr>
          <p:nvPr/>
        </p:nvSpPr>
        <p:spPr bwMode="auto">
          <a:xfrm>
            <a:off x="623392" y="1484784"/>
            <a:ext cx="10945216"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457200" indent="-457200" algn="just">
              <a:spcBef>
                <a:spcPct val="0"/>
              </a:spcBef>
              <a:spcAft>
                <a:spcPts val="600"/>
              </a:spcAft>
            </a:pP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country</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is</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building</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a</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new</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development</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paradigm,</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widening</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its</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door</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of</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openness.</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country</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will</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share</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more</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development</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opportunities</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with</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other</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countries</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promote</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global</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economic</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recovery</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development.</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endParaRPr lang="en-US" altLang="zh-CN" sz="2300" dirty="0">
              <a:latin typeface="Times New Roman" panose="02020603050405020304" pitchFamily="18" charset="0"/>
              <a:ea typeface="DFKai-SB" panose="03000509000000000000" pitchFamily="65" charset="-120"/>
              <a:cs typeface="Times New Roman" panose="02020603050405020304" pitchFamily="18" charset="0"/>
            </a:endParaRPr>
          </a:p>
          <a:p>
            <a:pPr marL="457200" indent="-457200" algn="just">
              <a:spcBef>
                <a:spcPct val="0"/>
              </a:spcBef>
              <a:spcAft>
                <a:spcPts val="600"/>
              </a:spcAft>
            </a:pP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In 2019, during</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Caixin</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Summit</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Hong</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Kong,</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the Chief</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Executive</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of the HKSAR Government stated</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that</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“Hong Kong</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is</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economy</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that</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enjoys</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greatest</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level</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of</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freedom</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openness</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in</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world.</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We</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are</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encouraged</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by</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continuous</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progress towards openness</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of</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country</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we</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believe</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Hong Kong can</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make</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a</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contribution.”</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In</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fact,</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last year when</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President</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Xi</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met</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with</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a delegation</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from</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all</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walks</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of</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life</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in Hong Kong</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while celebrating</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40th</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anniversary</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of</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reform</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opening</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up of the country,</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he</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mentioned</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four</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expectations</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for Hong Kong. One</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of</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them</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was</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that</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Hong Kong</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could be more </a:t>
            </a:r>
            <a:r>
              <a:rPr lang="en-US" altLang="zh-CN" sz="2300" dirty="0" err="1">
                <a:latin typeface="Times New Roman" panose="02020603050405020304" pitchFamily="18" charset="0"/>
                <a:ea typeface="DFKai-SB" panose="03000509000000000000" pitchFamily="65" charset="-120"/>
                <a:cs typeface="Times New Roman" panose="02020603050405020304" pitchFamily="18" charset="0"/>
              </a:rPr>
              <a:t>aproactive</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 in</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facilitating</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comprehensive</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opening-up</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of</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country,</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develop itself</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into</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an</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important</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bridgehead</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for</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two-way</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openness</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of</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3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300" dirty="0">
                <a:latin typeface="Times New Roman" panose="02020603050405020304" pitchFamily="18" charset="0"/>
                <a:ea typeface="DFKai-SB" panose="03000509000000000000" pitchFamily="65" charset="-120"/>
                <a:cs typeface="Times New Roman" panose="02020603050405020304" pitchFamily="18" charset="0"/>
              </a:rPr>
              <a:t>country.”</a:t>
            </a:r>
            <a:endParaRPr lang="zh-HK" altLang="en-US" dirty="0"/>
          </a:p>
          <a:p>
            <a:pPr marL="457200" indent="-457200" algn="just">
              <a:spcBef>
                <a:spcPct val="0"/>
              </a:spcBef>
              <a:spcAft>
                <a:spcPts val="600"/>
              </a:spcAft>
            </a:pPr>
            <a:endParaRPr lang="zh-CN" altLang="en-US" sz="23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80229" name="灯片编号占位符 1">
            <a:extLst>
              <a:ext uri="{FF2B5EF4-FFF2-40B4-BE49-F238E27FC236}">
                <a16:creationId xmlns:a16="http://schemas.microsoft.com/office/drawing/2014/main" id="{B62909D1-AC9C-4E3C-9E81-AD3C9967F3A4}"/>
              </a:ext>
            </a:extLst>
          </p:cNvPr>
          <p:cNvSpPr>
            <a:spLocks noGrp="1" noChangeArrowheads="1"/>
          </p:cNvSpPr>
          <p:nvPr>
            <p:ph type="sldNum" sz="quarter" idx="12"/>
          </p:nvPr>
        </p:nvSpPr>
        <p:spPr>
          <a:xfrm>
            <a:off x="10800613" y="6299767"/>
            <a:ext cx="984019" cy="365125"/>
          </a:xfrm>
          <a:noFill/>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18859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2288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25717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29146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Tx/>
              <a:buNone/>
            </a:pPr>
            <a:fld id="{EC0F76BE-140A-42FC-B77D-F48CFA5A7DE0}" type="slidenum">
              <a:rPr lang="en-US" altLang="zh-CN" sz="1600"/>
              <a:pPr>
                <a:spcBef>
                  <a:spcPct val="0"/>
                </a:spcBef>
                <a:buFontTx/>
                <a:buNone/>
              </a:pPr>
              <a:t>48</a:t>
            </a:fld>
            <a:endParaRPr lang="en-US" altLang="zh-CN" sz="1600" dirty="0"/>
          </a:p>
        </p:txBody>
      </p:sp>
      <p:sp>
        <p:nvSpPr>
          <p:cNvPr id="3" name="Rectangle 2"/>
          <p:cNvSpPr/>
          <p:nvPr/>
        </p:nvSpPr>
        <p:spPr>
          <a:xfrm>
            <a:off x="4727848" y="5971351"/>
            <a:ext cx="8352928" cy="738664"/>
          </a:xfrm>
          <a:prstGeom prst="rect">
            <a:avLst/>
          </a:prstGeom>
        </p:spPr>
        <p:txBody>
          <a:bodyPr wrap="square">
            <a:spAutoFit/>
          </a:bodyPr>
          <a:lstStyle/>
          <a:p>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Source</a:t>
            </a:r>
            <a:endParaRPr lang="en-US" altLang="zh-TW" sz="1400" dirty="0">
              <a:latin typeface="Times New Roman" panose="02020603050405020304" pitchFamily="18" charset="0"/>
              <a:ea typeface="DFKai-SB"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Gov.cn:</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http://www.gov.cn/xinwen/2021-03/10/content_5591895.htm</a:t>
            </a:r>
          </a:p>
          <a:p>
            <a:pPr marL="285750" indent="-285750">
              <a:buFont typeface="Arial" panose="020B0604020202020204" pitchFamily="34" charset="0"/>
              <a:buChar char="•"/>
            </a:pP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news.gov.hk:</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TW" sz="1400" dirty="0">
                <a:latin typeface="Times New Roman" panose="02020603050405020304" pitchFamily="18" charset="0"/>
                <a:cs typeface="Times New Roman" panose="02020603050405020304" pitchFamily="18" charset="0"/>
              </a:rPr>
              <a:t>h</a:t>
            </a:r>
            <a:r>
              <a:rPr lang="en-US" sz="1400" dirty="0">
                <a:latin typeface="Times New Roman" panose="02020603050405020304" pitchFamily="18" charset="0"/>
                <a:cs typeface="Times New Roman" panose="02020603050405020304" pitchFamily="18" charset="0"/>
              </a:rPr>
              <a:t>ttps://www.info.gov.hk/gia/general/201906/10/P2019061000485.htm</a:t>
            </a:r>
          </a:p>
        </p:txBody>
      </p:sp>
      <p:sp>
        <p:nvSpPr>
          <p:cNvPr id="7" name="文本框 1">
            <a:extLst>
              <a:ext uri="{FF2B5EF4-FFF2-40B4-BE49-F238E27FC236}">
                <a16:creationId xmlns:a16="http://schemas.microsoft.com/office/drawing/2014/main" id="{BD795A89-3C1D-4A07-96D7-F0C5F3E86E64}"/>
              </a:ext>
            </a:extLst>
          </p:cNvPr>
          <p:cNvSpPr txBox="1"/>
          <p:nvPr/>
        </p:nvSpPr>
        <p:spPr>
          <a:xfrm>
            <a:off x="623392" y="260648"/>
            <a:ext cx="10873208" cy="1200329"/>
          </a:xfrm>
          <a:prstGeom prst="rect">
            <a:avLst/>
          </a:prstGeom>
          <a:noFill/>
        </p:spPr>
        <p:txBody>
          <a:bodyPr wrap="square" rtlCol="0">
            <a:spAutoFit/>
          </a:bodyPr>
          <a:lstStyle/>
          <a:p>
            <a:pPr algn="ctr"/>
            <a:r>
              <a:rPr lang="en-US" altLang="zh-CN" sz="3600" b="1" dirty="0">
                <a:latin typeface="Times New Roman" panose="02020603050405020304" pitchFamily="18" charset="0"/>
                <a:ea typeface="DFKai-SB" panose="03000509000000000000" pitchFamily="65" charset="-120"/>
                <a:cs typeface="Times New Roman" panose="02020603050405020304" pitchFamily="18" charset="0"/>
              </a:rPr>
              <a:t>Hong Kong</a:t>
            </a:r>
            <a:r>
              <a:rPr lang="zh-CN" altLang="en-US" sz="36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600" b="1" dirty="0">
                <a:latin typeface="Times New Roman" panose="02020603050405020304" pitchFamily="18" charset="0"/>
                <a:ea typeface="DFKai-SB" panose="03000509000000000000" pitchFamily="65" charset="-120"/>
                <a:cs typeface="Times New Roman" panose="02020603050405020304" pitchFamily="18" charset="0"/>
              </a:rPr>
              <a:t>continues</a:t>
            </a:r>
            <a:r>
              <a:rPr lang="zh-CN" altLang="en-US" sz="36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600" b="1" dirty="0">
                <a:latin typeface="Times New Roman" panose="02020603050405020304" pitchFamily="18" charset="0"/>
                <a:ea typeface="DFKai-SB" panose="03000509000000000000" pitchFamily="65" charset="-120"/>
                <a:cs typeface="Times New Roman" panose="02020603050405020304" pitchFamily="18" charset="0"/>
              </a:rPr>
              <a:t>to</a:t>
            </a:r>
            <a:r>
              <a:rPr lang="zh-CN" altLang="en-US" sz="36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600" b="1" dirty="0">
                <a:latin typeface="Times New Roman" panose="02020603050405020304" pitchFamily="18" charset="0"/>
                <a:ea typeface="DFKai-SB" panose="03000509000000000000" pitchFamily="65" charset="-120"/>
                <a:cs typeface="Times New Roman" panose="02020603050405020304" pitchFamily="18" charset="0"/>
              </a:rPr>
              <a:t>play</a:t>
            </a:r>
            <a:r>
              <a:rPr lang="zh-CN" altLang="en-US" sz="36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600" b="1" dirty="0">
                <a:latin typeface="Times New Roman" panose="02020603050405020304" pitchFamily="18" charset="0"/>
                <a:ea typeface="DFKai-SB" panose="03000509000000000000" pitchFamily="65" charset="-120"/>
                <a:cs typeface="Times New Roman" panose="02020603050405020304" pitchFamily="18" charset="0"/>
              </a:rPr>
              <a:t>its</a:t>
            </a:r>
            <a:r>
              <a:rPr lang="zh-CN" altLang="en-US" sz="36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600" b="1" dirty="0">
                <a:latin typeface="Times New Roman" panose="02020603050405020304" pitchFamily="18" charset="0"/>
                <a:ea typeface="DFKai-SB" panose="03000509000000000000" pitchFamily="65" charset="-120"/>
                <a:cs typeface="Times New Roman" panose="02020603050405020304" pitchFamily="18" charset="0"/>
              </a:rPr>
              <a:t>role</a:t>
            </a:r>
            <a:r>
              <a:rPr lang="zh-CN" altLang="en-US" sz="36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600" b="1" dirty="0">
                <a:latin typeface="Times New Roman" panose="02020603050405020304" pitchFamily="18" charset="0"/>
                <a:ea typeface="DFKai-SB" panose="03000509000000000000" pitchFamily="65" charset="-120"/>
                <a:cs typeface="Times New Roman" panose="02020603050405020304" pitchFamily="18" charset="0"/>
              </a:rPr>
              <a:t>in</a:t>
            </a:r>
            <a:r>
              <a:rPr lang="zh-CN" altLang="en-US" sz="36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600" b="1" dirty="0">
                <a:latin typeface="Times New Roman" panose="02020603050405020304" pitchFamily="18" charset="0"/>
                <a:ea typeface="DFKai-SB" panose="03000509000000000000" pitchFamily="65" charset="-120"/>
                <a:cs typeface="Times New Roman" panose="02020603050405020304" pitchFamily="18" charset="0"/>
              </a:rPr>
              <a:t>the course of opening-up</a:t>
            </a:r>
            <a:r>
              <a:rPr lang="zh-CN" altLang="en-US" sz="36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600" b="1" dirty="0">
                <a:latin typeface="Times New Roman" panose="02020603050405020304" pitchFamily="18" charset="0"/>
                <a:ea typeface="DFKai-SB" panose="03000509000000000000" pitchFamily="65" charset="-120"/>
                <a:cs typeface="Times New Roman" panose="02020603050405020304" pitchFamily="18" charset="0"/>
              </a:rPr>
              <a:t>of the</a:t>
            </a:r>
            <a:r>
              <a:rPr lang="zh-CN" altLang="en-US" sz="36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600" b="1" dirty="0">
                <a:latin typeface="Times New Roman" panose="02020603050405020304" pitchFamily="18" charset="0"/>
                <a:ea typeface="DFKai-SB" panose="03000509000000000000" pitchFamily="65" charset="-120"/>
                <a:cs typeface="Times New Roman" panose="02020603050405020304" pitchFamily="18" charset="0"/>
              </a:rPr>
              <a:t>country</a:t>
            </a:r>
            <a:endParaRPr lang="zh-CN" altLang="en-US" sz="3600" b="1" dirty="0">
              <a:latin typeface="Times New Roman" panose="02020603050405020304" pitchFamily="18" charset="0"/>
              <a:ea typeface="DFKai-SB" panose="03000509000000000000" pitchFamily="65" charset="-120"/>
              <a:cs typeface="Times New Roman" panose="02020603050405020304" pitchFamily="18"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580580FE-BBB0-4B1D-AAC7-50767CC11B59}"/>
              </a:ext>
            </a:extLst>
          </p:cNvPr>
          <p:cNvSpPr txBox="1">
            <a:spLocks noChangeArrowheads="1"/>
          </p:cNvSpPr>
          <p:nvPr/>
        </p:nvSpPr>
        <p:spPr bwMode="auto">
          <a:xfrm>
            <a:off x="4583833" y="195898"/>
            <a:ext cx="3096343"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spcBef>
                <a:spcPct val="0"/>
              </a:spcBef>
              <a:buFontTx/>
              <a:buNone/>
              <a:defRPr sz="2800" b="1">
                <a:latin typeface="DFKai-SB" panose="03000509000000000000" pitchFamily="65" charset="-120"/>
                <a:ea typeface="DFKai-SB" panose="03000509000000000000" pitchFamily="65" charset="-120"/>
              </a:defRPr>
            </a:lvl1pPr>
            <a:lvl2pPr marL="742950" indent="-285750">
              <a:spcBef>
                <a:spcPct val="20000"/>
              </a:spcBef>
              <a:buFont typeface="Arial" panose="020B0604020202020204" pitchFamily="34" charset="0"/>
              <a:buChar char="–"/>
              <a:defRPr sz="2800">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latin typeface="Calibri" panose="020F0502020204030204" pitchFamily="3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9pPr>
          </a:lstStyle>
          <a:p>
            <a:r>
              <a:rPr lang="en-US" altLang="zh-CN" sz="4400" dirty="0">
                <a:latin typeface="Times New Roman" panose="02020603050405020304" pitchFamily="18" charset="0"/>
                <a:cs typeface="Times New Roman" panose="02020603050405020304" pitchFamily="18" charset="0"/>
              </a:rPr>
              <a:t>Summary</a:t>
            </a:r>
            <a:endParaRPr lang="zh-CN" altLang="en-US" sz="4400" dirty="0">
              <a:latin typeface="Times New Roman" panose="02020603050405020304" pitchFamily="18" charset="0"/>
              <a:cs typeface="Times New Roman" panose="02020603050405020304" pitchFamily="18" charset="0"/>
            </a:endParaRPr>
          </a:p>
        </p:txBody>
      </p:sp>
      <p:grpSp>
        <p:nvGrpSpPr>
          <p:cNvPr id="11" name="组合 4">
            <a:extLst>
              <a:ext uri="{FF2B5EF4-FFF2-40B4-BE49-F238E27FC236}">
                <a16:creationId xmlns:a16="http://schemas.microsoft.com/office/drawing/2014/main" id="{3BA344EE-48AF-4CD5-A808-D6EC4A7711C0}"/>
              </a:ext>
            </a:extLst>
          </p:cNvPr>
          <p:cNvGrpSpPr>
            <a:grpSpLocks/>
          </p:cNvGrpSpPr>
          <p:nvPr/>
        </p:nvGrpSpPr>
        <p:grpSpPr bwMode="auto">
          <a:xfrm>
            <a:off x="263352" y="845416"/>
            <a:ext cx="11680343" cy="5391896"/>
            <a:chOff x="1619241" y="1207462"/>
            <a:chExt cx="7510244" cy="4662098"/>
          </a:xfrm>
        </p:grpSpPr>
        <p:sp>
          <p:nvSpPr>
            <p:cNvPr id="12" name="任意多边形: 形状 11">
              <a:extLst>
                <a:ext uri="{FF2B5EF4-FFF2-40B4-BE49-F238E27FC236}">
                  <a16:creationId xmlns:a16="http://schemas.microsoft.com/office/drawing/2014/main" id="{EB260DD9-2C46-4C1E-8F57-B74619249F7C}"/>
                </a:ext>
              </a:extLst>
            </p:cNvPr>
            <p:cNvSpPr/>
            <p:nvPr/>
          </p:nvSpPr>
          <p:spPr>
            <a:xfrm>
              <a:off x="1907517" y="1361033"/>
              <a:ext cx="7221968" cy="1893538"/>
            </a:xfrm>
            <a:custGeom>
              <a:avLst/>
              <a:gdLst>
                <a:gd name="connsiteX0" fmla="*/ 0 w 6903719"/>
                <a:gd name="connsiteY0" fmla="*/ 0 h 2157412"/>
                <a:gd name="connsiteX1" fmla="*/ 6903719 w 6903719"/>
                <a:gd name="connsiteY1" fmla="*/ 0 h 2157412"/>
                <a:gd name="connsiteX2" fmla="*/ 6903719 w 6903719"/>
                <a:gd name="connsiteY2" fmla="*/ 2157412 h 2157412"/>
                <a:gd name="connsiteX3" fmla="*/ 0 w 6903719"/>
                <a:gd name="connsiteY3" fmla="*/ 2157412 h 2157412"/>
                <a:gd name="connsiteX4" fmla="*/ 0 w 6903719"/>
                <a:gd name="connsiteY4" fmla="*/ 0 h 2157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3719" h="2157412">
                  <a:moveTo>
                    <a:pt x="0" y="0"/>
                  </a:moveTo>
                  <a:lnTo>
                    <a:pt x="6903719" y="0"/>
                  </a:lnTo>
                  <a:lnTo>
                    <a:pt x="6903719" y="2157412"/>
                  </a:lnTo>
                  <a:lnTo>
                    <a:pt x="0" y="2157412"/>
                  </a:lnTo>
                  <a:lnTo>
                    <a:pt x="0" y="0"/>
                  </a:lnTo>
                  <a:close/>
                </a:path>
              </a:pathLst>
            </a:custGeom>
            <a:ln>
              <a:solidFill>
                <a:srgbClr val="14446E"/>
              </a:solidFill>
            </a:ln>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lIns="1095965" tIns="185738" rIns="185738" bIns="185738" spcCol="1270" anchor="ctr"/>
            <a:lstStyle/>
            <a:p>
              <a:pPr defTabSz="2166938">
                <a:lnSpc>
                  <a:spcPct val="90000"/>
                </a:lnSpc>
                <a:spcAft>
                  <a:spcPct val="35000"/>
                </a:spcAft>
                <a:defRPr/>
              </a:pPr>
              <a:endParaRPr lang="zh-CN" altLang="en-US" sz="4875"/>
            </a:p>
          </p:txBody>
        </p:sp>
        <p:sp>
          <p:nvSpPr>
            <p:cNvPr id="13" name="矩形 12">
              <a:extLst>
                <a:ext uri="{FF2B5EF4-FFF2-40B4-BE49-F238E27FC236}">
                  <a16:creationId xmlns:a16="http://schemas.microsoft.com/office/drawing/2014/main" id="{9F1400D6-492A-416A-9B5A-15105FE3F516}"/>
                </a:ext>
              </a:extLst>
            </p:cNvPr>
            <p:cNvSpPr/>
            <p:nvPr/>
          </p:nvSpPr>
          <p:spPr>
            <a:xfrm>
              <a:off x="1619241" y="1207462"/>
              <a:ext cx="555598" cy="1680016"/>
            </a:xfrm>
            <a:prstGeom prst="rect">
              <a:avLst/>
            </a:prstGeom>
            <a:solidFill>
              <a:srgbClr val="14446E"/>
            </a:solidFill>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14" name="任意多边形: 形状 13">
              <a:extLst>
                <a:ext uri="{FF2B5EF4-FFF2-40B4-BE49-F238E27FC236}">
                  <a16:creationId xmlns:a16="http://schemas.microsoft.com/office/drawing/2014/main" id="{012C965B-5523-4527-A421-8AB66B97BA5E}"/>
                </a:ext>
              </a:extLst>
            </p:cNvPr>
            <p:cNvSpPr/>
            <p:nvPr/>
          </p:nvSpPr>
          <p:spPr>
            <a:xfrm>
              <a:off x="1907517" y="3544027"/>
              <a:ext cx="7221968" cy="2325533"/>
            </a:xfrm>
            <a:custGeom>
              <a:avLst/>
              <a:gdLst>
                <a:gd name="connsiteX0" fmla="*/ 0 w 6903719"/>
                <a:gd name="connsiteY0" fmla="*/ 0 h 2157412"/>
                <a:gd name="connsiteX1" fmla="*/ 6903719 w 6903719"/>
                <a:gd name="connsiteY1" fmla="*/ 0 h 2157412"/>
                <a:gd name="connsiteX2" fmla="*/ 6903719 w 6903719"/>
                <a:gd name="connsiteY2" fmla="*/ 2157412 h 2157412"/>
                <a:gd name="connsiteX3" fmla="*/ 0 w 6903719"/>
                <a:gd name="connsiteY3" fmla="*/ 2157412 h 2157412"/>
                <a:gd name="connsiteX4" fmla="*/ 0 w 6903719"/>
                <a:gd name="connsiteY4" fmla="*/ 0 h 2157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3719" h="2157412">
                  <a:moveTo>
                    <a:pt x="0" y="0"/>
                  </a:moveTo>
                  <a:lnTo>
                    <a:pt x="6903719" y="0"/>
                  </a:lnTo>
                  <a:lnTo>
                    <a:pt x="6903719" y="2157412"/>
                  </a:lnTo>
                  <a:lnTo>
                    <a:pt x="0" y="2157412"/>
                  </a:lnTo>
                  <a:lnTo>
                    <a:pt x="0" y="0"/>
                  </a:lnTo>
                  <a:close/>
                </a:path>
              </a:pathLst>
            </a:custGeom>
            <a:ln>
              <a:solidFill>
                <a:srgbClr val="C80404"/>
              </a:solidFill>
            </a:ln>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lIns="1095965" tIns="185738" rIns="185738" bIns="185738" spcCol="1270" anchor="ctr"/>
            <a:lstStyle/>
            <a:p>
              <a:pPr defTabSz="2166938">
                <a:lnSpc>
                  <a:spcPct val="90000"/>
                </a:lnSpc>
                <a:spcAft>
                  <a:spcPct val="35000"/>
                </a:spcAft>
                <a:defRPr/>
              </a:pPr>
              <a:endParaRPr lang="zh-CN" altLang="en-US" sz="4875"/>
            </a:p>
          </p:txBody>
        </p:sp>
        <p:sp>
          <p:nvSpPr>
            <p:cNvPr id="15" name="矩形 14">
              <a:extLst>
                <a:ext uri="{FF2B5EF4-FFF2-40B4-BE49-F238E27FC236}">
                  <a16:creationId xmlns:a16="http://schemas.microsoft.com/office/drawing/2014/main" id="{F439C0AD-65BC-4F40-B013-FA55ABF83FF4}"/>
                </a:ext>
              </a:extLst>
            </p:cNvPr>
            <p:cNvSpPr/>
            <p:nvPr/>
          </p:nvSpPr>
          <p:spPr>
            <a:xfrm>
              <a:off x="1619241" y="3379094"/>
              <a:ext cx="555598" cy="1680016"/>
            </a:xfrm>
            <a:prstGeom prst="rect">
              <a:avLst/>
            </a:prstGeom>
            <a:solidFill>
              <a:srgbClr val="C00000"/>
            </a:solidFill>
          </p:spPr>
          <p:style>
            <a:lnRef idx="2">
              <a:schemeClr val="lt1">
                <a:hueOff val="0"/>
                <a:satOff val="0"/>
                <a:lumOff val="0"/>
                <a:alphaOff val="0"/>
              </a:schemeClr>
            </a:lnRef>
            <a:fillRef idx="1">
              <a:schemeClr val="accent2">
                <a:tint val="50000"/>
                <a:hueOff val="-880662"/>
                <a:satOff val="-76170"/>
                <a:lumOff val="-762"/>
                <a:alphaOff val="0"/>
              </a:schemeClr>
            </a:fillRef>
            <a:effectRef idx="0">
              <a:schemeClr val="accent2">
                <a:tint val="50000"/>
                <a:hueOff val="-880662"/>
                <a:satOff val="-76170"/>
                <a:lumOff val="-762"/>
                <a:alphaOff val="0"/>
              </a:schemeClr>
            </a:effectRef>
            <a:fontRef idx="minor">
              <a:schemeClr val="lt1">
                <a:hueOff val="0"/>
                <a:satOff val="0"/>
                <a:lumOff val="0"/>
                <a:alphaOff val="0"/>
              </a:schemeClr>
            </a:fontRef>
          </p:style>
          <p:txBody>
            <a:bodyPr/>
            <a:lstStyle/>
            <a:p>
              <a:endParaRPr lang="zh-CN" altLang="en-US"/>
            </a:p>
          </p:txBody>
        </p:sp>
      </p:grpSp>
      <p:sp>
        <p:nvSpPr>
          <p:cNvPr id="17" name="文本框 20">
            <a:extLst>
              <a:ext uri="{FF2B5EF4-FFF2-40B4-BE49-F238E27FC236}">
                <a16:creationId xmlns:a16="http://schemas.microsoft.com/office/drawing/2014/main" id="{641D1BE2-56A1-440E-AF28-AA4D12C4A3F4}"/>
              </a:ext>
            </a:extLst>
          </p:cNvPr>
          <p:cNvSpPr txBox="1">
            <a:spLocks noChangeArrowheads="1"/>
          </p:cNvSpPr>
          <p:nvPr/>
        </p:nvSpPr>
        <p:spPr bwMode="auto">
          <a:xfrm>
            <a:off x="1200640" y="3692639"/>
            <a:ext cx="10656000"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2500" dirty="0">
                <a:latin typeface="Times New Roman" panose="02020603050405020304" pitchFamily="18" charset="0"/>
                <a:ea typeface="標楷體" panose="03000509000000000000" pitchFamily="65" charset="-120"/>
                <a:cs typeface="Times New Roman" panose="02020603050405020304" pitchFamily="18" charset="0"/>
                <a:sym typeface="宋体" panose="02010600030101010101" pitchFamily="2" charset="-122"/>
              </a:rPr>
              <a:t>Hong Kong</a:t>
            </a:r>
            <a:r>
              <a:rPr lang="zh-CN" altLang="en-US" sz="2500" dirty="0">
                <a:latin typeface="Times New Roman" panose="02020603050405020304" pitchFamily="18" charset="0"/>
                <a:ea typeface="標楷體" panose="03000509000000000000" pitchFamily="65" charset="-120"/>
                <a:cs typeface="Times New Roman" panose="02020603050405020304" pitchFamily="18" charset="0"/>
                <a:sym typeface="宋体" panose="02010600030101010101" pitchFamily="2" charset="-122"/>
              </a:rPr>
              <a:t> </a:t>
            </a:r>
            <a:r>
              <a:rPr lang="en-US" altLang="zh-CN" sz="2500" dirty="0">
                <a:latin typeface="Times New Roman" panose="02020603050405020304" pitchFamily="18" charset="0"/>
                <a:ea typeface="標楷體" panose="03000509000000000000" pitchFamily="65" charset="-120"/>
                <a:cs typeface="Times New Roman" panose="02020603050405020304" pitchFamily="18" charset="0"/>
                <a:sym typeface="宋体" panose="02010600030101010101" pitchFamily="2" charset="-122"/>
              </a:rPr>
              <a:t>has</a:t>
            </a:r>
            <a:r>
              <a:rPr lang="zh-CN" altLang="en-US" sz="2500" dirty="0">
                <a:latin typeface="Times New Roman" panose="02020603050405020304" pitchFamily="18" charset="0"/>
                <a:ea typeface="標楷體" panose="03000509000000000000" pitchFamily="65" charset="-120"/>
                <a:cs typeface="Times New Roman" panose="02020603050405020304" pitchFamily="18" charset="0"/>
                <a:sym typeface="宋体" panose="02010600030101010101" pitchFamily="2" charset="-122"/>
              </a:rPr>
              <a:t> </a:t>
            </a:r>
            <a:r>
              <a:rPr lang="en-US" altLang="zh-CN" sz="2500" dirty="0">
                <a:latin typeface="Times New Roman" panose="02020603050405020304" pitchFamily="18" charset="0"/>
                <a:ea typeface="標楷體" panose="03000509000000000000" pitchFamily="65" charset="-120"/>
                <a:cs typeface="Times New Roman" panose="02020603050405020304" pitchFamily="18" charset="0"/>
                <a:sym typeface="宋体" panose="02010600030101010101" pitchFamily="2" charset="-122"/>
              </a:rPr>
              <a:t>unique</a:t>
            </a:r>
            <a:r>
              <a:rPr lang="zh-CN" altLang="en-US" sz="2500" dirty="0">
                <a:latin typeface="Times New Roman" panose="02020603050405020304" pitchFamily="18" charset="0"/>
                <a:ea typeface="標楷體" panose="03000509000000000000" pitchFamily="65" charset="-120"/>
                <a:cs typeface="Times New Roman" panose="02020603050405020304" pitchFamily="18" charset="0"/>
                <a:sym typeface="宋体" panose="02010600030101010101" pitchFamily="2" charset="-122"/>
              </a:rPr>
              <a:t> </a:t>
            </a:r>
            <a:r>
              <a:rPr lang="en-US" altLang="zh-CN" sz="2500" dirty="0">
                <a:latin typeface="Times New Roman" panose="02020603050405020304" pitchFamily="18" charset="0"/>
                <a:ea typeface="標楷體" panose="03000509000000000000" pitchFamily="65" charset="-120"/>
                <a:cs typeface="Times New Roman" panose="02020603050405020304" pitchFamily="18" charset="0"/>
                <a:sym typeface="宋体" panose="02010600030101010101" pitchFamily="2" charset="-122"/>
              </a:rPr>
              <a:t>strengths.</a:t>
            </a:r>
            <a:r>
              <a:rPr lang="zh-CN" altLang="en-US" sz="2500" dirty="0">
                <a:latin typeface="Times New Roman" panose="02020603050405020304" pitchFamily="18" charset="0"/>
                <a:ea typeface="標楷體" panose="03000509000000000000" pitchFamily="65" charset="-120"/>
                <a:cs typeface="Times New Roman" panose="02020603050405020304" pitchFamily="18" charset="0"/>
                <a:sym typeface="宋体" panose="02010600030101010101" pitchFamily="2" charset="-122"/>
              </a:rPr>
              <a:t> </a:t>
            </a:r>
            <a:r>
              <a:rPr lang="en-US" altLang="zh-CN" sz="2500" dirty="0">
                <a:latin typeface="Times New Roman" panose="02020603050405020304" pitchFamily="18" charset="0"/>
                <a:ea typeface="標楷體" panose="03000509000000000000" pitchFamily="65" charset="-120"/>
                <a:cs typeface="Times New Roman" panose="02020603050405020304" pitchFamily="18" charset="0"/>
                <a:sym typeface="宋体" panose="02010600030101010101" pitchFamily="2" charset="-122"/>
              </a:rPr>
              <a:t>We</a:t>
            </a:r>
            <a:r>
              <a:rPr lang="zh-CN" altLang="en-US" sz="2500" dirty="0">
                <a:latin typeface="Times New Roman" panose="02020603050405020304" pitchFamily="18" charset="0"/>
                <a:ea typeface="標楷體" panose="03000509000000000000" pitchFamily="65" charset="-120"/>
                <a:cs typeface="Times New Roman" panose="02020603050405020304" pitchFamily="18" charset="0"/>
                <a:sym typeface="宋体" panose="02010600030101010101" pitchFamily="2" charset="-122"/>
              </a:rPr>
              <a:t> </a:t>
            </a:r>
            <a:r>
              <a:rPr lang="en-US" altLang="zh-CN" sz="2500" dirty="0">
                <a:latin typeface="Times New Roman" panose="02020603050405020304" pitchFamily="18" charset="0"/>
                <a:ea typeface="標楷體" panose="03000509000000000000" pitchFamily="65" charset="-120"/>
                <a:cs typeface="Times New Roman" panose="02020603050405020304" pitchFamily="18" charset="0"/>
                <a:sym typeface="宋体" panose="02010600030101010101" pitchFamily="2" charset="-122"/>
              </a:rPr>
              <a:t>should</a:t>
            </a:r>
            <a:r>
              <a:rPr lang="zh-CN" altLang="en-US" sz="2500" dirty="0">
                <a:latin typeface="Times New Roman" panose="02020603050405020304" pitchFamily="18" charset="0"/>
                <a:ea typeface="標楷體" panose="03000509000000000000" pitchFamily="65" charset="-120"/>
                <a:cs typeface="Times New Roman" panose="02020603050405020304" pitchFamily="18" charset="0"/>
                <a:sym typeface="宋体" panose="02010600030101010101" pitchFamily="2" charset="-122"/>
              </a:rPr>
              <a:t> </a:t>
            </a:r>
            <a:r>
              <a:rPr lang="en-US" altLang="zh-CN" sz="2500" dirty="0">
                <a:latin typeface="Times New Roman" panose="02020603050405020304" pitchFamily="18" charset="0"/>
                <a:ea typeface="標楷體" panose="03000509000000000000" pitchFamily="65" charset="-120"/>
                <a:cs typeface="Times New Roman" panose="02020603050405020304" pitchFamily="18" charset="0"/>
                <a:sym typeface="宋体" panose="02010600030101010101" pitchFamily="2" charset="-122"/>
              </a:rPr>
              <a:t>learn</a:t>
            </a:r>
            <a:r>
              <a:rPr lang="zh-CN" altLang="en-US" sz="2500" dirty="0">
                <a:latin typeface="Times New Roman" panose="02020603050405020304" pitchFamily="18" charset="0"/>
                <a:ea typeface="標楷體" panose="03000509000000000000" pitchFamily="65" charset="-120"/>
                <a:cs typeface="Times New Roman" panose="02020603050405020304" pitchFamily="18" charset="0"/>
                <a:sym typeface="宋体" panose="02010600030101010101" pitchFamily="2" charset="-122"/>
              </a:rPr>
              <a:t> </a:t>
            </a:r>
            <a:r>
              <a:rPr lang="en-US" altLang="zh-CN" sz="2500" dirty="0">
                <a:latin typeface="Times New Roman" panose="02020603050405020304" pitchFamily="18" charset="0"/>
                <a:ea typeface="標楷體" panose="03000509000000000000" pitchFamily="65" charset="-120"/>
                <a:cs typeface="Times New Roman" panose="02020603050405020304" pitchFamily="18" charset="0"/>
                <a:sym typeface="宋体" panose="02010600030101010101" pitchFamily="2" charset="-122"/>
              </a:rPr>
              <a:t>to</a:t>
            </a:r>
            <a:r>
              <a:rPr lang="zh-CN" altLang="en-US" sz="2500" dirty="0">
                <a:latin typeface="Times New Roman" panose="02020603050405020304" pitchFamily="18" charset="0"/>
                <a:ea typeface="標楷體" panose="03000509000000000000" pitchFamily="65" charset="-120"/>
                <a:cs typeface="Times New Roman" panose="02020603050405020304" pitchFamily="18" charset="0"/>
                <a:sym typeface="宋体" panose="02010600030101010101" pitchFamily="2" charset="-122"/>
              </a:rPr>
              <a:t> </a:t>
            </a:r>
            <a:r>
              <a:rPr lang="en-US" altLang="zh-CN" sz="2500" dirty="0">
                <a:latin typeface="Times New Roman" panose="02020603050405020304" pitchFamily="18" charset="0"/>
                <a:ea typeface="標楷體" panose="03000509000000000000" pitchFamily="65" charset="-120"/>
                <a:cs typeface="Times New Roman" panose="02020603050405020304" pitchFamily="18" charset="0"/>
                <a:sym typeface="宋体" panose="02010600030101010101" pitchFamily="2" charset="-122"/>
              </a:rPr>
              <a:t>conserve</a:t>
            </a:r>
            <a:r>
              <a:rPr lang="zh-CN" altLang="en-US" sz="2500" dirty="0">
                <a:latin typeface="Times New Roman" panose="02020603050405020304" pitchFamily="18" charset="0"/>
                <a:ea typeface="標楷體" panose="03000509000000000000" pitchFamily="65" charset="-120"/>
                <a:cs typeface="Times New Roman" panose="02020603050405020304" pitchFamily="18" charset="0"/>
                <a:sym typeface="宋体" panose="02010600030101010101" pitchFamily="2" charset="-122"/>
              </a:rPr>
              <a:t> </a:t>
            </a:r>
            <a:r>
              <a:rPr lang="en-US" altLang="zh-CN" sz="2500" dirty="0">
                <a:latin typeface="Times New Roman" panose="02020603050405020304" pitchFamily="18" charset="0"/>
                <a:ea typeface="標楷體" panose="03000509000000000000" pitchFamily="65" charset="-120"/>
                <a:cs typeface="Times New Roman" panose="02020603050405020304" pitchFamily="18" charset="0"/>
                <a:sym typeface="宋体" panose="02010600030101010101" pitchFamily="2" charset="-122"/>
              </a:rPr>
              <a:t>the culture</a:t>
            </a:r>
            <a:r>
              <a:rPr lang="zh-CN" altLang="en-US" sz="2500" dirty="0">
                <a:latin typeface="Times New Roman" panose="02020603050405020304" pitchFamily="18" charset="0"/>
                <a:ea typeface="標楷體" panose="03000509000000000000" pitchFamily="65" charset="-120"/>
                <a:cs typeface="Times New Roman" panose="02020603050405020304" pitchFamily="18" charset="0"/>
                <a:sym typeface="宋体" panose="02010600030101010101" pitchFamily="2" charset="-122"/>
              </a:rPr>
              <a:t> </a:t>
            </a:r>
            <a:r>
              <a:rPr lang="en-US" altLang="zh-CN" sz="2500" dirty="0">
                <a:latin typeface="Times New Roman" panose="02020603050405020304" pitchFamily="18" charset="0"/>
                <a:ea typeface="標楷體" panose="03000509000000000000" pitchFamily="65" charset="-120"/>
                <a:cs typeface="Times New Roman" panose="02020603050405020304" pitchFamily="18" charset="0"/>
                <a:sym typeface="宋体" panose="02010600030101010101" pitchFamily="2" charset="-122"/>
              </a:rPr>
              <a:t>together,</a:t>
            </a:r>
            <a:r>
              <a:rPr lang="zh-CN" altLang="en-US" sz="2500" dirty="0">
                <a:latin typeface="Times New Roman" panose="02020603050405020304" pitchFamily="18" charset="0"/>
                <a:ea typeface="標楷體" panose="03000509000000000000" pitchFamily="65" charset="-120"/>
                <a:cs typeface="Times New Roman" panose="02020603050405020304" pitchFamily="18" charset="0"/>
                <a:sym typeface="宋体" panose="02010600030101010101" pitchFamily="2" charset="-122"/>
              </a:rPr>
              <a:t> </a:t>
            </a:r>
            <a:r>
              <a:rPr lang="en-US" altLang="zh-CN" sz="2500" dirty="0">
                <a:latin typeface="Times New Roman" panose="02020603050405020304" pitchFamily="18" charset="0"/>
                <a:ea typeface="標楷體" panose="03000509000000000000" pitchFamily="65" charset="-120"/>
                <a:cs typeface="Times New Roman" panose="02020603050405020304" pitchFamily="18" charset="0"/>
                <a:sym typeface="宋体" panose="02010600030101010101" pitchFamily="2" charset="-122"/>
              </a:rPr>
              <a:t>pursue virtues, enhance our sense</a:t>
            </a:r>
            <a:r>
              <a:rPr lang="zh-CN" altLang="en-US" sz="2500" dirty="0">
                <a:latin typeface="Times New Roman" panose="02020603050405020304" pitchFamily="18" charset="0"/>
                <a:ea typeface="標楷體" panose="03000509000000000000" pitchFamily="65" charset="-120"/>
                <a:cs typeface="Times New Roman" panose="02020603050405020304" pitchFamily="18" charset="0"/>
                <a:sym typeface="宋体" panose="02010600030101010101" pitchFamily="2" charset="-122"/>
              </a:rPr>
              <a:t> </a:t>
            </a:r>
            <a:r>
              <a:rPr lang="en-US" altLang="zh-CN" sz="2500" dirty="0">
                <a:latin typeface="Times New Roman" panose="02020603050405020304" pitchFamily="18" charset="0"/>
                <a:ea typeface="標楷體" panose="03000509000000000000" pitchFamily="65" charset="-120"/>
                <a:cs typeface="Times New Roman" panose="02020603050405020304" pitchFamily="18" charset="0"/>
                <a:sym typeface="宋体" panose="02010600030101010101" pitchFamily="2" charset="-122"/>
              </a:rPr>
              <a:t>of</a:t>
            </a:r>
            <a:r>
              <a:rPr lang="zh-CN" altLang="en-US" sz="2500" dirty="0">
                <a:latin typeface="Times New Roman" panose="02020603050405020304" pitchFamily="18" charset="0"/>
                <a:ea typeface="標楷體" panose="03000509000000000000" pitchFamily="65" charset="-120"/>
                <a:cs typeface="Times New Roman" panose="02020603050405020304" pitchFamily="18" charset="0"/>
                <a:sym typeface="宋体" panose="02010600030101010101" pitchFamily="2" charset="-122"/>
              </a:rPr>
              <a:t> </a:t>
            </a:r>
            <a:r>
              <a:rPr lang="en-US" altLang="zh-CN" sz="2500" dirty="0">
                <a:latin typeface="Times New Roman" panose="02020603050405020304" pitchFamily="18" charset="0"/>
                <a:ea typeface="標楷體" panose="03000509000000000000" pitchFamily="65" charset="-120"/>
                <a:cs typeface="Times New Roman" panose="02020603050405020304" pitchFamily="18" charset="0"/>
                <a:sym typeface="宋体" panose="02010600030101010101" pitchFamily="2" charset="-122"/>
              </a:rPr>
              <a:t>social</a:t>
            </a:r>
            <a:r>
              <a:rPr lang="zh-CN" altLang="en-US" sz="2500" dirty="0">
                <a:latin typeface="Times New Roman" panose="02020603050405020304" pitchFamily="18" charset="0"/>
                <a:ea typeface="標楷體" panose="03000509000000000000" pitchFamily="65" charset="-120"/>
                <a:cs typeface="Times New Roman" panose="02020603050405020304" pitchFamily="18" charset="0"/>
                <a:sym typeface="宋体" panose="02010600030101010101" pitchFamily="2" charset="-122"/>
              </a:rPr>
              <a:t> </a:t>
            </a:r>
            <a:r>
              <a:rPr lang="en-US" altLang="zh-CN" sz="2500" dirty="0">
                <a:latin typeface="Times New Roman" panose="02020603050405020304" pitchFamily="18" charset="0"/>
                <a:ea typeface="標楷體" panose="03000509000000000000" pitchFamily="65" charset="-120"/>
                <a:cs typeface="Times New Roman" panose="02020603050405020304" pitchFamily="18" charset="0"/>
                <a:sym typeface="宋体" panose="02010600030101010101" pitchFamily="2" charset="-122"/>
              </a:rPr>
              <a:t>responsibility,</a:t>
            </a:r>
            <a:r>
              <a:rPr lang="zh-CN" altLang="en-US" sz="2500" dirty="0">
                <a:latin typeface="Times New Roman" panose="02020603050405020304" pitchFamily="18" charset="0"/>
                <a:ea typeface="標楷體" panose="03000509000000000000" pitchFamily="65" charset="-120"/>
                <a:cs typeface="Times New Roman" panose="02020603050405020304" pitchFamily="18" charset="0"/>
                <a:sym typeface="宋体" panose="02010600030101010101" pitchFamily="2" charset="-122"/>
              </a:rPr>
              <a:t> </a:t>
            </a:r>
            <a:r>
              <a:rPr lang="en-US" altLang="zh-CN" sz="2500" dirty="0">
                <a:latin typeface="Times New Roman" panose="02020603050405020304" pitchFamily="18" charset="0"/>
                <a:ea typeface="標楷體" panose="03000509000000000000" pitchFamily="65" charset="-120"/>
                <a:cs typeface="Times New Roman" panose="02020603050405020304" pitchFamily="18" charset="0"/>
                <a:sym typeface="宋体" panose="02010600030101010101" pitchFamily="2" charset="-122"/>
              </a:rPr>
              <a:t>and promote</a:t>
            </a:r>
            <a:r>
              <a:rPr lang="zh-CN" altLang="en-US" sz="2500" dirty="0">
                <a:latin typeface="Times New Roman" panose="02020603050405020304" pitchFamily="18" charset="0"/>
                <a:ea typeface="標楷體" panose="03000509000000000000" pitchFamily="65" charset="-120"/>
                <a:cs typeface="Times New Roman" panose="02020603050405020304" pitchFamily="18" charset="0"/>
                <a:sym typeface="宋体" panose="02010600030101010101" pitchFamily="2" charset="-122"/>
              </a:rPr>
              <a:t> </a:t>
            </a:r>
            <a:r>
              <a:rPr lang="en-US" altLang="zh-CN" sz="2500" dirty="0">
                <a:latin typeface="Times New Roman" panose="02020603050405020304" pitchFamily="18" charset="0"/>
                <a:ea typeface="標楷體" panose="03000509000000000000" pitchFamily="65" charset="-120"/>
                <a:cs typeface="Times New Roman" panose="02020603050405020304" pitchFamily="18" charset="0"/>
                <a:sym typeface="宋体" panose="02010600030101010101" pitchFamily="2" charset="-122"/>
              </a:rPr>
              <a:t>the</a:t>
            </a:r>
            <a:r>
              <a:rPr lang="zh-CN" altLang="en-US" sz="2500" dirty="0">
                <a:latin typeface="Times New Roman" panose="02020603050405020304" pitchFamily="18" charset="0"/>
                <a:ea typeface="標楷體" panose="03000509000000000000" pitchFamily="65" charset="-120"/>
                <a:cs typeface="Times New Roman" panose="02020603050405020304" pitchFamily="18" charset="0"/>
                <a:sym typeface="宋体" panose="02010600030101010101" pitchFamily="2" charset="-122"/>
              </a:rPr>
              <a:t> </a:t>
            </a:r>
            <a:r>
              <a:rPr lang="en-US" altLang="zh-CN" sz="2500" dirty="0">
                <a:latin typeface="Times New Roman" panose="02020603050405020304" pitchFamily="18" charset="0"/>
                <a:ea typeface="標楷體" panose="03000509000000000000" pitchFamily="65" charset="-120"/>
                <a:cs typeface="Times New Roman" panose="02020603050405020304" pitchFamily="18" charset="0"/>
                <a:sym typeface="宋体" panose="02010600030101010101" pitchFamily="2" charset="-122"/>
              </a:rPr>
              <a:t>development</a:t>
            </a:r>
            <a:r>
              <a:rPr lang="zh-CN" altLang="en-US" sz="2500" dirty="0">
                <a:latin typeface="Times New Roman" panose="02020603050405020304" pitchFamily="18" charset="0"/>
                <a:ea typeface="標楷體" panose="03000509000000000000" pitchFamily="65" charset="-120"/>
                <a:cs typeface="Times New Roman" panose="02020603050405020304" pitchFamily="18" charset="0"/>
                <a:sym typeface="宋体" panose="02010600030101010101" pitchFamily="2" charset="-122"/>
              </a:rPr>
              <a:t> </a:t>
            </a:r>
            <a:r>
              <a:rPr lang="en-US" altLang="zh-CN" sz="2500" dirty="0">
                <a:latin typeface="Times New Roman" panose="02020603050405020304" pitchFamily="18" charset="0"/>
                <a:ea typeface="標楷體" panose="03000509000000000000" pitchFamily="65" charset="-120"/>
                <a:cs typeface="Times New Roman" panose="02020603050405020304" pitchFamily="18" charset="0"/>
                <a:sym typeface="宋体" panose="02010600030101010101" pitchFamily="2" charset="-122"/>
              </a:rPr>
              <a:t>of</a:t>
            </a:r>
            <a:r>
              <a:rPr lang="zh-CN" altLang="en-US" sz="2500" dirty="0">
                <a:latin typeface="Times New Roman" panose="02020603050405020304" pitchFamily="18" charset="0"/>
                <a:ea typeface="標楷體" panose="03000509000000000000" pitchFamily="65" charset="-120"/>
                <a:cs typeface="Times New Roman" panose="02020603050405020304" pitchFamily="18" charset="0"/>
                <a:sym typeface="宋体" panose="02010600030101010101" pitchFamily="2" charset="-122"/>
              </a:rPr>
              <a:t> </a:t>
            </a:r>
            <a:r>
              <a:rPr lang="en-US" altLang="zh-CN" sz="2500" dirty="0">
                <a:latin typeface="Times New Roman" panose="02020603050405020304" pitchFamily="18" charset="0"/>
                <a:ea typeface="標楷體" panose="03000509000000000000" pitchFamily="65" charset="-120"/>
                <a:cs typeface="Times New Roman" panose="02020603050405020304" pitchFamily="18" charset="0"/>
                <a:sym typeface="宋体" panose="02010600030101010101" pitchFamily="2" charset="-122"/>
              </a:rPr>
              <a:t>Hong Kong society. We should be actively adapted</a:t>
            </a:r>
            <a:r>
              <a:rPr lang="zh-CN" altLang="en-US" sz="2500" dirty="0">
                <a:latin typeface="Times New Roman" panose="02020603050405020304" pitchFamily="18" charset="0"/>
                <a:ea typeface="標楷體" panose="03000509000000000000" pitchFamily="65" charset="-120"/>
                <a:cs typeface="Times New Roman" panose="02020603050405020304" pitchFamily="18" charset="0"/>
                <a:sym typeface="宋体" panose="02010600030101010101" pitchFamily="2" charset="-122"/>
              </a:rPr>
              <a:t> </a:t>
            </a:r>
            <a:r>
              <a:rPr lang="en-US" altLang="zh-CN" sz="2500" dirty="0">
                <a:latin typeface="Times New Roman" panose="02020603050405020304" pitchFamily="18" charset="0"/>
                <a:ea typeface="標楷體" panose="03000509000000000000" pitchFamily="65" charset="-120"/>
                <a:cs typeface="Times New Roman" panose="02020603050405020304" pitchFamily="18" charset="0"/>
                <a:sym typeface="宋体" panose="02010600030101010101" pitchFamily="2" charset="-122"/>
              </a:rPr>
              <a:t>to</a:t>
            </a:r>
            <a:r>
              <a:rPr lang="zh-CN" altLang="en-US" sz="2500" dirty="0">
                <a:latin typeface="Times New Roman" panose="02020603050405020304" pitchFamily="18" charset="0"/>
                <a:ea typeface="標楷體" panose="03000509000000000000" pitchFamily="65" charset="-120"/>
                <a:cs typeface="Times New Roman" panose="02020603050405020304" pitchFamily="18" charset="0"/>
                <a:sym typeface="宋体" panose="02010600030101010101" pitchFamily="2" charset="-122"/>
              </a:rPr>
              <a:t> </a:t>
            </a:r>
            <a:r>
              <a:rPr lang="en-US" altLang="zh-CN" sz="2500" dirty="0">
                <a:latin typeface="Times New Roman" panose="02020603050405020304" pitchFamily="18" charset="0"/>
                <a:ea typeface="標楷體" panose="03000509000000000000" pitchFamily="65" charset="-120"/>
                <a:cs typeface="Times New Roman" panose="02020603050405020304" pitchFamily="18" charset="0"/>
                <a:sym typeface="宋体" panose="02010600030101010101" pitchFamily="2" charset="-122"/>
              </a:rPr>
              <a:t>the fast-changing world so that we can</a:t>
            </a:r>
            <a:r>
              <a:rPr lang="zh-CN" altLang="en-US" sz="2500" dirty="0">
                <a:latin typeface="Times New Roman" panose="02020603050405020304" pitchFamily="18" charset="0"/>
                <a:ea typeface="標楷體" panose="03000509000000000000" pitchFamily="65" charset="-120"/>
                <a:cs typeface="Times New Roman" panose="02020603050405020304" pitchFamily="18" charset="0"/>
                <a:sym typeface="宋体" panose="02010600030101010101" pitchFamily="2" charset="-122"/>
              </a:rPr>
              <a:t> </a:t>
            </a:r>
            <a:r>
              <a:rPr lang="en-US" altLang="zh-CN" sz="2500" dirty="0">
                <a:latin typeface="Times New Roman" panose="02020603050405020304" pitchFamily="18" charset="0"/>
                <a:ea typeface="標楷體" panose="03000509000000000000" pitchFamily="65" charset="-120"/>
                <a:cs typeface="Times New Roman" panose="02020603050405020304" pitchFamily="18" charset="0"/>
                <a:sym typeface="宋体" panose="02010600030101010101" pitchFamily="2" charset="-122"/>
              </a:rPr>
              <a:t>contribute</a:t>
            </a:r>
            <a:r>
              <a:rPr lang="zh-CN" altLang="en-US" sz="2500" dirty="0">
                <a:latin typeface="Times New Roman" panose="02020603050405020304" pitchFamily="18" charset="0"/>
                <a:ea typeface="標楷體" panose="03000509000000000000" pitchFamily="65" charset="-120"/>
                <a:cs typeface="Times New Roman" panose="02020603050405020304" pitchFamily="18" charset="0"/>
                <a:sym typeface="宋体" panose="02010600030101010101" pitchFamily="2" charset="-122"/>
              </a:rPr>
              <a:t> </a:t>
            </a:r>
            <a:r>
              <a:rPr lang="en-US" altLang="zh-CN" sz="2500" dirty="0">
                <a:latin typeface="Times New Roman" panose="02020603050405020304" pitchFamily="18" charset="0"/>
                <a:ea typeface="標楷體" panose="03000509000000000000" pitchFamily="65" charset="-120"/>
                <a:cs typeface="Times New Roman" panose="02020603050405020304" pitchFamily="18" charset="0"/>
                <a:sym typeface="宋体" panose="02010600030101010101" pitchFamily="2" charset="-122"/>
              </a:rPr>
              <a:t>to</a:t>
            </a:r>
            <a:r>
              <a:rPr lang="zh-CN" altLang="en-US" sz="2500" dirty="0">
                <a:latin typeface="Times New Roman" panose="02020603050405020304" pitchFamily="18" charset="0"/>
                <a:ea typeface="標楷體" panose="03000509000000000000" pitchFamily="65" charset="-120"/>
                <a:cs typeface="Times New Roman" panose="02020603050405020304" pitchFamily="18" charset="0"/>
                <a:sym typeface="宋体" panose="02010600030101010101" pitchFamily="2" charset="-122"/>
              </a:rPr>
              <a:t> </a:t>
            </a:r>
            <a:r>
              <a:rPr lang="en-US" altLang="zh-CN" sz="2500" dirty="0">
                <a:latin typeface="Times New Roman" panose="02020603050405020304" pitchFamily="18" charset="0"/>
                <a:ea typeface="標楷體" panose="03000509000000000000" pitchFamily="65" charset="-120"/>
                <a:cs typeface="Times New Roman" panose="02020603050405020304" pitchFamily="18" charset="0"/>
                <a:sym typeface="宋体" panose="02010600030101010101" pitchFamily="2" charset="-122"/>
              </a:rPr>
              <a:t>the Chinese</a:t>
            </a:r>
            <a:r>
              <a:rPr lang="zh-CN" altLang="en-US" sz="2500" dirty="0">
                <a:latin typeface="Times New Roman" panose="02020603050405020304" pitchFamily="18" charset="0"/>
                <a:ea typeface="標楷體" panose="03000509000000000000" pitchFamily="65" charset="-120"/>
                <a:cs typeface="Times New Roman" panose="02020603050405020304" pitchFamily="18" charset="0"/>
                <a:sym typeface="宋体" panose="02010600030101010101" pitchFamily="2" charset="-122"/>
              </a:rPr>
              <a:t> </a:t>
            </a:r>
            <a:r>
              <a:rPr lang="en-US" altLang="zh-CN" sz="2500" dirty="0">
                <a:latin typeface="Times New Roman" panose="02020603050405020304" pitchFamily="18" charset="0"/>
                <a:ea typeface="標楷體" panose="03000509000000000000" pitchFamily="65" charset="-120"/>
                <a:cs typeface="Times New Roman" panose="02020603050405020304" pitchFamily="18" charset="0"/>
                <a:sym typeface="宋体" panose="02010600030101010101" pitchFamily="2" charset="-122"/>
              </a:rPr>
              <a:t>culture</a:t>
            </a:r>
            <a:r>
              <a:rPr lang="zh-CN" altLang="en-US" sz="2500" dirty="0">
                <a:latin typeface="Times New Roman" panose="02020603050405020304" pitchFamily="18" charset="0"/>
                <a:ea typeface="標楷體" panose="03000509000000000000" pitchFamily="65" charset="-120"/>
                <a:cs typeface="Times New Roman" panose="02020603050405020304" pitchFamily="18" charset="0"/>
                <a:sym typeface="宋体" panose="02010600030101010101" pitchFamily="2" charset="-122"/>
              </a:rPr>
              <a:t> </a:t>
            </a:r>
            <a:r>
              <a:rPr lang="en-US" altLang="zh-CN" sz="2500" dirty="0">
                <a:latin typeface="Times New Roman" panose="02020603050405020304" pitchFamily="18" charset="0"/>
                <a:ea typeface="標楷體" panose="03000509000000000000" pitchFamily="65" charset="-120"/>
                <a:cs typeface="Times New Roman" panose="02020603050405020304" pitchFamily="18" charset="0"/>
                <a:sym typeface="宋体" panose="02010600030101010101" pitchFamily="2" charset="-122"/>
              </a:rPr>
              <a:t>and</a:t>
            </a:r>
            <a:r>
              <a:rPr lang="zh-CN" altLang="en-US" sz="2500" dirty="0">
                <a:latin typeface="Times New Roman" panose="02020603050405020304" pitchFamily="18" charset="0"/>
                <a:ea typeface="標楷體" panose="03000509000000000000" pitchFamily="65" charset="-120"/>
                <a:cs typeface="Times New Roman" panose="02020603050405020304" pitchFamily="18" charset="0"/>
                <a:sym typeface="宋体" panose="02010600030101010101" pitchFamily="2" charset="-122"/>
              </a:rPr>
              <a:t> </a:t>
            </a:r>
            <a:r>
              <a:rPr lang="en-US" altLang="zh-CN" sz="2500" dirty="0">
                <a:latin typeface="Times New Roman" panose="02020603050405020304" pitchFamily="18" charset="0"/>
                <a:ea typeface="標楷體" panose="03000509000000000000" pitchFamily="65" charset="-120"/>
                <a:cs typeface="Times New Roman" panose="02020603050405020304" pitchFamily="18" charset="0"/>
                <a:sym typeface="宋体" panose="02010600030101010101" pitchFamily="2" charset="-122"/>
              </a:rPr>
              <a:t>world</a:t>
            </a:r>
            <a:r>
              <a:rPr lang="zh-CN" altLang="en-US" sz="2500" dirty="0">
                <a:latin typeface="Times New Roman" panose="02020603050405020304" pitchFamily="18" charset="0"/>
                <a:ea typeface="標楷體" panose="03000509000000000000" pitchFamily="65" charset="-120"/>
                <a:cs typeface="Times New Roman" panose="02020603050405020304" pitchFamily="18" charset="0"/>
                <a:sym typeface="宋体" panose="02010600030101010101" pitchFamily="2" charset="-122"/>
              </a:rPr>
              <a:t> </a:t>
            </a:r>
            <a:r>
              <a:rPr lang="en-US" altLang="zh-CN" sz="2500" dirty="0" err="1">
                <a:latin typeface="Times New Roman" panose="02020603050405020304" pitchFamily="18" charset="0"/>
                <a:ea typeface="標楷體" panose="03000509000000000000" pitchFamily="65" charset="-120"/>
                <a:cs typeface="Times New Roman" panose="02020603050405020304" pitchFamily="18" charset="0"/>
                <a:sym typeface="宋体" panose="02010600030101010101" pitchFamily="2" charset="-122"/>
              </a:rPr>
              <a:t>civilisation</a:t>
            </a:r>
            <a:r>
              <a:rPr lang="en-US" altLang="zh-CN" sz="2500" dirty="0">
                <a:latin typeface="Times New Roman" panose="02020603050405020304" pitchFamily="18" charset="0"/>
                <a:ea typeface="標楷體" panose="03000509000000000000" pitchFamily="65" charset="-120"/>
                <a:cs typeface="Times New Roman" panose="02020603050405020304" pitchFamily="18" charset="0"/>
                <a:sym typeface="宋体" panose="02010600030101010101" pitchFamily="2" charset="-122"/>
              </a:rPr>
              <a:t>,</a:t>
            </a:r>
            <a:r>
              <a:rPr lang="zh-CN" altLang="en-US" sz="2500" dirty="0">
                <a:latin typeface="Times New Roman" panose="02020603050405020304" pitchFamily="18" charset="0"/>
                <a:ea typeface="標楷體" panose="03000509000000000000" pitchFamily="65" charset="-120"/>
                <a:cs typeface="Times New Roman" panose="02020603050405020304" pitchFamily="18" charset="0"/>
                <a:sym typeface="宋体" panose="02010600030101010101" pitchFamily="2" charset="-122"/>
              </a:rPr>
              <a:t> </a:t>
            </a:r>
            <a:r>
              <a:rPr lang="en-US" altLang="zh-CN" sz="2500" dirty="0">
                <a:latin typeface="Times New Roman" panose="02020603050405020304" pitchFamily="18" charset="0"/>
                <a:ea typeface="標楷體" panose="03000509000000000000" pitchFamily="65" charset="-120"/>
                <a:cs typeface="Times New Roman" panose="02020603050405020304" pitchFamily="18" charset="0"/>
                <a:sym typeface="宋体" panose="02010600030101010101" pitchFamily="2" charset="-122"/>
              </a:rPr>
              <a:t>and become</a:t>
            </a:r>
            <a:r>
              <a:rPr lang="zh-CN" altLang="en-US" sz="2500" dirty="0">
                <a:latin typeface="Times New Roman" panose="02020603050405020304" pitchFamily="18" charset="0"/>
                <a:ea typeface="標楷體" panose="03000509000000000000" pitchFamily="65" charset="-120"/>
                <a:cs typeface="Times New Roman" panose="02020603050405020304" pitchFamily="18" charset="0"/>
                <a:sym typeface="宋体" panose="02010600030101010101" pitchFamily="2" charset="-122"/>
              </a:rPr>
              <a:t> </a:t>
            </a:r>
            <a:r>
              <a:rPr lang="en-US" altLang="zh-CN" sz="2500" dirty="0">
                <a:latin typeface="Times New Roman" panose="02020603050405020304" pitchFamily="18" charset="0"/>
                <a:ea typeface="標楷體" panose="03000509000000000000" pitchFamily="65" charset="-120"/>
                <a:cs typeface="Times New Roman" panose="02020603050405020304" pitchFamily="18" charset="0"/>
                <a:sym typeface="宋体" panose="02010600030101010101" pitchFamily="2" charset="-122"/>
              </a:rPr>
              <a:t>citizens</a:t>
            </a:r>
            <a:r>
              <a:rPr lang="zh-CN" altLang="en-US" sz="2500" dirty="0">
                <a:latin typeface="Times New Roman" panose="02020603050405020304" pitchFamily="18" charset="0"/>
                <a:ea typeface="標楷體" panose="03000509000000000000" pitchFamily="65" charset="-120"/>
                <a:cs typeface="Times New Roman" panose="02020603050405020304" pitchFamily="18" charset="0"/>
                <a:sym typeface="宋体" panose="02010600030101010101" pitchFamily="2" charset="-122"/>
              </a:rPr>
              <a:t> </a:t>
            </a:r>
            <a:r>
              <a:rPr lang="en-US" altLang="zh-CN" sz="2500" dirty="0">
                <a:latin typeface="Times New Roman" panose="02020603050405020304" pitchFamily="18" charset="0"/>
                <a:ea typeface="標楷體" panose="03000509000000000000" pitchFamily="65" charset="-120"/>
                <a:cs typeface="Times New Roman" panose="02020603050405020304" pitchFamily="18" charset="0"/>
                <a:sym typeface="宋体" panose="02010600030101010101" pitchFamily="2" charset="-122"/>
              </a:rPr>
              <a:t>with</a:t>
            </a:r>
            <a:r>
              <a:rPr lang="zh-CN" altLang="en-US" sz="2500" dirty="0">
                <a:latin typeface="Times New Roman" panose="02020603050405020304" pitchFamily="18" charset="0"/>
                <a:ea typeface="標楷體" panose="03000509000000000000" pitchFamily="65" charset="-120"/>
                <a:cs typeface="Times New Roman" panose="02020603050405020304" pitchFamily="18" charset="0"/>
                <a:sym typeface="宋体" panose="02010600030101010101" pitchFamily="2" charset="-122"/>
              </a:rPr>
              <a:t> </a:t>
            </a:r>
            <a:r>
              <a:rPr lang="en-US" altLang="zh-CN" sz="2500" dirty="0">
                <a:latin typeface="Times New Roman" panose="02020603050405020304" pitchFamily="18" charset="0"/>
                <a:ea typeface="標楷體" panose="03000509000000000000" pitchFamily="65" charset="-120"/>
                <a:cs typeface="Times New Roman" panose="02020603050405020304" pitchFamily="18" charset="0"/>
                <a:sym typeface="宋体" panose="02010600030101010101" pitchFamily="2" charset="-122"/>
              </a:rPr>
              <a:t>affection for the family and country, and global perspective. </a:t>
            </a:r>
            <a:endParaRPr lang="zh-TW" altLang="en-US" sz="2500" dirty="0">
              <a:latin typeface="Times New Roman" panose="02020603050405020304" pitchFamily="18" charset="0"/>
              <a:ea typeface="標楷體" panose="03000509000000000000" pitchFamily="65" charset="-120"/>
              <a:cs typeface="Times New Roman" panose="02020603050405020304" pitchFamily="18" charset="0"/>
              <a:sym typeface="宋体" panose="02010600030101010101" pitchFamily="2" charset="-122"/>
            </a:endParaRPr>
          </a:p>
        </p:txBody>
      </p:sp>
      <p:sp>
        <p:nvSpPr>
          <p:cNvPr id="10" name="灯片编号占位符 1">
            <a:extLst>
              <a:ext uri="{FF2B5EF4-FFF2-40B4-BE49-F238E27FC236}">
                <a16:creationId xmlns:a16="http://schemas.microsoft.com/office/drawing/2014/main" id="{3C20E7B9-7EA3-4C5F-87C0-8B1F371FFE6F}"/>
              </a:ext>
            </a:extLst>
          </p:cNvPr>
          <p:cNvSpPr txBox="1">
            <a:spLocks/>
          </p:cNvSpPr>
          <p:nvPr/>
        </p:nvSpPr>
        <p:spPr>
          <a:xfrm>
            <a:off x="11447770" y="6237312"/>
            <a:ext cx="408496"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C913308-F349-4B6D-A68A-DD1791B4A57B}" type="slidenum">
              <a:rPr lang="zh-CN" altLang="en-US" sz="1600"/>
              <a:pPr/>
              <a:t>49</a:t>
            </a:fld>
            <a:endParaRPr lang="zh-CN" altLang="en-US" sz="1600" dirty="0"/>
          </a:p>
        </p:txBody>
      </p:sp>
      <p:sp>
        <p:nvSpPr>
          <p:cNvPr id="18" name="文本框 18">
            <a:extLst>
              <a:ext uri="{FF2B5EF4-FFF2-40B4-BE49-F238E27FC236}">
                <a16:creationId xmlns:a16="http://schemas.microsoft.com/office/drawing/2014/main" id="{A6780B78-827B-4643-8CD3-98F683BC2B01}"/>
              </a:ext>
            </a:extLst>
          </p:cNvPr>
          <p:cNvSpPr txBox="1">
            <a:spLocks noChangeArrowheads="1"/>
          </p:cNvSpPr>
          <p:nvPr/>
        </p:nvSpPr>
        <p:spPr bwMode="auto">
          <a:xfrm>
            <a:off x="1164624" y="1052736"/>
            <a:ext cx="10656000" cy="2015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2500" dirty="0">
                <a:latin typeface="Times New Roman" panose="02020603050405020304" pitchFamily="18" charset="0"/>
                <a:ea typeface="標楷體" panose="03000509000000000000" pitchFamily="65" charset="-120"/>
                <a:cs typeface="Times New Roman" panose="02020603050405020304" pitchFamily="18" charset="0"/>
                <a:sym typeface="+mn-ea"/>
              </a:rPr>
              <a:t>Rooted in Chinese</a:t>
            </a:r>
            <a:r>
              <a:rPr lang="zh-CN" altLang="en-US" sz="2500" dirty="0">
                <a:latin typeface="Times New Roman" panose="02020603050405020304" pitchFamily="18" charset="0"/>
                <a:ea typeface="標楷體" panose="03000509000000000000" pitchFamily="65" charset="-120"/>
                <a:cs typeface="Times New Roman" panose="02020603050405020304" pitchFamily="18" charset="0"/>
                <a:sym typeface="+mn-ea"/>
              </a:rPr>
              <a:t> </a:t>
            </a:r>
            <a:r>
              <a:rPr lang="en-US" altLang="zh-CN" sz="2500" dirty="0">
                <a:latin typeface="Times New Roman" panose="02020603050405020304" pitchFamily="18" charset="0"/>
                <a:ea typeface="標楷體" panose="03000509000000000000" pitchFamily="65" charset="-120"/>
                <a:cs typeface="Times New Roman" panose="02020603050405020304" pitchFamily="18" charset="0"/>
                <a:sym typeface="+mn-ea"/>
              </a:rPr>
              <a:t>culture</a:t>
            </a:r>
            <a:r>
              <a:rPr lang="zh-CN" altLang="en-US" sz="2500" dirty="0">
                <a:latin typeface="Times New Roman" panose="02020603050405020304" pitchFamily="18" charset="0"/>
                <a:ea typeface="標楷體" panose="03000509000000000000" pitchFamily="65" charset="-120"/>
                <a:cs typeface="Times New Roman" panose="02020603050405020304" pitchFamily="18" charset="0"/>
                <a:sym typeface="+mn-ea"/>
              </a:rPr>
              <a:t> </a:t>
            </a:r>
            <a:r>
              <a:rPr lang="en-US" altLang="zh-CN" sz="2500" dirty="0">
                <a:latin typeface="Times New Roman" panose="02020603050405020304" pitchFamily="18" charset="0"/>
                <a:ea typeface="標楷體" panose="03000509000000000000" pitchFamily="65" charset="-120"/>
                <a:cs typeface="Times New Roman" panose="02020603050405020304" pitchFamily="18" charset="0"/>
                <a:sym typeface="+mn-ea"/>
              </a:rPr>
              <a:t>and nurturing</a:t>
            </a:r>
            <a:r>
              <a:rPr lang="zh-CN" altLang="en-US" sz="2500" dirty="0">
                <a:latin typeface="Times New Roman" panose="02020603050405020304" pitchFamily="18" charset="0"/>
                <a:ea typeface="標楷體" panose="03000509000000000000" pitchFamily="65" charset="-120"/>
                <a:cs typeface="Times New Roman" panose="02020603050405020304" pitchFamily="18" charset="0"/>
                <a:sym typeface="+mn-ea"/>
              </a:rPr>
              <a:t> </a:t>
            </a:r>
            <a:r>
              <a:rPr lang="en-US" altLang="zh-CN" sz="2500" dirty="0">
                <a:latin typeface="Times New Roman" panose="02020603050405020304" pitchFamily="18" charset="0"/>
                <a:ea typeface="標楷體" panose="03000509000000000000" pitchFamily="65" charset="-120"/>
                <a:cs typeface="Times New Roman" panose="02020603050405020304" pitchFamily="18" charset="0"/>
                <a:sym typeface="+mn-ea"/>
              </a:rPr>
              <a:t>global</a:t>
            </a:r>
            <a:r>
              <a:rPr lang="zh-CN" altLang="en-US" sz="2500" dirty="0">
                <a:latin typeface="Times New Roman" panose="02020603050405020304" pitchFamily="18" charset="0"/>
                <a:ea typeface="標楷體" panose="03000509000000000000" pitchFamily="65" charset="-120"/>
                <a:cs typeface="Times New Roman" panose="02020603050405020304" pitchFamily="18" charset="0"/>
                <a:sym typeface="+mn-ea"/>
              </a:rPr>
              <a:t> </a:t>
            </a:r>
            <a:r>
              <a:rPr lang="en-US" altLang="zh-CN" sz="2500" dirty="0">
                <a:latin typeface="Times New Roman" panose="02020603050405020304" pitchFamily="18" charset="0"/>
                <a:ea typeface="標楷體" panose="03000509000000000000" pitchFamily="65" charset="-120"/>
                <a:cs typeface="Times New Roman" panose="02020603050405020304" pitchFamily="18" charset="0"/>
                <a:sym typeface="+mn-ea"/>
              </a:rPr>
              <a:t>perspectives help</a:t>
            </a:r>
            <a:r>
              <a:rPr lang="zh-CN" altLang="en-US" sz="2500" dirty="0">
                <a:latin typeface="Times New Roman" panose="02020603050405020304" pitchFamily="18" charset="0"/>
                <a:ea typeface="標楷體" panose="03000509000000000000" pitchFamily="65" charset="-120"/>
                <a:cs typeface="Times New Roman" panose="02020603050405020304" pitchFamily="18" charset="0"/>
                <a:sym typeface="+mn-ea"/>
              </a:rPr>
              <a:t> </a:t>
            </a:r>
            <a:r>
              <a:rPr lang="en-US" altLang="zh-CN" sz="2500" dirty="0">
                <a:latin typeface="Times New Roman" panose="02020603050405020304" pitchFamily="18" charset="0"/>
                <a:ea typeface="標楷體" panose="03000509000000000000" pitchFamily="65" charset="-120"/>
                <a:cs typeface="Times New Roman" panose="02020603050405020304" pitchFamily="18" charset="0"/>
                <a:sym typeface="+mn-ea"/>
              </a:rPr>
              <a:t>enhance</a:t>
            </a:r>
            <a:r>
              <a:rPr lang="zh-CN" altLang="en-US" sz="2500" dirty="0">
                <a:latin typeface="Times New Roman" panose="02020603050405020304" pitchFamily="18" charset="0"/>
                <a:ea typeface="標楷體" panose="03000509000000000000" pitchFamily="65" charset="-120"/>
                <a:cs typeface="Times New Roman" panose="02020603050405020304" pitchFamily="18" charset="0"/>
                <a:sym typeface="+mn-ea"/>
              </a:rPr>
              <a:t> </a:t>
            </a:r>
            <a:r>
              <a:rPr lang="en-US" altLang="zh-CN" sz="2500" dirty="0">
                <a:latin typeface="Times New Roman" panose="02020603050405020304" pitchFamily="18" charset="0"/>
                <a:ea typeface="標楷體" panose="03000509000000000000" pitchFamily="65" charset="-120"/>
                <a:cs typeface="Times New Roman" panose="02020603050405020304" pitchFamily="18" charset="0"/>
                <a:sym typeface="+mn-ea"/>
              </a:rPr>
              <a:t>our cultural</a:t>
            </a:r>
            <a:r>
              <a:rPr lang="zh-CN" altLang="en-US" sz="2500" dirty="0">
                <a:latin typeface="Times New Roman" panose="02020603050405020304" pitchFamily="18" charset="0"/>
                <a:ea typeface="標楷體" panose="03000509000000000000" pitchFamily="65" charset="-120"/>
                <a:cs typeface="Times New Roman" panose="02020603050405020304" pitchFamily="18" charset="0"/>
                <a:sym typeface="+mn-ea"/>
              </a:rPr>
              <a:t> </a:t>
            </a:r>
            <a:r>
              <a:rPr lang="en-US" altLang="zh-CN" sz="2500" dirty="0">
                <a:latin typeface="Times New Roman" panose="02020603050405020304" pitchFamily="18" charset="0"/>
                <a:ea typeface="標楷體" panose="03000509000000000000" pitchFamily="65" charset="-120"/>
                <a:cs typeface="Times New Roman" panose="02020603050405020304" pitchFamily="18" charset="0"/>
                <a:sym typeface="+mn-ea"/>
              </a:rPr>
              <a:t>identity</a:t>
            </a:r>
            <a:r>
              <a:rPr lang="zh-CN" altLang="en-US" sz="2500" dirty="0">
                <a:latin typeface="Times New Roman" panose="02020603050405020304" pitchFamily="18" charset="0"/>
                <a:ea typeface="標楷體" panose="03000509000000000000" pitchFamily="65" charset="-120"/>
                <a:cs typeface="Times New Roman" panose="02020603050405020304" pitchFamily="18" charset="0"/>
                <a:sym typeface="+mn-ea"/>
              </a:rPr>
              <a:t> </a:t>
            </a:r>
            <a:r>
              <a:rPr lang="en-US" altLang="zh-CN" sz="2500" dirty="0">
                <a:latin typeface="Times New Roman" panose="02020603050405020304" pitchFamily="18" charset="0"/>
                <a:ea typeface="標楷體" panose="03000509000000000000" pitchFamily="65" charset="-120"/>
                <a:cs typeface="Times New Roman" panose="02020603050405020304" pitchFamily="18" charset="0"/>
                <a:sym typeface="+mn-ea"/>
              </a:rPr>
              <a:t>and cultural</a:t>
            </a:r>
            <a:r>
              <a:rPr lang="zh-CN" altLang="en-US" sz="2500" dirty="0">
                <a:latin typeface="Times New Roman" panose="02020603050405020304" pitchFamily="18" charset="0"/>
                <a:ea typeface="標楷體" panose="03000509000000000000" pitchFamily="65" charset="-120"/>
                <a:cs typeface="Times New Roman" panose="02020603050405020304" pitchFamily="18" charset="0"/>
                <a:sym typeface="+mn-ea"/>
              </a:rPr>
              <a:t> </a:t>
            </a:r>
            <a:r>
              <a:rPr lang="en-US" altLang="zh-CN" sz="2500" dirty="0">
                <a:latin typeface="Times New Roman" panose="02020603050405020304" pitchFamily="18" charset="0"/>
                <a:ea typeface="標楷體" panose="03000509000000000000" pitchFamily="65" charset="-120"/>
                <a:cs typeface="Times New Roman" panose="02020603050405020304" pitchFamily="18" charset="0"/>
                <a:sym typeface="+mn-ea"/>
              </a:rPr>
              <a:t>confidence.</a:t>
            </a:r>
            <a:r>
              <a:rPr lang="zh-CN" altLang="en-US" sz="2500" dirty="0">
                <a:latin typeface="Times New Roman" panose="02020603050405020304" pitchFamily="18" charset="0"/>
                <a:ea typeface="標楷體" panose="03000509000000000000" pitchFamily="65" charset="-120"/>
                <a:cs typeface="Times New Roman" panose="02020603050405020304" pitchFamily="18" charset="0"/>
                <a:sym typeface="+mn-ea"/>
              </a:rPr>
              <a:t> </a:t>
            </a:r>
            <a:r>
              <a:rPr lang="en-US" altLang="zh-TW" sz="2500" dirty="0">
                <a:latin typeface="Times New Roman" panose="02020603050405020304" pitchFamily="18" charset="0"/>
                <a:ea typeface="標楷體" panose="03000509000000000000" pitchFamily="65" charset="-120"/>
                <a:cs typeface="Times New Roman" panose="02020603050405020304" pitchFamily="18" charset="0"/>
                <a:sym typeface="+mn-ea"/>
              </a:rPr>
              <a:t>Hong Kong</a:t>
            </a:r>
            <a:r>
              <a:rPr lang="zh-CN" altLang="en-US" sz="2500" dirty="0">
                <a:latin typeface="Times New Roman" panose="02020603050405020304" pitchFamily="18" charset="0"/>
                <a:ea typeface="標楷體" panose="03000509000000000000" pitchFamily="65" charset="-120"/>
                <a:cs typeface="Times New Roman" panose="02020603050405020304" pitchFamily="18" charset="0"/>
                <a:sym typeface="+mn-ea"/>
              </a:rPr>
              <a:t> </a:t>
            </a:r>
            <a:r>
              <a:rPr lang="en-US" altLang="zh-CN" sz="2500" dirty="0">
                <a:latin typeface="Times New Roman" panose="02020603050405020304" pitchFamily="18" charset="0"/>
                <a:ea typeface="標楷體" panose="03000509000000000000" pitchFamily="65" charset="-120"/>
                <a:cs typeface="Times New Roman" panose="02020603050405020304" pitchFamily="18" charset="0"/>
                <a:sym typeface="+mn-ea"/>
              </a:rPr>
              <a:t>culture</a:t>
            </a:r>
            <a:r>
              <a:rPr lang="zh-CN" altLang="en-US" sz="2500" dirty="0">
                <a:latin typeface="Times New Roman" panose="02020603050405020304" pitchFamily="18" charset="0"/>
                <a:ea typeface="標楷體" panose="03000509000000000000" pitchFamily="65" charset="-120"/>
                <a:cs typeface="Times New Roman" panose="02020603050405020304" pitchFamily="18" charset="0"/>
                <a:sym typeface="+mn-ea"/>
              </a:rPr>
              <a:t> </a:t>
            </a:r>
            <a:r>
              <a:rPr lang="en-US" altLang="zh-CN" sz="2500" dirty="0">
                <a:latin typeface="Times New Roman" panose="02020603050405020304" pitchFamily="18" charset="0"/>
                <a:ea typeface="標楷體" panose="03000509000000000000" pitchFamily="65" charset="-120"/>
                <a:cs typeface="Times New Roman" panose="02020603050405020304" pitchFamily="18" charset="0"/>
                <a:sym typeface="+mn-ea"/>
              </a:rPr>
              <a:t>is</a:t>
            </a:r>
            <a:r>
              <a:rPr lang="zh-CN" altLang="en-US" sz="2500" dirty="0">
                <a:latin typeface="Times New Roman" panose="02020603050405020304" pitchFamily="18" charset="0"/>
                <a:ea typeface="標楷體" panose="03000509000000000000" pitchFamily="65" charset="-120"/>
                <a:cs typeface="Times New Roman" panose="02020603050405020304" pitchFamily="18" charset="0"/>
                <a:sym typeface="+mn-ea"/>
              </a:rPr>
              <a:t> </a:t>
            </a:r>
            <a:r>
              <a:rPr lang="en-US" altLang="zh-CN" sz="2500" dirty="0">
                <a:latin typeface="Times New Roman" panose="02020603050405020304" pitchFamily="18" charset="0"/>
                <a:ea typeface="標楷體" panose="03000509000000000000" pitchFamily="65" charset="-120"/>
                <a:cs typeface="Times New Roman" panose="02020603050405020304" pitchFamily="18" charset="0"/>
                <a:sym typeface="+mn-ea"/>
              </a:rPr>
              <a:t>featured with cultural diversity</a:t>
            </a:r>
            <a:r>
              <a:rPr lang="zh-CN" altLang="en-US" sz="2500" dirty="0">
                <a:latin typeface="Times New Roman" panose="02020603050405020304" pitchFamily="18" charset="0"/>
                <a:ea typeface="標楷體" panose="03000509000000000000" pitchFamily="65" charset="-120"/>
                <a:cs typeface="Times New Roman" panose="02020603050405020304" pitchFamily="18" charset="0"/>
                <a:sym typeface="+mn-ea"/>
              </a:rPr>
              <a:t> </a:t>
            </a:r>
            <a:r>
              <a:rPr lang="en-US" altLang="zh-CN" sz="2500" dirty="0">
                <a:latin typeface="Times New Roman" panose="02020603050405020304" pitchFamily="18" charset="0"/>
                <a:ea typeface="標楷體" panose="03000509000000000000" pitchFamily="65" charset="-120"/>
                <a:cs typeface="Times New Roman" panose="02020603050405020304" pitchFamily="18" charset="0"/>
                <a:sym typeface="+mn-ea"/>
              </a:rPr>
              <a:t>with</a:t>
            </a:r>
            <a:r>
              <a:rPr lang="zh-CN" altLang="en-US" sz="2500" dirty="0">
                <a:latin typeface="Times New Roman" panose="02020603050405020304" pitchFamily="18" charset="0"/>
                <a:ea typeface="標楷體" panose="03000509000000000000" pitchFamily="65" charset="-120"/>
                <a:cs typeface="Times New Roman" panose="02020603050405020304" pitchFamily="18" charset="0"/>
                <a:sym typeface="+mn-ea"/>
              </a:rPr>
              <a:t> </a:t>
            </a:r>
            <a:r>
              <a:rPr lang="en-US" altLang="zh-CN" sz="2500" dirty="0">
                <a:latin typeface="Times New Roman" panose="02020603050405020304" pitchFamily="18" charset="0"/>
                <a:ea typeface="標楷體" panose="03000509000000000000" pitchFamily="65" charset="-120"/>
                <a:cs typeface="Times New Roman" panose="02020603050405020304" pitchFamily="18" charset="0"/>
                <a:sym typeface="+mn-ea"/>
              </a:rPr>
              <a:t>Chinese</a:t>
            </a:r>
            <a:r>
              <a:rPr lang="zh-CN" altLang="en-US" sz="2500" dirty="0">
                <a:latin typeface="Times New Roman" panose="02020603050405020304" pitchFamily="18" charset="0"/>
                <a:ea typeface="標楷體" panose="03000509000000000000" pitchFamily="65" charset="-120"/>
                <a:cs typeface="Times New Roman" panose="02020603050405020304" pitchFamily="18" charset="0"/>
                <a:sym typeface="+mn-ea"/>
              </a:rPr>
              <a:t> </a:t>
            </a:r>
            <a:r>
              <a:rPr lang="en-US" altLang="zh-CN" sz="2500" dirty="0">
                <a:latin typeface="Times New Roman" panose="02020603050405020304" pitchFamily="18" charset="0"/>
                <a:ea typeface="標楷體" panose="03000509000000000000" pitchFamily="65" charset="-120"/>
                <a:cs typeface="Times New Roman" panose="02020603050405020304" pitchFamily="18" charset="0"/>
                <a:sym typeface="+mn-ea"/>
              </a:rPr>
              <a:t>culture</a:t>
            </a:r>
            <a:r>
              <a:rPr lang="zh-CN" altLang="en-US" sz="2500" dirty="0">
                <a:latin typeface="Times New Roman" panose="02020603050405020304" pitchFamily="18" charset="0"/>
                <a:ea typeface="標楷體" panose="03000509000000000000" pitchFamily="65" charset="-120"/>
                <a:cs typeface="Times New Roman" panose="02020603050405020304" pitchFamily="18" charset="0"/>
                <a:sym typeface="+mn-ea"/>
              </a:rPr>
              <a:t> </a:t>
            </a:r>
            <a:r>
              <a:rPr lang="en-US" altLang="zh-CN" sz="2500" dirty="0">
                <a:latin typeface="Times New Roman" panose="02020603050405020304" pitchFamily="18" charset="0"/>
                <a:ea typeface="標楷體" panose="03000509000000000000" pitchFamily="65" charset="-120"/>
                <a:cs typeface="Times New Roman" panose="02020603050405020304" pitchFamily="18" charset="0"/>
                <a:sym typeface="+mn-ea"/>
              </a:rPr>
              <a:t>as</a:t>
            </a:r>
            <a:r>
              <a:rPr lang="zh-CN" altLang="en-US" sz="2500" dirty="0">
                <a:latin typeface="Times New Roman" panose="02020603050405020304" pitchFamily="18" charset="0"/>
                <a:ea typeface="標楷體" panose="03000509000000000000" pitchFamily="65" charset="-120"/>
                <a:cs typeface="Times New Roman" panose="02020603050405020304" pitchFamily="18" charset="0"/>
                <a:sym typeface="+mn-ea"/>
              </a:rPr>
              <a:t> </a:t>
            </a:r>
            <a:r>
              <a:rPr lang="en-US" altLang="zh-CN" sz="2500" dirty="0">
                <a:latin typeface="Times New Roman" panose="02020603050405020304" pitchFamily="18" charset="0"/>
                <a:ea typeface="標楷體" panose="03000509000000000000" pitchFamily="65" charset="-120"/>
                <a:cs typeface="Times New Roman" panose="02020603050405020304" pitchFamily="18" charset="0"/>
                <a:sym typeface="+mn-ea"/>
              </a:rPr>
              <a:t>the</a:t>
            </a:r>
            <a:r>
              <a:rPr lang="zh-CN" altLang="en-US" sz="2500" dirty="0">
                <a:latin typeface="Times New Roman" panose="02020603050405020304" pitchFamily="18" charset="0"/>
                <a:ea typeface="標楷體" panose="03000509000000000000" pitchFamily="65" charset="-120"/>
                <a:cs typeface="Times New Roman" panose="02020603050405020304" pitchFamily="18" charset="0"/>
                <a:sym typeface="+mn-ea"/>
              </a:rPr>
              <a:t> </a:t>
            </a:r>
            <a:r>
              <a:rPr lang="en-US" altLang="zh-CN" sz="2500" dirty="0">
                <a:latin typeface="Times New Roman" panose="02020603050405020304" pitchFamily="18" charset="0"/>
                <a:ea typeface="標楷體" panose="03000509000000000000" pitchFamily="65" charset="-120"/>
                <a:cs typeface="Times New Roman" panose="02020603050405020304" pitchFamily="18" charset="0"/>
                <a:sym typeface="+mn-ea"/>
              </a:rPr>
              <a:t>mainstay.</a:t>
            </a:r>
            <a:r>
              <a:rPr lang="zh-CN" altLang="en-US" sz="2500" dirty="0">
                <a:latin typeface="Times New Roman" panose="02020603050405020304" pitchFamily="18" charset="0"/>
                <a:ea typeface="標楷體" panose="03000509000000000000" pitchFamily="65" charset="-120"/>
                <a:cs typeface="Times New Roman" panose="02020603050405020304" pitchFamily="18" charset="0"/>
                <a:sym typeface="+mn-ea"/>
              </a:rPr>
              <a:t> </a:t>
            </a:r>
            <a:r>
              <a:rPr lang="en-US" altLang="zh-CN" sz="2500" dirty="0">
                <a:latin typeface="Times New Roman" panose="02020603050405020304" pitchFamily="18" charset="0"/>
                <a:ea typeface="標楷體" panose="03000509000000000000" pitchFamily="65" charset="-120"/>
                <a:cs typeface="Times New Roman" panose="02020603050405020304" pitchFamily="18" charset="0"/>
                <a:sym typeface="+mn-ea"/>
              </a:rPr>
              <a:t>Its</a:t>
            </a:r>
            <a:r>
              <a:rPr lang="zh-CN" altLang="en-US" sz="2500" dirty="0">
                <a:latin typeface="Times New Roman" panose="02020603050405020304" pitchFamily="18" charset="0"/>
                <a:ea typeface="標楷體" panose="03000509000000000000" pitchFamily="65" charset="-120"/>
                <a:cs typeface="Times New Roman" panose="02020603050405020304" pitchFamily="18" charset="0"/>
                <a:sym typeface="+mn-ea"/>
              </a:rPr>
              <a:t> </a:t>
            </a:r>
            <a:r>
              <a:rPr lang="en-US" altLang="zh-CN" sz="2500" dirty="0">
                <a:latin typeface="Times New Roman" panose="02020603050405020304" pitchFamily="18" charset="0"/>
                <a:ea typeface="標楷體" panose="03000509000000000000" pitchFamily="65" charset="-120"/>
                <a:cs typeface="Times New Roman" panose="02020603050405020304" pitchFamily="18" charset="0"/>
                <a:sym typeface="+mn-ea"/>
              </a:rPr>
              <a:t>inclusiveness</a:t>
            </a:r>
            <a:r>
              <a:rPr lang="zh-CN" altLang="en-US" sz="2500" dirty="0">
                <a:latin typeface="Times New Roman" panose="02020603050405020304" pitchFamily="18" charset="0"/>
                <a:ea typeface="標楷體" panose="03000509000000000000" pitchFamily="65" charset="-120"/>
                <a:cs typeface="Times New Roman" panose="02020603050405020304" pitchFamily="18" charset="0"/>
                <a:sym typeface="+mn-ea"/>
              </a:rPr>
              <a:t> </a:t>
            </a:r>
            <a:r>
              <a:rPr lang="en-US" altLang="zh-CN" sz="2500" dirty="0">
                <a:latin typeface="Times New Roman" panose="02020603050405020304" pitchFamily="18" charset="0"/>
                <a:ea typeface="標楷體" panose="03000509000000000000" pitchFamily="65" charset="-120"/>
                <a:cs typeface="Times New Roman" panose="02020603050405020304" pitchFamily="18" charset="0"/>
                <a:sym typeface="+mn-ea"/>
              </a:rPr>
              <a:t>promotes</a:t>
            </a:r>
            <a:r>
              <a:rPr lang="zh-CN" altLang="en-US" sz="2500" dirty="0">
                <a:latin typeface="Times New Roman" panose="02020603050405020304" pitchFamily="18" charset="0"/>
                <a:ea typeface="標楷體" panose="03000509000000000000" pitchFamily="65" charset="-120"/>
                <a:cs typeface="Times New Roman" panose="02020603050405020304" pitchFamily="18" charset="0"/>
                <a:sym typeface="+mn-ea"/>
              </a:rPr>
              <a:t> </a:t>
            </a:r>
            <a:r>
              <a:rPr lang="en-US" altLang="zh-CN" sz="2500" dirty="0">
                <a:latin typeface="Times New Roman" panose="02020603050405020304" pitchFamily="18" charset="0"/>
                <a:ea typeface="標楷體" panose="03000509000000000000" pitchFamily="65" charset="-120"/>
                <a:cs typeface="Times New Roman" panose="02020603050405020304" pitchFamily="18" charset="0"/>
                <a:sym typeface="+mn-ea"/>
              </a:rPr>
              <a:t>cultural</a:t>
            </a:r>
            <a:r>
              <a:rPr lang="zh-CN" altLang="en-US" sz="2500" dirty="0">
                <a:latin typeface="Times New Roman" panose="02020603050405020304" pitchFamily="18" charset="0"/>
                <a:ea typeface="標楷體" panose="03000509000000000000" pitchFamily="65" charset="-120"/>
                <a:cs typeface="Times New Roman" panose="02020603050405020304" pitchFamily="18" charset="0"/>
                <a:sym typeface="+mn-ea"/>
              </a:rPr>
              <a:t> </a:t>
            </a:r>
            <a:r>
              <a:rPr lang="en-US" altLang="zh-CN" sz="2500" dirty="0">
                <a:latin typeface="Times New Roman" panose="02020603050405020304" pitchFamily="18" charset="0"/>
                <a:ea typeface="標楷體" panose="03000509000000000000" pitchFamily="65" charset="-120"/>
                <a:cs typeface="Times New Roman" panose="02020603050405020304" pitchFamily="18" charset="0"/>
                <a:sym typeface="+mn-ea"/>
              </a:rPr>
              <a:t>integration</a:t>
            </a:r>
            <a:r>
              <a:rPr lang="zh-CN" altLang="en-US" sz="2500" dirty="0">
                <a:latin typeface="Times New Roman" panose="02020603050405020304" pitchFamily="18" charset="0"/>
                <a:ea typeface="標楷體" panose="03000509000000000000" pitchFamily="65" charset="-120"/>
                <a:cs typeface="Times New Roman" panose="02020603050405020304" pitchFamily="18" charset="0"/>
                <a:sym typeface="+mn-ea"/>
              </a:rPr>
              <a:t> </a:t>
            </a:r>
            <a:r>
              <a:rPr lang="en-US" altLang="zh-CN" sz="2500" dirty="0">
                <a:latin typeface="Times New Roman" panose="02020603050405020304" pitchFamily="18" charset="0"/>
                <a:ea typeface="標楷體" panose="03000509000000000000" pitchFamily="65" charset="-120"/>
                <a:cs typeface="Times New Roman" panose="02020603050405020304" pitchFamily="18" charset="0"/>
                <a:sym typeface="+mn-ea"/>
              </a:rPr>
              <a:t>and</a:t>
            </a:r>
            <a:r>
              <a:rPr lang="zh-CN" altLang="en-US" sz="2500" dirty="0">
                <a:latin typeface="Times New Roman" panose="02020603050405020304" pitchFamily="18" charset="0"/>
                <a:ea typeface="標楷體" panose="03000509000000000000" pitchFamily="65" charset="-120"/>
                <a:cs typeface="Times New Roman" panose="02020603050405020304" pitchFamily="18" charset="0"/>
                <a:sym typeface="+mn-ea"/>
              </a:rPr>
              <a:t> </a:t>
            </a:r>
            <a:r>
              <a:rPr lang="en-US" altLang="zh-CN" sz="2500" dirty="0">
                <a:latin typeface="Times New Roman" panose="02020603050405020304" pitchFamily="18" charset="0"/>
                <a:ea typeface="標楷體" panose="03000509000000000000" pitchFamily="65" charset="-120"/>
                <a:cs typeface="Times New Roman" panose="02020603050405020304" pitchFamily="18" charset="0"/>
                <a:sym typeface="+mn-ea"/>
              </a:rPr>
              <a:t>innovation,</a:t>
            </a:r>
            <a:r>
              <a:rPr lang="zh-CN" altLang="en-US" sz="2500" dirty="0">
                <a:latin typeface="Times New Roman" panose="02020603050405020304" pitchFamily="18" charset="0"/>
                <a:ea typeface="標楷體" panose="03000509000000000000" pitchFamily="65" charset="-120"/>
                <a:cs typeface="Times New Roman" panose="02020603050405020304" pitchFamily="18" charset="0"/>
                <a:sym typeface="+mn-ea"/>
              </a:rPr>
              <a:t> </a:t>
            </a:r>
            <a:r>
              <a:rPr lang="en-US" altLang="zh-CN" sz="2500" dirty="0">
                <a:latin typeface="Times New Roman" panose="02020603050405020304" pitchFamily="18" charset="0"/>
                <a:ea typeface="標楷體" panose="03000509000000000000" pitchFamily="65" charset="-120"/>
                <a:cs typeface="Times New Roman" panose="02020603050405020304" pitchFamily="18" charset="0"/>
                <a:sym typeface="+mn-ea"/>
              </a:rPr>
              <a:t>enhancing harmony among different ethnic groups.</a:t>
            </a:r>
            <a:endParaRPr lang="zh-TW" altLang="en-US" sz="2500" dirty="0">
              <a:latin typeface="Times New Roman" panose="02020603050405020304" pitchFamily="18" charset="0"/>
              <a:ea typeface="標楷體" panose="03000509000000000000" pitchFamily="65" charset="-120"/>
              <a:cs typeface="Times New Roman" panose="02020603050405020304" pitchFamily="18" charset="0"/>
              <a:sym typeface="+mn-ea"/>
            </a:endParaRPr>
          </a:p>
        </p:txBody>
      </p:sp>
    </p:spTree>
    <p:extLst>
      <p:ext uri="{BB962C8B-B14F-4D97-AF65-F5344CB8AC3E}">
        <p14:creationId xmlns:p14="http://schemas.microsoft.com/office/powerpoint/2010/main" val="4011262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098" name="灯片编号占位符 2">
            <a:extLst>
              <a:ext uri="{FF2B5EF4-FFF2-40B4-BE49-F238E27FC236}">
                <a16:creationId xmlns:a16="http://schemas.microsoft.com/office/drawing/2014/main" id="{DCDA0728-265B-4BCA-AEFD-66998C1C2B86}"/>
              </a:ext>
            </a:extLst>
          </p:cNvPr>
          <p:cNvSpPr>
            <a:spLocks noGrp="1" noChangeArrowheads="1"/>
          </p:cNvSpPr>
          <p:nvPr>
            <p:ph type="sldNum" sz="quarter" idx="12"/>
          </p:nvPr>
        </p:nvSpPr>
        <p:spPr>
          <a:xfrm>
            <a:off x="10992544" y="6385066"/>
            <a:ext cx="984019" cy="365125"/>
          </a:xfrm>
          <a:noFill/>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18859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2288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25717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29146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Tx/>
              <a:buNone/>
            </a:pPr>
            <a:fld id="{CB90BEC7-8B69-4C5F-99E6-DA547B71ACDF}" type="slidenum">
              <a:rPr lang="en-US" altLang="zh-CN" sz="1600"/>
              <a:pPr>
                <a:spcBef>
                  <a:spcPct val="0"/>
                </a:spcBef>
                <a:buFontTx/>
                <a:buNone/>
              </a:pPr>
              <a:t>5</a:t>
            </a:fld>
            <a:endParaRPr lang="en-US" altLang="zh-CN" sz="1600" dirty="0"/>
          </a:p>
        </p:txBody>
      </p:sp>
      <p:sp>
        <p:nvSpPr>
          <p:cNvPr id="11" name="文本框 10">
            <a:extLst>
              <a:ext uri="{FF2B5EF4-FFF2-40B4-BE49-F238E27FC236}">
                <a16:creationId xmlns:a16="http://schemas.microsoft.com/office/drawing/2014/main" id="{5D02459D-5A40-4071-9065-217BFDD840B4}"/>
              </a:ext>
            </a:extLst>
          </p:cNvPr>
          <p:cNvSpPr txBox="1"/>
          <p:nvPr/>
        </p:nvSpPr>
        <p:spPr>
          <a:xfrm>
            <a:off x="335360" y="260648"/>
            <a:ext cx="11521279" cy="1138773"/>
          </a:xfrm>
          <a:prstGeom prst="rect">
            <a:avLst/>
          </a:prstGeom>
          <a:noFill/>
        </p:spPr>
        <p:txBody>
          <a:bodyPr wrap="square">
            <a:spAutoFit/>
          </a:bodyPr>
          <a:lstStyle/>
          <a:p>
            <a:pPr algn="ctr"/>
            <a:r>
              <a:rPr lang="en-US" altLang="zh-CN" sz="3400" b="1" dirty="0">
                <a:latin typeface="Times New Roman" panose="02020603050405020304" pitchFamily="18" charset="0"/>
                <a:ea typeface="DFKai-SB" panose="03000509000000000000" pitchFamily="65" charset="-120"/>
                <a:cs typeface="Times New Roman" panose="02020603050405020304" pitchFamily="18" charset="0"/>
              </a:rPr>
              <a:t>Characteristics of cultural diversity</a:t>
            </a:r>
            <a:r>
              <a:rPr lang="zh-CN" altLang="en-US" sz="34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400" b="1" dirty="0">
                <a:latin typeface="Times New Roman" panose="02020603050405020304" pitchFamily="18" charset="0"/>
                <a:ea typeface="DFKai-SB" panose="03000509000000000000" pitchFamily="65" charset="-120"/>
                <a:cs typeface="Times New Roman" panose="02020603050405020304" pitchFamily="18" charset="0"/>
              </a:rPr>
              <a:t>with</a:t>
            </a:r>
            <a:r>
              <a:rPr lang="zh-CN" altLang="en-US" sz="34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400" b="1" dirty="0">
                <a:latin typeface="Times New Roman" panose="02020603050405020304" pitchFamily="18" charset="0"/>
                <a:ea typeface="DFKai-SB" panose="03000509000000000000" pitchFamily="65" charset="-120"/>
                <a:cs typeface="Times New Roman" panose="02020603050405020304" pitchFamily="18" charset="0"/>
              </a:rPr>
              <a:t>Chinese</a:t>
            </a:r>
            <a:r>
              <a:rPr lang="zh-CN" altLang="en-US" sz="34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400" b="1" dirty="0">
                <a:latin typeface="Times New Roman" panose="02020603050405020304" pitchFamily="18" charset="0"/>
                <a:ea typeface="DFKai-SB" panose="03000509000000000000" pitchFamily="65" charset="-120"/>
                <a:cs typeface="Times New Roman" panose="02020603050405020304" pitchFamily="18" charset="0"/>
              </a:rPr>
              <a:t>culture</a:t>
            </a:r>
            <a:r>
              <a:rPr lang="zh-CN" altLang="en-US" sz="34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400" b="1" dirty="0">
                <a:latin typeface="Times New Roman" panose="02020603050405020304" pitchFamily="18" charset="0"/>
                <a:ea typeface="DFKai-SB" panose="03000509000000000000" pitchFamily="65" charset="-120"/>
                <a:cs typeface="Times New Roman" panose="02020603050405020304" pitchFamily="18" charset="0"/>
              </a:rPr>
              <a:t>as</a:t>
            </a:r>
            <a:r>
              <a:rPr lang="zh-CN" altLang="en-US" sz="34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400" b="1" dirty="0">
                <a:latin typeface="Times New Roman" panose="02020603050405020304" pitchFamily="18" charset="0"/>
                <a:ea typeface="DFKai-SB" panose="03000509000000000000" pitchFamily="65" charset="-120"/>
                <a:cs typeface="Times New Roman" panose="02020603050405020304" pitchFamily="18" charset="0"/>
              </a:rPr>
              <a:t>the</a:t>
            </a:r>
            <a:r>
              <a:rPr lang="zh-CN" altLang="en-US" sz="34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400" b="1" dirty="0">
                <a:latin typeface="Times New Roman" panose="02020603050405020304" pitchFamily="18" charset="0"/>
                <a:ea typeface="DFKai-SB" panose="03000509000000000000" pitchFamily="65" charset="-120"/>
                <a:cs typeface="Times New Roman" panose="02020603050405020304" pitchFamily="18" charset="0"/>
              </a:rPr>
              <a:t>mainstay in Hong Kong society</a:t>
            </a:r>
            <a:endParaRPr lang="en-US" altLang="zh-TW" sz="3400" b="1"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842703" y="4087172"/>
            <a:ext cx="2672670" cy="1368152"/>
          </a:xfrm>
          <a:prstGeom prst="rect">
            <a:avLst/>
          </a:prstGeom>
        </p:spPr>
      </p:pic>
      <p:sp>
        <p:nvSpPr>
          <p:cNvPr id="4" name="Rectangle 3"/>
          <p:cNvSpPr/>
          <p:nvPr/>
        </p:nvSpPr>
        <p:spPr>
          <a:xfrm>
            <a:off x="1172320" y="5537346"/>
            <a:ext cx="2185214" cy="369332"/>
          </a:xfrm>
          <a:prstGeom prst="rect">
            <a:avLst/>
          </a:prstGeom>
        </p:spPr>
        <p:txBody>
          <a:bodyPr wrap="none">
            <a:spAutoFit/>
          </a:bodyPr>
          <a:lstStyle/>
          <a:p>
            <a:r>
              <a:rPr lang="en-US" altLang="zh-CN" b="1" dirty="0">
                <a:latin typeface="Times New Roman" panose="02020603050405020304" pitchFamily="18" charset="0"/>
                <a:cs typeface="Times New Roman" panose="02020603050405020304" pitchFamily="18" charset="0"/>
              </a:rPr>
              <a:t>Hung Shing Festival</a:t>
            </a:r>
            <a:endParaRPr lang="en-US" altLang="zh-CN"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3757410" y="4087172"/>
            <a:ext cx="2043767" cy="1790776"/>
          </a:xfrm>
          <a:prstGeom prst="rect">
            <a:avLst/>
          </a:prstGeom>
        </p:spPr>
      </p:pic>
      <p:sp>
        <p:nvSpPr>
          <p:cNvPr id="6" name="Rectangle 5"/>
          <p:cNvSpPr/>
          <p:nvPr/>
        </p:nvSpPr>
        <p:spPr>
          <a:xfrm>
            <a:off x="3652382" y="5889122"/>
            <a:ext cx="2253822" cy="369332"/>
          </a:xfrm>
          <a:prstGeom prst="rect">
            <a:avLst/>
          </a:prstGeom>
        </p:spPr>
        <p:txBody>
          <a:bodyPr wrap="none">
            <a:spAutoFit/>
          </a:bodyPr>
          <a:lstStyle/>
          <a:p>
            <a:r>
              <a:rPr lang="en-US" altLang="zh-CN" b="1" dirty="0">
                <a:latin typeface="Times New Roman" panose="02020603050405020304" pitchFamily="18" charset="0"/>
                <a:cs typeface="Times New Roman" panose="02020603050405020304" pitchFamily="18" charset="0"/>
              </a:rPr>
              <a:t>Birthday of Tin </a:t>
            </a:r>
            <a:r>
              <a:rPr lang="en-US" altLang="zh-CN" b="1" dirty="0" err="1">
                <a:latin typeface="Times New Roman" panose="02020603050405020304" pitchFamily="18" charset="0"/>
                <a:cs typeface="Times New Roman" panose="02020603050405020304" pitchFamily="18" charset="0"/>
              </a:rPr>
              <a:t>Hau</a:t>
            </a:r>
            <a:r>
              <a:rPr lang="en-US" altLang="zh-CN" b="1" dirty="0">
                <a:latin typeface="Times New Roman" panose="02020603050405020304" pitchFamily="18" charset="0"/>
                <a:cs typeface="Times New Roman" panose="02020603050405020304" pitchFamily="18" charset="0"/>
              </a:rPr>
              <a:t> </a:t>
            </a:r>
          </a:p>
        </p:txBody>
      </p:sp>
      <p:pic>
        <p:nvPicPr>
          <p:cNvPr id="7" name="Picture 6"/>
          <p:cNvPicPr>
            <a:picLocks noChangeAspect="1"/>
          </p:cNvPicPr>
          <p:nvPr/>
        </p:nvPicPr>
        <p:blipFill>
          <a:blip r:embed="rId4"/>
          <a:stretch>
            <a:fillRect/>
          </a:stretch>
        </p:blipFill>
        <p:spPr>
          <a:xfrm>
            <a:off x="6043214" y="4077072"/>
            <a:ext cx="2445114" cy="1642886"/>
          </a:xfrm>
          <a:prstGeom prst="rect">
            <a:avLst/>
          </a:prstGeom>
        </p:spPr>
      </p:pic>
      <p:sp>
        <p:nvSpPr>
          <p:cNvPr id="8" name="Rectangle 7"/>
          <p:cNvSpPr/>
          <p:nvPr/>
        </p:nvSpPr>
        <p:spPr>
          <a:xfrm>
            <a:off x="6206666" y="5775656"/>
            <a:ext cx="2159566" cy="369332"/>
          </a:xfrm>
          <a:prstGeom prst="rect">
            <a:avLst/>
          </a:prstGeom>
        </p:spPr>
        <p:txBody>
          <a:bodyPr wrap="none">
            <a:spAutoFit/>
          </a:bodyPr>
          <a:lstStyle/>
          <a:p>
            <a:r>
              <a:rPr lang="en-US" altLang="zh-CN" b="1" dirty="0">
                <a:latin typeface="Times New Roman" panose="02020603050405020304" pitchFamily="18" charset="0"/>
                <a:cs typeface="Times New Roman" panose="02020603050405020304" pitchFamily="18" charset="0"/>
              </a:rPr>
              <a:t>Birthday of Buddha</a:t>
            </a:r>
          </a:p>
        </p:txBody>
      </p:sp>
      <p:pic>
        <p:nvPicPr>
          <p:cNvPr id="9" name="Picture 8"/>
          <p:cNvPicPr>
            <a:picLocks noChangeAspect="1"/>
          </p:cNvPicPr>
          <p:nvPr/>
        </p:nvPicPr>
        <p:blipFill>
          <a:blip r:embed="rId5"/>
          <a:stretch>
            <a:fillRect/>
          </a:stretch>
        </p:blipFill>
        <p:spPr>
          <a:xfrm>
            <a:off x="8730365" y="4087172"/>
            <a:ext cx="2203982" cy="1642886"/>
          </a:xfrm>
          <a:prstGeom prst="rect">
            <a:avLst/>
          </a:prstGeom>
        </p:spPr>
      </p:pic>
      <p:sp>
        <p:nvSpPr>
          <p:cNvPr id="10" name="Rectangle 9"/>
          <p:cNvSpPr/>
          <p:nvPr/>
        </p:nvSpPr>
        <p:spPr>
          <a:xfrm>
            <a:off x="8630901" y="5787406"/>
            <a:ext cx="2845651" cy="369332"/>
          </a:xfrm>
          <a:prstGeom prst="rect">
            <a:avLst/>
          </a:prstGeom>
        </p:spPr>
        <p:txBody>
          <a:bodyPr wrap="none">
            <a:spAutoFit/>
          </a:bodyPr>
          <a:lstStyle/>
          <a:p>
            <a:r>
              <a:rPr lang="en-US" altLang="zh-CN"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Cheung</a:t>
            </a:r>
            <a:r>
              <a:rPr lang="zh-CN" altLang="en-US"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Chau</a:t>
            </a:r>
            <a:r>
              <a:rPr lang="zh-CN" altLang="en-US"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Bun</a:t>
            </a:r>
            <a:r>
              <a:rPr lang="zh-CN" altLang="en-US"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Festival</a:t>
            </a:r>
            <a:endParaRPr lang="zh-TW" altLang="en-US" b="0" i="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2" name="Rectangle 11"/>
          <p:cNvSpPr/>
          <p:nvPr/>
        </p:nvSpPr>
        <p:spPr>
          <a:xfrm>
            <a:off x="483277" y="6154314"/>
            <a:ext cx="10993275" cy="523220"/>
          </a:xfrm>
          <a:prstGeom prst="rect">
            <a:avLst/>
          </a:prstGeom>
        </p:spPr>
        <p:txBody>
          <a:bodyPr wrap="square">
            <a:spAutoFit/>
          </a:bodyPr>
          <a:lstStyle/>
          <a:p>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Photo</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credit:</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Hong Kong Tourism Board</a:t>
            </a:r>
          </a:p>
          <a:p>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(https://www.discoverhongkong.com/eng/explore/culture/celebrate-in-hong-kong-with-time-honoured-festivities.html)</a:t>
            </a:r>
            <a:endParaRPr lang="en-US" sz="1400" strike="sngStrike" dirty="0">
              <a:latin typeface="Times New Roman" panose="02020603050405020304" pitchFamily="18" charset="0"/>
              <a:cs typeface="Times New Roman" panose="02020603050405020304" pitchFamily="18" charset="0"/>
            </a:endParaRPr>
          </a:p>
        </p:txBody>
      </p:sp>
      <p:sp>
        <p:nvSpPr>
          <p:cNvPr id="2" name="内容占位符 1">
            <a:extLst>
              <a:ext uri="{FF2B5EF4-FFF2-40B4-BE49-F238E27FC236}">
                <a16:creationId xmlns:a16="http://schemas.microsoft.com/office/drawing/2014/main" id="{B8B8E5D7-00A6-4C4B-A304-718CE6EB4C38}"/>
              </a:ext>
            </a:extLst>
          </p:cNvPr>
          <p:cNvSpPr>
            <a:spLocks noGrp="1"/>
          </p:cNvSpPr>
          <p:nvPr>
            <p:ph idx="1"/>
          </p:nvPr>
        </p:nvSpPr>
        <p:spPr>
          <a:xfrm>
            <a:off x="483277" y="1491327"/>
            <a:ext cx="11194917" cy="2800103"/>
          </a:xfrm>
        </p:spPr>
        <p:txBody>
          <a:bodyPr vert="horz" lIns="91440" tIns="45720" rIns="91440" bIns="45720" rtlCol="0">
            <a:noAutofit/>
          </a:bodyPr>
          <a:lstStyle/>
          <a:p>
            <a:pPr algn="just">
              <a:lnSpc>
                <a:spcPct val="100000"/>
              </a:lnSpc>
              <a:spcBef>
                <a:spcPts val="0"/>
              </a:spcBef>
              <a:spcAft>
                <a:spcPts val="0"/>
              </a:spcAft>
            </a:pPr>
            <a:r>
              <a:rPr lang="en-US" altLang="zh-CN"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Hong Kong</a:t>
            </a:r>
            <a:r>
              <a:rPr lang="zh-CN" altLang="en-US"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culture</a:t>
            </a:r>
            <a:r>
              <a:rPr lang="zh-CN" altLang="en-US"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is</a:t>
            </a:r>
            <a:r>
              <a:rPr lang="zh-CN" altLang="en-US"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rooted in</a:t>
            </a:r>
            <a:r>
              <a:rPr lang="zh-CN" altLang="en-US"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Chinese</a:t>
            </a:r>
            <a:r>
              <a:rPr lang="zh-CN" altLang="en-US"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culture</a:t>
            </a:r>
            <a:r>
              <a:rPr lang="zh-CN" altLang="en-US"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 influenced</a:t>
            </a:r>
            <a:r>
              <a:rPr lang="zh-CN" altLang="en-US"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by</a:t>
            </a:r>
            <a:r>
              <a:rPr lang="zh-CN" altLang="en-US"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other cultures.</a:t>
            </a:r>
            <a:r>
              <a:rPr lang="zh-CN" altLang="en-US"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With</a:t>
            </a:r>
            <a:r>
              <a:rPr lang="zh-CN" altLang="en-US"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its</a:t>
            </a:r>
            <a:r>
              <a:rPr lang="zh-CN" altLang="en-US"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unique</a:t>
            </a:r>
            <a:r>
              <a:rPr lang="zh-CN" altLang="en-US"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geographical location</a:t>
            </a:r>
            <a:r>
              <a:rPr lang="zh-CN" altLang="en-US"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historical</a:t>
            </a:r>
            <a:r>
              <a:rPr lang="zh-CN" altLang="en-US"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background,</a:t>
            </a:r>
            <a:r>
              <a:rPr lang="zh-CN" altLang="en-US"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Hong Kong</a:t>
            </a:r>
            <a:r>
              <a:rPr lang="zh-CN" altLang="en-US"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has</a:t>
            </a:r>
            <a:r>
              <a:rPr lang="zh-CN" altLang="en-US"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become</a:t>
            </a:r>
            <a:r>
              <a:rPr lang="zh-CN" altLang="en-US"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a:t>
            </a:r>
            <a:r>
              <a:rPr lang="zh-CN" altLang="en-US"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place</a:t>
            </a:r>
            <a:r>
              <a:rPr lang="zh-CN" altLang="en-US"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where the</a:t>
            </a:r>
            <a:r>
              <a:rPr lang="zh-CN" altLang="en-US"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Chinese</a:t>
            </a:r>
            <a:r>
              <a:rPr lang="zh-CN" altLang="en-US"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Western</a:t>
            </a:r>
            <a:r>
              <a:rPr lang="zh-CN" altLang="en-US"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cultures</a:t>
            </a:r>
            <a:r>
              <a:rPr lang="zh-CN" altLang="en-US"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meet. Not only people can enjoy Cantonese</a:t>
            </a:r>
            <a:r>
              <a:rPr lang="zh-CN" altLang="en-US"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opera</a:t>
            </a:r>
            <a:r>
              <a:rPr lang="zh-CN" altLang="en-US"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other</a:t>
            </a:r>
            <a:r>
              <a:rPr lang="zh-CN" altLang="en-US"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Chinese</a:t>
            </a:r>
            <a:r>
              <a:rPr lang="zh-CN" altLang="en-US"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local</a:t>
            </a:r>
            <a:r>
              <a:rPr lang="zh-CN" altLang="en-US"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operas,</a:t>
            </a:r>
            <a:r>
              <a:rPr lang="zh-CN" altLang="en-US"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but also ballet</a:t>
            </a:r>
            <a:r>
              <a:rPr lang="zh-CN" altLang="en-US"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 orchestra performances.</a:t>
            </a:r>
            <a:r>
              <a:rPr lang="zh-CN" altLang="en-US"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Apart from valuing traditional</a:t>
            </a:r>
            <a:r>
              <a:rPr lang="zh-CN" altLang="en-US"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Chinese</a:t>
            </a:r>
            <a:r>
              <a:rPr lang="zh-CN" altLang="en-US"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festivals, Hong Kong people also celebrate</a:t>
            </a:r>
            <a:r>
              <a:rPr lang="zh-CN" altLang="en-US"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Western</a:t>
            </a:r>
            <a:r>
              <a:rPr lang="zh-CN" altLang="en-US"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ones.</a:t>
            </a:r>
            <a:r>
              <a:rPr lang="zh-CN" altLang="en-US"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As</a:t>
            </a:r>
            <a:r>
              <a:rPr lang="zh-CN" altLang="en-US"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crucial</a:t>
            </a:r>
            <a:r>
              <a:rPr lang="zh-CN" altLang="en-US"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cultural</a:t>
            </a:r>
            <a:r>
              <a:rPr lang="zh-CN" altLang="en-US"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assets of Hong Kong,</a:t>
            </a:r>
            <a:r>
              <a:rPr lang="zh-CN" altLang="en-US"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Chinese traditional</a:t>
            </a:r>
            <a:r>
              <a:rPr lang="zh-CN" altLang="en-US"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culture,</a:t>
            </a:r>
            <a:r>
              <a:rPr lang="zh-CN" altLang="en-US"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customs</a:t>
            </a:r>
            <a:r>
              <a:rPr lang="zh-CN" altLang="en-US"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festive</a:t>
            </a:r>
            <a:r>
              <a:rPr lang="zh-CN" altLang="en-US"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celebrations are</a:t>
            </a:r>
            <a:r>
              <a:rPr lang="zh-CN" altLang="en-US"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inherited</a:t>
            </a:r>
            <a:r>
              <a:rPr lang="zh-CN" altLang="en-US"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developed</a:t>
            </a:r>
            <a:r>
              <a:rPr lang="zh-CN" altLang="en-US"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to</a:t>
            </a:r>
            <a:r>
              <a:rPr lang="zh-CN" altLang="en-US"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attract</a:t>
            </a:r>
            <a:r>
              <a:rPr lang="zh-CN" altLang="en-US"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foreign</a:t>
            </a:r>
            <a:r>
              <a:rPr lang="zh-CN" altLang="en-US"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15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tourists.</a:t>
            </a:r>
            <a:r>
              <a:rPr lang="zh-TW" altLang="zh-HK" dirty="0">
                <a:solidFill>
                  <a:schemeClr val="tx1"/>
                </a:solidFill>
              </a:rPr>
              <a:t> </a:t>
            </a:r>
          </a:p>
        </p:txBody>
      </p:sp>
    </p:spTree>
    <p:extLst>
      <p:ext uri="{BB962C8B-B14F-4D97-AF65-F5344CB8AC3E}">
        <p14:creationId xmlns:p14="http://schemas.microsoft.com/office/powerpoint/2010/main" val="4364223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654C705-DC54-452B-BA25-246019F2681A}"/>
              </a:ext>
            </a:extLst>
          </p:cNvPr>
          <p:cNvSpPr>
            <a:spLocks noChangeArrowheads="1"/>
          </p:cNvSpPr>
          <p:nvPr/>
        </p:nvSpPr>
        <p:spPr bwMode="auto">
          <a:xfrm>
            <a:off x="2351584" y="2060848"/>
            <a:ext cx="6822058" cy="1884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tabLst>
                <a:tab pos="457200" algn="l"/>
              </a:tabLst>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tabLst>
                <a:tab pos="457200" algn="l"/>
              </a:tabLst>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tabLst>
                <a:tab pos="457200" algn="l"/>
              </a:tabLst>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lnSpc>
                <a:spcPct val="150000"/>
              </a:lnSpc>
              <a:spcBef>
                <a:spcPct val="0"/>
              </a:spcBef>
              <a:buNone/>
            </a:pPr>
            <a:r>
              <a:rPr kumimoji="1" lang="en-US" altLang="zh-CN" sz="8800" dirty="0">
                <a:latin typeface="Times New Roman" panose="02020603050405020304" pitchFamily="18" charset="0"/>
                <a:ea typeface="DFKai-SB" panose="03000509000000000000" pitchFamily="65" charset="-120"/>
                <a:cs typeface="Times New Roman" panose="02020603050405020304" pitchFamily="18" charset="0"/>
              </a:rPr>
              <a:t>The End</a:t>
            </a:r>
            <a:endParaRPr lang="zh-CN" altLang="zh-CN" sz="8800" b="1" dirty="0">
              <a:latin typeface="DFKai-SB" panose="03000509000000000000" pitchFamily="65" charset="-120"/>
              <a:ea typeface="DFKai-SB" panose="03000509000000000000" pitchFamily="65" charset="-120"/>
              <a:cs typeface="Times New Roman" panose="02020603050405020304" pitchFamily="18" charset="0"/>
            </a:endParaRPr>
          </a:p>
        </p:txBody>
      </p:sp>
      <p:sp>
        <p:nvSpPr>
          <p:cNvPr id="3" name="灯片编号占位符 1">
            <a:extLst>
              <a:ext uri="{FF2B5EF4-FFF2-40B4-BE49-F238E27FC236}">
                <a16:creationId xmlns:a16="http://schemas.microsoft.com/office/drawing/2014/main" id="{3C20E7B9-7EA3-4C5F-87C0-8B1F371FFE6F}"/>
              </a:ext>
            </a:extLst>
          </p:cNvPr>
          <p:cNvSpPr txBox="1">
            <a:spLocks/>
          </p:cNvSpPr>
          <p:nvPr/>
        </p:nvSpPr>
        <p:spPr>
          <a:xfrm>
            <a:off x="11208568" y="6309320"/>
            <a:ext cx="504056"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C913308-F349-4B6D-A68A-DD1791B4A57B}" type="slidenum">
              <a:rPr lang="zh-CN" altLang="en-US" sz="1600"/>
              <a:pPr/>
              <a:t>50</a:t>
            </a:fld>
            <a:endParaRPr lang="zh-CN" altLang="en-US" sz="1600" dirty="0"/>
          </a:p>
        </p:txBody>
      </p:sp>
    </p:spTree>
    <p:extLst>
      <p:ext uri="{BB962C8B-B14F-4D97-AF65-F5344CB8AC3E}">
        <p14:creationId xmlns:p14="http://schemas.microsoft.com/office/powerpoint/2010/main" val="8208582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10">
            <a:extLst>
              <a:ext uri="{FF2B5EF4-FFF2-40B4-BE49-F238E27FC236}">
                <a16:creationId xmlns:a16="http://schemas.microsoft.com/office/drawing/2014/main" id="{8E3EE96F-2378-4BA4-8202-5DCCE573319E}"/>
              </a:ext>
            </a:extLst>
          </p:cNvPr>
          <p:cNvSpPr txBox="1"/>
          <p:nvPr/>
        </p:nvSpPr>
        <p:spPr>
          <a:xfrm>
            <a:off x="3215681" y="117693"/>
            <a:ext cx="5760640" cy="646331"/>
          </a:xfrm>
          <a:prstGeom prst="rect">
            <a:avLst/>
          </a:prstGeom>
          <a:noFill/>
        </p:spPr>
        <p:txBody>
          <a:bodyPr wrap="square" rtlCol="0">
            <a:spAutoFit/>
          </a:bodyPr>
          <a:lstStyle/>
          <a:p>
            <a:pPr algn="ctr" eaLnBrk="1" fontAlgn="auto" hangingPunct="1">
              <a:spcBef>
                <a:spcPts val="0"/>
              </a:spcBef>
              <a:spcAft>
                <a:spcPts val="0"/>
              </a:spcAft>
            </a:pPr>
            <a:r>
              <a:rPr lang="en-US" altLang="zh-CN" sz="3600" b="1" dirty="0">
                <a:solidFill>
                  <a:schemeClr val="accent6">
                    <a:lumMod val="50000"/>
                  </a:schemeClr>
                </a:solidFill>
                <a:latin typeface="Times New Roman" panose="02020603050405020304" pitchFamily="18" charset="0"/>
                <a:ea typeface="標楷體" panose="03000509000000000000" pitchFamily="65" charset="-120"/>
                <a:cs typeface="Times New Roman" panose="02020603050405020304" pitchFamily="18" charset="0"/>
              </a:rPr>
              <a:t>User Guide </a:t>
            </a:r>
            <a:endParaRPr lang="zh-CN" altLang="en-US" sz="3600" b="1" dirty="0">
              <a:solidFill>
                <a:schemeClr val="accent6">
                  <a:lumMod val="50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3" name="文本框 10">
            <a:extLst>
              <a:ext uri="{FF2B5EF4-FFF2-40B4-BE49-F238E27FC236}">
                <a16:creationId xmlns:a16="http://schemas.microsoft.com/office/drawing/2014/main" id="{8E3EE96F-2378-4BA4-8202-5DCCE573319E}"/>
              </a:ext>
            </a:extLst>
          </p:cNvPr>
          <p:cNvSpPr txBox="1"/>
          <p:nvPr/>
        </p:nvSpPr>
        <p:spPr>
          <a:xfrm>
            <a:off x="537882" y="764024"/>
            <a:ext cx="11106565" cy="5524589"/>
          </a:xfrm>
          <a:prstGeom prst="rect">
            <a:avLst/>
          </a:prstGeom>
          <a:noFill/>
        </p:spPr>
        <p:txBody>
          <a:bodyPr wrap="square" rtlCol="0">
            <a:spAutoFit/>
          </a:bodyPr>
          <a:lstStyle/>
          <a:p>
            <a:pPr marL="285750" indent="-285750" algn="just">
              <a:spcBef>
                <a:spcPts val="600"/>
              </a:spcBef>
              <a:buFont typeface="Arial" panose="020B0604020202020204" pitchFamily="34" charset="0"/>
              <a:buChar char="•"/>
            </a:pPr>
            <a:r>
              <a:rPr lang="en-US" altLang="zh-CN" sz="1700" b="1" dirty="0">
                <a:solidFill>
                  <a:schemeClr val="accent6">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The primary users of this resource are teachers. It aims to provide teachers with content knowledge relevant to the topic to enable teachers to have a deeper understanding of teaching content when preparing for their lessons. </a:t>
            </a:r>
          </a:p>
          <a:p>
            <a:pPr marL="285750" indent="-285750" algn="just">
              <a:spcBef>
                <a:spcPts val="600"/>
              </a:spcBef>
              <a:buFont typeface="Arial" panose="020B0604020202020204" pitchFamily="34" charset="0"/>
              <a:buChar char="•"/>
            </a:pPr>
            <a:r>
              <a:rPr lang="en-US" altLang="zh-TW" sz="1700" b="1" dirty="0">
                <a:solidFill>
                  <a:schemeClr val="accent6">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All data, videos, photos, pictures, questions and suggested answers can be used for multiple purposes, such as teachers’ teaching materials, references for curriculum planning and learning and teaching, and student assignments, etc. To align with Citizenship and Social Development Curriculum and Assessment Guide (Secondary 4-6) (2021) (C&amp;A Guide), this resource should be adapted to cater for students’ learning diversity and the needs of classroom teaching, etc.  </a:t>
            </a:r>
          </a:p>
          <a:p>
            <a:pPr marL="285750" indent="-285750" algn="just">
              <a:spcBef>
                <a:spcPts val="600"/>
              </a:spcBef>
              <a:buFont typeface="Arial" panose="020B0604020202020204" pitchFamily="34" charset="0"/>
              <a:buChar char="•"/>
            </a:pPr>
            <a:r>
              <a:rPr lang="en-US" altLang="zh-CN" sz="1700" b="1" dirty="0">
                <a:solidFill>
                  <a:schemeClr val="accent6">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Teachers may provide appropriate supplementary notes/ explanations to enrich this resource in order to enhance students’ understanding of the topic and information provided. </a:t>
            </a:r>
          </a:p>
          <a:p>
            <a:pPr marL="285750" indent="-285750" algn="just">
              <a:spcBef>
                <a:spcPts val="600"/>
              </a:spcBef>
              <a:buFont typeface="Arial" panose="020B0604020202020204" pitchFamily="34" charset="0"/>
              <a:buChar char="•"/>
            </a:pPr>
            <a:r>
              <a:rPr lang="en-US" altLang="zh-TW" sz="1700" b="1" dirty="0">
                <a:solidFill>
                  <a:schemeClr val="accent6">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In accordance with the curriculum rationale and aims, teachers may select other learning and teaching resources which are correct, reliable, objective and impartial to help students build up a solid knowledge base, develop positive values and attitudes as well as enhance critical thinking and problem solving skills, and various generic skills. </a:t>
            </a:r>
          </a:p>
          <a:p>
            <a:pPr marL="285750" indent="-285750" algn="just">
              <a:spcBef>
                <a:spcPts val="600"/>
              </a:spcBef>
              <a:buFont typeface="Arial" panose="020B0604020202020204" pitchFamily="34" charset="0"/>
              <a:buChar char="•"/>
            </a:pPr>
            <a:r>
              <a:rPr lang="en-US" altLang="zh-CN" sz="1700" b="1" dirty="0">
                <a:solidFill>
                  <a:schemeClr val="accent6">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If some information cannot be provided in this resource due to copyright issue, teachers may visit relevant websites provided. </a:t>
            </a:r>
          </a:p>
          <a:p>
            <a:pPr marL="285750" indent="-285750" algn="just">
              <a:spcBef>
                <a:spcPts val="600"/>
              </a:spcBef>
              <a:buFont typeface="Arial" panose="020B0604020202020204" pitchFamily="34" charset="0"/>
              <a:buChar char="•"/>
            </a:pPr>
            <a:r>
              <a:rPr lang="en-US" altLang="zh-CN" sz="1700" b="1" dirty="0">
                <a:solidFill>
                  <a:schemeClr val="accent6">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Some information may have been updated when being used by teachers, teachers may visit the corresponding websites to obtain the up-to-date information.</a:t>
            </a:r>
          </a:p>
          <a:p>
            <a:pPr marL="285750" indent="-285750" algn="just">
              <a:spcBef>
                <a:spcPts val="600"/>
              </a:spcBef>
              <a:buFont typeface="Arial" panose="020B0604020202020204" pitchFamily="34" charset="0"/>
              <a:buChar char="•"/>
            </a:pPr>
            <a:r>
              <a:rPr lang="en-US" altLang="zh-TW" sz="1700" b="1" dirty="0">
                <a:solidFill>
                  <a:schemeClr val="accent6">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Please also refer to the C&amp;A Guide to understand the requirements and arrangements of the learning and teaching of the curriculum. </a:t>
            </a:r>
            <a:endParaRPr lang="en-US" altLang="zh-CN" sz="1700" dirty="0">
              <a:solidFill>
                <a:schemeClr val="accent6">
                  <a:lumMod val="75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Slide Number Placeholder 1"/>
          <p:cNvSpPr>
            <a:spLocks noGrp="1"/>
          </p:cNvSpPr>
          <p:nvPr>
            <p:ph type="sldNum" sz="quarter" idx="10"/>
          </p:nvPr>
        </p:nvSpPr>
        <p:spPr>
          <a:xfrm>
            <a:off x="11644447" y="6492875"/>
            <a:ext cx="2743200" cy="365125"/>
          </a:xfrm>
        </p:spPr>
        <p:txBody>
          <a:bodyPr/>
          <a:lstStyle/>
          <a:p>
            <a:pPr>
              <a:defRPr/>
            </a:pPr>
            <a:fld id="{FBEE615D-87E0-4B8C-A4FF-FD11AD616FE0}" type="slidenum">
              <a:rPr lang="en-US" altLang="en-US" sz="1600" smtClean="0">
                <a:solidFill>
                  <a:srgbClr val="000000"/>
                </a:solidFill>
              </a:rPr>
              <a:pPr>
                <a:defRPr/>
              </a:pPr>
              <a:t>51</a:t>
            </a:fld>
            <a:endParaRPr lang="en-US" altLang="en-US" sz="1600" dirty="0">
              <a:solidFill>
                <a:srgbClr val="000000"/>
              </a:solidFill>
            </a:endParaRPr>
          </a:p>
        </p:txBody>
      </p:sp>
    </p:spTree>
    <p:extLst>
      <p:ext uri="{BB962C8B-B14F-4D97-AF65-F5344CB8AC3E}">
        <p14:creationId xmlns:p14="http://schemas.microsoft.com/office/powerpoint/2010/main" val="41056784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9330" name="Rectangle 3">
            <a:extLst>
              <a:ext uri="{FF2B5EF4-FFF2-40B4-BE49-F238E27FC236}">
                <a16:creationId xmlns:a16="http://schemas.microsoft.com/office/drawing/2014/main" id="{D9428E4F-723D-4122-B1D9-ED435A491179}"/>
              </a:ext>
            </a:extLst>
          </p:cNvPr>
          <p:cNvSpPr>
            <a:spLocks noGrp="1" noChangeArrowheads="1"/>
          </p:cNvSpPr>
          <p:nvPr>
            <p:ph idx="1"/>
          </p:nvPr>
        </p:nvSpPr>
        <p:spPr>
          <a:xfrm>
            <a:off x="551383" y="1521104"/>
            <a:ext cx="11161241" cy="2844000"/>
          </a:xfrm>
          <a:ln w="12700">
            <a:solidFill>
              <a:srgbClr val="0070C0"/>
            </a:solidFill>
          </a:ln>
        </p:spPr>
        <p:txBody>
          <a:bodyPr lIns="108000" rIns="108000">
            <a:noAutofit/>
          </a:bodyPr>
          <a:lstStyle/>
          <a:p>
            <a:pPr marL="0" indent="0" algn="just">
              <a:lnSpc>
                <a:spcPct val="100000"/>
              </a:lnSpc>
              <a:spcBef>
                <a:spcPts val="0"/>
              </a:spcBef>
              <a:spcAft>
                <a:spcPts val="600"/>
              </a:spcAft>
              <a:buNone/>
              <a:tabLst>
                <a:tab pos="342900" algn="l"/>
              </a:tabLst>
            </a:pP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integration of diverse cultures in Hong Kong</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is</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manifested in</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rich and </a:t>
            </a:r>
            <a:r>
              <a:rPr lang="en-US" altLang="zh-CN" sz="2600" dirty="0" err="1">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colourful</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development</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of</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its arts</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 culture.</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endParaRPr lang="en-US" altLang="zh-TW"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marL="0" indent="0" algn="just">
              <a:lnSpc>
                <a:spcPct val="100000"/>
              </a:lnSpc>
              <a:spcBef>
                <a:spcPts val="0"/>
              </a:spcBef>
              <a:spcAft>
                <a:spcPts val="600"/>
              </a:spcAft>
              <a:buNone/>
              <a:tabLst>
                <a:tab pos="342900" algn="l"/>
              </a:tabLst>
            </a:pP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examples</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below</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illustrate</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development</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of</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arts</a:t>
            </a:r>
            <a:r>
              <a:rPr lang="zh-CN"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 culture in Hong Kong.</a:t>
            </a:r>
            <a:endParaRPr lang="en-US" altLang="zh-TW"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marL="0" indent="0" algn="just">
              <a:lnSpc>
                <a:spcPct val="100000"/>
              </a:lnSpc>
              <a:spcBef>
                <a:spcPts val="0"/>
              </a:spcBef>
              <a:spcAft>
                <a:spcPts val="600"/>
              </a:spcAft>
              <a:buNone/>
              <a:tabLst>
                <a:tab pos="342900" algn="l"/>
              </a:tabLst>
            </a:pPr>
            <a:endParaRPr lang="en-US" altLang="zh-TW"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marL="0" indent="0" algn="just">
              <a:lnSpc>
                <a:spcPct val="100000"/>
              </a:lnSpc>
              <a:buNone/>
              <a:tabLst>
                <a:tab pos="342900" algn="l"/>
              </a:tabLst>
            </a:pPr>
            <a:endParaRPr lang="en-US" altLang="zh-TW"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marL="0" indent="0" algn="just">
              <a:lnSpc>
                <a:spcPct val="100000"/>
              </a:lnSpc>
              <a:buNone/>
              <a:tabLst>
                <a:tab pos="342900" algn="l"/>
              </a:tabLst>
            </a:pPr>
            <a:endParaRPr lang="en-US" altLang="zh-TW"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99334" name="灯片编号占位符 1">
            <a:extLst>
              <a:ext uri="{FF2B5EF4-FFF2-40B4-BE49-F238E27FC236}">
                <a16:creationId xmlns:a16="http://schemas.microsoft.com/office/drawing/2014/main" id="{71D22712-8764-4095-9799-556A5B561EA2}"/>
              </a:ext>
            </a:extLst>
          </p:cNvPr>
          <p:cNvSpPr>
            <a:spLocks noGrp="1" noChangeArrowheads="1"/>
          </p:cNvSpPr>
          <p:nvPr>
            <p:ph type="sldNum" sz="quarter" idx="12"/>
          </p:nvPr>
        </p:nvSpPr>
        <p:spPr>
          <a:xfrm>
            <a:off x="10848528" y="6365428"/>
            <a:ext cx="984019" cy="365125"/>
          </a:xfrm>
          <a:noFill/>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18859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2288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25717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29146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defTabSz="914400">
              <a:spcBef>
                <a:spcPct val="0"/>
              </a:spcBef>
              <a:buNone/>
              <a:defRPr/>
            </a:pPr>
            <a:fld id="{51045F6C-5251-4DCB-B448-584EE4FEAEB6}" type="slidenum">
              <a:rPr lang="en-US" altLang="zh-CN" sz="1600"/>
              <a:pPr defTabSz="914400">
                <a:spcBef>
                  <a:spcPct val="0"/>
                </a:spcBef>
                <a:buNone/>
                <a:defRPr/>
              </a:pPr>
              <a:t>6</a:t>
            </a:fld>
            <a:endParaRPr lang="en-US" altLang="zh-CN" sz="1600" dirty="0"/>
          </a:p>
        </p:txBody>
      </p:sp>
      <p:sp>
        <p:nvSpPr>
          <p:cNvPr id="6" name="文本框 10">
            <a:extLst>
              <a:ext uri="{FF2B5EF4-FFF2-40B4-BE49-F238E27FC236}">
                <a16:creationId xmlns:a16="http://schemas.microsoft.com/office/drawing/2014/main" id="{5D02459D-5A40-4071-9065-217BFDD840B4}"/>
              </a:ext>
            </a:extLst>
          </p:cNvPr>
          <p:cNvSpPr txBox="1"/>
          <p:nvPr/>
        </p:nvSpPr>
        <p:spPr>
          <a:xfrm>
            <a:off x="335360" y="188640"/>
            <a:ext cx="11497187" cy="1200329"/>
          </a:xfrm>
          <a:prstGeom prst="rect">
            <a:avLst/>
          </a:prstGeom>
          <a:noFill/>
        </p:spPr>
        <p:txBody>
          <a:bodyPr wrap="square">
            <a:spAutoFit/>
          </a:bodyPr>
          <a:lstStyle/>
          <a:p>
            <a:pPr algn="ctr"/>
            <a:r>
              <a:rPr lang="en-US" altLang="zh-CN" sz="3600" b="1" dirty="0">
                <a:latin typeface="Times New Roman" panose="02020603050405020304" pitchFamily="18" charset="0"/>
                <a:ea typeface="DFKai-SB" panose="03000509000000000000" pitchFamily="65" charset="-120"/>
                <a:cs typeface="Times New Roman" panose="02020603050405020304" pitchFamily="18" charset="0"/>
              </a:rPr>
              <a:t>Characteristics of cultural diversity with</a:t>
            </a:r>
            <a:r>
              <a:rPr lang="zh-CN" altLang="en-US" sz="36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600" b="1" dirty="0">
                <a:latin typeface="Times New Roman" panose="02020603050405020304" pitchFamily="18" charset="0"/>
                <a:ea typeface="DFKai-SB" panose="03000509000000000000" pitchFamily="65" charset="-120"/>
                <a:cs typeface="Times New Roman" panose="02020603050405020304" pitchFamily="18" charset="0"/>
              </a:rPr>
              <a:t>Chinese</a:t>
            </a:r>
            <a:r>
              <a:rPr lang="zh-CN" altLang="en-US" sz="36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600" b="1" dirty="0">
                <a:latin typeface="Times New Roman" panose="02020603050405020304" pitchFamily="18" charset="0"/>
                <a:ea typeface="DFKai-SB" panose="03000509000000000000" pitchFamily="65" charset="-120"/>
                <a:cs typeface="Times New Roman" panose="02020603050405020304" pitchFamily="18" charset="0"/>
              </a:rPr>
              <a:t>culture</a:t>
            </a:r>
            <a:r>
              <a:rPr lang="zh-CN" altLang="en-US" sz="36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600" b="1" dirty="0">
                <a:latin typeface="Times New Roman" panose="02020603050405020304" pitchFamily="18" charset="0"/>
                <a:ea typeface="DFKai-SB" panose="03000509000000000000" pitchFamily="65" charset="-120"/>
                <a:cs typeface="Times New Roman" panose="02020603050405020304" pitchFamily="18" charset="0"/>
              </a:rPr>
              <a:t>as</a:t>
            </a:r>
            <a:r>
              <a:rPr lang="zh-CN" altLang="en-US" sz="36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600" b="1" dirty="0">
                <a:latin typeface="Times New Roman" panose="02020603050405020304" pitchFamily="18" charset="0"/>
                <a:ea typeface="DFKai-SB" panose="03000509000000000000" pitchFamily="65" charset="-120"/>
                <a:cs typeface="Times New Roman" panose="02020603050405020304" pitchFamily="18" charset="0"/>
              </a:rPr>
              <a:t>the</a:t>
            </a:r>
            <a:r>
              <a:rPr lang="zh-CN" altLang="en-US" sz="36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600" b="1" dirty="0">
                <a:latin typeface="Times New Roman" panose="02020603050405020304" pitchFamily="18" charset="0"/>
                <a:ea typeface="DFKai-SB" panose="03000509000000000000" pitchFamily="65" charset="-120"/>
                <a:cs typeface="Times New Roman" panose="02020603050405020304" pitchFamily="18" charset="0"/>
              </a:rPr>
              <a:t>mainstay in Hong Kong society</a:t>
            </a:r>
            <a:endParaRPr lang="en-US" altLang="zh-TW" sz="3600" b="1"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7" name="Picture 6">
            <a:hlinkClick r:id="rId2"/>
          </p:cNvPr>
          <p:cNvPicPr>
            <a:picLocks noChangeAspect="1"/>
          </p:cNvPicPr>
          <p:nvPr/>
        </p:nvPicPr>
        <p:blipFill>
          <a:blip r:embed="rId3"/>
          <a:stretch>
            <a:fillRect/>
          </a:stretch>
        </p:blipFill>
        <p:spPr>
          <a:xfrm>
            <a:off x="911424" y="3472153"/>
            <a:ext cx="2997230" cy="730183"/>
          </a:xfrm>
          <a:prstGeom prst="rect">
            <a:avLst/>
          </a:prstGeom>
        </p:spPr>
      </p:pic>
      <p:pic>
        <p:nvPicPr>
          <p:cNvPr id="3" name="Picture 2">
            <a:hlinkClick r:id="rId4"/>
          </p:cNvPr>
          <p:cNvPicPr>
            <a:picLocks noChangeAspect="1"/>
          </p:cNvPicPr>
          <p:nvPr/>
        </p:nvPicPr>
        <p:blipFill>
          <a:blip r:embed="rId5"/>
          <a:stretch>
            <a:fillRect/>
          </a:stretch>
        </p:blipFill>
        <p:spPr>
          <a:xfrm>
            <a:off x="6764165" y="3054953"/>
            <a:ext cx="1818082" cy="1201988"/>
          </a:xfrm>
          <a:prstGeom prst="rect">
            <a:avLst/>
          </a:prstGeom>
        </p:spPr>
      </p:pic>
      <p:pic>
        <p:nvPicPr>
          <p:cNvPr id="4" name="Picture 3">
            <a:hlinkClick r:id="rId6"/>
          </p:cNvPr>
          <p:cNvPicPr>
            <a:picLocks noChangeAspect="1"/>
          </p:cNvPicPr>
          <p:nvPr/>
        </p:nvPicPr>
        <p:blipFill>
          <a:blip r:embed="rId7"/>
          <a:stretch>
            <a:fillRect/>
          </a:stretch>
        </p:blipFill>
        <p:spPr>
          <a:xfrm>
            <a:off x="4491566" y="3015277"/>
            <a:ext cx="1689686" cy="1241664"/>
          </a:xfrm>
          <a:prstGeom prst="rect">
            <a:avLst/>
          </a:prstGeom>
        </p:spPr>
      </p:pic>
      <p:pic>
        <p:nvPicPr>
          <p:cNvPr id="9" name="Picture 8">
            <a:hlinkClick r:id="rId8"/>
          </p:cNvPr>
          <p:cNvPicPr>
            <a:picLocks noChangeAspect="1"/>
          </p:cNvPicPr>
          <p:nvPr/>
        </p:nvPicPr>
        <p:blipFill>
          <a:blip r:embed="rId9"/>
          <a:stretch>
            <a:fillRect/>
          </a:stretch>
        </p:blipFill>
        <p:spPr>
          <a:xfrm>
            <a:off x="623392" y="4509120"/>
            <a:ext cx="3513456" cy="1865245"/>
          </a:xfrm>
          <a:prstGeom prst="rect">
            <a:avLst/>
          </a:prstGeom>
        </p:spPr>
      </p:pic>
      <p:sp>
        <p:nvSpPr>
          <p:cNvPr id="10" name="Rectangle 9"/>
          <p:cNvSpPr/>
          <p:nvPr/>
        </p:nvSpPr>
        <p:spPr>
          <a:xfrm>
            <a:off x="4871864" y="4761296"/>
            <a:ext cx="6804000" cy="1332000"/>
          </a:xfrm>
          <a:prstGeom prst="rect">
            <a:avLst/>
          </a:prstGeom>
          <a:ln w="19050">
            <a:solidFill>
              <a:srgbClr val="0070C0"/>
            </a:solidFill>
          </a:ln>
        </p:spPr>
        <p:txBody>
          <a:bodyPr wrap="square" lIns="108000" rIns="108000">
            <a:spAutoFit/>
          </a:bodyPr>
          <a:lstStyle/>
          <a:p>
            <a:pPr algn="just">
              <a:tabLst>
                <a:tab pos="342900" algn="l"/>
              </a:tabLst>
            </a:pP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cultural</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heritage</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based</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on</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Chinese</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traditional culture</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attracts</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people</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worldwide.</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Click</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on the image and</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watch</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video</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to learn</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more.</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endParaRPr lang="en-US" altLang="zh-TW" sz="26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3" name="Left Arrow 12"/>
          <p:cNvSpPr/>
          <p:nvPr/>
        </p:nvSpPr>
        <p:spPr>
          <a:xfrm>
            <a:off x="4237504" y="5178640"/>
            <a:ext cx="490344" cy="55461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8760296" y="3610610"/>
            <a:ext cx="2667145" cy="646331"/>
          </a:xfrm>
          <a:prstGeom prst="rect">
            <a:avLst/>
          </a:prstGeom>
        </p:spPr>
        <p:txBody>
          <a:bodyPr wrap="square">
            <a:spAutoFit/>
          </a:bodyPr>
          <a:lstStyle/>
          <a:p>
            <a:pPr>
              <a:tabLst>
                <a:tab pos="342900" algn="l"/>
              </a:tabLst>
            </a:pPr>
            <a:r>
              <a:rPr lang="en-US" altLang="zh-CN" dirty="0">
                <a:latin typeface="Times New Roman" panose="02020603050405020304" pitchFamily="18" charset="0"/>
                <a:ea typeface="DFKai-SB" panose="03000509000000000000" pitchFamily="65" charset="-120"/>
                <a:cs typeface="Times New Roman" panose="02020603050405020304" pitchFamily="18" charset="0"/>
              </a:rPr>
              <a:t>(Click on the images</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to learn</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more)</a:t>
            </a:r>
            <a:endParaRPr lang="en-US" altLang="zh-TW" dirty="0">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6569739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495244" y="1544012"/>
            <a:ext cx="10065251" cy="2893100"/>
          </a:xfrm>
          <a:prstGeom prst="rect">
            <a:avLst/>
          </a:prstGeom>
          <a:noFill/>
        </p:spPr>
        <p:txBody>
          <a:bodyPr wrap="square">
            <a:spAutoFit/>
          </a:bodyPr>
          <a:lstStyle/>
          <a:p>
            <a:pPr algn="just">
              <a:spcAft>
                <a:spcPts val="600"/>
              </a:spcAft>
              <a:tabLst>
                <a:tab pos="342900" algn="l"/>
              </a:tabLst>
            </a:pP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The features of Hong Kong as a cosmopolitan city,</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where Chinese and Western cultures meet and flourish, are also reflected in</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its pop culture. The influence of foreign cultures on local culture is usually most obvious in pop culture. This</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is</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because</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pop culture</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spreads</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widely and rapidly with</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help</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of</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media,</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which enables easy imitation.</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For</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example,</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European,</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American,</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Japanese</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Korean</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pop cultures</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are well received and popular among Hong Kong people.</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 </a:t>
            </a:r>
            <a:endParaRPr lang="en-US" altLang="zh-TW" sz="26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Slide Number Placeholder 4"/>
          <p:cNvSpPr>
            <a:spLocks noGrp="1"/>
          </p:cNvSpPr>
          <p:nvPr>
            <p:ph type="sldNum" sz="quarter" idx="12"/>
          </p:nvPr>
        </p:nvSpPr>
        <p:spPr>
          <a:xfrm>
            <a:off x="10560496" y="6368046"/>
            <a:ext cx="1312025" cy="365125"/>
          </a:xfrm>
        </p:spPr>
        <p:txBody>
          <a:bodyPr/>
          <a:lstStyle/>
          <a:p>
            <a:fld id="{0C913308-F349-4B6D-A68A-DD1791B4A57B}" type="slidenum">
              <a:rPr lang="zh-CN" altLang="en-US" smtClean="0">
                <a:solidFill>
                  <a:schemeClr val="tx1"/>
                </a:solidFill>
              </a:rPr>
              <a:t>7</a:t>
            </a:fld>
            <a:endParaRPr lang="zh-CN" altLang="en-US" dirty="0">
              <a:solidFill>
                <a:schemeClr val="tx1"/>
              </a:solidFill>
            </a:endParaRPr>
          </a:p>
        </p:txBody>
      </p:sp>
      <p:pic>
        <p:nvPicPr>
          <p:cNvPr id="7" name="Picture 6">
            <a:hlinkClick r:id="rId2"/>
          </p:cNvPr>
          <p:cNvPicPr>
            <a:picLocks noChangeAspect="1"/>
          </p:cNvPicPr>
          <p:nvPr/>
        </p:nvPicPr>
        <p:blipFill>
          <a:blip r:embed="rId3"/>
          <a:stretch>
            <a:fillRect/>
          </a:stretch>
        </p:blipFill>
        <p:spPr>
          <a:xfrm>
            <a:off x="5653883" y="5838391"/>
            <a:ext cx="4690589" cy="829873"/>
          </a:xfrm>
          <a:prstGeom prst="rect">
            <a:avLst/>
          </a:prstGeom>
        </p:spPr>
      </p:pic>
      <p:sp>
        <p:nvSpPr>
          <p:cNvPr id="8" name="Left Arrow 7"/>
          <p:cNvSpPr/>
          <p:nvPr/>
        </p:nvSpPr>
        <p:spPr>
          <a:xfrm rot="16200000">
            <a:off x="7762681" y="5527729"/>
            <a:ext cx="248613" cy="30645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文本框 12">
            <a:extLst>
              <a:ext uri="{FF2B5EF4-FFF2-40B4-BE49-F238E27FC236}">
                <a16:creationId xmlns:a16="http://schemas.microsoft.com/office/drawing/2014/main" id="{12069BB3-6C04-4F26-A4FF-1CD3A5F3C9E1}"/>
              </a:ext>
            </a:extLst>
          </p:cNvPr>
          <p:cNvSpPr txBox="1"/>
          <p:nvPr/>
        </p:nvSpPr>
        <p:spPr>
          <a:xfrm>
            <a:off x="4799855" y="4798893"/>
            <a:ext cx="5436000" cy="646331"/>
          </a:xfrm>
          <a:prstGeom prst="rect">
            <a:avLst/>
          </a:prstGeom>
          <a:noFill/>
          <a:ln w="12700">
            <a:solidFill>
              <a:srgbClr val="FF0000"/>
            </a:solidFill>
          </a:ln>
        </p:spPr>
        <p:txBody>
          <a:bodyPr wrap="square">
            <a:spAutoFit/>
          </a:bodyPr>
          <a:lstStyle/>
          <a:p>
            <a:pPr algn="just"/>
            <a:r>
              <a:rPr lang="en-US" altLang="zh-CN" b="1" dirty="0">
                <a:latin typeface="Times New Roman" panose="02020603050405020304" pitchFamily="18" charset="0"/>
                <a:ea typeface="DFKai-SB" panose="03000509000000000000" pitchFamily="65" charset="-120"/>
                <a:cs typeface="Times New Roman" panose="02020603050405020304" pitchFamily="18" charset="0"/>
              </a:rPr>
              <a:t>Click</a:t>
            </a:r>
            <a:r>
              <a:rPr lang="zh-CN" altLang="en-US"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b="1" dirty="0">
                <a:latin typeface="Times New Roman" panose="02020603050405020304" pitchFamily="18" charset="0"/>
                <a:ea typeface="DFKai-SB" panose="03000509000000000000" pitchFamily="65" charset="-120"/>
                <a:cs typeface="Times New Roman" panose="02020603050405020304" pitchFamily="18" charset="0"/>
              </a:rPr>
              <a:t>on the images to</a:t>
            </a:r>
            <a:r>
              <a:rPr lang="zh-CN" altLang="en-US"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b="1" dirty="0">
                <a:latin typeface="Times New Roman" panose="02020603050405020304" pitchFamily="18" charset="0"/>
                <a:ea typeface="DFKai-SB" panose="03000509000000000000" pitchFamily="65" charset="-120"/>
                <a:cs typeface="Times New Roman" panose="02020603050405020304" pitchFamily="18" charset="0"/>
              </a:rPr>
              <a:t>learn more about the</a:t>
            </a:r>
            <a:r>
              <a:rPr lang="zh-CN" altLang="en-US"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b="1" dirty="0">
                <a:latin typeface="Times New Roman" panose="02020603050405020304" pitchFamily="18" charset="0"/>
                <a:ea typeface="DFKai-SB" panose="03000509000000000000" pitchFamily="65" charset="-120"/>
                <a:cs typeface="Times New Roman" panose="02020603050405020304" pitchFamily="18" charset="0"/>
              </a:rPr>
              <a:t>development</a:t>
            </a:r>
            <a:r>
              <a:rPr lang="zh-CN" altLang="en-US"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b="1" dirty="0">
                <a:latin typeface="Times New Roman" panose="02020603050405020304" pitchFamily="18" charset="0"/>
                <a:ea typeface="DFKai-SB" panose="03000509000000000000" pitchFamily="65" charset="-120"/>
                <a:cs typeface="Times New Roman" panose="02020603050405020304" pitchFamily="18" charset="0"/>
              </a:rPr>
              <a:t>of</a:t>
            </a:r>
            <a:r>
              <a:rPr lang="zh-CN" altLang="en-US"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b="1" dirty="0">
                <a:latin typeface="Times New Roman" panose="02020603050405020304" pitchFamily="18" charset="0"/>
                <a:ea typeface="DFKai-SB" panose="03000509000000000000" pitchFamily="65" charset="-120"/>
                <a:cs typeface="Times New Roman" panose="02020603050405020304" pitchFamily="18" charset="0"/>
              </a:rPr>
              <a:t>diversified</a:t>
            </a:r>
            <a:r>
              <a:rPr lang="zh-CN" altLang="en-US"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b="1" dirty="0">
                <a:latin typeface="Times New Roman" panose="02020603050405020304" pitchFamily="18" charset="0"/>
                <a:ea typeface="DFKai-SB" panose="03000509000000000000" pitchFamily="65" charset="-120"/>
                <a:cs typeface="Times New Roman" panose="02020603050405020304" pitchFamily="18" charset="0"/>
              </a:rPr>
              <a:t>pop culture</a:t>
            </a:r>
            <a:r>
              <a:rPr lang="zh-CN" altLang="en-US"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b="1" dirty="0">
                <a:latin typeface="Times New Roman" panose="02020603050405020304" pitchFamily="18" charset="0"/>
                <a:ea typeface="DFKai-SB" panose="03000509000000000000" pitchFamily="65" charset="-120"/>
                <a:cs typeface="Times New Roman" panose="02020603050405020304" pitchFamily="18" charset="0"/>
              </a:rPr>
              <a:t>in</a:t>
            </a:r>
            <a:r>
              <a:rPr lang="zh-CN" altLang="en-US"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b="1" dirty="0">
                <a:latin typeface="Times New Roman" panose="02020603050405020304" pitchFamily="18" charset="0"/>
                <a:ea typeface="DFKai-SB" panose="03000509000000000000" pitchFamily="65" charset="-120"/>
                <a:cs typeface="Times New Roman" panose="02020603050405020304" pitchFamily="18" charset="0"/>
              </a:rPr>
              <a:t>Hong Kong.</a:t>
            </a:r>
            <a:r>
              <a:rPr lang="zh-CN" altLang="en-US" b="1" dirty="0">
                <a:latin typeface="Times New Roman" panose="02020603050405020304" pitchFamily="18" charset="0"/>
                <a:ea typeface="DFKai-SB" panose="03000509000000000000" pitchFamily="65" charset="-120"/>
                <a:cs typeface="Times New Roman" panose="02020603050405020304" pitchFamily="18" charset="0"/>
              </a:rPr>
              <a:t> </a:t>
            </a:r>
            <a:endParaRPr lang="en-US" altLang="zh-CN" sz="36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1" name="文本框 10">
            <a:extLst>
              <a:ext uri="{FF2B5EF4-FFF2-40B4-BE49-F238E27FC236}">
                <a16:creationId xmlns:a16="http://schemas.microsoft.com/office/drawing/2014/main" id="{5D02459D-5A40-4071-9065-217BFDD840B4}"/>
              </a:ext>
            </a:extLst>
          </p:cNvPr>
          <p:cNvSpPr txBox="1"/>
          <p:nvPr/>
        </p:nvSpPr>
        <p:spPr>
          <a:xfrm>
            <a:off x="335361" y="234514"/>
            <a:ext cx="11537160" cy="1200329"/>
          </a:xfrm>
          <a:prstGeom prst="rect">
            <a:avLst/>
          </a:prstGeom>
          <a:noFill/>
        </p:spPr>
        <p:txBody>
          <a:bodyPr wrap="square">
            <a:spAutoFit/>
          </a:bodyPr>
          <a:lstStyle/>
          <a:p>
            <a:pPr algn="ctr"/>
            <a:r>
              <a:rPr lang="en-US" altLang="zh-CN" sz="3600" b="1" dirty="0">
                <a:latin typeface="Times New Roman" panose="02020603050405020304" pitchFamily="18" charset="0"/>
                <a:ea typeface="DFKai-SB" panose="03000509000000000000" pitchFamily="65" charset="-120"/>
                <a:cs typeface="Times New Roman" panose="02020603050405020304" pitchFamily="18" charset="0"/>
              </a:rPr>
              <a:t>Characteristics of cultural diversity with</a:t>
            </a:r>
            <a:r>
              <a:rPr lang="zh-CN" altLang="en-US" sz="36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600" b="1" dirty="0">
                <a:latin typeface="Times New Roman" panose="02020603050405020304" pitchFamily="18" charset="0"/>
                <a:ea typeface="DFKai-SB" panose="03000509000000000000" pitchFamily="65" charset="-120"/>
                <a:cs typeface="Times New Roman" panose="02020603050405020304" pitchFamily="18" charset="0"/>
              </a:rPr>
              <a:t>Chinese</a:t>
            </a:r>
            <a:r>
              <a:rPr lang="zh-CN" altLang="en-US" sz="36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600" b="1" dirty="0">
                <a:latin typeface="Times New Roman" panose="02020603050405020304" pitchFamily="18" charset="0"/>
                <a:ea typeface="DFKai-SB" panose="03000509000000000000" pitchFamily="65" charset="-120"/>
                <a:cs typeface="Times New Roman" panose="02020603050405020304" pitchFamily="18" charset="0"/>
              </a:rPr>
              <a:t>culture</a:t>
            </a:r>
            <a:r>
              <a:rPr lang="zh-CN" altLang="en-US" sz="36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600" b="1" dirty="0">
                <a:latin typeface="Times New Roman" panose="02020603050405020304" pitchFamily="18" charset="0"/>
                <a:ea typeface="DFKai-SB" panose="03000509000000000000" pitchFamily="65" charset="-120"/>
                <a:cs typeface="Times New Roman" panose="02020603050405020304" pitchFamily="18" charset="0"/>
              </a:rPr>
              <a:t>as</a:t>
            </a:r>
            <a:r>
              <a:rPr lang="zh-CN" altLang="en-US" sz="36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600" b="1" dirty="0">
                <a:latin typeface="Times New Roman" panose="02020603050405020304" pitchFamily="18" charset="0"/>
                <a:ea typeface="DFKai-SB" panose="03000509000000000000" pitchFamily="65" charset="-120"/>
                <a:cs typeface="Times New Roman" panose="02020603050405020304" pitchFamily="18" charset="0"/>
              </a:rPr>
              <a:t>the</a:t>
            </a:r>
            <a:r>
              <a:rPr lang="zh-CN" altLang="en-US" sz="36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3600" b="1" dirty="0">
                <a:latin typeface="Times New Roman" panose="02020603050405020304" pitchFamily="18" charset="0"/>
                <a:ea typeface="DFKai-SB" panose="03000509000000000000" pitchFamily="65" charset="-120"/>
                <a:cs typeface="Times New Roman" panose="02020603050405020304" pitchFamily="18" charset="0"/>
              </a:rPr>
              <a:t>mainstay in the Hong Kong society</a:t>
            </a:r>
            <a:endParaRPr lang="en-US" altLang="zh-TW" sz="3600" b="1"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12" name="Picture 11">
            <a:hlinkClick r:id="rId4"/>
          </p:cNvPr>
          <p:cNvPicPr>
            <a:picLocks noChangeAspect="1"/>
          </p:cNvPicPr>
          <p:nvPr/>
        </p:nvPicPr>
        <p:blipFill>
          <a:blip r:embed="rId5"/>
          <a:stretch>
            <a:fillRect/>
          </a:stretch>
        </p:blipFill>
        <p:spPr>
          <a:xfrm>
            <a:off x="10763481" y="3185848"/>
            <a:ext cx="1165167" cy="3067480"/>
          </a:xfrm>
          <a:prstGeom prst="rect">
            <a:avLst/>
          </a:prstGeom>
        </p:spPr>
      </p:pic>
      <p:sp>
        <p:nvSpPr>
          <p:cNvPr id="13" name="Left Arrow 12"/>
          <p:cNvSpPr/>
          <p:nvPr/>
        </p:nvSpPr>
        <p:spPr>
          <a:xfrm rot="10800000">
            <a:off x="10383891" y="4954043"/>
            <a:ext cx="248613" cy="30645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798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2" name="Rectangle 3">
            <a:extLst>
              <a:ext uri="{FF2B5EF4-FFF2-40B4-BE49-F238E27FC236}">
                <a16:creationId xmlns:a16="http://schemas.microsoft.com/office/drawing/2014/main" id="{A2F35B91-0025-4643-AC7A-A9021A59DEE4}"/>
              </a:ext>
            </a:extLst>
          </p:cNvPr>
          <p:cNvSpPr>
            <a:spLocks noGrp="1" noChangeArrowheads="1"/>
          </p:cNvSpPr>
          <p:nvPr>
            <p:ph idx="1"/>
          </p:nvPr>
        </p:nvSpPr>
        <p:spPr>
          <a:xfrm>
            <a:off x="351490" y="1273829"/>
            <a:ext cx="6471148" cy="2123255"/>
          </a:xfrm>
          <a:solidFill>
            <a:schemeClr val="bg1">
              <a:lumMod val="95000"/>
            </a:schemeClr>
          </a:solidFill>
        </p:spPr>
        <p:txBody>
          <a:bodyPr lIns="108000" rIns="108000">
            <a:noAutofit/>
          </a:bodyPr>
          <a:lstStyle/>
          <a:p>
            <a:pPr marL="0" indent="0" algn="just">
              <a:lnSpc>
                <a:spcPct val="100000"/>
              </a:lnSpc>
              <a:buNone/>
            </a:pPr>
            <a:r>
              <a:rPr lang="en-US" altLang="zh-CN" sz="2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Hong Kong</a:t>
            </a:r>
            <a:r>
              <a:rPr lang="zh-CN" altLang="en-US" sz="2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offers</a:t>
            </a:r>
            <a:r>
              <a:rPr lang="zh-CN" altLang="en-US" sz="2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cuisines</a:t>
            </a:r>
            <a:r>
              <a:rPr lang="zh-CN" altLang="en-US" sz="2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from</a:t>
            </a:r>
            <a:r>
              <a:rPr lang="zh-CN" altLang="en-US" sz="2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all</a:t>
            </a:r>
            <a:r>
              <a:rPr lang="zh-CN" altLang="en-US" sz="2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parts</a:t>
            </a:r>
            <a:r>
              <a:rPr lang="zh-CN" altLang="en-US" sz="2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of</a:t>
            </a:r>
            <a:r>
              <a:rPr lang="zh-CN" altLang="en-US" sz="2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China.</a:t>
            </a:r>
            <a:r>
              <a:rPr lang="zh-CN" altLang="en-US" sz="2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Apart</a:t>
            </a:r>
            <a:r>
              <a:rPr lang="zh-CN" altLang="en-US" sz="2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from</a:t>
            </a:r>
            <a:r>
              <a:rPr lang="zh-CN" altLang="en-US" sz="2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Cantonese,</a:t>
            </a:r>
            <a:r>
              <a:rPr lang="zh-CN" altLang="en-US" sz="2400" b="1" dirty="0">
                <a:solidFill>
                  <a:schemeClr val="tx1"/>
                </a:solidFill>
                <a:latin typeface="Times New Roman" panose="02020603050405020304" pitchFamily="18" charset="0"/>
                <a:cs typeface="Times New Roman" panose="02020603050405020304" pitchFamily="18" charset="0"/>
              </a:rPr>
              <a:t> </a:t>
            </a:r>
            <a:r>
              <a:rPr lang="en-US" altLang="zh-CN" sz="2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Hakka,</a:t>
            </a:r>
            <a:r>
              <a:rPr lang="zh-CN" altLang="en-US" sz="2400" b="1" dirty="0">
                <a:solidFill>
                  <a:schemeClr val="tx1"/>
                </a:solidFill>
                <a:latin typeface="Times New Roman" panose="02020603050405020304" pitchFamily="18" charset="0"/>
                <a:cs typeface="Times New Roman" panose="02020603050405020304" pitchFamily="18" charset="0"/>
              </a:rPr>
              <a:t> </a:t>
            </a:r>
            <a:r>
              <a:rPr lang="en-US" altLang="zh-CN" sz="2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Chiu Chow food and</a:t>
            </a:r>
            <a:r>
              <a:rPr lang="zh-CN" altLang="en-US" sz="2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other</a:t>
            </a:r>
            <a:r>
              <a:rPr lang="zh-CN" altLang="en-US" sz="2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local</a:t>
            </a:r>
            <a:r>
              <a:rPr lang="zh-CN" altLang="en-US" sz="2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cuisines,</a:t>
            </a:r>
            <a:r>
              <a:rPr lang="zh-CN" altLang="en-US" sz="2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there</a:t>
            </a:r>
            <a:r>
              <a:rPr lang="zh-CN" altLang="en-US" sz="2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are</a:t>
            </a:r>
            <a:r>
              <a:rPr lang="zh-CN" altLang="en-US" sz="2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also</a:t>
            </a:r>
            <a:r>
              <a:rPr lang="zh-CN" altLang="en-US" sz="2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delicacies</a:t>
            </a:r>
            <a:r>
              <a:rPr lang="zh-CN" altLang="en-US" sz="2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from</a:t>
            </a:r>
            <a:r>
              <a:rPr lang="zh-CN" altLang="en-US" sz="2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Shanghai,</a:t>
            </a:r>
            <a:r>
              <a:rPr lang="zh-CN" altLang="en-US" sz="2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Ningbo,</a:t>
            </a:r>
            <a:r>
              <a:rPr lang="zh-CN" altLang="en-US" sz="2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Anhui,</a:t>
            </a:r>
            <a:r>
              <a:rPr lang="zh-CN" altLang="en-US" sz="2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Sichuan,</a:t>
            </a:r>
            <a:r>
              <a:rPr lang="zh-CN" altLang="en-US" sz="2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Hunan,</a:t>
            </a:r>
            <a:r>
              <a:rPr lang="zh-CN" altLang="en-US" sz="2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Beijing,</a:t>
            </a:r>
            <a:r>
              <a:rPr lang="zh-CN" altLang="en-US" sz="2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etc.</a:t>
            </a:r>
            <a:endParaRPr lang="zh-CN" altLang="en-US" sz="2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97289" name="灯片编号占位符 1">
            <a:extLst>
              <a:ext uri="{FF2B5EF4-FFF2-40B4-BE49-F238E27FC236}">
                <a16:creationId xmlns:a16="http://schemas.microsoft.com/office/drawing/2014/main" id="{5DDBE4A8-88A0-48A4-9172-7587185754F2}"/>
              </a:ext>
            </a:extLst>
          </p:cNvPr>
          <p:cNvSpPr>
            <a:spLocks noGrp="1" noChangeArrowheads="1"/>
          </p:cNvSpPr>
          <p:nvPr>
            <p:ph type="sldNum" sz="quarter" idx="12"/>
          </p:nvPr>
        </p:nvSpPr>
        <p:spPr>
          <a:xfrm>
            <a:off x="10923690" y="6364969"/>
            <a:ext cx="984019" cy="365125"/>
          </a:xfrm>
          <a:noFill/>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18859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2288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25717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29146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defTabSz="914400">
              <a:spcBef>
                <a:spcPct val="0"/>
              </a:spcBef>
              <a:buNone/>
              <a:defRPr/>
            </a:pPr>
            <a:fld id="{1992436B-1684-40BB-B0B6-99D12D5FEA0C}" type="slidenum">
              <a:rPr lang="en-US" altLang="zh-CN" sz="1600"/>
              <a:pPr defTabSz="914400">
                <a:spcBef>
                  <a:spcPct val="0"/>
                </a:spcBef>
                <a:buNone/>
                <a:defRPr/>
              </a:pPr>
              <a:t>8</a:t>
            </a:fld>
            <a:endParaRPr lang="en-US" altLang="zh-CN" sz="1600" dirty="0"/>
          </a:p>
        </p:txBody>
      </p:sp>
      <p:sp>
        <p:nvSpPr>
          <p:cNvPr id="97290" name="Rectangle 3">
            <a:extLst>
              <a:ext uri="{FF2B5EF4-FFF2-40B4-BE49-F238E27FC236}">
                <a16:creationId xmlns:a16="http://schemas.microsoft.com/office/drawing/2014/main" id="{10957D1F-252D-41DC-83C4-D8799DAF9189}"/>
              </a:ext>
            </a:extLst>
          </p:cNvPr>
          <p:cNvSpPr txBox="1">
            <a:spLocks noChangeArrowheads="1"/>
          </p:cNvSpPr>
          <p:nvPr/>
        </p:nvSpPr>
        <p:spPr bwMode="auto">
          <a:xfrm>
            <a:off x="337419" y="476671"/>
            <a:ext cx="6471147" cy="553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685800" indent="-22860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defTabSz="685800">
              <a:lnSpc>
                <a:spcPts val="3000"/>
              </a:lnSpc>
              <a:spcBef>
                <a:spcPts val="750"/>
              </a:spcBef>
              <a:buNone/>
              <a:defRPr/>
            </a:pPr>
            <a:r>
              <a:rPr lang="en-US" altLang="zh-CN" sz="4000" b="1" dirty="0">
                <a:latin typeface="Times New Roman" panose="02020603050405020304" pitchFamily="18" charset="0"/>
                <a:ea typeface="DFKai-SB" panose="03000509000000000000" pitchFamily="65" charset="-120"/>
                <a:cs typeface="Times New Roman" panose="02020603050405020304" pitchFamily="18" charset="0"/>
              </a:rPr>
              <a:t>Diverse cuisines</a:t>
            </a:r>
            <a:endParaRPr lang="zh-CN" altLang="en-US" sz="40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9" name="文本框 18">
            <a:extLst>
              <a:ext uri="{FF2B5EF4-FFF2-40B4-BE49-F238E27FC236}">
                <a16:creationId xmlns:a16="http://schemas.microsoft.com/office/drawing/2014/main" id="{4944CDF8-FA44-4A42-84E5-750D5BEB3AE4}"/>
              </a:ext>
            </a:extLst>
          </p:cNvPr>
          <p:cNvSpPr txBox="1"/>
          <p:nvPr/>
        </p:nvSpPr>
        <p:spPr>
          <a:xfrm>
            <a:off x="314753" y="3639018"/>
            <a:ext cx="6471147" cy="2484000"/>
          </a:xfrm>
          <a:prstGeom prst="rect">
            <a:avLst/>
          </a:prstGeom>
          <a:solidFill>
            <a:schemeClr val="bg1">
              <a:lumMod val="95000"/>
            </a:schemeClr>
          </a:solidFill>
        </p:spPr>
        <p:txBody>
          <a:bodyPr vert="horz" lIns="108000" tIns="45720" rIns="108000" bIns="45720" rtlCol="0">
            <a:noAutofit/>
          </a:bodyPr>
          <a:lstStyle>
            <a:lvl1pPr indent="0">
              <a:spcBef>
                <a:spcPct val="20000"/>
              </a:spcBef>
              <a:buFont typeface="Arial" pitchFamily="34" charset="0"/>
              <a:buNone/>
              <a:defRPr sz="3200" b="1">
                <a:solidFill>
                  <a:srgbClr val="191919"/>
                </a:solidFill>
                <a:latin typeface="微软雅黑" panose="020B0503020204020204" pitchFamily="34" charset="-122"/>
                <a:ea typeface="仿宋" panose="02010609060101010101" pitchFamily="49" charset="-122"/>
                <a:cs typeface="Arial" panose="020B0604020202020204" pitchFamily="34" charset="0"/>
              </a:defRPr>
            </a:lvl1pPr>
            <a:lvl2pPr marL="742950" indent="-285750">
              <a:spcBef>
                <a:spcPct val="20000"/>
              </a:spcBef>
              <a:buFont typeface="Arial" pitchFamily="34" charset="0"/>
              <a:buChar char="–"/>
              <a:defRPr sz="2800"/>
            </a:lvl2pPr>
            <a:lvl3pPr marL="1143000" indent="-228600">
              <a:spcBef>
                <a:spcPct val="20000"/>
              </a:spcBef>
              <a:buFont typeface="Arial" pitchFamily="34" charset="0"/>
              <a:buChar char="•"/>
              <a:defRPr sz="24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algn="just" defTabSz="914400">
              <a:defRPr/>
            </a:pP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Besides</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western</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restaurants,</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Japanese,</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Korean,</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Vietnamese,</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Thai</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Indian ones</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are also common</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in</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Hong Kong.</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These</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diverse</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err="1">
                <a:solidFill>
                  <a:schemeClr val="tx1"/>
                </a:solidFill>
                <a:latin typeface="Times New Roman" panose="02020603050405020304" pitchFamily="18" charset="0"/>
                <a:ea typeface="DFKai-SB" panose="03000509000000000000" pitchFamily="65" charset="-120"/>
                <a:cs typeface="Times New Roman" panose="02020603050405020304" pitchFamily="18" charset="0"/>
              </a:rPr>
              <a:t>flavours</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contribute to Hong Kong’s diversified cuisine culture.</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endPar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Can</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you</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think of other</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examples?</a:t>
            </a:r>
            <a:endPar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12238" y="333931"/>
            <a:ext cx="1959402" cy="135011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5094" y="2412647"/>
            <a:ext cx="1978917" cy="148418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93528" y="2060004"/>
            <a:ext cx="1878112" cy="1408584"/>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29170" y="3971551"/>
            <a:ext cx="2055462" cy="1887127"/>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59758" y="4333429"/>
            <a:ext cx="1944444" cy="1458333"/>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70337" y="284476"/>
            <a:ext cx="1667661" cy="1667661"/>
          </a:xfrm>
          <a:prstGeom prst="rect">
            <a:avLst/>
          </a:prstGeom>
        </p:spPr>
      </p:pic>
      <p:sp>
        <p:nvSpPr>
          <p:cNvPr id="3" name="文字方塊 2"/>
          <p:cNvSpPr txBox="1"/>
          <p:nvPr/>
        </p:nvSpPr>
        <p:spPr>
          <a:xfrm>
            <a:off x="7593276" y="3930466"/>
            <a:ext cx="1144722" cy="369332"/>
          </a:xfrm>
          <a:prstGeom prst="rect">
            <a:avLst/>
          </a:prstGeom>
          <a:noFill/>
        </p:spPr>
        <p:txBody>
          <a:bodyPr wrap="square" rtlCol="0">
            <a:spAutoFit/>
          </a:bodyPr>
          <a:lstStyle/>
          <a:p>
            <a:r>
              <a:rPr lang="en-US" altLang="zh-CN" b="1" dirty="0">
                <a:latin typeface="Times New Roman" panose="02020603050405020304" pitchFamily="18" charset="0"/>
                <a:ea typeface="DFKai-SB" panose="03000509000000000000" pitchFamily="65" charset="-120"/>
                <a:cs typeface="Times New Roman" panose="02020603050405020304" pitchFamily="18" charset="0"/>
              </a:rPr>
              <a:t>Japanese</a:t>
            </a:r>
            <a:endParaRPr lang="en-US"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7" name="文字方塊 16"/>
          <p:cNvSpPr txBox="1"/>
          <p:nvPr/>
        </p:nvSpPr>
        <p:spPr>
          <a:xfrm>
            <a:off x="10341641" y="3515630"/>
            <a:ext cx="1094579" cy="369332"/>
          </a:xfrm>
          <a:prstGeom prst="rect">
            <a:avLst/>
          </a:prstGeom>
          <a:noFill/>
        </p:spPr>
        <p:txBody>
          <a:bodyPr wrap="square" rtlCol="0">
            <a:spAutoFit/>
          </a:bodyPr>
          <a:lstStyle/>
          <a:p>
            <a:r>
              <a:rPr lang="en-US" altLang="zh-CN" b="1" dirty="0">
                <a:latin typeface="Times New Roman" panose="02020603050405020304" pitchFamily="18" charset="0"/>
                <a:ea typeface="DFKai-SB" panose="03000509000000000000" pitchFamily="65" charset="-120"/>
                <a:cs typeface="Times New Roman" panose="02020603050405020304" pitchFamily="18" charset="0"/>
              </a:rPr>
              <a:t>Korean</a:t>
            </a:r>
            <a:endParaRPr lang="en-US"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8" name="文字方塊 17"/>
          <p:cNvSpPr txBox="1"/>
          <p:nvPr/>
        </p:nvSpPr>
        <p:spPr>
          <a:xfrm>
            <a:off x="7259758" y="1976053"/>
            <a:ext cx="1478240" cy="369332"/>
          </a:xfrm>
          <a:prstGeom prst="rect">
            <a:avLst/>
          </a:prstGeom>
          <a:noFill/>
        </p:spPr>
        <p:txBody>
          <a:bodyPr wrap="square" rtlCol="0">
            <a:spAutoFit/>
          </a:bodyPr>
          <a:lstStyle/>
          <a:p>
            <a:r>
              <a:rPr lang="en-US" altLang="zh-CN" b="1" dirty="0">
                <a:latin typeface="Times New Roman" panose="02020603050405020304" pitchFamily="18" charset="0"/>
                <a:ea typeface="DFKai-SB" panose="03000509000000000000" pitchFamily="65" charset="-120"/>
                <a:cs typeface="Times New Roman" panose="02020603050405020304" pitchFamily="18" charset="0"/>
              </a:rPr>
              <a:t>Thai</a:t>
            </a:r>
            <a:endParaRPr lang="en-US"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0" name="文字方塊 19"/>
          <p:cNvSpPr txBox="1"/>
          <p:nvPr/>
        </p:nvSpPr>
        <p:spPr>
          <a:xfrm>
            <a:off x="7787907" y="5855591"/>
            <a:ext cx="1128035" cy="369332"/>
          </a:xfrm>
          <a:prstGeom prst="rect">
            <a:avLst/>
          </a:prstGeom>
          <a:noFill/>
        </p:spPr>
        <p:txBody>
          <a:bodyPr wrap="square" rtlCol="0">
            <a:spAutoFit/>
          </a:bodyPr>
          <a:lstStyle/>
          <a:p>
            <a:r>
              <a:rPr lang="en-US" altLang="zh-CN" b="1" dirty="0">
                <a:latin typeface="Times New Roman" panose="02020603050405020304" pitchFamily="18" charset="0"/>
                <a:ea typeface="DFKai-SB" panose="03000509000000000000" pitchFamily="65" charset="-120"/>
                <a:cs typeface="Times New Roman" panose="02020603050405020304" pitchFamily="18" charset="0"/>
              </a:rPr>
              <a:t>Western</a:t>
            </a:r>
            <a:endParaRPr lang="en-US"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1" name="文字方塊 20"/>
          <p:cNvSpPr txBox="1"/>
          <p:nvPr/>
        </p:nvSpPr>
        <p:spPr>
          <a:xfrm>
            <a:off x="10348528" y="1663733"/>
            <a:ext cx="1087693" cy="369332"/>
          </a:xfrm>
          <a:prstGeom prst="rect">
            <a:avLst/>
          </a:prstGeom>
          <a:noFill/>
        </p:spPr>
        <p:txBody>
          <a:bodyPr wrap="square" rtlCol="0">
            <a:spAutoFit/>
          </a:bodyPr>
          <a:lstStyle/>
          <a:p>
            <a:r>
              <a:rPr lang="en-US" altLang="zh-CN" b="1" dirty="0">
                <a:latin typeface="Times New Roman" panose="02020603050405020304" pitchFamily="18" charset="0"/>
                <a:ea typeface="DFKai-SB" panose="03000509000000000000" pitchFamily="65" charset="-120"/>
                <a:cs typeface="Times New Roman" panose="02020603050405020304" pitchFamily="18" charset="0"/>
              </a:rPr>
              <a:t>Indian</a:t>
            </a:r>
            <a:endParaRPr lang="en-US"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2" name="文字方塊 21"/>
          <p:cNvSpPr txBox="1"/>
          <p:nvPr/>
        </p:nvSpPr>
        <p:spPr>
          <a:xfrm>
            <a:off x="10068070" y="5802722"/>
            <a:ext cx="1515322" cy="369332"/>
          </a:xfrm>
          <a:prstGeom prst="rect">
            <a:avLst/>
          </a:prstGeom>
          <a:noFill/>
        </p:spPr>
        <p:txBody>
          <a:bodyPr wrap="square" rtlCol="0">
            <a:spAutoFit/>
          </a:bodyPr>
          <a:lstStyle/>
          <a:p>
            <a:r>
              <a:rPr lang="en-US" altLang="zh-CN" b="1" dirty="0">
                <a:latin typeface="Times New Roman" panose="02020603050405020304" pitchFamily="18" charset="0"/>
                <a:ea typeface="DFKai-SB" panose="03000509000000000000" pitchFamily="65" charset="-120"/>
                <a:cs typeface="Times New Roman" panose="02020603050405020304" pitchFamily="18" charset="0"/>
              </a:rPr>
              <a:t>Vietnamese</a:t>
            </a:r>
            <a:endParaRPr lang="en-US"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3" name="Rectangle 22"/>
          <p:cNvSpPr/>
          <p:nvPr/>
        </p:nvSpPr>
        <p:spPr>
          <a:xfrm>
            <a:off x="7824192" y="6228601"/>
            <a:ext cx="3492669" cy="584775"/>
          </a:xfrm>
          <a:prstGeom prst="rect">
            <a:avLst/>
          </a:prstGeom>
        </p:spPr>
        <p:txBody>
          <a:bodyPr wrap="square">
            <a:spAutoFit/>
          </a:bodyPr>
          <a:lstStyle/>
          <a:p>
            <a:pPr algn="ctr"/>
            <a:r>
              <a:rPr lang="en-US" altLang="zh-CN" sz="1600" dirty="0">
                <a:latin typeface="Times New Roman" panose="02020603050405020304" pitchFamily="18" charset="0"/>
                <a:ea typeface="PMingLiU" panose="02020500000000000000" pitchFamily="18" charset="-120"/>
                <a:cs typeface="Times New Roman" panose="02020603050405020304" pitchFamily="18" charset="0"/>
              </a:rPr>
              <a:t>Photo credit: Photos were taken by the resource developer</a:t>
            </a:r>
            <a:endParaRPr lang="en-US" altLang="zh-CN" sz="1200" strike="sngStrike" dirty="0">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1395555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C913308-F349-4B6D-A68A-DD1791B4A57B}" type="slidenum">
              <a:rPr lang="zh-CN" altLang="en-US" smtClean="0">
                <a:solidFill>
                  <a:schemeClr val="tx1"/>
                </a:solidFill>
              </a:rPr>
              <a:t>9</a:t>
            </a:fld>
            <a:endParaRPr lang="zh-CN" altLang="en-US" dirty="0">
              <a:solidFill>
                <a:schemeClr val="tx1"/>
              </a:solidFill>
            </a:endParaRPr>
          </a:p>
        </p:txBody>
      </p:sp>
      <p:pic>
        <p:nvPicPr>
          <p:cNvPr id="8" name="Picture 7">
            <a:hlinkClick r:id="rId2"/>
          </p:cNvPr>
          <p:cNvPicPr>
            <a:picLocks noChangeAspect="1"/>
          </p:cNvPicPr>
          <p:nvPr/>
        </p:nvPicPr>
        <p:blipFill>
          <a:blip r:embed="rId3"/>
          <a:stretch>
            <a:fillRect/>
          </a:stretch>
        </p:blipFill>
        <p:spPr>
          <a:xfrm>
            <a:off x="7661813" y="1160044"/>
            <a:ext cx="2970690" cy="1454400"/>
          </a:xfrm>
          <a:prstGeom prst="rect">
            <a:avLst/>
          </a:prstGeom>
        </p:spPr>
      </p:pic>
      <p:sp>
        <p:nvSpPr>
          <p:cNvPr id="9" name="Rectangle 3">
            <a:extLst>
              <a:ext uri="{FF2B5EF4-FFF2-40B4-BE49-F238E27FC236}">
                <a16:creationId xmlns:a16="http://schemas.microsoft.com/office/drawing/2014/main" id="{10957D1F-252D-41DC-83C4-D8799DAF9189}"/>
              </a:ext>
            </a:extLst>
          </p:cNvPr>
          <p:cNvSpPr txBox="1">
            <a:spLocks noGrp="1" noChangeArrowheads="1"/>
          </p:cNvSpPr>
          <p:nvPr>
            <p:ph type="title"/>
          </p:nvPr>
        </p:nvSpPr>
        <p:spPr bwMode="auto">
          <a:xfrm>
            <a:off x="1435053" y="116633"/>
            <a:ext cx="8856984" cy="1224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0000"/>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685800" indent="-22860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defTabSz="685800">
              <a:lnSpc>
                <a:spcPts val="3000"/>
              </a:lnSpc>
              <a:spcBef>
                <a:spcPts val="750"/>
              </a:spcBef>
              <a:buNone/>
              <a:defRPr/>
            </a:pPr>
            <a:br>
              <a:rPr lang="en-US" altLang="zh-CN" sz="4400" b="1" strike="sngStrike" dirty="0">
                <a:latin typeface="Times New Roman" panose="02020603050405020304" pitchFamily="18" charset="0"/>
                <a:ea typeface="DFKai-SB" panose="03000509000000000000" pitchFamily="65" charset="-120"/>
                <a:cs typeface="Times New Roman" panose="02020603050405020304" pitchFamily="18" charset="0"/>
              </a:rPr>
            </a:br>
            <a:r>
              <a:rPr lang="en-US" altLang="zh-CN" sz="4400" b="1" dirty="0">
                <a:latin typeface="Times New Roman" panose="02020603050405020304" pitchFamily="18" charset="0"/>
                <a:ea typeface="DFKai-SB" panose="03000509000000000000" pitchFamily="65" charset="-120"/>
                <a:cs typeface="Times New Roman" panose="02020603050405020304" pitchFamily="18" charset="0"/>
              </a:rPr>
              <a:t>Diverse cuisines</a:t>
            </a:r>
            <a:br>
              <a:rPr lang="en-US" altLang="zh-CN" sz="4400" b="1" dirty="0">
                <a:latin typeface="Times New Roman" panose="02020603050405020304" pitchFamily="18" charset="0"/>
                <a:ea typeface="DFKai-SB" panose="03000509000000000000" pitchFamily="65" charset="-120"/>
                <a:cs typeface="Times New Roman" panose="02020603050405020304" pitchFamily="18" charset="0"/>
              </a:rPr>
            </a:br>
            <a:endParaRPr lang="zh-CN" altLang="en-US" sz="44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0" name="Rectangle 3">
            <a:extLst>
              <a:ext uri="{FF2B5EF4-FFF2-40B4-BE49-F238E27FC236}">
                <a16:creationId xmlns:a16="http://schemas.microsoft.com/office/drawing/2014/main" id="{10957D1F-252D-41DC-83C4-D8799DAF9189}"/>
              </a:ext>
            </a:extLst>
          </p:cNvPr>
          <p:cNvSpPr txBox="1">
            <a:spLocks noChangeArrowheads="1"/>
          </p:cNvSpPr>
          <p:nvPr/>
        </p:nvSpPr>
        <p:spPr bwMode="auto">
          <a:xfrm>
            <a:off x="551384" y="1196752"/>
            <a:ext cx="6769963" cy="2124000"/>
          </a:xfrm>
          <a:prstGeom prst="rect">
            <a:avLst/>
          </a:prstGeom>
          <a:noFill/>
          <a:ln w="2857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lIns="108000" rIns="108000"/>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685800" indent="-22860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just" defTabSz="685800">
              <a:spcBef>
                <a:spcPts val="750"/>
              </a:spcBef>
              <a:buNone/>
              <a:defRPr/>
            </a:pP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Hong Kong gourmet cuisines from all over the world attract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international</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tourists,</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bringing</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business</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opportunities.</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 </a:t>
            </a:r>
            <a:endParaRPr lang="en-US" altLang="zh-CN" sz="2400" dirty="0">
              <a:latin typeface="Times New Roman" panose="02020603050405020304" pitchFamily="18" charset="0"/>
              <a:ea typeface="DFKai-SB" panose="03000509000000000000" pitchFamily="65" charset="-120"/>
              <a:cs typeface="Times New Roman" panose="02020603050405020304" pitchFamily="18" charset="0"/>
            </a:endParaRPr>
          </a:p>
          <a:p>
            <a:pPr algn="just" defTabSz="685800">
              <a:spcBef>
                <a:spcPts val="750"/>
              </a:spcBef>
              <a:buNone/>
              <a:defRPr/>
            </a:pP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Let’s</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explore</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how</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Hong Kong’s gourmet cuisines make</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Hong Kong a foodie’s</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paradise.</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 </a:t>
            </a:r>
            <a:endParaRPr lang="en-US" altLang="zh-CN" sz="2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1" name="文本框 12">
            <a:extLst>
              <a:ext uri="{FF2B5EF4-FFF2-40B4-BE49-F238E27FC236}">
                <a16:creationId xmlns:a16="http://schemas.microsoft.com/office/drawing/2014/main" id="{12069BB3-6C04-4F26-A4FF-1CD3A5F3C9E1}"/>
              </a:ext>
            </a:extLst>
          </p:cNvPr>
          <p:cNvSpPr txBox="1"/>
          <p:nvPr/>
        </p:nvSpPr>
        <p:spPr>
          <a:xfrm>
            <a:off x="7661814" y="2625195"/>
            <a:ext cx="2970690" cy="1077218"/>
          </a:xfrm>
          <a:prstGeom prst="rect">
            <a:avLst/>
          </a:prstGeom>
          <a:noFill/>
          <a:ln w="19050">
            <a:solidFill>
              <a:srgbClr val="00B050"/>
            </a:solidFill>
          </a:ln>
        </p:spPr>
        <p:txBody>
          <a:bodyPr wrap="square">
            <a:spAutoFit/>
          </a:bodyPr>
          <a:lstStyle/>
          <a:p>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Click</a:t>
            </a:r>
            <a:r>
              <a:rPr lang="zh-CN" altLang="en-US" sz="1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on the image to</a:t>
            </a:r>
            <a:r>
              <a:rPr lang="zh-CN" altLang="en-US" sz="1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learn more about</a:t>
            </a:r>
            <a:r>
              <a:rPr lang="zh-CN" altLang="en-US" sz="1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how</a:t>
            </a:r>
            <a:r>
              <a:rPr lang="zh-CN" altLang="en-US" sz="1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Hong Kong</a:t>
            </a:r>
            <a:r>
              <a:rPr lang="zh-CN" altLang="en-US" sz="1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Tourism</a:t>
            </a:r>
            <a:r>
              <a:rPr lang="zh-CN" altLang="en-US" sz="1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Board</a:t>
            </a:r>
            <a:r>
              <a:rPr lang="zh-CN" altLang="en-US" sz="1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introduces</a:t>
            </a:r>
            <a:r>
              <a:rPr lang="zh-CN" altLang="en-US" sz="1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Hong Kong cuisines.</a:t>
            </a:r>
            <a:r>
              <a:rPr lang="zh-CN" altLang="en-US" sz="1600" dirty="0">
                <a:latin typeface="Times New Roman" panose="02020603050405020304" pitchFamily="18" charset="0"/>
                <a:ea typeface="DFKai-SB" panose="03000509000000000000" pitchFamily="65" charset="-120"/>
                <a:cs typeface="Times New Roman" panose="02020603050405020304" pitchFamily="18" charset="0"/>
              </a:rPr>
              <a:t> </a:t>
            </a:r>
            <a:endParaRPr lang="en-US" altLang="zh-CN" sz="16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2" name="Rectangle 11"/>
          <p:cNvSpPr/>
          <p:nvPr/>
        </p:nvSpPr>
        <p:spPr>
          <a:xfrm>
            <a:off x="551384" y="3866272"/>
            <a:ext cx="6769963" cy="2308324"/>
          </a:xfrm>
          <a:prstGeom prst="rect">
            <a:avLst/>
          </a:prstGeom>
          <a:ln w="28575">
            <a:solidFill>
              <a:srgbClr val="FF0000"/>
            </a:solidFill>
          </a:ln>
        </p:spPr>
        <p:txBody>
          <a:bodyPr wrap="square" lIns="108000" rIns="108000">
            <a:spAutoFit/>
          </a:bodyPr>
          <a:lstStyle/>
          <a:p>
            <a:pPr algn="just"/>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The melding of</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Chinese</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foreign</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cultures in Hong Kong,</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as well as the integration of different cultures all over the world, are also</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reflected in fusion cuisines.</a:t>
            </a:r>
            <a:r>
              <a:rPr lang="zh-TW" altLang="en-US" dirty="0"/>
              <a:t>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Please</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give</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an</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example</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to</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illustrate</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how</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fusion cuisines</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reflect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cultural</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integration</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and creativity in</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Hong Kong.</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 </a:t>
            </a:r>
            <a:endParaRPr lang="en-US" sz="24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13" name="Picture 12">
            <a:hlinkClick r:id="rId4"/>
          </p:cNvPr>
          <p:cNvPicPr>
            <a:picLocks noChangeAspect="1"/>
          </p:cNvPicPr>
          <p:nvPr/>
        </p:nvPicPr>
        <p:blipFill>
          <a:blip r:embed="rId5"/>
          <a:stretch>
            <a:fillRect/>
          </a:stretch>
        </p:blipFill>
        <p:spPr>
          <a:xfrm>
            <a:off x="7686942" y="3810836"/>
            <a:ext cx="2945561" cy="1560980"/>
          </a:xfrm>
          <a:prstGeom prst="rect">
            <a:avLst/>
          </a:prstGeom>
        </p:spPr>
      </p:pic>
      <p:sp>
        <p:nvSpPr>
          <p:cNvPr id="14" name="Rectangle 13"/>
          <p:cNvSpPr/>
          <p:nvPr/>
        </p:nvSpPr>
        <p:spPr>
          <a:xfrm>
            <a:off x="7686941" y="5416529"/>
            <a:ext cx="2945561" cy="1116000"/>
          </a:xfrm>
          <a:prstGeom prst="rect">
            <a:avLst/>
          </a:prstGeom>
          <a:ln w="28575">
            <a:solidFill>
              <a:srgbClr val="FF0000"/>
            </a:solidFill>
          </a:ln>
        </p:spPr>
        <p:txBody>
          <a:bodyPr wrap="square">
            <a:spAutoFit/>
          </a:bodyPr>
          <a:lstStyle/>
          <a:p>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Food</a:t>
            </a:r>
            <a:r>
              <a:rPr lang="zh-CN" altLang="en-US" sz="1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Expo</a:t>
            </a:r>
            <a:r>
              <a:rPr lang="zh-CN" altLang="en-US" sz="1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gathers</a:t>
            </a:r>
            <a:r>
              <a:rPr lang="zh-CN" altLang="en-US" sz="1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numerous</a:t>
            </a:r>
            <a:r>
              <a:rPr lang="zh-CN" altLang="en-US" sz="1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exhibitors.</a:t>
            </a:r>
            <a:r>
              <a:rPr lang="zh-CN" altLang="en-US" sz="1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Fusion</a:t>
            </a:r>
            <a:r>
              <a:rPr lang="zh-CN" altLang="en-US" sz="1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cuisines</a:t>
            </a:r>
            <a:r>
              <a:rPr lang="zh-CN" altLang="en-US" sz="1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are</a:t>
            </a:r>
            <a:r>
              <a:rPr lang="zh-CN" altLang="en-US" sz="1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often</a:t>
            </a:r>
            <a:r>
              <a:rPr lang="zh-CN" altLang="en-US" sz="1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promoted</a:t>
            </a:r>
            <a:r>
              <a:rPr lang="zh-CN" altLang="en-US" sz="1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to</a:t>
            </a:r>
            <a:r>
              <a:rPr lang="zh-CN" altLang="en-US" sz="1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create</a:t>
            </a:r>
            <a:r>
              <a:rPr lang="zh-CN" altLang="en-US" sz="1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business</a:t>
            </a:r>
            <a:r>
              <a:rPr lang="zh-CN" altLang="en-US" sz="1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opportunities for Hong Kong.</a:t>
            </a:r>
            <a:r>
              <a:rPr lang="zh-CN" altLang="en-US" sz="1600" dirty="0">
                <a:latin typeface="Times New Roman" panose="02020603050405020304" pitchFamily="18" charset="0"/>
                <a:ea typeface="DFKai-SB" panose="03000509000000000000" pitchFamily="65" charset="-120"/>
                <a:cs typeface="Times New Roman" panose="02020603050405020304" pitchFamily="18" charset="0"/>
              </a:rPr>
              <a:t> </a:t>
            </a:r>
            <a:endParaRPr lang="en-US" sz="1600" dirty="0"/>
          </a:p>
        </p:txBody>
      </p:sp>
      <p:sp>
        <p:nvSpPr>
          <p:cNvPr id="15" name="文本框 12">
            <a:extLst>
              <a:ext uri="{FF2B5EF4-FFF2-40B4-BE49-F238E27FC236}">
                <a16:creationId xmlns:a16="http://schemas.microsoft.com/office/drawing/2014/main" id="{12069BB3-6C04-4F26-A4FF-1CD3A5F3C9E1}"/>
              </a:ext>
            </a:extLst>
          </p:cNvPr>
          <p:cNvSpPr txBox="1"/>
          <p:nvPr/>
        </p:nvSpPr>
        <p:spPr>
          <a:xfrm>
            <a:off x="11228549" y="1774216"/>
            <a:ext cx="772107" cy="4031048"/>
          </a:xfrm>
          <a:prstGeom prst="rect">
            <a:avLst/>
          </a:prstGeom>
          <a:noFill/>
          <a:ln w="28575">
            <a:solidFill>
              <a:schemeClr val="accent1">
                <a:lumMod val="50000"/>
              </a:schemeClr>
            </a:solidFill>
          </a:ln>
        </p:spPr>
        <p:txBody>
          <a:bodyPr vert="vert" wrap="square" lIns="108000" tIns="108000" rIns="108000" bIns="108000">
            <a:spAutoFit/>
          </a:bodyPr>
          <a:lstStyle/>
          <a:p>
            <a:r>
              <a:rPr lang="en-US" altLang="zh-CN" dirty="0">
                <a:latin typeface="Times New Roman" panose="02020603050405020304" pitchFamily="18" charset="0"/>
                <a:ea typeface="DFKai-SB" panose="03000509000000000000" pitchFamily="65" charset="-120"/>
                <a:cs typeface="Times New Roman" panose="02020603050405020304" pitchFamily="18" charset="0"/>
              </a:rPr>
              <a:t>Click</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on the images to</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learn more about Hong Kong’s eclectic food culture.</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 </a:t>
            </a:r>
            <a:endParaRPr lang="en-US" altLang="zh-CN" sz="36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7" name="Left Arrow 16"/>
          <p:cNvSpPr/>
          <p:nvPr/>
        </p:nvSpPr>
        <p:spPr>
          <a:xfrm>
            <a:off x="10776520" y="3861048"/>
            <a:ext cx="315719" cy="408110"/>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21769015"/>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514949"/>
      </a:dk2>
      <a:lt2>
        <a:srgbClr val="E1E1DB"/>
      </a:lt2>
      <a:accent1>
        <a:srgbClr val="9DBFBE"/>
      </a:accent1>
      <a:accent2>
        <a:srgbClr val="DB8631"/>
      </a:accent2>
      <a:accent3>
        <a:srgbClr val="E3CC5A"/>
      </a:accent3>
      <a:accent4>
        <a:srgbClr val="ACADA8"/>
      </a:accent4>
      <a:accent5>
        <a:srgbClr val="927C61"/>
      </a:accent5>
      <a:accent6>
        <a:srgbClr val="B3B435"/>
      </a:accent6>
      <a:hlink>
        <a:srgbClr val="0000FF"/>
      </a:hlink>
      <a:folHlink>
        <a:srgbClr val="80008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243AF7DC-D15B-41C0-AE81-23980D1B9FC4}"/>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0</TotalTime>
  <Words>5639</Words>
  <Application>Microsoft Office PowerPoint</Application>
  <PresentationFormat>寬螢幕</PresentationFormat>
  <Paragraphs>425</Paragraphs>
  <Slides>51</Slides>
  <Notes>14</Notes>
  <HiddenSlides>0</HiddenSlides>
  <MMClips>0</MMClips>
  <ScaleCrop>false</ScaleCrop>
  <HeadingPairs>
    <vt:vector size="6" baseType="variant">
      <vt:variant>
        <vt:lpstr>使用字型</vt:lpstr>
      </vt:variant>
      <vt:variant>
        <vt:i4>12</vt:i4>
      </vt:variant>
      <vt:variant>
        <vt:lpstr>佈景主題</vt:lpstr>
      </vt:variant>
      <vt:variant>
        <vt:i4>1</vt:i4>
      </vt:variant>
      <vt:variant>
        <vt:lpstr>投影片標題</vt:lpstr>
      </vt:variant>
      <vt:variant>
        <vt:i4>51</vt:i4>
      </vt:variant>
    </vt:vector>
  </HeadingPairs>
  <TitlesOfParts>
    <vt:vector size="64" baseType="lpstr">
      <vt:lpstr>等线</vt:lpstr>
      <vt:lpstr>微软雅黑</vt:lpstr>
      <vt:lpstr>黑体</vt:lpstr>
      <vt:lpstr>DFKai-SB</vt:lpstr>
      <vt:lpstr>DFKai-SB</vt:lpstr>
      <vt:lpstr>Arial</vt:lpstr>
      <vt:lpstr>Arial Black</vt:lpstr>
      <vt:lpstr>Calibri</vt:lpstr>
      <vt:lpstr>Calibri Light</vt:lpstr>
      <vt:lpstr>Times New Roman</vt:lpstr>
      <vt:lpstr>Wingdings</vt:lpstr>
      <vt:lpstr>Wingdings 3</vt:lpstr>
      <vt:lpstr>Retrospect</vt:lpstr>
      <vt:lpstr> Positive significance of the characteristics of cultural diversity to Hong Kong society:  promoting inclusion of cultures;  facilitating cultural innovations and reflections;  promoting harmony among different ethnic groups;  nurturing citizenship rooted in Chinese culture with a global perspective  </vt:lpstr>
      <vt:lpstr>PowerPoint 簡報</vt:lpstr>
      <vt:lpstr>PowerPoint 簡報</vt:lpstr>
      <vt:lpstr>PowerPoint 簡報</vt:lpstr>
      <vt:lpstr>PowerPoint 簡報</vt:lpstr>
      <vt:lpstr>PowerPoint 簡報</vt:lpstr>
      <vt:lpstr>PowerPoint 簡報</vt:lpstr>
      <vt:lpstr>PowerPoint 簡報</vt:lpstr>
      <vt:lpstr> Diverse cuisines </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What is cultural inheritance?</vt:lpstr>
      <vt:lpstr>PowerPoint 簡報</vt:lpstr>
      <vt:lpstr>PowerPoint 簡報</vt:lpstr>
      <vt:lpstr>PowerPoint 簡報</vt:lpstr>
      <vt:lpstr>PowerPoint 簡報</vt:lpstr>
      <vt:lpstr>PowerPoint 簡報</vt:lpstr>
      <vt:lpstr>The Butterfly Lovers (II)</vt:lpstr>
      <vt:lpstr>PowerPoint 簡報</vt:lpstr>
      <vt:lpstr>PowerPoint 簡報</vt:lpstr>
      <vt:lpstr>PowerPoint 簡報</vt:lpstr>
      <vt:lpstr>PowerPoint 簡報</vt:lpstr>
      <vt:lpstr> Hong Kong: an international metropolis of multi-ethnic coexistence </vt:lpstr>
      <vt:lpstr>PowerPoint 簡報</vt:lpstr>
      <vt:lpstr>Hong Kong’s ethnic composition</vt:lpstr>
      <vt:lpstr>Languages of Hong Kong residents</vt:lpstr>
      <vt:lpstr>PowerPoint 簡報</vt:lpstr>
      <vt:lpstr>Supporting social inclusion  of ethnic minorities </vt:lpstr>
      <vt:lpstr>PowerPoint 簡報</vt:lpstr>
      <vt:lpstr> The HKSAR Government attaches importance to supporting ethnic minorities</vt:lpstr>
      <vt:lpstr>Upholding ethnic equality,  opposing racial discrimination</vt:lpstr>
      <vt:lpstr>Providing explanations in ethnic languages</vt:lpstr>
      <vt:lpstr>Fostering exchanges among different ethnic groups</vt:lpstr>
      <vt:lpstr> Nurturing civic literacy rooted in Chinese culture with global perspectives</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2021-06-22T04:12:45Z</dcterms:created>
  <dcterms:modified xsi:type="dcterms:W3CDTF">2022-03-02T12:19:47Z</dcterms:modified>
</cp:coreProperties>
</file>