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69"/>
  </p:notesMasterIdLst>
  <p:handoutMasterIdLst>
    <p:handoutMasterId r:id="rId70"/>
  </p:handoutMasterIdLst>
  <p:sldIdLst>
    <p:sldId id="28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8" r:id="rId33"/>
    <p:sldId id="289" r:id="rId34"/>
    <p:sldId id="290" r:id="rId35"/>
    <p:sldId id="291" r:id="rId36"/>
    <p:sldId id="292" r:id="rId37"/>
    <p:sldId id="293" r:id="rId38"/>
    <p:sldId id="294" r:id="rId39"/>
    <p:sldId id="295" r:id="rId40"/>
    <p:sldId id="296" r:id="rId41"/>
    <p:sldId id="325" r:id="rId42"/>
    <p:sldId id="318" r:id="rId43"/>
    <p:sldId id="319" r:id="rId44"/>
    <p:sldId id="320" r:id="rId45"/>
    <p:sldId id="321" r:id="rId46"/>
    <p:sldId id="322" r:id="rId47"/>
    <p:sldId id="298" r:id="rId48"/>
    <p:sldId id="324"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23" r:id="rId6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FF"/>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1" autoAdjust="0"/>
    <p:restoredTop sz="94660"/>
  </p:normalViewPr>
  <p:slideViewPr>
    <p:cSldViewPr snapToGrid="0">
      <p:cViewPr varScale="1">
        <p:scale>
          <a:sx n="85" d="100"/>
          <a:sy n="85" d="100"/>
        </p:scale>
        <p:origin x="102" y="48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132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42C333-AF7D-4E36-8A7D-09DEAD8710C8}" type="doc">
      <dgm:prSet loTypeId="urn:microsoft.com/office/officeart/2008/layout/LinedList" loCatId="list" qsTypeId="urn:microsoft.com/office/officeart/2005/8/quickstyle/simple1" qsCatId="simple" csTypeId="urn:microsoft.com/office/officeart/2005/8/colors/colorful1#1" csCatId="colorful" phldr="1"/>
      <dgm:spPr/>
      <dgm:t>
        <a:bodyPr/>
        <a:lstStyle/>
        <a:p>
          <a:endParaRPr lang="en-US"/>
        </a:p>
      </dgm:t>
    </dgm:pt>
    <dgm:pt modelId="{186B1909-7E21-4D75-81BE-330BB181E8B5}">
      <dgm:prSet custT="1"/>
      <dgm:spPr/>
      <dgm:t>
        <a:bodyPr/>
        <a:lstStyle/>
        <a:p>
          <a:r>
            <a:rPr lang="en-US" sz="2000" dirty="0">
              <a:latin typeface="Times New Roman" panose="02020603050405020304" pitchFamily="18" charset="0"/>
              <a:cs typeface="Times New Roman" panose="02020603050405020304" pitchFamily="18" charset="0"/>
            </a:rPr>
            <a:t>To amend the Constitution and to supervise the enforcement of the Constitution;</a:t>
          </a:r>
          <a:endParaRPr lang="en-US" sz="2000" dirty="0">
            <a:latin typeface="Times New Roman" panose="02020603050405020304" pitchFamily="18" charset="0"/>
            <a:ea typeface="DFKai-SB" panose="03000509000000000000" pitchFamily="65" charset="-120"/>
            <a:cs typeface="Times New Roman" panose="02020603050405020304" pitchFamily="18" charset="0"/>
          </a:endParaRPr>
        </a:p>
      </dgm:t>
    </dgm:pt>
    <dgm:pt modelId="{27F2F6EA-172F-46CF-B0A1-13102D942967}" type="parTrans" cxnId="{464E790C-21F0-4011-8BAA-23F80A0A3CD8}">
      <dgm:prSet/>
      <dgm:spPr/>
      <dgm:t>
        <a:bodyPr/>
        <a:lstStyle/>
        <a:p>
          <a:endParaRPr lang="en-US"/>
        </a:p>
      </dgm:t>
    </dgm:pt>
    <dgm:pt modelId="{7E52B842-70EA-4F1D-84DF-9A60E7AD64A7}" type="sibTrans" cxnId="{464E790C-21F0-4011-8BAA-23F80A0A3CD8}">
      <dgm:prSet/>
      <dgm:spPr/>
      <dgm:t>
        <a:bodyPr/>
        <a:lstStyle/>
        <a:p>
          <a:endParaRPr lang="en-US"/>
        </a:p>
      </dgm:t>
    </dgm:pt>
    <dgm:pt modelId="{EF70602F-05B9-4CE5-875F-3B34EF15C722}">
      <dgm:prSet custT="1"/>
      <dgm:spPr/>
      <dgm:t>
        <a:bodyPr/>
        <a:lstStyle/>
        <a:p>
          <a:r>
            <a:rPr lang="en-US" sz="2000" dirty="0">
              <a:latin typeface="Times New Roman" panose="02020603050405020304" pitchFamily="18" charset="0"/>
              <a:cs typeface="Times New Roman" panose="02020603050405020304" pitchFamily="18" charset="0"/>
            </a:rPr>
            <a:t>To enact and amend basic </a:t>
          </a:r>
          <a:r>
            <a:rPr lang="en-US" sz="2000" dirty="0" smtClean="0">
              <a:solidFill>
                <a:schemeClr val="tx1"/>
              </a:solidFill>
              <a:latin typeface="Times New Roman" panose="02020603050405020304" pitchFamily="18" charset="0"/>
              <a:cs typeface="Times New Roman" panose="02020603050405020304" pitchFamily="18" charset="0"/>
            </a:rPr>
            <a:t>national</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laws;</a:t>
          </a:r>
          <a:endParaRPr lang="en-US" sz="2000" dirty="0">
            <a:latin typeface="DFKai-SB" panose="03000509000000000000" pitchFamily="65" charset="-120"/>
            <a:ea typeface="DFKai-SB" panose="03000509000000000000" pitchFamily="65" charset="-120"/>
          </a:endParaRPr>
        </a:p>
      </dgm:t>
    </dgm:pt>
    <dgm:pt modelId="{BBD0C276-7DD9-4A79-B758-5495E7284594}" type="parTrans" cxnId="{7FCD32AC-E850-4C3A-BBE7-C11A29F4EEAF}">
      <dgm:prSet/>
      <dgm:spPr/>
      <dgm:t>
        <a:bodyPr/>
        <a:lstStyle/>
        <a:p>
          <a:endParaRPr lang="en-US"/>
        </a:p>
      </dgm:t>
    </dgm:pt>
    <dgm:pt modelId="{95554C79-4918-4AED-92EE-6F5EC7B2B9EE}" type="sibTrans" cxnId="{7FCD32AC-E850-4C3A-BBE7-C11A29F4EEAF}">
      <dgm:prSet/>
      <dgm:spPr/>
      <dgm:t>
        <a:bodyPr/>
        <a:lstStyle/>
        <a:p>
          <a:endParaRPr lang="en-US"/>
        </a:p>
      </dgm:t>
    </dgm:pt>
    <dgm:pt modelId="{220A8FD4-8316-402A-93EE-8E8BB6606C7A}">
      <dgm:prSet custT="1"/>
      <dgm:spPr/>
      <dgm:t>
        <a:bodyPr/>
        <a:lstStyle/>
        <a:p>
          <a:pPr algn="just"/>
          <a:r>
            <a:rPr lang="en-US" sz="2000" dirty="0">
              <a:latin typeface="Times New Roman" panose="02020603050405020304" pitchFamily="18" charset="0"/>
              <a:cs typeface="Times New Roman" panose="02020603050405020304" pitchFamily="18" charset="0"/>
            </a:rPr>
            <a:t>To elect and decide on the leaders of state organs, including the President and the Vice-President, to decide on the choice of the Premier and </a:t>
          </a:r>
          <a:r>
            <a:rPr lang="en-US" sz="2000" dirty="0" smtClean="0">
              <a:latin typeface="Times New Roman" panose="02020603050405020304" pitchFamily="18" charset="0"/>
              <a:cs typeface="Times New Roman" panose="02020603050405020304" pitchFamily="18" charset="0"/>
            </a:rPr>
            <a:t>all other </a:t>
          </a:r>
          <a:r>
            <a:rPr lang="en-US" sz="2000" dirty="0">
              <a:latin typeface="Times New Roman" panose="02020603050405020304" pitchFamily="18" charset="0"/>
              <a:cs typeface="Times New Roman" panose="02020603050405020304" pitchFamily="18" charset="0"/>
            </a:rPr>
            <a:t>members of the State Council, to elect the Chairman </a:t>
          </a:r>
          <a:r>
            <a:rPr lang="en-US" sz="2000" dirty="0" smtClean="0">
              <a:latin typeface="Times New Roman" panose="02020603050405020304" pitchFamily="18" charset="0"/>
              <a:cs typeface="Times New Roman" panose="02020603050405020304" pitchFamily="18" charset="0"/>
            </a:rPr>
            <a:t>and to decide </a:t>
          </a:r>
          <a:r>
            <a:rPr lang="en-US" sz="2000" dirty="0">
              <a:latin typeface="Times New Roman" panose="02020603050405020304" pitchFamily="18" charset="0"/>
              <a:cs typeface="Times New Roman" panose="02020603050405020304" pitchFamily="18" charset="0"/>
            </a:rPr>
            <a:t>on the choice of all other members of the Central Military Commission, to elect the Chairman of the National Supervisory Commission, and to elect the President of the Supreme </a:t>
          </a:r>
          <a:r>
            <a:rPr lang="en-US" sz="2000" dirty="0" smtClean="0">
              <a:latin typeface="Times New Roman" panose="02020603050405020304" pitchFamily="18" charset="0"/>
              <a:cs typeface="Times New Roman" panose="02020603050405020304" pitchFamily="18" charset="0"/>
            </a:rPr>
            <a:t>People’s </a:t>
          </a:r>
          <a:r>
            <a:rPr lang="en-US" sz="2000" dirty="0">
              <a:latin typeface="Times New Roman" panose="02020603050405020304" pitchFamily="18" charset="0"/>
              <a:cs typeface="Times New Roman" panose="02020603050405020304" pitchFamily="18" charset="0"/>
            </a:rPr>
            <a:t>Court and the Procurator-General of the Supreme </a:t>
          </a:r>
          <a:r>
            <a:rPr lang="en-US" sz="2000" dirty="0" smtClean="0">
              <a:latin typeface="Times New Roman" panose="02020603050405020304" pitchFamily="18" charset="0"/>
              <a:cs typeface="Times New Roman" panose="02020603050405020304" pitchFamily="18" charset="0"/>
            </a:rPr>
            <a:t>People’s </a:t>
          </a:r>
          <a:r>
            <a:rPr lang="en-US" sz="2000" dirty="0">
              <a:latin typeface="Times New Roman" panose="02020603050405020304" pitchFamily="18" charset="0"/>
              <a:cs typeface="Times New Roman" panose="02020603050405020304" pitchFamily="18" charset="0"/>
            </a:rPr>
            <a:t>Procuratorate;</a:t>
          </a:r>
          <a:endParaRPr lang="en-US" sz="2000" dirty="0">
            <a:latin typeface="Times New Roman" panose="02020603050405020304" pitchFamily="18" charset="0"/>
            <a:ea typeface="DFKai-SB" panose="03000509000000000000" pitchFamily="65" charset="-120"/>
            <a:cs typeface="Times New Roman" panose="02020603050405020304" pitchFamily="18" charset="0"/>
          </a:endParaRPr>
        </a:p>
      </dgm:t>
    </dgm:pt>
    <dgm:pt modelId="{A67EC224-7300-4D68-99CE-1FC8E2CFFE87}" type="parTrans" cxnId="{63138A13-63F4-44B9-9AF3-3CDBC77C1B17}">
      <dgm:prSet/>
      <dgm:spPr/>
      <dgm:t>
        <a:bodyPr/>
        <a:lstStyle/>
        <a:p>
          <a:endParaRPr lang="en-US"/>
        </a:p>
      </dgm:t>
    </dgm:pt>
    <dgm:pt modelId="{1FF376EE-E62F-4B9E-A1A2-C74573D1CD10}" type="sibTrans" cxnId="{63138A13-63F4-44B9-9AF3-3CDBC77C1B17}">
      <dgm:prSet/>
      <dgm:spPr/>
      <dgm:t>
        <a:bodyPr/>
        <a:lstStyle/>
        <a:p>
          <a:endParaRPr lang="en-US"/>
        </a:p>
      </dgm:t>
    </dgm:pt>
    <dgm:pt modelId="{4D59144B-F2EF-466E-8F1B-5123A8100EB0}">
      <dgm:prSet custT="1"/>
      <dgm:spPr/>
      <dgm:t>
        <a:bodyPr/>
        <a:lstStyle/>
        <a:p>
          <a:pPr algn="just"/>
          <a:r>
            <a:rPr lang="en-US" sz="2000" dirty="0">
              <a:latin typeface="Times New Roman" panose="02020603050405020304" pitchFamily="18" charset="0"/>
              <a:cs typeface="Times New Roman" panose="02020603050405020304" pitchFamily="18" charset="0"/>
            </a:rPr>
            <a:t>To examine and approve the plan for national economic and social development and the report on its implementation;</a:t>
          </a:r>
          <a:endParaRPr lang="en-US" sz="2000" dirty="0">
            <a:latin typeface="DFKai-SB" panose="03000509000000000000" pitchFamily="65" charset="-120"/>
            <a:ea typeface="DFKai-SB" panose="03000509000000000000" pitchFamily="65" charset="-120"/>
          </a:endParaRPr>
        </a:p>
      </dgm:t>
    </dgm:pt>
    <dgm:pt modelId="{DD1F0126-AA6F-4D54-A871-21258E3FCE48}" type="parTrans" cxnId="{52CD1C42-D455-4D08-A9AF-7F7E23876715}">
      <dgm:prSet/>
      <dgm:spPr/>
      <dgm:t>
        <a:bodyPr/>
        <a:lstStyle/>
        <a:p>
          <a:endParaRPr lang="en-US"/>
        </a:p>
      </dgm:t>
    </dgm:pt>
    <dgm:pt modelId="{34A00C57-F921-451D-B316-0418DE4D9FC0}" type="sibTrans" cxnId="{52CD1C42-D455-4D08-A9AF-7F7E23876715}">
      <dgm:prSet/>
      <dgm:spPr/>
      <dgm:t>
        <a:bodyPr/>
        <a:lstStyle/>
        <a:p>
          <a:endParaRPr lang="en-US"/>
        </a:p>
      </dgm:t>
    </dgm:pt>
    <dgm:pt modelId="{D3B3D487-1544-4861-8D37-6C7EEB76F2D2}">
      <dgm:prSet custT="1"/>
      <dgm:spPr/>
      <dgm:t>
        <a:bodyPr/>
        <a:lstStyle/>
        <a:p>
          <a:r>
            <a:rPr lang="en-US" sz="2000" dirty="0">
              <a:latin typeface="Times New Roman" panose="02020603050405020304" pitchFamily="18" charset="0"/>
              <a:cs typeface="Times New Roman" panose="02020603050405020304" pitchFamily="18" charset="0"/>
            </a:rPr>
            <a:t>To examine and approve the state budget and the report on its implementation;</a:t>
          </a:r>
          <a:endParaRPr lang="en-US" sz="2000" dirty="0">
            <a:latin typeface="DFKai-SB" panose="03000509000000000000" pitchFamily="65" charset="-120"/>
            <a:ea typeface="DFKai-SB" panose="03000509000000000000" pitchFamily="65" charset="-120"/>
          </a:endParaRPr>
        </a:p>
      </dgm:t>
    </dgm:pt>
    <dgm:pt modelId="{842131D8-9325-46B6-8C30-D48F6E65314A}" type="parTrans" cxnId="{FE7A3217-21DA-4492-A655-71B1EB2CD587}">
      <dgm:prSet/>
      <dgm:spPr/>
      <dgm:t>
        <a:bodyPr/>
        <a:lstStyle/>
        <a:p>
          <a:endParaRPr lang="en-US"/>
        </a:p>
      </dgm:t>
    </dgm:pt>
    <dgm:pt modelId="{863CEA66-9715-4E9B-8059-7D62CE776945}" type="sibTrans" cxnId="{FE7A3217-21DA-4492-A655-71B1EB2CD587}">
      <dgm:prSet/>
      <dgm:spPr/>
      <dgm:t>
        <a:bodyPr/>
        <a:lstStyle/>
        <a:p>
          <a:endParaRPr lang="en-US"/>
        </a:p>
      </dgm:t>
    </dgm:pt>
    <dgm:pt modelId="{34D76620-F3FC-4D8A-ABC9-757A0419277E}">
      <dgm:prSet custT="1"/>
      <dgm:spPr/>
      <dgm: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To decide on other key issues of the nation.</a:t>
          </a:r>
          <a:r>
            <a:rPr lang="en-US" altLang="zh-TW" sz="2000" dirty="0">
              <a:latin typeface="DFKai-SB" panose="03000509000000000000" pitchFamily="65" charset="-120"/>
              <a:ea typeface="DFKai-SB" panose="03000509000000000000" pitchFamily="65" charset="-120"/>
            </a:rPr>
            <a:t> </a:t>
          </a:r>
          <a:endParaRPr lang="en-US" altLang="zh-CN" sz="2000" dirty="0">
            <a:latin typeface="DFKai-SB" panose="03000509000000000000" pitchFamily="65" charset="-120"/>
            <a:ea typeface="DFKai-SB" panose="03000509000000000000" pitchFamily="65" charset="-120"/>
          </a:endParaRPr>
        </a:p>
        <a:p>
          <a:pPr marL="0" lvl="0" algn="just" defTabSz="889000">
            <a:lnSpc>
              <a:spcPct val="90000"/>
            </a:lnSpc>
            <a:spcBef>
              <a:spcPct val="0"/>
            </a:spcBef>
            <a:spcAft>
              <a:spcPct val="35000"/>
            </a:spcAft>
            <a:buNone/>
          </a:pPr>
          <a:endParaRPr lang="en-US" altLang="zh-TW" sz="2400" dirty="0">
            <a:latin typeface="DFKai-SB" panose="03000509000000000000" pitchFamily="65" charset="-120"/>
            <a:ea typeface="DFKai-SB" panose="03000509000000000000" pitchFamily="65" charset="-120"/>
          </a:endParaRPr>
        </a:p>
      </dgm:t>
    </dgm:pt>
    <dgm:pt modelId="{1DC486EA-77F2-4616-9192-61C565273603}" type="parTrans" cxnId="{4F2262AB-F24B-4612-95DC-4BF41F1FB2DD}">
      <dgm:prSet/>
      <dgm:spPr/>
      <dgm:t>
        <a:bodyPr/>
        <a:lstStyle/>
        <a:p>
          <a:endParaRPr lang="en-US"/>
        </a:p>
      </dgm:t>
    </dgm:pt>
    <dgm:pt modelId="{3E5A1AF8-8A8A-4721-855F-55F7B9535FB6}" type="sibTrans" cxnId="{4F2262AB-F24B-4612-95DC-4BF41F1FB2DD}">
      <dgm:prSet/>
      <dgm:spPr/>
      <dgm:t>
        <a:bodyPr/>
        <a:lstStyle/>
        <a:p>
          <a:endParaRPr lang="en-US"/>
        </a:p>
      </dgm:t>
    </dgm:pt>
    <dgm:pt modelId="{5282C9E7-98A7-114D-8852-21FCC3BBE2B5}" type="pres">
      <dgm:prSet presAssocID="{1C42C333-AF7D-4E36-8A7D-09DEAD8710C8}" presName="vert0" presStyleCnt="0">
        <dgm:presLayoutVars>
          <dgm:dir/>
          <dgm:animOne val="branch"/>
          <dgm:animLvl val="lvl"/>
        </dgm:presLayoutVars>
      </dgm:prSet>
      <dgm:spPr/>
      <dgm:t>
        <a:bodyPr/>
        <a:lstStyle/>
        <a:p>
          <a:endParaRPr lang="zh-CN" altLang="en-US"/>
        </a:p>
      </dgm:t>
    </dgm:pt>
    <dgm:pt modelId="{8F1D57DF-F3C2-414A-9AD8-C3F9E7E045F8}" type="pres">
      <dgm:prSet presAssocID="{186B1909-7E21-4D75-81BE-330BB181E8B5}" presName="thickLine" presStyleLbl="alignNode1" presStyleIdx="0" presStyleCnt="6"/>
      <dgm:spPr/>
    </dgm:pt>
    <dgm:pt modelId="{93D59771-12E5-CE48-A770-AD7F52D5A53E}" type="pres">
      <dgm:prSet presAssocID="{186B1909-7E21-4D75-81BE-330BB181E8B5}" presName="horz1" presStyleCnt="0"/>
      <dgm:spPr/>
    </dgm:pt>
    <dgm:pt modelId="{96DD3BD6-AAEE-5B4E-97BF-F84C25A490DB}" type="pres">
      <dgm:prSet presAssocID="{186B1909-7E21-4D75-81BE-330BB181E8B5}" presName="tx1" presStyleLbl="revTx" presStyleIdx="0" presStyleCnt="6"/>
      <dgm:spPr/>
      <dgm:t>
        <a:bodyPr/>
        <a:lstStyle/>
        <a:p>
          <a:endParaRPr lang="zh-CN" altLang="en-US"/>
        </a:p>
      </dgm:t>
    </dgm:pt>
    <dgm:pt modelId="{3A9942DC-7D33-D949-BBFB-13B9025E5277}" type="pres">
      <dgm:prSet presAssocID="{186B1909-7E21-4D75-81BE-330BB181E8B5}" presName="vert1" presStyleCnt="0"/>
      <dgm:spPr/>
    </dgm:pt>
    <dgm:pt modelId="{BC5A703B-5CBF-0A40-A4ED-87D214A34487}" type="pres">
      <dgm:prSet presAssocID="{EF70602F-05B9-4CE5-875F-3B34EF15C722}" presName="thickLine" presStyleLbl="alignNode1" presStyleIdx="1" presStyleCnt="6" custLinFactNeighborY="-35823"/>
      <dgm:spPr/>
    </dgm:pt>
    <dgm:pt modelId="{7D358647-F5B6-EE41-AF37-69DC793BC3F0}" type="pres">
      <dgm:prSet presAssocID="{EF70602F-05B9-4CE5-875F-3B34EF15C722}" presName="horz1" presStyleCnt="0"/>
      <dgm:spPr/>
    </dgm:pt>
    <dgm:pt modelId="{25F6C8AF-3557-D746-8BE6-162F283BB7C9}" type="pres">
      <dgm:prSet presAssocID="{EF70602F-05B9-4CE5-875F-3B34EF15C722}" presName="tx1" presStyleLbl="revTx" presStyleIdx="1" presStyleCnt="6" custScaleY="94780"/>
      <dgm:spPr/>
      <dgm:t>
        <a:bodyPr/>
        <a:lstStyle/>
        <a:p>
          <a:endParaRPr lang="zh-CN" altLang="en-US"/>
        </a:p>
      </dgm:t>
    </dgm:pt>
    <dgm:pt modelId="{D8E55829-F3BB-874C-AF0E-3527C362ABBB}" type="pres">
      <dgm:prSet presAssocID="{EF70602F-05B9-4CE5-875F-3B34EF15C722}" presName="vert1" presStyleCnt="0"/>
      <dgm:spPr/>
    </dgm:pt>
    <dgm:pt modelId="{4D8232FF-ED17-C14D-BB4A-5E53C98B4751}" type="pres">
      <dgm:prSet presAssocID="{220A8FD4-8316-402A-93EE-8E8BB6606C7A}" presName="thickLine" presStyleLbl="alignNode1" presStyleIdx="2" presStyleCnt="6" custLinFactNeighborY="-13775"/>
      <dgm:spPr/>
    </dgm:pt>
    <dgm:pt modelId="{184654C4-F0DF-834B-9E78-22F2B4C15294}" type="pres">
      <dgm:prSet presAssocID="{220A8FD4-8316-402A-93EE-8E8BB6606C7A}" presName="horz1" presStyleCnt="0"/>
      <dgm:spPr/>
    </dgm:pt>
    <dgm:pt modelId="{A8E955BB-A4BA-7342-953A-60A5A139FCE1}" type="pres">
      <dgm:prSet presAssocID="{220A8FD4-8316-402A-93EE-8E8BB6606C7A}" presName="tx1" presStyleLbl="revTx" presStyleIdx="2" presStyleCnt="6" custScaleY="232882" custLinFactNeighborX="734" custLinFactNeighborY="-22024"/>
      <dgm:spPr/>
      <dgm:t>
        <a:bodyPr/>
        <a:lstStyle/>
        <a:p>
          <a:endParaRPr lang="zh-CN" altLang="en-US"/>
        </a:p>
      </dgm:t>
    </dgm:pt>
    <dgm:pt modelId="{8BF74CD2-BA4F-7F4E-B0F2-5DAFEF5AFA0E}" type="pres">
      <dgm:prSet presAssocID="{220A8FD4-8316-402A-93EE-8E8BB6606C7A}" presName="vert1" presStyleCnt="0"/>
      <dgm:spPr/>
    </dgm:pt>
    <dgm:pt modelId="{2B135F68-FD98-584A-BE56-B1642E31039B}" type="pres">
      <dgm:prSet presAssocID="{4D59144B-F2EF-466E-8F1B-5123A8100EB0}" presName="thickLine" presStyleLbl="alignNode1" presStyleIdx="3" presStyleCnt="6" custLinFactNeighborY="-20562"/>
      <dgm:spPr/>
    </dgm:pt>
    <dgm:pt modelId="{2AD67A90-A67D-5C44-BF05-2FA924A2D4E9}" type="pres">
      <dgm:prSet presAssocID="{4D59144B-F2EF-466E-8F1B-5123A8100EB0}" presName="horz1" presStyleCnt="0"/>
      <dgm:spPr/>
    </dgm:pt>
    <dgm:pt modelId="{C0777ACC-1F9B-1448-96C8-EC5458BE1BB0}" type="pres">
      <dgm:prSet presAssocID="{4D59144B-F2EF-466E-8F1B-5123A8100EB0}" presName="tx1" presStyleLbl="revTx" presStyleIdx="3" presStyleCnt="6" custScaleY="97327"/>
      <dgm:spPr/>
      <dgm:t>
        <a:bodyPr/>
        <a:lstStyle/>
        <a:p>
          <a:endParaRPr lang="zh-CN" altLang="en-US"/>
        </a:p>
      </dgm:t>
    </dgm:pt>
    <dgm:pt modelId="{D7FABA14-8593-8C48-9FDC-BC5FDB2F3E4B}" type="pres">
      <dgm:prSet presAssocID="{4D59144B-F2EF-466E-8F1B-5123A8100EB0}" presName="vert1" presStyleCnt="0"/>
      <dgm:spPr/>
    </dgm:pt>
    <dgm:pt modelId="{8EA5D1BE-EAF1-C645-8F08-90809C66AC02}" type="pres">
      <dgm:prSet presAssocID="{D3B3D487-1544-4861-8D37-6C7EEB76F2D2}" presName="thickLine" presStyleLbl="alignNode1" presStyleIdx="4" presStyleCnt="6" custLinFactNeighborY="-21609"/>
      <dgm:spPr/>
    </dgm:pt>
    <dgm:pt modelId="{C1DC2151-F53A-8348-913A-50C416AF1DD6}" type="pres">
      <dgm:prSet presAssocID="{D3B3D487-1544-4861-8D37-6C7EEB76F2D2}" presName="horz1" presStyleCnt="0"/>
      <dgm:spPr/>
    </dgm:pt>
    <dgm:pt modelId="{BA11AE9D-6474-D844-A418-6BB3062C00E6}" type="pres">
      <dgm:prSet presAssocID="{D3B3D487-1544-4861-8D37-6C7EEB76F2D2}" presName="tx1" presStyleLbl="revTx" presStyleIdx="4" presStyleCnt="6" custScaleY="75701" custLinFactNeighborY="-11092"/>
      <dgm:spPr/>
      <dgm:t>
        <a:bodyPr/>
        <a:lstStyle/>
        <a:p>
          <a:endParaRPr lang="zh-CN" altLang="en-US"/>
        </a:p>
      </dgm:t>
    </dgm:pt>
    <dgm:pt modelId="{3C2EE171-B9D1-F847-B22C-470966D07E27}" type="pres">
      <dgm:prSet presAssocID="{D3B3D487-1544-4861-8D37-6C7EEB76F2D2}" presName="vert1" presStyleCnt="0"/>
      <dgm:spPr/>
    </dgm:pt>
    <dgm:pt modelId="{D79538E2-E61D-0847-99BB-95226D3DFDB8}" type="pres">
      <dgm:prSet presAssocID="{34D76620-F3FC-4D8A-ABC9-757A0419277E}" presName="thickLine" presStyleLbl="alignNode1" presStyleIdx="5" presStyleCnt="6"/>
      <dgm:spPr/>
    </dgm:pt>
    <dgm:pt modelId="{841D19B5-6651-2D4B-B199-7895AD408F5F}" type="pres">
      <dgm:prSet presAssocID="{34D76620-F3FC-4D8A-ABC9-757A0419277E}" presName="horz1" presStyleCnt="0"/>
      <dgm:spPr/>
    </dgm:pt>
    <dgm:pt modelId="{43B06BCB-50E4-9542-95FC-CD7F9D22EDF6}" type="pres">
      <dgm:prSet presAssocID="{34D76620-F3FC-4D8A-ABC9-757A0419277E}" presName="tx1" presStyleLbl="revTx" presStyleIdx="5" presStyleCnt="6" custScaleY="56623"/>
      <dgm:spPr/>
      <dgm:t>
        <a:bodyPr/>
        <a:lstStyle/>
        <a:p>
          <a:endParaRPr lang="zh-CN" altLang="en-US"/>
        </a:p>
      </dgm:t>
    </dgm:pt>
    <dgm:pt modelId="{050FBDF7-B11A-5A45-B434-7FC5E2CE3829}" type="pres">
      <dgm:prSet presAssocID="{34D76620-F3FC-4D8A-ABC9-757A0419277E}" presName="vert1" presStyleCnt="0"/>
      <dgm:spPr/>
    </dgm:pt>
  </dgm:ptLst>
  <dgm:cxnLst>
    <dgm:cxn modelId="{52CD1C42-D455-4D08-A9AF-7F7E23876715}" srcId="{1C42C333-AF7D-4E36-8A7D-09DEAD8710C8}" destId="{4D59144B-F2EF-466E-8F1B-5123A8100EB0}" srcOrd="3" destOrd="0" parTransId="{DD1F0126-AA6F-4D54-A871-21258E3FCE48}" sibTransId="{34A00C57-F921-451D-B316-0418DE4D9FC0}"/>
    <dgm:cxn modelId="{7FCD32AC-E850-4C3A-BBE7-C11A29F4EEAF}" srcId="{1C42C333-AF7D-4E36-8A7D-09DEAD8710C8}" destId="{EF70602F-05B9-4CE5-875F-3B34EF15C722}" srcOrd="1" destOrd="0" parTransId="{BBD0C276-7DD9-4A79-B758-5495E7284594}" sibTransId="{95554C79-4918-4AED-92EE-6F5EC7B2B9EE}"/>
    <dgm:cxn modelId="{EF488937-B678-9740-AF15-02BD4285B56B}" type="presOf" srcId="{EF70602F-05B9-4CE5-875F-3B34EF15C722}" destId="{25F6C8AF-3557-D746-8BE6-162F283BB7C9}" srcOrd="0" destOrd="0" presId="urn:microsoft.com/office/officeart/2008/layout/LinedList"/>
    <dgm:cxn modelId="{B1CCF89F-9073-8B42-9C3B-F1CF95935E4B}" type="presOf" srcId="{186B1909-7E21-4D75-81BE-330BB181E8B5}" destId="{96DD3BD6-AAEE-5B4E-97BF-F84C25A490DB}" srcOrd="0" destOrd="0" presId="urn:microsoft.com/office/officeart/2008/layout/LinedList"/>
    <dgm:cxn modelId="{FE7A3217-21DA-4492-A655-71B1EB2CD587}" srcId="{1C42C333-AF7D-4E36-8A7D-09DEAD8710C8}" destId="{D3B3D487-1544-4861-8D37-6C7EEB76F2D2}" srcOrd="4" destOrd="0" parTransId="{842131D8-9325-46B6-8C30-D48F6E65314A}" sibTransId="{863CEA66-9715-4E9B-8059-7D62CE776945}"/>
    <dgm:cxn modelId="{20F4FC38-E939-8B46-9B32-422700D4AD9E}" type="presOf" srcId="{34D76620-F3FC-4D8A-ABC9-757A0419277E}" destId="{43B06BCB-50E4-9542-95FC-CD7F9D22EDF6}" srcOrd="0" destOrd="0" presId="urn:microsoft.com/office/officeart/2008/layout/LinedList"/>
    <dgm:cxn modelId="{63138A13-63F4-44B9-9AF3-3CDBC77C1B17}" srcId="{1C42C333-AF7D-4E36-8A7D-09DEAD8710C8}" destId="{220A8FD4-8316-402A-93EE-8E8BB6606C7A}" srcOrd="2" destOrd="0" parTransId="{A67EC224-7300-4D68-99CE-1FC8E2CFFE87}" sibTransId="{1FF376EE-E62F-4B9E-A1A2-C74573D1CD10}"/>
    <dgm:cxn modelId="{687CD0A8-41EE-D946-AB9B-008219C79088}" type="presOf" srcId="{D3B3D487-1544-4861-8D37-6C7EEB76F2D2}" destId="{BA11AE9D-6474-D844-A418-6BB3062C00E6}" srcOrd="0" destOrd="0" presId="urn:microsoft.com/office/officeart/2008/layout/LinedList"/>
    <dgm:cxn modelId="{72AA29F9-4461-FA4B-A550-206006D8FA67}" type="presOf" srcId="{4D59144B-F2EF-466E-8F1B-5123A8100EB0}" destId="{C0777ACC-1F9B-1448-96C8-EC5458BE1BB0}" srcOrd="0" destOrd="0" presId="urn:microsoft.com/office/officeart/2008/layout/LinedList"/>
    <dgm:cxn modelId="{A00DE1C4-706E-E24F-92D2-7C23120DAAC7}" type="presOf" srcId="{220A8FD4-8316-402A-93EE-8E8BB6606C7A}" destId="{A8E955BB-A4BA-7342-953A-60A5A139FCE1}" srcOrd="0" destOrd="0" presId="urn:microsoft.com/office/officeart/2008/layout/LinedList"/>
    <dgm:cxn modelId="{477B2F77-4355-F447-8CA0-D3F2BCB70857}" type="presOf" srcId="{1C42C333-AF7D-4E36-8A7D-09DEAD8710C8}" destId="{5282C9E7-98A7-114D-8852-21FCC3BBE2B5}" srcOrd="0" destOrd="0" presId="urn:microsoft.com/office/officeart/2008/layout/LinedList"/>
    <dgm:cxn modelId="{464E790C-21F0-4011-8BAA-23F80A0A3CD8}" srcId="{1C42C333-AF7D-4E36-8A7D-09DEAD8710C8}" destId="{186B1909-7E21-4D75-81BE-330BB181E8B5}" srcOrd="0" destOrd="0" parTransId="{27F2F6EA-172F-46CF-B0A1-13102D942967}" sibTransId="{7E52B842-70EA-4F1D-84DF-9A60E7AD64A7}"/>
    <dgm:cxn modelId="{4F2262AB-F24B-4612-95DC-4BF41F1FB2DD}" srcId="{1C42C333-AF7D-4E36-8A7D-09DEAD8710C8}" destId="{34D76620-F3FC-4D8A-ABC9-757A0419277E}" srcOrd="5" destOrd="0" parTransId="{1DC486EA-77F2-4616-9192-61C565273603}" sibTransId="{3E5A1AF8-8A8A-4721-855F-55F7B9535FB6}"/>
    <dgm:cxn modelId="{34277E96-C05B-A54C-A098-CE7B6CEA30DC}" type="presParOf" srcId="{5282C9E7-98A7-114D-8852-21FCC3BBE2B5}" destId="{8F1D57DF-F3C2-414A-9AD8-C3F9E7E045F8}" srcOrd="0" destOrd="0" presId="urn:microsoft.com/office/officeart/2008/layout/LinedList"/>
    <dgm:cxn modelId="{386EABF4-EA1D-5C4F-881C-E0B01653D3AC}" type="presParOf" srcId="{5282C9E7-98A7-114D-8852-21FCC3BBE2B5}" destId="{93D59771-12E5-CE48-A770-AD7F52D5A53E}" srcOrd="1" destOrd="0" presId="urn:microsoft.com/office/officeart/2008/layout/LinedList"/>
    <dgm:cxn modelId="{36D5083C-46DD-F946-824B-646EDD2C9391}" type="presParOf" srcId="{93D59771-12E5-CE48-A770-AD7F52D5A53E}" destId="{96DD3BD6-AAEE-5B4E-97BF-F84C25A490DB}" srcOrd="0" destOrd="0" presId="urn:microsoft.com/office/officeart/2008/layout/LinedList"/>
    <dgm:cxn modelId="{4D5F9BA0-A947-DE4C-9D0F-A73366826BDB}" type="presParOf" srcId="{93D59771-12E5-CE48-A770-AD7F52D5A53E}" destId="{3A9942DC-7D33-D949-BBFB-13B9025E5277}" srcOrd="1" destOrd="0" presId="urn:microsoft.com/office/officeart/2008/layout/LinedList"/>
    <dgm:cxn modelId="{BF58627F-237E-0A46-AB69-7ED0E52C13A2}" type="presParOf" srcId="{5282C9E7-98A7-114D-8852-21FCC3BBE2B5}" destId="{BC5A703B-5CBF-0A40-A4ED-87D214A34487}" srcOrd="2" destOrd="0" presId="urn:microsoft.com/office/officeart/2008/layout/LinedList"/>
    <dgm:cxn modelId="{165C617B-07F2-B440-8E96-8B32078A7BA5}" type="presParOf" srcId="{5282C9E7-98A7-114D-8852-21FCC3BBE2B5}" destId="{7D358647-F5B6-EE41-AF37-69DC793BC3F0}" srcOrd="3" destOrd="0" presId="urn:microsoft.com/office/officeart/2008/layout/LinedList"/>
    <dgm:cxn modelId="{5F10C080-DD00-4B4B-B756-499F0DD6847E}" type="presParOf" srcId="{7D358647-F5B6-EE41-AF37-69DC793BC3F0}" destId="{25F6C8AF-3557-D746-8BE6-162F283BB7C9}" srcOrd="0" destOrd="0" presId="urn:microsoft.com/office/officeart/2008/layout/LinedList"/>
    <dgm:cxn modelId="{6947F33F-EEAB-BB43-BC0F-C17E2AC55854}" type="presParOf" srcId="{7D358647-F5B6-EE41-AF37-69DC793BC3F0}" destId="{D8E55829-F3BB-874C-AF0E-3527C362ABBB}" srcOrd="1" destOrd="0" presId="urn:microsoft.com/office/officeart/2008/layout/LinedList"/>
    <dgm:cxn modelId="{744E80D6-53B2-6F40-83D1-DBF1C7D90447}" type="presParOf" srcId="{5282C9E7-98A7-114D-8852-21FCC3BBE2B5}" destId="{4D8232FF-ED17-C14D-BB4A-5E53C98B4751}" srcOrd="4" destOrd="0" presId="urn:microsoft.com/office/officeart/2008/layout/LinedList"/>
    <dgm:cxn modelId="{7C7B92D1-4B6B-C24A-B8E8-CCB5E362D033}" type="presParOf" srcId="{5282C9E7-98A7-114D-8852-21FCC3BBE2B5}" destId="{184654C4-F0DF-834B-9E78-22F2B4C15294}" srcOrd="5" destOrd="0" presId="urn:microsoft.com/office/officeart/2008/layout/LinedList"/>
    <dgm:cxn modelId="{CD8C42AA-D895-D34A-93C3-53E7A4186329}" type="presParOf" srcId="{184654C4-F0DF-834B-9E78-22F2B4C15294}" destId="{A8E955BB-A4BA-7342-953A-60A5A139FCE1}" srcOrd="0" destOrd="0" presId="urn:microsoft.com/office/officeart/2008/layout/LinedList"/>
    <dgm:cxn modelId="{D5475320-B240-E74D-813B-C67D4C145536}" type="presParOf" srcId="{184654C4-F0DF-834B-9E78-22F2B4C15294}" destId="{8BF74CD2-BA4F-7F4E-B0F2-5DAFEF5AFA0E}" srcOrd="1" destOrd="0" presId="urn:microsoft.com/office/officeart/2008/layout/LinedList"/>
    <dgm:cxn modelId="{9BC98855-60B0-404A-918F-45416B3B08D4}" type="presParOf" srcId="{5282C9E7-98A7-114D-8852-21FCC3BBE2B5}" destId="{2B135F68-FD98-584A-BE56-B1642E31039B}" srcOrd="6" destOrd="0" presId="urn:microsoft.com/office/officeart/2008/layout/LinedList"/>
    <dgm:cxn modelId="{0A0031D9-4D76-224A-9494-844F7D62B807}" type="presParOf" srcId="{5282C9E7-98A7-114D-8852-21FCC3BBE2B5}" destId="{2AD67A90-A67D-5C44-BF05-2FA924A2D4E9}" srcOrd="7" destOrd="0" presId="urn:microsoft.com/office/officeart/2008/layout/LinedList"/>
    <dgm:cxn modelId="{C26EE379-170B-FA4F-8ED6-89821137EE17}" type="presParOf" srcId="{2AD67A90-A67D-5C44-BF05-2FA924A2D4E9}" destId="{C0777ACC-1F9B-1448-96C8-EC5458BE1BB0}" srcOrd="0" destOrd="0" presId="urn:microsoft.com/office/officeart/2008/layout/LinedList"/>
    <dgm:cxn modelId="{EA336255-8F9D-0A47-9499-B73EC36E55B2}" type="presParOf" srcId="{2AD67A90-A67D-5C44-BF05-2FA924A2D4E9}" destId="{D7FABA14-8593-8C48-9FDC-BC5FDB2F3E4B}" srcOrd="1" destOrd="0" presId="urn:microsoft.com/office/officeart/2008/layout/LinedList"/>
    <dgm:cxn modelId="{763F2EC2-52E1-384C-89FE-8007D10E42D9}" type="presParOf" srcId="{5282C9E7-98A7-114D-8852-21FCC3BBE2B5}" destId="{8EA5D1BE-EAF1-C645-8F08-90809C66AC02}" srcOrd="8" destOrd="0" presId="urn:microsoft.com/office/officeart/2008/layout/LinedList"/>
    <dgm:cxn modelId="{06F9551E-CE87-214C-99E3-1C58B4BC0046}" type="presParOf" srcId="{5282C9E7-98A7-114D-8852-21FCC3BBE2B5}" destId="{C1DC2151-F53A-8348-913A-50C416AF1DD6}" srcOrd="9" destOrd="0" presId="urn:microsoft.com/office/officeart/2008/layout/LinedList"/>
    <dgm:cxn modelId="{51371E64-E437-0041-ADE9-083953B621B0}" type="presParOf" srcId="{C1DC2151-F53A-8348-913A-50C416AF1DD6}" destId="{BA11AE9D-6474-D844-A418-6BB3062C00E6}" srcOrd="0" destOrd="0" presId="urn:microsoft.com/office/officeart/2008/layout/LinedList"/>
    <dgm:cxn modelId="{956524EA-0D38-C847-993A-A788E20F1C87}" type="presParOf" srcId="{C1DC2151-F53A-8348-913A-50C416AF1DD6}" destId="{3C2EE171-B9D1-F847-B22C-470966D07E27}" srcOrd="1" destOrd="0" presId="urn:microsoft.com/office/officeart/2008/layout/LinedList"/>
    <dgm:cxn modelId="{7489E1E9-B122-114B-AEF1-85B50778B4FE}" type="presParOf" srcId="{5282C9E7-98A7-114D-8852-21FCC3BBE2B5}" destId="{D79538E2-E61D-0847-99BB-95226D3DFDB8}" srcOrd="10" destOrd="0" presId="urn:microsoft.com/office/officeart/2008/layout/LinedList"/>
    <dgm:cxn modelId="{77CC567B-9F89-5C45-B1DC-14F67498BAF2}" type="presParOf" srcId="{5282C9E7-98A7-114D-8852-21FCC3BBE2B5}" destId="{841D19B5-6651-2D4B-B199-7895AD408F5F}" srcOrd="11" destOrd="0" presId="urn:microsoft.com/office/officeart/2008/layout/LinedList"/>
    <dgm:cxn modelId="{15A8F0A6-D238-CC43-97A0-8808E46DF1D6}" type="presParOf" srcId="{841D19B5-6651-2D4B-B199-7895AD408F5F}" destId="{43B06BCB-50E4-9542-95FC-CD7F9D22EDF6}" srcOrd="0" destOrd="0" presId="urn:microsoft.com/office/officeart/2008/layout/LinedList"/>
    <dgm:cxn modelId="{778BC892-51BC-9C44-9886-FECEA4CB4FA7}" type="presParOf" srcId="{841D19B5-6651-2D4B-B199-7895AD408F5F}" destId="{050FBDF7-B11A-5A45-B434-7FC5E2CE382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520A4-F8CE-4984-AFBF-0BAAD2CDD666}" type="doc">
      <dgm:prSet loTypeId="urn:microsoft.com/office/officeart/2005/8/layout/hList7#1" loCatId="process" qsTypeId="urn:microsoft.com/office/officeart/2005/8/quickstyle/simple2" qsCatId="simple" csTypeId="urn:microsoft.com/office/officeart/2005/8/colors/colorful1#2" csCatId="colorful" phldr="1"/>
      <dgm:spPr/>
    </dgm:pt>
    <dgm:pt modelId="{13439BAB-346D-406A-8462-9533E4120576}">
      <dgm:prSet phldrT="[文本]" custT="1"/>
      <dgm:spPr/>
      <dgm:t>
        <a:bodyPr/>
        <a:lstStyle/>
        <a:p>
          <a:r>
            <a:rPr lang="en-US" altLang="zh-TW" sz="3600"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Regional Ethnic Autonomy</a:t>
          </a:r>
          <a:endParaRPr lang="zh-CN" altLang="en-US" sz="3600" dirty="0">
            <a:solidFill>
              <a:schemeClr val="tx1"/>
            </a:solidFill>
            <a:latin typeface="DFKai-SB" panose="03000509000000000000" pitchFamily="65" charset="-120"/>
            <a:ea typeface="DFKai-SB" panose="03000509000000000000" pitchFamily="65" charset="-120"/>
          </a:endParaRPr>
        </a:p>
      </dgm:t>
    </dgm:pt>
    <dgm:pt modelId="{CBB467B2-3455-4DB6-91DC-29C46E903FFB}" type="parTrans" cxnId="{5DA9F431-9595-4C6D-9382-F85A792A0FBD}">
      <dgm:prSet/>
      <dgm:spPr/>
      <dgm:t>
        <a:bodyPr/>
        <a:lstStyle/>
        <a:p>
          <a:endParaRPr lang="zh-CN" altLang="en-US"/>
        </a:p>
      </dgm:t>
    </dgm:pt>
    <dgm:pt modelId="{E7E8CBB1-73E5-4AAB-9F58-8B9DA16A0BC3}" type="sibTrans" cxnId="{5DA9F431-9595-4C6D-9382-F85A792A0FBD}">
      <dgm:prSet/>
      <dgm:spPr/>
      <dgm:t>
        <a:bodyPr/>
        <a:lstStyle/>
        <a:p>
          <a:endParaRPr lang="zh-CN" altLang="en-US"/>
        </a:p>
      </dgm:t>
    </dgm:pt>
    <dgm:pt modelId="{F447E26B-CF67-4A51-AA1E-76930EF2CA82}">
      <dgm:prSet phldrT="[文本]" custT="1"/>
      <dgm:spPr/>
      <dgm:t>
        <a:bodyPr/>
        <a:lstStyle/>
        <a:p>
          <a:r>
            <a:rPr lang="en-US" sz="3600" b="1" dirty="0" smtClean="0">
              <a:solidFill>
                <a:schemeClr val="tx1"/>
              </a:solidFill>
              <a:latin typeface="Times New Roman" panose="02020603050405020304" pitchFamily="18" charset="0"/>
              <a:cs typeface="Times New Roman" panose="02020603050405020304" pitchFamily="18" charset="0"/>
            </a:rPr>
            <a:t>Self-governance of Primary-level People</a:t>
          </a:r>
          <a:endParaRPr lang="zh-CN" altLang="en-US" sz="3600" b="1" dirty="0">
            <a:solidFill>
              <a:schemeClr val="tx1"/>
            </a:solidFill>
            <a:latin typeface="DFKai-SB" panose="03000509000000000000" pitchFamily="65" charset="-120"/>
            <a:ea typeface="DFKai-SB" panose="03000509000000000000" pitchFamily="65" charset="-120"/>
          </a:endParaRPr>
        </a:p>
      </dgm:t>
    </dgm:pt>
    <dgm:pt modelId="{E7761510-624B-401E-8CDF-DBCC9FBB5F9F}" type="parTrans" cxnId="{1D7A236B-1E61-440A-957C-219B8334B6C9}">
      <dgm:prSet/>
      <dgm:spPr/>
      <dgm:t>
        <a:bodyPr/>
        <a:lstStyle/>
        <a:p>
          <a:endParaRPr lang="zh-CN" altLang="en-US"/>
        </a:p>
      </dgm:t>
    </dgm:pt>
    <dgm:pt modelId="{05CF93D8-A380-491F-A808-2E9BDD1A7854}" type="sibTrans" cxnId="{1D7A236B-1E61-440A-957C-219B8334B6C9}">
      <dgm:prSet/>
      <dgm:spPr/>
      <dgm:t>
        <a:bodyPr/>
        <a:lstStyle/>
        <a:p>
          <a:endParaRPr lang="zh-CN" altLang="en-US"/>
        </a:p>
      </dgm:t>
    </dgm:pt>
    <dgm:pt modelId="{A69EEB74-FBCA-420C-A308-2FD3185CE316}" type="pres">
      <dgm:prSet presAssocID="{16A520A4-F8CE-4984-AFBF-0BAAD2CDD666}" presName="Name0" presStyleCnt="0">
        <dgm:presLayoutVars>
          <dgm:dir/>
          <dgm:resizeHandles val="exact"/>
        </dgm:presLayoutVars>
      </dgm:prSet>
      <dgm:spPr/>
    </dgm:pt>
    <dgm:pt modelId="{32E4694C-C471-467E-A09A-61746574A765}" type="pres">
      <dgm:prSet presAssocID="{16A520A4-F8CE-4984-AFBF-0BAAD2CDD666}" presName="fgShape" presStyleLbl="fgShp" presStyleIdx="0" presStyleCnt="1" custLinFactNeighborX="-533" custLinFactNeighborY="34960"/>
      <dgm:spPr/>
    </dgm:pt>
    <dgm:pt modelId="{2A39C3D4-312A-44EE-B401-13EDDFF4F466}" type="pres">
      <dgm:prSet presAssocID="{16A520A4-F8CE-4984-AFBF-0BAAD2CDD666}" presName="linComp" presStyleCnt="0"/>
      <dgm:spPr/>
    </dgm:pt>
    <dgm:pt modelId="{E6CF5CD3-0E9A-45C4-A66F-DDF95F481A41}" type="pres">
      <dgm:prSet presAssocID="{13439BAB-346D-406A-8462-9533E4120576}" presName="compNode" presStyleCnt="0"/>
      <dgm:spPr/>
    </dgm:pt>
    <dgm:pt modelId="{2D07E33B-9AB9-44AC-856F-7C658F77B6A0}" type="pres">
      <dgm:prSet presAssocID="{13439BAB-346D-406A-8462-9533E4120576}" presName="bkgdShape" presStyleLbl="node1" presStyleIdx="0" presStyleCnt="2" custScaleX="113275" custLinFactNeighborX="-879" custLinFactNeighborY="521"/>
      <dgm:spPr/>
      <dgm:t>
        <a:bodyPr/>
        <a:lstStyle/>
        <a:p>
          <a:endParaRPr lang="zh-CN" altLang="en-US"/>
        </a:p>
      </dgm:t>
    </dgm:pt>
    <dgm:pt modelId="{0E64DEA3-F2E0-4A4D-BB61-9EB2F78A953E}" type="pres">
      <dgm:prSet presAssocID="{13439BAB-346D-406A-8462-9533E4120576}" presName="nodeTx" presStyleLbl="node1" presStyleIdx="0" presStyleCnt="2">
        <dgm:presLayoutVars>
          <dgm:bulletEnabled val="1"/>
        </dgm:presLayoutVars>
      </dgm:prSet>
      <dgm:spPr/>
      <dgm:t>
        <a:bodyPr/>
        <a:lstStyle/>
        <a:p>
          <a:endParaRPr lang="zh-CN" altLang="en-US"/>
        </a:p>
      </dgm:t>
    </dgm:pt>
    <dgm:pt modelId="{DB1F3100-BDF3-43F9-9864-875727368629}" type="pres">
      <dgm:prSet presAssocID="{13439BAB-346D-406A-8462-9533E4120576}" presName="invisiNode" presStyleLbl="node1" presStyleIdx="0" presStyleCnt="2"/>
      <dgm:spPr/>
    </dgm:pt>
    <dgm:pt modelId="{20576A91-FB48-43A8-B699-B34349B723C0}" type="pres">
      <dgm:prSet presAssocID="{13439BAB-346D-406A-8462-9533E4120576}" presName="imagNode" presStyleLbl="fgImgPlace1" presStyleIdx="0" presStyleCnt="2"/>
      <dgm:spPr/>
    </dgm:pt>
    <dgm:pt modelId="{1313C192-7C40-42E0-B6DD-FD9FB35971E2}" type="pres">
      <dgm:prSet presAssocID="{E7E8CBB1-73E5-4AAB-9F58-8B9DA16A0BC3}" presName="sibTrans" presStyleLbl="sibTrans2D1" presStyleIdx="0" presStyleCnt="0"/>
      <dgm:spPr/>
      <dgm:t>
        <a:bodyPr/>
        <a:lstStyle/>
        <a:p>
          <a:endParaRPr lang="zh-CN" altLang="en-US"/>
        </a:p>
      </dgm:t>
    </dgm:pt>
    <dgm:pt modelId="{44162CA8-EF31-43B8-BEE9-1996BE5FE933}" type="pres">
      <dgm:prSet presAssocID="{F447E26B-CF67-4A51-AA1E-76930EF2CA82}" presName="compNode" presStyleCnt="0"/>
      <dgm:spPr/>
    </dgm:pt>
    <dgm:pt modelId="{89F2BFF2-7897-433A-A4AD-DB06A9D7BD6B}" type="pres">
      <dgm:prSet presAssocID="{F447E26B-CF67-4A51-AA1E-76930EF2CA82}" presName="bkgdShape" presStyleLbl="node1" presStyleIdx="1" presStyleCnt="2" custScaleX="108209" custLinFactNeighborX="39" custLinFactNeighborY="-2841"/>
      <dgm:spPr/>
      <dgm:t>
        <a:bodyPr/>
        <a:lstStyle/>
        <a:p>
          <a:endParaRPr lang="zh-CN" altLang="en-US"/>
        </a:p>
      </dgm:t>
    </dgm:pt>
    <dgm:pt modelId="{A9F66373-D87E-48E9-A34F-EB8A1FECC4CC}" type="pres">
      <dgm:prSet presAssocID="{F447E26B-CF67-4A51-AA1E-76930EF2CA82}" presName="nodeTx" presStyleLbl="node1" presStyleIdx="1" presStyleCnt="2">
        <dgm:presLayoutVars>
          <dgm:bulletEnabled val="1"/>
        </dgm:presLayoutVars>
      </dgm:prSet>
      <dgm:spPr/>
      <dgm:t>
        <a:bodyPr/>
        <a:lstStyle/>
        <a:p>
          <a:endParaRPr lang="zh-CN" altLang="en-US"/>
        </a:p>
      </dgm:t>
    </dgm:pt>
    <dgm:pt modelId="{FE11BBE2-2292-40C0-B444-8C1940241289}" type="pres">
      <dgm:prSet presAssocID="{F447E26B-CF67-4A51-AA1E-76930EF2CA82}" presName="invisiNode" presStyleLbl="node1" presStyleIdx="1" presStyleCnt="2"/>
      <dgm:spPr/>
    </dgm:pt>
    <dgm:pt modelId="{008BCD29-DD85-4FD9-BBB2-1AADA3F4F518}" type="pres">
      <dgm:prSet presAssocID="{F447E26B-CF67-4A51-AA1E-76930EF2CA82}" presName="imagNode" presStyleLbl="fgImgPlace1" presStyleIdx="1" presStyleCnt="2"/>
      <dgm:spPr/>
    </dgm:pt>
  </dgm:ptLst>
  <dgm:cxnLst>
    <dgm:cxn modelId="{029F4171-D599-444D-9FBD-6BD85C5F179A}" type="presOf" srcId="{F447E26B-CF67-4A51-AA1E-76930EF2CA82}" destId="{A9F66373-D87E-48E9-A34F-EB8A1FECC4CC}" srcOrd="1" destOrd="0" presId="urn:microsoft.com/office/officeart/2005/8/layout/hList7#1"/>
    <dgm:cxn modelId="{F2CDB799-8F98-4445-AF74-1AD8EFA70269}" type="presOf" srcId="{13439BAB-346D-406A-8462-9533E4120576}" destId="{2D07E33B-9AB9-44AC-856F-7C658F77B6A0}" srcOrd="0" destOrd="0" presId="urn:microsoft.com/office/officeart/2005/8/layout/hList7#1"/>
    <dgm:cxn modelId="{5DA9F431-9595-4C6D-9382-F85A792A0FBD}" srcId="{16A520A4-F8CE-4984-AFBF-0BAAD2CDD666}" destId="{13439BAB-346D-406A-8462-9533E4120576}" srcOrd="0" destOrd="0" parTransId="{CBB467B2-3455-4DB6-91DC-29C46E903FFB}" sibTransId="{E7E8CBB1-73E5-4AAB-9F58-8B9DA16A0BC3}"/>
    <dgm:cxn modelId="{019BE4F2-4804-4415-AD1D-2787F2953462}" type="presOf" srcId="{F447E26B-CF67-4A51-AA1E-76930EF2CA82}" destId="{89F2BFF2-7897-433A-A4AD-DB06A9D7BD6B}" srcOrd="0" destOrd="0" presId="urn:microsoft.com/office/officeart/2005/8/layout/hList7#1"/>
    <dgm:cxn modelId="{A540C436-4B09-4AA0-8073-BBB407E8665B}" type="presOf" srcId="{E7E8CBB1-73E5-4AAB-9F58-8B9DA16A0BC3}" destId="{1313C192-7C40-42E0-B6DD-FD9FB35971E2}" srcOrd="0" destOrd="0" presId="urn:microsoft.com/office/officeart/2005/8/layout/hList7#1"/>
    <dgm:cxn modelId="{8710580A-F69A-49FC-8F94-E00C29871993}" type="presOf" srcId="{16A520A4-F8CE-4984-AFBF-0BAAD2CDD666}" destId="{A69EEB74-FBCA-420C-A308-2FD3185CE316}" srcOrd="0" destOrd="0" presId="urn:microsoft.com/office/officeart/2005/8/layout/hList7#1"/>
    <dgm:cxn modelId="{A1FCF59A-7E09-4B07-AE76-B14004705466}" type="presOf" srcId="{13439BAB-346D-406A-8462-9533E4120576}" destId="{0E64DEA3-F2E0-4A4D-BB61-9EB2F78A953E}" srcOrd="1" destOrd="0" presId="urn:microsoft.com/office/officeart/2005/8/layout/hList7#1"/>
    <dgm:cxn modelId="{1D7A236B-1E61-440A-957C-219B8334B6C9}" srcId="{16A520A4-F8CE-4984-AFBF-0BAAD2CDD666}" destId="{F447E26B-CF67-4A51-AA1E-76930EF2CA82}" srcOrd="1" destOrd="0" parTransId="{E7761510-624B-401E-8CDF-DBCC9FBB5F9F}" sibTransId="{05CF93D8-A380-491F-A808-2E9BDD1A7854}"/>
    <dgm:cxn modelId="{2614C5C4-14C7-498F-A1C6-3F5945D0671F}" type="presParOf" srcId="{A69EEB74-FBCA-420C-A308-2FD3185CE316}" destId="{32E4694C-C471-467E-A09A-61746574A765}" srcOrd="0" destOrd="0" presId="urn:microsoft.com/office/officeart/2005/8/layout/hList7#1"/>
    <dgm:cxn modelId="{6E8D9B15-4938-43FC-B96D-BA73E9E5E7FB}" type="presParOf" srcId="{A69EEB74-FBCA-420C-A308-2FD3185CE316}" destId="{2A39C3D4-312A-44EE-B401-13EDDFF4F466}" srcOrd="1" destOrd="0" presId="urn:microsoft.com/office/officeart/2005/8/layout/hList7#1"/>
    <dgm:cxn modelId="{56A69F39-4EF2-4804-8BD2-A02D4DA9F953}" type="presParOf" srcId="{2A39C3D4-312A-44EE-B401-13EDDFF4F466}" destId="{E6CF5CD3-0E9A-45C4-A66F-DDF95F481A41}" srcOrd="0" destOrd="0" presId="urn:microsoft.com/office/officeart/2005/8/layout/hList7#1"/>
    <dgm:cxn modelId="{E4A9911A-96D9-41A5-B7F6-10282A261D66}" type="presParOf" srcId="{E6CF5CD3-0E9A-45C4-A66F-DDF95F481A41}" destId="{2D07E33B-9AB9-44AC-856F-7C658F77B6A0}" srcOrd="0" destOrd="0" presId="urn:microsoft.com/office/officeart/2005/8/layout/hList7#1"/>
    <dgm:cxn modelId="{6AE44D5E-D0FC-418F-864A-C4C55867CB82}" type="presParOf" srcId="{E6CF5CD3-0E9A-45C4-A66F-DDF95F481A41}" destId="{0E64DEA3-F2E0-4A4D-BB61-9EB2F78A953E}" srcOrd="1" destOrd="0" presId="urn:microsoft.com/office/officeart/2005/8/layout/hList7#1"/>
    <dgm:cxn modelId="{8B24473B-B394-4456-93FE-507250F93E3C}" type="presParOf" srcId="{E6CF5CD3-0E9A-45C4-A66F-DDF95F481A41}" destId="{DB1F3100-BDF3-43F9-9864-875727368629}" srcOrd="2" destOrd="0" presId="urn:microsoft.com/office/officeart/2005/8/layout/hList7#1"/>
    <dgm:cxn modelId="{B5533AAE-947B-4A01-8503-CD24C10F4D39}" type="presParOf" srcId="{E6CF5CD3-0E9A-45C4-A66F-DDF95F481A41}" destId="{20576A91-FB48-43A8-B699-B34349B723C0}" srcOrd="3" destOrd="0" presId="urn:microsoft.com/office/officeart/2005/8/layout/hList7#1"/>
    <dgm:cxn modelId="{8B629CE2-1919-4274-8ABD-8E6E0F73D3C6}" type="presParOf" srcId="{2A39C3D4-312A-44EE-B401-13EDDFF4F466}" destId="{1313C192-7C40-42E0-B6DD-FD9FB35971E2}" srcOrd="1" destOrd="0" presId="urn:microsoft.com/office/officeart/2005/8/layout/hList7#1"/>
    <dgm:cxn modelId="{1CA0E837-C22B-4A42-A961-7C9D2A1E4DC0}" type="presParOf" srcId="{2A39C3D4-312A-44EE-B401-13EDDFF4F466}" destId="{44162CA8-EF31-43B8-BEE9-1996BE5FE933}" srcOrd="2" destOrd="0" presId="urn:microsoft.com/office/officeart/2005/8/layout/hList7#1"/>
    <dgm:cxn modelId="{F1C1BB3A-FB6E-4E15-AF3C-9C3615695696}" type="presParOf" srcId="{44162CA8-EF31-43B8-BEE9-1996BE5FE933}" destId="{89F2BFF2-7897-433A-A4AD-DB06A9D7BD6B}" srcOrd="0" destOrd="0" presId="urn:microsoft.com/office/officeart/2005/8/layout/hList7#1"/>
    <dgm:cxn modelId="{F5D4AAC4-621E-4312-8B45-A2FD0E33D47B}" type="presParOf" srcId="{44162CA8-EF31-43B8-BEE9-1996BE5FE933}" destId="{A9F66373-D87E-48E9-A34F-EB8A1FECC4CC}" srcOrd="1" destOrd="0" presId="urn:microsoft.com/office/officeart/2005/8/layout/hList7#1"/>
    <dgm:cxn modelId="{47CBA8A3-4808-494E-9D3F-6A4F8164CC84}" type="presParOf" srcId="{44162CA8-EF31-43B8-BEE9-1996BE5FE933}" destId="{FE11BBE2-2292-40C0-B444-8C1940241289}" srcOrd="2" destOrd="0" presId="urn:microsoft.com/office/officeart/2005/8/layout/hList7#1"/>
    <dgm:cxn modelId="{F6910575-0773-45B8-9F7C-3A49E1314A52}" type="presParOf" srcId="{44162CA8-EF31-43B8-BEE9-1996BE5FE933}" destId="{008BCD29-DD85-4FD9-BBB2-1AADA3F4F518}"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D57DF-F3C2-414A-9AD8-C3F9E7E045F8}">
      <dsp:nvSpPr>
        <dsp:cNvPr id="0" name=""/>
        <dsp:cNvSpPr/>
      </dsp:nvSpPr>
      <dsp:spPr>
        <a:xfrm>
          <a:off x="0" y="774"/>
          <a:ext cx="690567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D3BD6-AAEE-5B4E-97BF-F84C25A490DB}">
      <dsp:nvSpPr>
        <dsp:cNvPr id="0" name=""/>
        <dsp:cNvSpPr/>
      </dsp:nvSpPr>
      <dsp:spPr>
        <a:xfrm>
          <a:off x="0" y="774"/>
          <a:ext cx="6905676" cy="1026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To amend the Constitution and to supervise the enforcement of the Constitution;</a:t>
          </a:r>
          <a:endParaRPr lang="en-US" sz="2000" kern="1200" dirty="0">
            <a:latin typeface="Times New Roman" panose="02020603050405020304" pitchFamily="18" charset="0"/>
            <a:ea typeface="DFKai-SB" panose="03000509000000000000" pitchFamily="65" charset="-120"/>
            <a:cs typeface="Times New Roman" panose="02020603050405020304" pitchFamily="18" charset="0"/>
          </a:endParaRPr>
        </a:p>
      </dsp:txBody>
      <dsp:txXfrm>
        <a:off x="0" y="774"/>
        <a:ext cx="6905676" cy="1026614"/>
      </dsp:txXfrm>
    </dsp:sp>
    <dsp:sp modelId="{BC5A703B-5CBF-0A40-A4ED-87D214A34487}">
      <dsp:nvSpPr>
        <dsp:cNvPr id="0" name=""/>
        <dsp:cNvSpPr/>
      </dsp:nvSpPr>
      <dsp:spPr>
        <a:xfrm>
          <a:off x="0" y="678822"/>
          <a:ext cx="690567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6C8AF-3557-D746-8BE6-162F283BB7C9}">
      <dsp:nvSpPr>
        <dsp:cNvPr id="0" name=""/>
        <dsp:cNvSpPr/>
      </dsp:nvSpPr>
      <dsp:spPr>
        <a:xfrm>
          <a:off x="0" y="1027388"/>
          <a:ext cx="6905676" cy="973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To enact and amend basic </a:t>
          </a:r>
          <a:r>
            <a:rPr lang="en-US" sz="2000" kern="1200" dirty="0" smtClean="0">
              <a:solidFill>
                <a:schemeClr val="tx1"/>
              </a:solidFill>
              <a:latin typeface="Times New Roman" panose="02020603050405020304" pitchFamily="18" charset="0"/>
              <a:cs typeface="Times New Roman" panose="02020603050405020304" pitchFamily="18" charset="0"/>
            </a:rPr>
            <a:t>national</a:t>
          </a:r>
          <a:r>
            <a:rPr lang="en-US" sz="2000" kern="1200" dirty="0" smtClean="0">
              <a:solidFill>
                <a:srgbClr val="FF0000"/>
              </a:solidFill>
              <a:latin typeface="Times New Roman" panose="02020603050405020304" pitchFamily="18" charset="0"/>
              <a:cs typeface="Times New Roman" panose="02020603050405020304" pitchFamily="18" charset="0"/>
            </a:rPr>
            <a:t> </a:t>
          </a:r>
          <a:r>
            <a:rPr lang="en-US" sz="2000" kern="1200" dirty="0" smtClean="0">
              <a:latin typeface="Times New Roman" panose="02020603050405020304" pitchFamily="18" charset="0"/>
              <a:cs typeface="Times New Roman" panose="02020603050405020304" pitchFamily="18" charset="0"/>
            </a:rPr>
            <a:t>laws;</a:t>
          </a:r>
          <a:endParaRPr lang="en-US" sz="2000" kern="1200" dirty="0">
            <a:latin typeface="DFKai-SB" panose="03000509000000000000" pitchFamily="65" charset="-120"/>
            <a:ea typeface="DFKai-SB" panose="03000509000000000000" pitchFamily="65" charset="-120"/>
          </a:endParaRPr>
        </a:p>
      </dsp:txBody>
      <dsp:txXfrm>
        <a:off x="0" y="1027388"/>
        <a:ext cx="6905676" cy="973024"/>
      </dsp:txXfrm>
    </dsp:sp>
    <dsp:sp modelId="{4D8232FF-ED17-C14D-BB4A-5E53C98B4751}">
      <dsp:nvSpPr>
        <dsp:cNvPr id="0" name=""/>
        <dsp:cNvSpPr/>
      </dsp:nvSpPr>
      <dsp:spPr>
        <a:xfrm>
          <a:off x="0" y="1671081"/>
          <a:ext cx="6905676"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E955BB-A4BA-7342-953A-60A5A139FCE1}">
      <dsp:nvSpPr>
        <dsp:cNvPr id="0" name=""/>
        <dsp:cNvSpPr/>
      </dsp:nvSpPr>
      <dsp:spPr>
        <a:xfrm>
          <a:off x="6743" y="1774312"/>
          <a:ext cx="6898932" cy="2390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To elect and decide on the leaders of state organs, including the President and the Vice-President, to decide on the choice of the Premier and </a:t>
          </a:r>
          <a:r>
            <a:rPr lang="en-US" sz="2000" kern="1200" dirty="0" smtClean="0">
              <a:latin typeface="Times New Roman" panose="02020603050405020304" pitchFamily="18" charset="0"/>
              <a:cs typeface="Times New Roman" panose="02020603050405020304" pitchFamily="18" charset="0"/>
            </a:rPr>
            <a:t>all other </a:t>
          </a:r>
          <a:r>
            <a:rPr lang="en-US" sz="2000" kern="1200" dirty="0">
              <a:latin typeface="Times New Roman" panose="02020603050405020304" pitchFamily="18" charset="0"/>
              <a:cs typeface="Times New Roman" panose="02020603050405020304" pitchFamily="18" charset="0"/>
            </a:rPr>
            <a:t>members of the State Council, to elect the Chairman </a:t>
          </a:r>
          <a:r>
            <a:rPr lang="en-US" sz="2000" kern="1200" dirty="0" smtClean="0">
              <a:latin typeface="Times New Roman" panose="02020603050405020304" pitchFamily="18" charset="0"/>
              <a:cs typeface="Times New Roman" panose="02020603050405020304" pitchFamily="18" charset="0"/>
            </a:rPr>
            <a:t>and to decide </a:t>
          </a:r>
          <a:r>
            <a:rPr lang="en-US" sz="2000" kern="1200" dirty="0">
              <a:latin typeface="Times New Roman" panose="02020603050405020304" pitchFamily="18" charset="0"/>
              <a:cs typeface="Times New Roman" panose="02020603050405020304" pitchFamily="18" charset="0"/>
            </a:rPr>
            <a:t>on the choice of all other members of the Central Military Commission, to elect the Chairman of the National Supervisory Commission, and to elect the President of the Supreme </a:t>
          </a:r>
          <a:r>
            <a:rPr lang="en-US" sz="2000" kern="1200" dirty="0" smtClean="0">
              <a:latin typeface="Times New Roman" panose="02020603050405020304" pitchFamily="18" charset="0"/>
              <a:cs typeface="Times New Roman" panose="02020603050405020304" pitchFamily="18" charset="0"/>
            </a:rPr>
            <a:t>People’s </a:t>
          </a:r>
          <a:r>
            <a:rPr lang="en-US" sz="2000" kern="1200" dirty="0">
              <a:latin typeface="Times New Roman" panose="02020603050405020304" pitchFamily="18" charset="0"/>
              <a:cs typeface="Times New Roman" panose="02020603050405020304" pitchFamily="18" charset="0"/>
            </a:rPr>
            <a:t>Court and the Procurator-General of the Supreme </a:t>
          </a:r>
          <a:r>
            <a:rPr lang="en-US" sz="2000" kern="1200" dirty="0" smtClean="0">
              <a:latin typeface="Times New Roman" panose="02020603050405020304" pitchFamily="18" charset="0"/>
              <a:cs typeface="Times New Roman" panose="02020603050405020304" pitchFamily="18" charset="0"/>
            </a:rPr>
            <a:t>People’s </a:t>
          </a:r>
          <a:r>
            <a:rPr lang="en-US" sz="2000" kern="1200" dirty="0">
              <a:latin typeface="Times New Roman" panose="02020603050405020304" pitchFamily="18" charset="0"/>
              <a:cs typeface="Times New Roman" panose="02020603050405020304" pitchFamily="18" charset="0"/>
            </a:rPr>
            <a:t>Procuratorate;</a:t>
          </a:r>
          <a:endParaRPr lang="en-US" sz="2000" kern="1200" dirty="0">
            <a:latin typeface="Times New Roman" panose="02020603050405020304" pitchFamily="18" charset="0"/>
            <a:ea typeface="DFKai-SB" panose="03000509000000000000" pitchFamily="65" charset="-120"/>
            <a:cs typeface="Times New Roman" panose="02020603050405020304" pitchFamily="18" charset="0"/>
          </a:endParaRPr>
        </a:p>
      </dsp:txBody>
      <dsp:txXfrm>
        <a:off x="6743" y="1774312"/>
        <a:ext cx="6898932" cy="2390799"/>
      </dsp:txXfrm>
    </dsp:sp>
    <dsp:sp modelId="{2B135F68-FD98-584A-BE56-B1642E31039B}">
      <dsp:nvSpPr>
        <dsp:cNvPr id="0" name=""/>
        <dsp:cNvSpPr/>
      </dsp:nvSpPr>
      <dsp:spPr>
        <a:xfrm>
          <a:off x="0" y="4185763"/>
          <a:ext cx="690567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777ACC-1F9B-1448-96C8-EC5458BE1BB0}">
      <dsp:nvSpPr>
        <dsp:cNvPr id="0" name=""/>
        <dsp:cNvSpPr/>
      </dsp:nvSpPr>
      <dsp:spPr>
        <a:xfrm>
          <a:off x="0" y="4391213"/>
          <a:ext cx="6905676" cy="999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just"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To examine and approve the plan for national economic and social development and the report on its implementation;</a:t>
          </a:r>
          <a:endParaRPr lang="en-US" sz="2000" kern="1200" dirty="0">
            <a:latin typeface="DFKai-SB" panose="03000509000000000000" pitchFamily="65" charset="-120"/>
            <a:ea typeface="DFKai-SB" panose="03000509000000000000" pitchFamily="65" charset="-120"/>
          </a:endParaRPr>
        </a:p>
      </dsp:txBody>
      <dsp:txXfrm>
        <a:off x="0" y="4391213"/>
        <a:ext cx="6905676" cy="999172"/>
      </dsp:txXfrm>
    </dsp:sp>
    <dsp:sp modelId="{8EA5D1BE-EAF1-C645-8F08-90809C66AC02}">
      <dsp:nvSpPr>
        <dsp:cNvPr id="0" name=""/>
        <dsp:cNvSpPr/>
      </dsp:nvSpPr>
      <dsp:spPr>
        <a:xfrm>
          <a:off x="0" y="5222450"/>
          <a:ext cx="690567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11AE9D-6474-D844-A418-6BB3062C00E6}">
      <dsp:nvSpPr>
        <dsp:cNvPr id="0" name=""/>
        <dsp:cNvSpPr/>
      </dsp:nvSpPr>
      <dsp:spPr>
        <a:xfrm>
          <a:off x="0" y="5276514"/>
          <a:ext cx="6905676" cy="777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To examine and approve the state budget and the report on its implementation;</a:t>
          </a:r>
          <a:endParaRPr lang="en-US" sz="2000" kern="1200" dirty="0">
            <a:latin typeface="DFKai-SB" panose="03000509000000000000" pitchFamily="65" charset="-120"/>
            <a:ea typeface="DFKai-SB" panose="03000509000000000000" pitchFamily="65" charset="-120"/>
          </a:endParaRPr>
        </a:p>
      </dsp:txBody>
      <dsp:txXfrm>
        <a:off x="0" y="5276514"/>
        <a:ext cx="6905676" cy="777157"/>
      </dsp:txXfrm>
    </dsp:sp>
    <dsp:sp modelId="{D79538E2-E61D-0847-99BB-95226D3DFDB8}">
      <dsp:nvSpPr>
        <dsp:cNvPr id="0" name=""/>
        <dsp:cNvSpPr/>
      </dsp:nvSpPr>
      <dsp:spPr>
        <a:xfrm>
          <a:off x="0" y="6167543"/>
          <a:ext cx="690567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B06BCB-50E4-9542-95FC-CD7F9D22EDF6}">
      <dsp:nvSpPr>
        <dsp:cNvPr id="0" name=""/>
        <dsp:cNvSpPr/>
      </dsp:nvSpPr>
      <dsp:spPr>
        <a:xfrm>
          <a:off x="0" y="6167543"/>
          <a:ext cx="6905676" cy="581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en-US" altLang="zh-TW" sz="2000" kern="1200" dirty="0">
              <a:latin typeface="Times New Roman" panose="02020603050405020304" pitchFamily="18" charset="0"/>
              <a:ea typeface="DFKai-SB" panose="03000509000000000000" pitchFamily="65" charset="-120"/>
              <a:cs typeface="Times New Roman" panose="02020603050405020304" pitchFamily="18" charset="0"/>
            </a:rPr>
            <a:t>To decide on other key issues of the nation.</a:t>
          </a:r>
          <a:r>
            <a:rPr lang="en-US" altLang="zh-TW" sz="2000" kern="1200" dirty="0">
              <a:latin typeface="DFKai-SB" panose="03000509000000000000" pitchFamily="65" charset="-120"/>
              <a:ea typeface="DFKai-SB" panose="03000509000000000000" pitchFamily="65" charset="-120"/>
            </a:rPr>
            <a:t> </a:t>
          </a:r>
          <a:endParaRPr lang="en-US" altLang="zh-CN" sz="2000" kern="1200" dirty="0">
            <a:latin typeface="DFKai-SB" panose="03000509000000000000" pitchFamily="65" charset="-120"/>
            <a:ea typeface="DFKai-SB" panose="03000509000000000000" pitchFamily="65" charset="-120"/>
          </a:endParaRPr>
        </a:p>
        <a:p>
          <a:pPr marL="0" lvl="0" algn="just" defTabSz="889000">
            <a:lnSpc>
              <a:spcPct val="90000"/>
            </a:lnSpc>
            <a:spcBef>
              <a:spcPct val="0"/>
            </a:spcBef>
            <a:spcAft>
              <a:spcPct val="35000"/>
            </a:spcAft>
            <a:buNone/>
          </a:pPr>
          <a:endParaRPr lang="en-US" altLang="zh-TW" sz="2400" kern="1200" dirty="0">
            <a:latin typeface="DFKai-SB" panose="03000509000000000000" pitchFamily="65" charset="-120"/>
            <a:ea typeface="DFKai-SB" panose="03000509000000000000" pitchFamily="65" charset="-120"/>
          </a:endParaRPr>
        </a:p>
      </dsp:txBody>
      <dsp:txXfrm>
        <a:off x="0" y="6167543"/>
        <a:ext cx="6905676" cy="5812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7E33B-9AB9-44AC-856F-7C658F77B6A0}">
      <dsp:nvSpPr>
        <dsp:cNvPr id="0" name=""/>
        <dsp:cNvSpPr/>
      </dsp:nvSpPr>
      <dsp:spPr>
        <a:xfrm>
          <a:off x="0" y="0"/>
          <a:ext cx="5456077" cy="312199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altLang="zh-TW" sz="3600" b="1"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Regional Ethnic Autonomy</a:t>
          </a:r>
          <a:endParaRPr lang="zh-CN" altLang="en-US" sz="3600" kern="1200" dirty="0">
            <a:solidFill>
              <a:schemeClr val="tx1"/>
            </a:solidFill>
            <a:latin typeface="DFKai-SB" panose="03000509000000000000" pitchFamily="65" charset="-120"/>
            <a:ea typeface="DFKai-SB" panose="03000509000000000000" pitchFamily="65" charset="-120"/>
          </a:endParaRPr>
        </a:p>
      </dsp:txBody>
      <dsp:txXfrm>
        <a:off x="0" y="1248798"/>
        <a:ext cx="5456077" cy="1248798"/>
      </dsp:txXfrm>
    </dsp:sp>
    <dsp:sp modelId="{20576A91-FB48-43A8-B699-B34349B723C0}">
      <dsp:nvSpPr>
        <dsp:cNvPr id="0" name=""/>
        <dsp:cNvSpPr/>
      </dsp:nvSpPr>
      <dsp:spPr>
        <a:xfrm>
          <a:off x="2210090" y="187319"/>
          <a:ext cx="1039625" cy="1039625"/>
        </a:xfrm>
        <a:prstGeom prst="ellipse">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9F2BFF2-7897-433A-A4AD-DB06A9D7BD6B}">
      <dsp:nvSpPr>
        <dsp:cNvPr id="0" name=""/>
        <dsp:cNvSpPr/>
      </dsp:nvSpPr>
      <dsp:spPr>
        <a:xfrm>
          <a:off x="5604305" y="0"/>
          <a:ext cx="5212065" cy="312199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tx1"/>
              </a:solidFill>
              <a:latin typeface="Times New Roman" panose="02020603050405020304" pitchFamily="18" charset="0"/>
              <a:cs typeface="Times New Roman" panose="02020603050405020304" pitchFamily="18" charset="0"/>
            </a:rPr>
            <a:t>Self-governance of Primary-level People</a:t>
          </a:r>
          <a:endParaRPr lang="zh-CN" altLang="en-US" sz="3600" b="1" kern="1200" dirty="0">
            <a:solidFill>
              <a:schemeClr val="tx1"/>
            </a:solidFill>
            <a:latin typeface="DFKai-SB" panose="03000509000000000000" pitchFamily="65" charset="-120"/>
            <a:ea typeface="DFKai-SB" panose="03000509000000000000" pitchFamily="65" charset="-120"/>
          </a:endParaRPr>
        </a:p>
      </dsp:txBody>
      <dsp:txXfrm>
        <a:off x="5604305" y="1248798"/>
        <a:ext cx="5212065" cy="1248798"/>
      </dsp:txXfrm>
    </dsp:sp>
    <dsp:sp modelId="{008BCD29-DD85-4FD9-BBB2-1AADA3F4F518}">
      <dsp:nvSpPr>
        <dsp:cNvPr id="0" name=""/>
        <dsp:cNvSpPr/>
      </dsp:nvSpPr>
      <dsp:spPr>
        <a:xfrm>
          <a:off x="7688661" y="187319"/>
          <a:ext cx="1039625" cy="1039625"/>
        </a:xfrm>
        <a:prstGeom prst="ellipse">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32E4694C-C471-467E-A09A-61746574A765}">
      <dsp:nvSpPr>
        <dsp:cNvPr id="0" name=""/>
        <dsp:cNvSpPr/>
      </dsp:nvSpPr>
      <dsp:spPr>
        <a:xfrm>
          <a:off x="379615" y="2653697"/>
          <a:ext cx="9951061" cy="468299"/>
        </a:xfrm>
        <a:prstGeom prst="leftRight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A3BC0F4-1E47-4EA9-9E73-50458FAA3C70}" type="datetimeFigureOut">
              <a:rPr lang="zh-HK" altLang="en-US" smtClean="0"/>
              <a:t>10/12/2021</a:t>
            </a:fld>
            <a:endParaRPr lang="zh-HK" altLang="en-US"/>
          </a:p>
        </p:txBody>
      </p:sp>
      <p:sp>
        <p:nvSpPr>
          <p:cNvPr id="4" name="頁尾版面配置區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62D7DE3-F21F-40DE-B297-CF40F5FF9800}" type="slidenum">
              <a:rPr lang="zh-HK" altLang="en-US" smtClean="0"/>
              <a:t>‹#›</a:t>
            </a:fld>
            <a:endParaRPr lang="zh-HK" altLang="en-US"/>
          </a:p>
        </p:txBody>
      </p:sp>
    </p:spTree>
    <p:extLst>
      <p:ext uri="{BB962C8B-B14F-4D97-AF65-F5344CB8AC3E}">
        <p14:creationId xmlns:p14="http://schemas.microsoft.com/office/powerpoint/2010/main" val="2153774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6" y="2"/>
            <a:ext cx="2945659" cy="498055"/>
          </a:xfrm>
          <a:prstGeom prst="rect">
            <a:avLst/>
          </a:prstGeom>
        </p:spPr>
        <p:txBody>
          <a:bodyPr vert="horz" lIns="91440" tIns="45720" rIns="91440" bIns="45720" rtlCol="0"/>
          <a:lstStyle>
            <a:lvl1pPr algn="r">
              <a:defRPr sz="1200"/>
            </a:lvl1pPr>
          </a:lstStyle>
          <a:p>
            <a:fld id="{A43DFE55-6E22-45E1-BEEF-9473EAEE79E5}" type="datetimeFigureOut">
              <a:rPr lang="en-US" smtClean="0"/>
              <a:pPr/>
              <a:t>12/10/2021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6"/>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428584"/>
            <a:ext cx="2945659" cy="4980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6" y="9428584"/>
            <a:ext cx="2945659" cy="498054"/>
          </a:xfrm>
          <a:prstGeom prst="rect">
            <a:avLst/>
          </a:prstGeom>
        </p:spPr>
        <p:txBody>
          <a:bodyPr vert="horz" lIns="91440" tIns="45720" rIns="91440" bIns="45720" rtlCol="0" anchor="b"/>
          <a:lstStyle>
            <a:lvl1pPr algn="r">
              <a:defRPr sz="1200"/>
            </a:lvl1pPr>
          </a:lstStyle>
          <a:p>
            <a:fld id="{392A855B-DA9D-4E5E-9925-50E410C0CB83}" type="slidenum">
              <a:rPr lang="en-US" smtClean="0"/>
              <a:pPr/>
              <a:t>‹#›</a:t>
            </a:fld>
            <a:endParaRPr lang="en-US"/>
          </a:p>
        </p:txBody>
      </p:sp>
    </p:spTree>
    <p:extLst>
      <p:ext uri="{BB962C8B-B14F-4D97-AF65-F5344CB8AC3E}">
        <p14:creationId xmlns:p14="http://schemas.microsoft.com/office/powerpoint/2010/main" val="292682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17409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幻灯片编号占位符 3"/>
          <p:cNvSpPr>
            <a:spLocks noGrp="1"/>
          </p:cNvSpPr>
          <p:nvPr>
            <p:ph type="sldNum" sz="quarter" idx="10"/>
          </p:nvPr>
        </p:nvSpPr>
        <p:spPr/>
        <p:txBody>
          <a:bodyPr/>
          <a:lstStyle/>
          <a:p>
            <a:fld id="{392A855B-DA9D-4E5E-9925-50E410C0CB83}" type="slidenum">
              <a:rPr lang="en-US" smtClean="0"/>
              <a:pPr/>
              <a:t>34</a:t>
            </a:fld>
            <a:endParaRPr lang="en-US"/>
          </a:p>
        </p:txBody>
      </p:sp>
    </p:spTree>
    <p:extLst>
      <p:ext uri="{BB962C8B-B14F-4D97-AF65-F5344CB8AC3E}">
        <p14:creationId xmlns:p14="http://schemas.microsoft.com/office/powerpoint/2010/main" val="1628474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92A855B-DA9D-4E5E-9925-50E410C0CB83}" type="slidenum">
              <a:rPr lang="en-US" smtClean="0"/>
              <a:pPr/>
              <a:t>35</a:t>
            </a:fld>
            <a:endParaRPr lang="en-US"/>
          </a:p>
        </p:txBody>
      </p:sp>
    </p:spTree>
    <p:extLst>
      <p:ext uri="{BB962C8B-B14F-4D97-AF65-F5344CB8AC3E}">
        <p14:creationId xmlns:p14="http://schemas.microsoft.com/office/powerpoint/2010/main" val="4113691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92A855B-DA9D-4E5E-9925-50E410C0CB83}" type="slidenum">
              <a:rPr lang="en-US" smtClean="0"/>
              <a:pPr/>
              <a:t>39</a:t>
            </a:fld>
            <a:endParaRPr lang="en-US"/>
          </a:p>
        </p:txBody>
      </p:sp>
    </p:spTree>
    <p:extLst>
      <p:ext uri="{BB962C8B-B14F-4D97-AF65-F5344CB8AC3E}">
        <p14:creationId xmlns:p14="http://schemas.microsoft.com/office/powerpoint/2010/main" val="263516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A855B-DA9D-4E5E-9925-50E410C0CB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6513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92A855B-DA9D-4E5E-9925-50E410C0CB83}" type="slidenum">
              <a:rPr lang="en-US" smtClean="0"/>
              <a:pPr/>
              <a:t>46</a:t>
            </a:fld>
            <a:endParaRPr lang="en-US"/>
          </a:p>
        </p:txBody>
      </p:sp>
    </p:spTree>
    <p:extLst>
      <p:ext uri="{BB962C8B-B14F-4D97-AF65-F5344CB8AC3E}">
        <p14:creationId xmlns:p14="http://schemas.microsoft.com/office/powerpoint/2010/main" val="3430708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92A855B-DA9D-4E5E-9925-50E410C0CB83}" type="slidenum">
              <a:rPr lang="en-US" smtClean="0"/>
              <a:pPr/>
              <a:t>49</a:t>
            </a:fld>
            <a:endParaRPr lang="en-US"/>
          </a:p>
        </p:txBody>
      </p:sp>
    </p:spTree>
    <p:extLst>
      <p:ext uri="{BB962C8B-B14F-4D97-AF65-F5344CB8AC3E}">
        <p14:creationId xmlns:p14="http://schemas.microsoft.com/office/powerpoint/2010/main" val="3087323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92A855B-DA9D-4E5E-9925-50E410C0CB83}" type="slidenum">
              <a:rPr lang="en-US" smtClean="0"/>
              <a:pPr/>
              <a:t>56</a:t>
            </a:fld>
            <a:endParaRPr lang="en-US"/>
          </a:p>
        </p:txBody>
      </p:sp>
    </p:spTree>
    <p:extLst>
      <p:ext uri="{BB962C8B-B14F-4D97-AF65-F5344CB8AC3E}">
        <p14:creationId xmlns:p14="http://schemas.microsoft.com/office/powerpoint/2010/main" val="2706086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p:nvPr>
        </p:nvSpPr>
        <p:spPr/>
      </p:sp>
      <p:sp>
        <p:nvSpPr>
          <p:cNvPr id="4099" name="备注占位符 2"/>
          <p:cNvSpPr>
            <a:spLocks noGrp="1"/>
          </p:cNvSpPr>
          <p:nvPr>
            <p:ph type="body" idx="1"/>
          </p:nvPr>
        </p:nvSpPr>
        <p:spPr bwMode="auto">
          <a:xfrm>
            <a:off x="673791" y="5186076"/>
            <a:ext cx="5390305" cy="42431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4100"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6C542E-C9A2-4D5E-8742-9DCC88881679}" type="datetime1">
              <a:rPr kumimoji="0" lang="zh-CN" altLang="en-US" sz="1200" b="0" i="0" u="none" strike="noStrike" kern="1200" cap="none" spc="0" normalizeH="0" baseline="0" noProof="0" smtClean="0">
                <a:ln>
                  <a:noFill/>
                </a:ln>
                <a:solidFill>
                  <a:prstClr val="black"/>
                </a:solidFill>
                <a:effectLst/>
                <a:uLnTx/>
                <a:uFillTx/>
                <a:latin typeface="Arial" panose="0208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2021/12/10</a:t>
            </a:fld>
            <a:endParaRPr kumimoji="0" lang="zh-CN" altLang="en-US" sz="1200" b="0" i="0" u="none" strike="noStrike" kern="1200" cap="none" spc="0" normalizeH="0" baseline="0" noProof="0">
              <a:ln>
                <a:noFill/>
              </a:ln>
              <a:solidFill>
                <a:prstClr val="black"/>
              </a:solidFill>
              <a:effectLst/>
              <a:uLnTx/>
              <a:uFillTx/>
              <a:latin typeface="Arial" panose="02080604020202020204" pitchFamily="34" charset="0"/>
              <a:ea typeface="宋体" panose="02010600030101010101" pitchFamily="2" charset="-122"/>
              <a:cs typeface="+mn-cs"/>
            </a:endParaRPr>
          </a:p>
        </p:txBody>
      </p:sp>
      <p:sp>
        <p:nvSpPr>
          <p:cNvPr id="4101" name="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6662A5-D12E-4A0D-97DE-4D8B6CD57DFD}" type="slidenum">
              <a:rPr kumimoji="0" lang="zh-CN" altLang="en-US" sz="1200" b="0" i="0" u="none" strike="noStrike" kern="1200" cap="none" spc="0" normalizeH="0" baseline="0" noProof="0" smtClean="0">
                <a:ln>
                  <a:noFill/>
                </a:ln>
                <a:solidFill>
                  <a:prstClr val="black"/>
                </a:solidFill>
                <a:effectLst/>
                <a:uLnTx/>
                <a:uFillTx/>
                <a:latin typeface="Arial" panose="0208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Arial" panose="0208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4638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ChangeArrowheads="1" noTextEdit="1"/>
          </p:cNvSpPr>
          <p:nvPr>
            <p:ph type="sldImg"/>
          </p:nvPr>
        </p:nvSpPr>
        <p:spPr/>
      </p:sp>
      <p:sp>
        <p:nvSpPr>
          <p:cNvPr id="44035" name="备注占位符 2"/>
          <p:cNvSpPr>
            <a:spLocks noGrp="1" noChangeArrowheads="1"/>
          </p:cNvSpPr>
          <p:nvPr>
            <p:ph type="body" idx="1"/>
          </p:nvPr>
        </p:nvSpPr>
        <p:spPr bwMode="auto">
          <a:xfrm>
            <a:off x="673791" y="5186076"/>
            <a:ext cx="5390305" cy="42431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44036" name="日期占位符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81D28B3-5BCC-4BF6-B304-175626089961}" type="datetime1">
              <a:rPr kumimoji="0" lang="zh-CN" altLang="en-US" sz="1200" b="0" i="0" u="none" strike="noStrike" kern="1200" cap="none" spc="0" normalizeH="0" baseline="0" noProof="0" smtClean="0">
                <a:ln>
                  <a:noFill/>
                </a:ln>
                <a:solidFill>
                  <a:prstClr val="black"/>
                </a:solidFill>
                <a:effectLst/>
                <a:uLnTx/>
                <a:uFillTx/>
                <a:latin typeface="Arial" panose="0208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2021/12/10</a:t>
            </a:fld>
            <a:endParaRPr kumimoji="0" lang="zh-CN" altLang="en-US" sz="1200" b="0" i="0" u="none" strike="noStrike" kern="1200" cap="none" spc="0" normalizeH="0" baseline="0" noProof="0">
              <a:ln>
                <a:noFill/>
              </a:ln>
              <a:solidFill>
                <a:prstClr val="black"/>
              </a:solidFill>
              <a:effectLst/>
              <a:uLnTx/>
              <a:uFillTx/>
              <a:latin typeface="Arial" panose="02080604020202020204" pitchFamily="34" charset="0"/>
              <a:ea typeface="宋体" panose="02010600030101010101" pitchFamily="2" charset="-122"/>
              <a:cs typeface="+mn-cs"/>
            </a:endParaRPr>
          </a:p>
        </p:txBody>
      </p:sp>
      <p:sp>
        <p:nvSpPr>
          <p:cNvPr id="44037" name="灯片编号占位符 4"/>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45BF99-E39E-4571-B2AF-0F86E1854DFC}" type="slidenum">
              <a:rPr kumimoji="0" lang="zh-CN" altLang="en-US" sz="1200" b="0" i="0" u="none" strike="noStrike" kern="1200" cap="none" spc="0" normalizeH="0" baseline="0" noProof="0" smtClean="0">
                <a:ln>
                  <a:noFill/>
                </a:ln>
                <a:solidFill>
                  <a:prstClr val="black"/>
                </a:solidFill>
                <a:effectLst/>
                <a:uLnTx/>
                <a:uFillTx/>
                <a:latin typeface="Arial" panose="0208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Arial" panose="0208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191011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92A855B-DA9D-4E5E-9925-50E410C0CB83}" type="slidenum">
              <a:rPr lang="en-US" smtClean="0"/>
              <a:pPr/>
              <a:t>60</a:t>
            </a:fld>
            <a:endParaRPr lang="en-US"/>
          </a:p>
        </p:txBody>
      </p:sp>
    </p:spTree>
    <p:extLst>
      <p:ext uri="{BB962C8B-B14F-4D97-AF65-F5344CB8AC3E}">
        <p14:creationId xmlns:p14="http://schemas.microsoft.com/office/powerpoint/2010/main" val="290294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128649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92A855B-DA9D-4E5E-9925-50E410C0CB83}" type="slidenum">
              <a:rPr lang="en-US" smtClean="0"/>
              <a:pPr/>
              <a:t>61</a:t>
            </a:fld>
            <a:endParaRPr lang="en-US"/>
          </a:p>
        </p:txBody>
      </p:sp>
    </p:spTree>
    <p:extLst>
      <p:ext uri="{BB962C8B-B14F-4D97-AF65-F5344CB8AC3E}">
        <p14:creationId xmlns:p14="http://schemas.microsoft.com/office/powerpoint/2010/main" val="2690630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92A855B-DA9D-4E5E-9925-50E410C0CB83}" type="slidenum">
              <a:rPr lang="en-US" smtClean="0"/>
              <a:pPr/>
              <a:t>63</a:t>
            </a:fld>
            <a:endParaRPr lang="en-US"/>
          </a:p>
        </p:txBody>
      </p:sp>
    </p:spTree>
    <p:extLst>
      <p:ext uri="{BB962C8B-B14F-4D97-AF65-F5344CB8AC3E}">
        <p14:creationId xmlns:p14="http://schemas.microsoft.com/office/powerpoint/2010/main" val="310581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40102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HK"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48510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787452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92A855B-DA9D-4E5E-9925-50E410C0CB83}" type="slidenum">
              <a:rPr lang="en-US" smtClean="0"/>
              <a:pPr/>
              <a:t>30</a:t>
            </a:fld>
            <a:endParaRPr lang="en-US"/>
          </a:p>
        </p:txBody>
      </p:sp>
    </p:spTree>
    <p:extLst>
      <p:ext uri="{BB962C8B-B14F-4D97-AF65-F5344CB8AC3E}">
        <p14:creationId xmlns:p14="http://schemas.microsoft.com/office/powerpoint/2010/main" val="3357656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64632-7EC7-4208-BB32-F7BDC23A3FB6}" type="slidenum">
              <a:rPr kumimoji="0" lang="zh-HK"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HK" altLang="en-US"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4098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p:nvPr>
        </p:nvSpPr>
        <p:spPr/>
      </p:sp>
      <p:sp>
        <p:nvSpPr>
          <p:cNvPr id="4099" name="备注占位符 2"/>
          <p:cNvSpPr>
            <a:spLocks noGrp="1"/>
          </p:cNvSpPr>
          <p:nvPr>
            <p:ph type="body" idx="1"/>
          </p:nvPr>
        </p:nvSpPr>
        <p:spPr bwMode="auto">
          <a:xfrm>
            <a:off x="673791" y="5186076"/>
            <a:ext cx="5390305" cy="42431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100"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6C542E-C9A2-4D5E-8742-9DCC88881679}" type="datetime1">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2021/12/10</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101" name="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6662A5-D12E-4A0D-97DE-4D8B6CD57DFD}"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757119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p:nvPr>
        </p:nvSpPr>
        <p:spPr/>
      </p:sp>
      <p:sp>
        <p:nvSpPr>
          <p:cNvPr id="4099" name="备注占位符 2"/>
          <p:cNvSpPr>
            <a:spLocks noGrp="1"/>
          </p:cNvSpPr>
          <p:nvPr>
            <p:ph type="body" idx="1"/>
          </p:nvPr>
        </p:nvSpPr>
        <p:spPr bwMode="auto">
          <a:xfrm>
            <a:off x="673791" y="5186076"/>
            <a:ext cx="5390305" cy="42431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4100"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6C542E-C9A2-4D5E-8742-9DCC88881679}" type="datetime1">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2021/12/10</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101" name="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6662A5-D12E-4A0D-97DE-4D8B6CD57DFD}"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358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247275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9920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1342983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fld id="{26B14271-17FF-4205-98E4-C83FE695953B}" type="datetime1">
              <a:rPr lang="zh-HK" altLang="en-US" smtClean="0"/>
              <a:pPr/>
              <a:t>10/12/2021</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66323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EDC53CE1-21D2-4534-801B-BE23CB94C14F}" type="datetime1">
              <a:rPr lang="zh-HK" altLang="en-US" smtClean="0"/>
              <a:pPr/>
              <a:t>10/12/2021</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852375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3BE55D17-22AC-4BAE-BEE4-572498D3C1FE}" type="datetime1">
              <a:rPr lang="zh-HK" altLang="en-US" smtClean="0"/>
              <a:pPr/>
              <a:t>10/12/2021</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3727781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p:cNvSpPr>
            <a:spLocks noGrp="1"/>
          </p:cNvSpPr>
          <p:nvPr>
            <p:ph type="dt" sz="half" idx="10"/>
          </p:nvPr>
        </p:nvSpPr>
        <p:spPr/>
        <p:txBody>
          <a:bodyPr/>
          <a:lstStyle/>
          <a:p>
            <a:fld id="{36E5BA58-52DC-46B1-B251-A6FBED2248A3}" type="datetime1">
              <a:rPr lang="zh-HK" altLang="en-US" smtClean="0"/>
              <a:pPr/>
              <a:t>10/12/2021</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3228733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p:cNvSpPr>
            <a:spLocks noGrp="1"/>
          </p:cNvSpPr>
          <p:nvPr>
            <p:ph type="dt" sz="half" idx="10"/>
          </p:nvPr>
        </p:nvSpPr>
        <p:spPr/>
        <p:txBody>
          <a:bodyPr/>
          <a:lstStyle/>
          <a:p>
            <a:fld id="{2DE43E40-7648-407E-AF62-FA859DB64BF1}" type="datetime1">
              <a:rPr lang="zh-HK" altLang="en-US" smtClean="0"/>
              <a:pPr/>
              <a:t>10/12/2021</a:t>
            </a:fld>
            <a:endParaRPr lang="zh-HK" altLang="en-US"/>
          </a:p>
        </p:txBody>
      </p:sp>
      <p:sp>
        <p:nvSpPr>
          <p:cNvPr id="8" name="頁尾版面配置區 7"/>
          <p:cNvSpPr>
            <a:spLocks noGrp="1"/>
          </p:cNvSpPr>
          <p:nvPr>
            <p:ph type="ftr" sz="quarter" idx="11"/>
          </p:nvPr>
        </p:nvSpPr>
        <p:spPr/>
        <p:txBody>
          <a:bodyPr/>
          <a:lstStyle/>
          <a:p>
            <a:r>
              <a:rPr lang="en-HK" altLang="zh-HK"/>
              <a:t>Confidential</a:t>
            </a:r>
            <a:endParaRPr lang="zh-HK" altLang="en-US"/>
          </a:p>
        </p:txBody>
      </p:sp>
      <p:sp>
        <p:nvSpPr>
          <p:cNvPr id="9" name="投影片編號版面配置區 8"/>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3642705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日期版面配置區 2"/>
          <p:cNvSpPr>
            <a:spLocks noGrp="1"/>
          </p:cNvSpPr>
          <p:nvPr>
            <p:ph type="dt" sz="half" idx="10"/>
          </p:nvPr>
        </p:nvSpPr>
        <p:spPr/>
        <p:txBody>
          <a:bodyPr/>
          <a:lstStyle/>
          <a:p>
            <a:fld id="{46A1DD7A-CECF-473E-A222-9112948A9809}" type="datetime1">
              <a:rPr lang="zh-HK" altLang="en-US" smtClean="0"/>
              <a:pPr/>
              <a:t>10/12/2021</a:t>
            </a:fld>
            <a:endParaRPr lang="zh-HK" altLang="en-US"/>
          </a:p>
        </p:txBody>
      </p:sp>
      <p:sp>
        <p:nvSpPr>
          <p:cNvPr id="4" name="頁尾版面配置區 3"/>
          <p:cNvSpPr>
            <a:spLocks noGrp="1"/>
          </p:cNvSpPr>
          <p:nvPr>
            <p:ph type="ftr" sz="quarter" idx="11"/>
          </p:nvPr>
        </p:nvSpPr>
        <p:spPr/>
        <p:txBody>
          <a:bodyPr/>
          <a:lstStyle/>
          <a:p>
            <a:r>
              <a:rPr lang="en-HK" altLang="zh-HK"/>
              <a:t>Confidential</a:t>
            </a:r>
            <a:endParaRPr lang="zh-HK" altLang="en-US"/>
          </a:p>
        </p:txBody>
      </p:sp>
      <p:sp>
        <p:nvSpPr>
          <p:cNvPr id="5" name="投影片編號版面配置區 4"/>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799133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88CB455-A3A3-40E0-95DE-C8324F911BA2}" type="datetime1">
              <a:rPr lang="zh-HK" altLang="en-US" smtClean="0"/>
              <a:pPr/>
              <a:t>10/12/2021</a:t>
            </a:fld>
            <a:endParaRPr lang="zh-HK" altLang="en-US"/>
          </a:p>
        </p:txBody>
      </p:sp>
      <p:sp>
        <p:nvSpPr>
          <p:cNvPr id="3" name="頁尾版面配置區 2"/>
          <p:cNvSpPr>
            <a:spLocks noGrp="1"/>
          </p:cNvSpPr>
          <p:nvPr>
            <p:ph type="ftr" sz="quarter" idx="11"/>
          </p:nvPr>
        </p:nvSpPr>
        <p:spPr/>
        <p:txBody>
          <a:bodyPr/>
          <a:lstStyle/>
          <a:p>
            <a:r>
              <a:rPr lang="en-HK" altLang="zh-HK"/>
              <a:t>Confidential</a:t>
            </a:r>
            <a:endParaRPr lang="zh-HK" altLang="en-US"/>
          </a:p>
        </p:txBody>
      </p:sp>
      <p:sp>
        <p:nvSpPr>
          <p:cNvPr id="4" name="投影片編號版面配置區 3"/>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733454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373E389C-EDC2-43EC-8559-E0F074D41046}" type="datetime1">
              <a:rPr lang="zh-HK" altLang="en-US" smtClean="0"/>
              <a:pPr/>
              <a:t>10/12/2021</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41396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2226064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D366D1E4-182E-4C2B-9EC4-5968AA5264F2}" type="datetime1">
              <a:rPr lang="zh-HK" altLang="en-US" smtClean="0"/>
              <a:pPr/>
              <a:t>10/12/2021</a:t>
            </a:fld>
            <a:endParaRPr lang="zh-HK" altLang="en-US"/>
          </a:p>
        </p:txBody>
      </p:sp>
      <p:sp>
        <p:nvSpPr>
          <p:cNvPr id="6" name="頁尾版面配置區 5"/>
          <p:cNvSpPr>
            <a:spLocks noGrp="1"/>
          </p:cNvSpPr>
          <p:nvPr>
            <p:ph type="ftr" sz="quarter" idx="11"/>
          </p:nvPr>
        </p:nvSpPr>
        <p:spPr/>
        <p:txBody>
          <a:bodyPr/>
          <a:lstStyle/>
          <a:p>
            <a:r>
              <a:rPr lang="en-HK" altLang="zh-HK"/>
              <a:t>Confidential</a:t>
            </a:r>
            <a:endParaRPr lang="zh-HK" altLang="en-US"/>
          </a:p>
        </p:txBody>
      </p:sp>
      <p:sp>
        <p:nvSpPr>
          <p:cNvPr id="7" name="投影片編號版面配置區 6"/>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4181488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058FF238-EFC4-4242-874B-07DBCF6CF3DA}" type="datetime1">
              <a:rPr lang="zh-HK" altLang="en-US" smtClean="0"/>
              <a:pPr/>
              <a:t>10/12/2021</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956234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44CBA853-9FAB-4C3C-A255-D5FE479E4FBE}" type="datetime1">
              <a:rPr lang="zh-HK" altLang="en-US" smtClean="0"/>
              <a:pPr/>
              <a:t>10/12/2021</a:t>
            </a:fld>
            <a:endParaRPr lang="zh-HK" altLang="en-US"/>
          </a:p>
        </p:txBody>
      </p:sp>
      <p:sp>
        <p:nvSpPr>
          <p:cNvPr id="5" name="頁尾版面配置區 4"/>
          <p:cNvSpPr>
            <a:spLocks noGrp="1"/>
          </p:cNvSpPr>
          <p:nvPr>
            <p:ph type="ftr" sz="quarter" idx="11"/>
          </p:nvPr>
        </p:nvSpPr>
        <p:spPr/>
        <p:txBody>
          <a:bodyPr/>
          <a:lstStyle/>
          <a:p>
            <a:r>
              <a:rPr lang="en-HK" altLang="zh-HK"/>
              <a:t>Confidential</a:t>
            </a:r>
            <a:endParaRPr lang="zh-HK" altLang="en-US"/>
          </a:p>
        </p:txBody>
      </p:sp>
      <p:sp>
        <p:nvSpPr>
          <p:cNvPr id="6" name="投影片編號版面配置區 5"/>
          <p:cNvSpPr>
            <a:spLocks noGrp="1"/>
          </p:cNvSpPr>
          <p:nvPr>
            <p:ph type="sldNum" sz="quarter" idx="12"/>
          </p:nvPr>
        </p:nvSpPr>
        <p:spPr/>
        <p:txBody>
          <a:body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1154002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259608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E99D5C0-DB21-479C-8D7A-1AE98E32406E}"/>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3">
            <a:extLst>
              <a:ext uri="{FF2B5EF4-FFF2-40B4-BE49-F238E27FC236}">
                <a16:creationId xmlns:a16="http://schemas.microsoft.com/office/drawing/2014/main" id="{0010969B-532B-42BF-9BEC-7801319D8EC3}"/>
              </a:ext>
            </a:extLst>
          </p:cNvPr>
          <p:cNvSpPr>
            <a:spLocks noGrp="1"/>
          </p:cNvSpPr>
          <p:nvPr>
            <p:ph type="sldNum" sz="quarter" idx="10"/>
          </p:nvPr>
        </p:nvSpPr>
        <p:spPr>
          <a:xfrm>
            <a:off x="9120188" y="6381750"/>
            <a:ext cx="2743200" cy="365125"/>
          </a:xfrm>
        </p:spPr>
        <p:txBody>
          <a:bodyPr/>
          <a:lstStyle>
            <a:lvl1pPr>
              <a:defRPr/>
            </a:lvl1pPr>
          </a:lstStyle>
          <a:p>
            <a:pPr>
              <a:defRPr/>
            </a:pPr>
            <a:fld id="{CCC39F1E-6A31-493C-9487-6B2C2D0B44A4}" type="slidenum">
              <a:rPr lang="en-US" altLang="en-US"/>
              <a:pPr>
                <a:defRPr/>
              </a:pPr>
              <a:t>‹#›</a:t>
            </a:fld>
            <a:endParaRPr lang="en-US" altLang="en-US"/>
          </a:p>
        </p:txBody>
      </p:sp>
    </p:spTree>
    <p:extLst>
      <p:ext uri="{BB962C8B-B14F-4D97-AF65-F5344CB8AC3E}">
        <p14:creationId xmlns:p14="http://schemas.microsoft.com/office/powerpoint/2010/main" val="403432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241040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236293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1993883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397915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1214158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4164959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518F89-2C24-4B6B-9AF9-4C9A1509FD59}" type="datetimeFigureOut">
              <a:rPr lang="en-US" smtClean="0"/>
              <a:pPr/>
              <a:t>12/10/2021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4DAA8-4649-4F9C-BE6B-2876903A35A0}" type="slidenum">
              <a:rPr lang="en-US" smtClean="0"/>
              <a:pPr/>
              <a:t>‹#›</a:t>
            </a:fld>
            <a:endParaRPr lang="en-US"/>
          </a:p>
        </p:txBody>
      </p:sp>
    </p:spTree>
    <p:extLst>
      <p:ext uri="{BB962C8B-B14F-4D97-AF65-F5344CB8AC3E}">
        <p14:creationId xmlns:p14="http://schemas.microsoft.com/office/powerpoint/2010/main" val="2798893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18F89-2C24-4B6B-9AF9-4C9A1509FD59}" type="datetimeFigureOut">
              <a:rPr lang="en-US" smtClean="0"/>
              <a:pPr/>
              <a:t>12/10/2021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4DAA8-4649-4F9C-BE6B-2876903A35A0}" type="slidenum">
              <a:rPr lang="en-US" smtClean="0"/>
              <a:pPr/>
              <a:t>‹#›</a:t>
            </a:fld>
            <a:endParaRPr lang="en-US"/>
          </a:p>
        </p:txBody>
      </p:sp>
    </p:spTree>
    <p:extLst>
      <p:ext uri="{BB962C8B-B14F-4D97-AF65-F5344CB8AC3E}">
        <p14:creationId xmlns:p14="http://schemas.microsoft.com/office/powerpoint/2010/main" val="1863819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30">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1553F-35D3-4443-8AB6-EE2CF03A0000}" type="datetime1">
              <a:rPr lang="zh-HK" altLang="en-US" smtClean="0"/>
              <a:pPr/>
              <a:t>10/12/2021</a:t>
            </a:fld>
            <a:endParaRPr lang="zh-HK"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HK" altLang="zh-HK"/>
              <a:t>Confidential</a:t>
            </a:r>
            <a:endParaRPr lang="zh-HK"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393E0-0C2C-41D4-98C7-FA62175D2AAB}" type="slidenum">
              <a:rPr lang="zh-HK" altLang="en-US" smtClean="0"/>
              <a:pPr/>
              <a:t>‹#›</a:t>
            </a:fld>
            <a:endParaRPr lang="zh-HK" altLang="en-US"/>
          </a:p>
        </p:txBody>
      </p:sp>
    </p:spTree>
    <p:extLst>
      <p:ext uri="{BB962C8B-B14F-4D97-AF65-F5344CB8AC3E}">
        <p14:creationId xmlns:p14="http://schemas.microsoft.com/office/powerpoint/2010/main" val="2531326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hyperlink" Target="http://news.cctv.com/2018/02/28/ARTI3fXmvHwuo6wxs62nqjEI180228.shtml" TargetMode="External"/><Relationship Id="rId5" Type="http://schemas.openxmlformats.org/officeDocument/2006/relationships/image" Target="../media/image11.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ww.hmo.gov.cn/zcfg_new/xf/201801/t20180129_2166.html" TargetMode="External"/><Relationship Id="rId5" Type="http://schemas.openxmlformats.org/officeDocument/2006/relationships/image" Target="../media/image11.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slideLayout" Target="../slideLayouts/slideLayout2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0.png"/><Relationship Id="rId2" Type="http://schemas.openxmlformats.org/officeDocument/2006/relationships/image" Target="../media/image17.tiff"/><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image" Target="../media/image23.svg"/><Relationship Id="rId5" Type="http://schemas.openxmlformats.org/officeDocument/2006/relationships/diagramQuickStyle" Target="../diagrams/quickStyle2.xml"/><Relationship Id="rId10"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image" Target="../media/image21.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hyperlink" Target="https://haokan.baidu.com/v?vid=10586831975894646222&amp;pd=bjh&amp;fr=bjhauthor&amp;type=video"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hyperlink" Target="http://www.gov.c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23.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4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3.xml"/><Relationship Id="rId5" Type="http://schemas.openxmlformats.org/officeDocument/2006/relationships/image" Target="../media/image39.jpeg"/><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3.xml"/><Relationship Id="rId5" Type="http://schemas.openxmlformats.org/officeDocument/2006/relationships/image" Target="../media/image43.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tiff"/><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52.png"/><Relationship Id="rId1" Type="http://schemas.openxmlformats.org/officeDocument/2006/relationships/slideLayout" Target="../slideLayouts/slideLayout12.xml"/><Relationship Id="rId5" Type="http://schemas.openxmlformats.org/officeDocument/2006/relationships/image" Target="../media/image48.sv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110.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hyperlink" Target="https://www.info.gov.hk/gia/general/202101/29/P2021012900763.htm?fontSize=1"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hyperlink" Target="https://www.bayarea.gov.hk/en/resource/mainland-policies-measures-20180806.html" TargetMode="External"/><Relationship Id="rId4" Type="http://schemas.openxmlformats.org/officeDocument/2006/relationships/hyperlink" Target="http://www.gov.cn/zhengce/content/2018-08/19/content_5314865.htm"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8" Type="http://schemas.openxmlformats.org/officeDocument/2006/relationships/hyperlink" Target="http://www.npc.gov.cn/zgrdw/npc/sjb/2013-02/19/content_1755080.htm" TargetMode="External"/><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svg"/><Relationship Id="rId4" Type="http://schemas.openxmlformats.org/officeDocument/2006/relationships/diagramQuickStyle" Target="../diagrams/quickStyle1.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4">
            <a:extLst>
              <a:ext uri="{FF2B5EF4-FFF2-40B4-BE49-F238E27FC236}">
                <a16:creationId xmlns:a16="http://schemas.microsoft.com/office/drawing/2014/main" id="{DBB851FC-53C7-0D47-B0AD-11F53F223E1C}"/>
              </a:ext>
            </a:extLst>
          </p:cNvPr>
          <p:cNvSpPr/>
          <p:nvPr/>
        </p:nvSpPr>
        <p:spPr>
          <a:xfrm>
            <a:off x="1919330" y="3374742"/>
            <a:ext cx="8842038" cy="1384995"/>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1. Political structure of the country</a:t>
            </a:r>
            <a:endParaRPr kumimoji="0" lang="en-US" altLang="zh-TW" sz="2800" b="0" i="0" u="non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0" lang="en-US" altLang="zh-TW"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 Composition</a:t>
            </a:r>
            <a:r>
              <a:rPr kumimoji="0" lang="en-US" altLang="zh-TW" sz="2800"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of the Chinese nation</a:t>
            </a:r>
            <a:endParaRPr kumimoji="0" lang="en-US" altLang="zh-TW"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0" lang="en-US" altLang="zh-TW"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3. Concept of Chinese</a:t>
            </a:r>
            <a:r>
              <a:rPr kumimoji="0" lang="en-US" altLang="zh-TW" sz="2800"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nationality and Chinese citizens</a:t>
            </a:r>
            <a:endParaRPr kumimoji="0" lang="zh-HK" altLang="en-US" sz="2800" b="0" i="0" u="none" strike="sng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Rectangle 1"/>
          <p:cNvSpPr>
            <a:spLocks noChangeArrowheads="1"/>
          </p:cNvSpPr>
          <p:nvPr/>
        </p:nvSpPr>
        <p:spPr bwMode="auto">
          <a:xfrm>
            <a:off x="5391768" y="5774872"/>
            <a:ext cx="1590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July 2021</a:t>
            </a:r>
            <a:endParaRPr lang="en-US"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Rectangle 1"/>
          <p:cNvSpPr>
            <a:spLocks noChangeArrowheads="1"/>
          </p:cNvSpPr>
          <p:nvPr/>
        </p:nvSpPr>
        <p:spPr bwMode="auto">
          <a:xfrm>
            <a:off x="4959881" y="5175623"/>
            <a:ext cx="245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spcBef>
                <a:spcPct val="0"/>
              </a:spcBef>
              <a:buFontTx/>
              <a:buNone/>
            </a:pPr>
            <a:r>
              <a:rPr lang="en-US" altLang="zh-TW" sz="2400" dirty="0">
                <a:solidFill>
                  <a:srgbClr val="FF0000"/>
                </a:solidFill>
                <a:latin typeface="Times New Roman" panose="02020603050405020304" pitchFamily="18" charset="0"/>
                <a:ea typeface="標楷體" panose="03000509000000000000" pitchFamily="65" charset="-120"/>
              </a:rPr>
              <a:t>Translated version</a:t>
            </a:r>
            <a:endParaRPr lang="en-US" altLang="en-US" sz="2400" dirty="0">
              <a:solidFill>
                <a:srgbClr val="FF0000"/>
              </a:solidFill>
              <a:latin typeface="Arial" panose="020B0604020202020204" pitchFamily="34" charset="0"/>
              <a:ea typeface="標楷體" panose="03000509000000000000" pitchFamily="65" charset="-120"/>
            </a:endParaRPr>
          </a:p>
        </p:txBody>
      </p:sp>
      <p:sp>
        <p:nvSpPr>
          <p:cNvPr id="11" name="Rectangle 3"/>
          <p:cNvSpPr>
            <a:spLocks noChangeArrowheads="1"/>
          </p:cNvSpPr>
          <p:nvPr/>
        </p:nvSpPr>
        <p:spPr bwMode="auto">
          <a:xfrm>
            <a:off x="190500" y="177800"/>
            <a:ext cx="78025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eaLnBrk="1" hangingPunct="1">
              <a:spcBef>
                <a:spcPct val="0"/>
              </a:spcBef>
              <a:buFontTx/>
              <a:buNone/>
            </a:pPr>
            <a:r>
              <a:rPr lang="en-US" altLang="zh-HK" sz="2000" b="1" dirty="0">
                <a:latin typeface="Times New Roman" panose="02020603050405020304" pitchFamily="18" charset="0"/>
                <a:cs typeface="Times New Roman" panose="02020603050405020304" pitchFamily="18" charset="0"/>
              </a:rPr>
              <a:t>Citizenship and Social Development</a:t>
            </a:r>
          </a:p>
          <a:p>
            <a:pPr eaLnBrk="1" hangingPunct="1">
              <a:spcBef>
                <a:spcPct val="0"/>
              </a:spcBef>
              <a:buFontTx/>
              <a:buNone/>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Theme 1: Hong Kong under “One Country, Two Systems”</a:t>
            </a:r>
          </a:p>
          <a:p>
            <a:pPr>
              <a:spcBef>
                <a:spcPct val="0"/>
              </a:spcBef>
              <a:buNone/>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Topic: Situation of the country and sense of national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identity</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标题 1">
            <a:extLst>
              <a:ext uri="{FF2B5EF4-FFF2-40B4-BE49-F238E27FC236}">
                <a16:creationId xmlns:a16="http://schemas.microsoft.com/office/drawing/2014/main" id="{27EE5EAC-6C39-B643-9D3A-10BB7D165AF5}"/>
              </a:ext>
            </a:extLst>
          </p:cNvPr>
          <p:cNvSpPr txBox="1">
            <a:spLocks noChangeArrowheads="1"/>
          </p:cNvSpPr>
          <p:nvPr/>
        </p:nvSpPr>
        <p:spPr bwMode="auto">
          <a:xfrm>
            <a:off x="1919330" y="1572781"/>
            <a:ext cx="9389372" cy="2494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defTabSz="457200" rtl="0" eaLnBrk="0" fontAlgn="base" hangingPunct="0">
              <a:spcBef>
                <a:spcPct val="0"/>
              </a:spcBef>
              <a:spcAft>
                <a:spcPct val="0"/>
              </a:spcAft>
              <a:defRPr sz="3600" kern="1200">
                <a:solidFill>
                  <a:schemeClr val="accent1"/>
                </a:solidFill>
                <a:latin typeface="+mj-lt"/>
                <a:ea typeface="FZYaoTi" pitchFamily="2" charset="-122"/>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ea typeface="FZYaoTi" pitchFamily="2" charset="-122"/>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ea typeface="FZYaoTi" pitchFamily="2" charset="-122"/>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ea typeface="FZYaoTi" pitchFamily="2" charset="-122"/>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ea typeface="FZYaoTi" pitchFamily="2" charset="-122"/>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dirty="0" smtClean="0">
                <a:solidFill>
                  <a:schemeClr val="tx1"/>
                </a:solidFill>
                <a:latin typeface="Times New Roman" panose="02020603050405020304" pitchFamily="18" charset="0"/>
                <a:ea typeface="標楷體" pitchFamily="65" charset="-120"/>
                <a:cs typeface="Times New Roman" panose="02020603050405020304" pitchFamily="18" charset="0"/>
              </a:rPr>
              <a:t>Learning focus:</a:t>
            </a:r>
            <a:br>
              <a:rPr lang="en-US" altLang="zh-CN" dirty="0" smtClean="0">
                <a:solidFill>
                  <a:schemeClr val="tx1"/>
                </a:solidFill>
                <a:latin typeface="Times New Roman" panose="02020603050405020304" pitchFamily="18" charset="0"/>
                <a:ea typeface="標楷體" pitchFamily="65" charset="-120"/>
                <a:cs typeface="Times New Roman" panose="02020603050405020304" pitchFamily="18" charset="0"/>
              </a:rPr>
            </a:br>
            <a:r>
              <a:rPr lang="en-US" altLang="zh-TW" sz="2800" dirty="0" smtClean="0">
                <a:solidFill>
                  <a:schemeClr val="tx1"/>
                </a:solidFill>
                <a:latin typeface="Times New Roman" panose="02020603050405020304" pitchFamily="18" charset="0"/>
                <a:ea typeface="標楷體" pitchFamily="65" charset="-120"/>
                <a:cs typeface="Times New Roman" panose="02020603050405020304" pitchFamily="18" charset="0"/>
              </a:rPr>
              <a:t/>
            </a:r>
            <a:br>
              <a:rPr lang="en-US" altLang="zh-TW" sz="2800" dirty="0" smtClean="0">
                <a:solidFill>
                  <a:schemeClr val="tx1"/>
                </a:solidFill>
                <a:latin typeface="Times New Roman" panose="02020603050405020304" pitchFamily="18" charset="0"/>
                <a:ea typeface="標楷體" pitchFamily="65" charset="-120"/>
                <a:cs typeface="Times New Roman" panose="02020603050405020304" pitchFamily="18" charset="0"/>
              </a:rPr>
            </a:br>
            <a:r>
              <a:rPr lang="en-US" altLang="zh-CN" sz="2800">
                <a:solidFill>
                  <a:schemeClr val="tx1"/>
                </a:solidFill>
                <a:latin typeface="Times New Roman" panose="02020603050405020304" pitchFamily="18" charset="0"/>
                <a:ea typeface="標楷體" pitchFamily="65" charset="-120"/>
                <a:cs typeface="Times New Roman" panose="02020603050405020304" pitchFamily="18" charset="0"/>
              </a:rPr>
              <a:t>Brief </a:t>
            </a:r>
            <a:r>
              <a:rPr lang="en-US" altLang="zh-CN" sz="2800" smtClean="0">
                <a:solidFill>
                  <a:schemeClr val="tx1"/>
                </a:solidFill>
                <a:latin typeface="Times New Roman" panose="02020603050405020304" pitchFamily="18" charset="0"/>
                <a:ea typeface="標楷體" pitchFamily="65" charset="-120"/>
                <a:cs typeface="Times New Roman" panose="02020603050405020304" pitchFamily="18" charset="0"/>
              </a:rPr>
              <a:t>introduction </a:t>
            </a:r>
            <a:r>
              <a:rPr lang="en-US" altLang="zh-CN" sz="2800" dirty="0">
                <a:solidFill>
                  <a:schemeClr val="tx1"/>
                </a:solidFill>
                <a:latin typeface="Times New Roman" panose="02020603050405020304" pitchFamily="18" charset="0"/>
                <a:ea typeface="標楷體" pitchFamily="65" charset="-120"/>
                <a:cs typeface="Times New Roman" panose="02020603050405020304" pitchFamily="18" charset="0"/>
              </a:rPr>
              <a:t>to </a:t>
            </a:r>
            <a:r>
              <a:rPr lang="en-US" altLang="zh-CN" sz="2800">
                <a:solidFill>
                  <a:schemeClr val="tx1"/>
                </a:solidFill>
                <a:latin typeface="Times New Roman" panose="02020603050405020304" pitchFamily="18" charset="0"/>
                <a:ea typeface="標楷體" pitchFamily="65" charset="-120"/>
                <a:cs typeface="Times New Roman" panose="02020603050405020304" pitchFamily="18" charset="0"/>
              </a:rPr>
              <a:t>the </a:t>
            </a:r>
            <a:r>
              <a:rPr lang="en-US" altLang="zh-CN" sz="2800" smtClean="0">
                <a:solidFill>
                  <a:schemeClr val="tx1"/>
                </a:solidFill>
                <a:latin typeface="Times New Roman" panose="02020603050405020304" pitchFamily="18" charset="0"/>
                <a:ea typeface="標楷體" pitchFamily="65" charset="-120"/>
                <a:cs typeface="Times New Roman" panose="02020603050405020304" pitchFamily="18" charset="0"/>
              </a:rPr>
              <a:t>contemporary situation </a:t>
            </a:r>
            <a:r>
              <a:rPr lang="en-US" altLang="zh-CN" sz="2800" dirty="0">
                <a:solidFill>
                  <a:schemeClr val="tx1"/>
                </a:solidFill>
                <a:latin typeface="Times New Roman" panose="02020603050405020304" pitchFamily="18" charset="0"/>
                <a:ea typeface="標楷體" pitchFamily="65" charset="-120"/>
                <a:cs typeface="Times New Roman" panose="02020603050405020304" pitchFamily="18" charset="0"/>
              </a:rPr>
              <a:t>of </a:t>
            </a:r>
            <a:r>
              <a:rPr lang="en-US" altLang="zh-CN" sz="2800">
                <a:solidFill>
                  <a:schemeClr val="tx1"/>
                </a:solidFill>
                <a:latin typeface="Times New Roman" panose="02020603050405020304" pitchFamily="18" charset="0"/>
                <a:ea typeface="標楷體" pitchFamily="65" charset="-120"/>
                <a:cs typeface="Times New Roman" panose="02020603050405020304" pitchFamily="18" charset="0"/>
              </a:rPr>
              <a:t>the </a:t>
            </a:r>
            <a:r>
              <a:rPr lang="en-US" altLang="zh-CN" sz="2800" smtClean="0">
                <a:solidFill>
                  <a:schemeClr val="tx1"/>
                </a:solidFill>
                <a:latin typeface="Times New Roman" panose="02020603050405020304" pitchFamily="18" charset="0"/>
                <a:ea typeface="標楷體" pitchFamily="65" charset="-120"/>
                <a:cs typeface="Times New Roman" panose="02020603050405020304" pitchFamily="18" charset="0"/>
              </a:rPr>
              <a:t>country</a:t>
            </a:r>
            <a:endParaRPr lang="en-US" altLang="zh-CN" sz="2800"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43995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364452" y="92766"/>
            <a:ext cx="11463096" cy="11583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zh-TW"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Election of the Deputies of </a:t>
            </a:r>
            <a:r>
              <a:rPr kumimoji="0" lang="en-US" altLang="zh-TW"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People’s </a:t>
            </a:r>
            <a:r>
              <a:rPr kumimoji="0" lang="en-US" altLang="zh-TW"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Congress</a:t>
            </a:r>
            <a:endParaRPr kumimoji="0" lang="en-US" altLang="zh-HK"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816B783C-B782-4394-9F22-CDC8587EB010}"/>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altLang="zh-HK"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p:cNvSpPr txBox="1"/>
          <p:nvPr/>
        </p:nvSpPr>
        <p:spPr>
          <a:xfrm>
            <a:off x="615820" y="2292765"/>
            <a:ext cx="10972800" cy="3172764"/>
          </a:xfrm>
          <a:prstGeom prst="rect">
            <a:avLst/>
          </a:prstGeom>
          <a:solidFill>
            <a:schemeClr val="accent2">
              <a:lumMod val="20000"/>
              <a:lumOff val="80000"/>
            </a:schemeClr>
          </a:solidFill>
        </p:spPr>
        <p:txBody>
          <a:bodyPr wrap="square" lIns="144000" tIns="108000" rIns="144000" bIns="108000" rtlCol="0" anchor="ctr" anchorCtr="1">
            <a:spAutoFit/>
          </a:bodyPr>
          <a:lstStyle/>
          <a:p>
            <a:pPr lvl="1" algn="just">
              <a:spcAft>
                <a:spcPts val="600"/>
              </a:spcAft>
              <a:defRPr/>
            </a:pPr>
            <a:r>
              <a:rPr kumimoji="0" lang="en-US" altLang="zh-TW"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According to </a:t>
            </a:r>
            <a:r>
              <a:rPr kumimoji="0" lang="en-US" altLang="zh-TW" sz="3200" b="0" i="0" u="none" strike="noStrike" kern="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Article 59(1) </a:t>
            </a:r>
            <a:r>
              <a:rPr kumimoji="0" lang="en-US" altLang="zh-TW" sz="3200" b="0" i="0" u="none" strike="noStrike" kern="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of the Constitution,</a:t>
            </a:r>
            <a:r>
              <a:rPr kumimoji="0" lang="en-US" altLang="zh-TW" sz="3200" b="0" i="0" u="none" strike="noStrike" kern="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kern="0" dirty="0">
                <a:latin typeface="Times New Roman" panose="02020603050405020304" pitchFamily="18" charset="0"/>
                <a:ea typeface="DFKai-SB" panose="03000509000000000000" pitchFamily="65" charset="-120"/>
                <a:cs typeface="Times New Roman" panose="02020603050405020304" pitchFamily="18" charset="0"/>
              </a:rPr>
              <a:t>the National People’s Congress </a:t>
            </a:r>
            <a:r>
              <a:rPr lang="en-US" altLang="zh-TW" sz="3200" kern="0" dirty="0" smtClean="0">
                <a:latin typeface="Times New Roman" panose="02020603050405020304" pitchFamily="18" charset="0"/>
                <a:ea typeface="DFKai-SB" panose="03000509000000000000" pitchFamily="65" charset="-120"/>
                <a:cs typeface="Times New Roman" panose="02020603050405020304" pitchFamily="18" charset="0"/>
              </a:rPr>
              <a:t>shall be </a:t>
            </a:r>
            <a:r>
              <a:rPr lang="en-US" altLang="zh-TW" sz="3200" kern="0" dirty="0">
                <a:latin typeface="Times New Roman" panose="02020603050405020304" pitchFamily="18" charset="0"/>
                <a:ea typeface="DFKai-SB" panose="03000509000000000000" pitchFamily="65" charset="-120"/>
                <a:cs typeface="Times New Roman" panose="02020603050405020304" pitchFamily="18" charset="0"/>
              </a:rPr>
              <a:t>composed of deputies elected from the provinces, autonomous </a:t>
            </a:r>
            <a:r>
              <a:rPr lang="en-US" altLang="zh-TW" sz="3200" kern="0" dirty="0" smtClean="0">
                <a:latin typeface="Times New Roman" panose="02020603050405020304" pitchFamily="18" charset="0"/>
                <a:ea typeface="DFKai-SB" panose="03000509000000000000" pitchFamily="65" charset="-120"/>
                <a:cs typeface="Times New Roman" panose="02020603050405020304" pitchFamily="18" charset="0"/>
              </a:rPr>
              <a:t>regions, cities </a:t>
            </a:r>
            <a:r>
              <a:rPr lang="en-US" altLang="zh-TW" sz="3200" kern="0" dirty="0">
                <a:latin typeface="Times New Roman" panose="02020603050405020304" pitchFamily="18" charset="0"/>
                <a:ea typeface="DFKai-SB" panose="03000509000000000000" pitchFamily="65" charset="-120"/>
                <a:cs typeface="Times New Roman" panose="02020603050405020304" pitchFamily="18" charset="0"/>
              </a:rPr>
              <a:t>directly under </a:t>
            </a:r>
            <a:r>
              <a:rPr lang="en-US" altLang="zh-TW" sz="3200" kern="0" dirty="0" smtClean="0">
                <a:latin typeface="Times New Roman" panose="02020603050405020304" pitchFamily="18" charset="0"/>
                <a:ea typeface="DFKai-SB" panose="03000509000000000000" pitchFamily="65" charset="-120"/>
                <a:cs typeface="Times New Roman" panose="02020603050405020304" pitchFamily="18" charset="0"/>
              </a:rPr>
              <a:t> central </a:t>
            </a:r>
            <a:r>
              <a:rPr lang="en-US" altLang="zh-TW" sz="3200" kern="0" dirty="0">
                <a:latin typeface="Times New Roman" panose="02020603050405020304" pitchFamily="18" charset="0"/>
                <a:ea typeface="DFKai-SB" panose="03000509000000000000" pitchFamily="65" charset="-120"/>
                <a:cs typeface="Times New Roman" panose="02020603050405020304" pitchFamily="18" charset="0"/>
              </a:rPr>
              <a:t>g</a:t>
            </a:r>
            <a:r>
              <a:rPr lang="en-US" altLang="zh-TW" sz="3200" kern="0" dirty="0" smtClean="0">
                <a:latin typeface="Times New Roman" panose="02020603050405020304" pitchFamily="18" charset="0"/>
                <a:ea typeface="DFKai-SB" panose="03000509000000000000" pitchFamily="65" charset="-120"/>
                <a:cs typeface="Times New Roman" panose="02020603050405020304" pitchFamily="18" charset="0"/>
              </a:rPr>
              <a:t>overnment jurisdiction, special administrative regions and </a:t>
            </a:r>
            <a:r>
              <a:rPr lang="en-US" altLang="zh-TW" sz="3200" kern="0" dirty="0">
                <a:latin typeface="Times New Roman" panose="02020603050405020304" pitchFamily="18" charset="0"/>
                <a:ea typeface="DFKai-SB" panose="03000509000000000000" pitchFamily="65" charset="-120"/>
                <a:cs typeface="Times New Roman" panose="02020603050405020304" pitchFamily="18" charset="0"/>
              </a:rPr>
              <a:t>armed forces. All </a:t>
            </a:r>
            <a:r>
              <a:rPr lang="en-US" altLang="zh-TW" sz="3200" kern="0" dirty="0" smtClean="0">
                <a:latin typeface="Times New Roman" panose="02020603050405020304" pitchFamily="18" charset="0"/>
                <a:ea typeface="DFKai-SB" panose="03000509000000000000" pitchFamily="65" charset="-120"/>
                <a:cs typeface="Times New Roman" panose="02020603050405020304" pitchFamily="18" charset="0"/>
              </a:rPr>
              <a:t>ethnic minorities should have an  </a:t>
            </a:r>
            <a:r>
              <a:rPr lang="en-US" altLang="zh-TW" sz="3200" kern="0" dirty="0">
                <a:latin typeface="Times New Roman" panose="02020603050405020304" pitchFamily="18" charset="0"/>
                <a:ea typeface="DFKai-SB" panose="03000509000000000000" pitchFamily="65" charset="-120"/>
                <a:cs typeface="Times New Roman" panose="02020603050405020304" pitchFamily="18" charset="0"/>
              </a:rPr>
              <a:t>appropriate </a:t>
            </a:r>
            <a:r>
              <a:rPr lang="en-US" altLang="zh-TW" sz="3200" kern="0" dirty="0" smtClean="0">
                <a:latin typeface="Times New Roman" panose="02020603050405020304" pitchFamily="18" charset="0"/>
                <a:ea typeface="DFKai-SB" panose="03000509000000000000" pitchFamily="65" charset="-120"/>
                <a:cs typeface="Times New Roman" panose="02020603050405020304" pitchFamily="18" charset="0"/>
              </a:rPr>
              <a:t>number of deputies.</a:t>
            </a:r>
            <a:endParaRPr lang="en-US" altLang="zh-CN" sz="3200" kern="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27112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cstate="print">
            <a:alphaModFix/>
            <a:extLst>
              <a:ext uri="{28A0092B-C50C-407E-A947-70E740481C1C}">
                <a14:useLocalDpi xmlns:a14="http://schemas.microsoft.com/office/drawing/2010/main" val="0"/>
              </a:ext>
            </a:extLst>
          </a:blip>
          <a:srcRect/>
          <a:stretch/>
        </p:blipFill>
        <p:spPr>
          <a:xfrm>
            <a:off x="6936530" y="659323"/>
            <a:ext cx="4932725" cy="529055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 name="文字方塊 3"/>
          <p:cNvSpPr txBox="1"/>
          <p:nvPr/>
        </p:nvSpPr>
        <p:spPr>
          <a:xfrm>
            <a:off x="315884" y="1481145"/>
            <a:ext cx="6297901" cy="3417571"/>
          </a:xfrm>
          <a:prstGeom prst="rect">
            <a:avLst/>
          </a:prstGeom>
        </p:spPr>
        <p:style>
          <a:lnRef idx="1">
            <a:schemeClr val="accent4"/>
          </a:lnRef>
          <a:fillRef idx="2">
            <a:schemeClr val="accent4"/>
          </a:fillRef>
          <a:effectRef idx="1">
            <a:schemeClr val="accent4"/>
          </a:effectRef>
          <a:fontRef idx="minor">
            <a:schemeClr val="dk1"/>
          </a:fontRef>
        </p:style>
        <p:txBody>
          <a:bodyPr vert="horz" lIns="144000" tIns="108000" rIns="144000" bIns="108000" rtlCol="0" anchor="ctr">
            <a:normAutofit/>
          </a:bodyPr>
          <a:lstStyle/>
          <a:p>
            <a:pPr marL="0" marR="0" lvl="0" indent="0" algn="l" defTabSz="914400" rtl="0" eaLnBrk="1" fontAlgn="auto" latinLnBrk="0" hangingPunct="1">
              <a:spcAft>
                <a:spcPts val="600"/>
              </a:spcAft>
              <a:buClrTx/>
              <a:buSzTx/>
              <a:buFontTx/>
              <a:buNone/>
              <a:tabLst/>
              <a:defRPr/>
            </a:pPr>
            <a:r>
              <a:rPr kumimoji="0" lang="en-US" altLang="zh-TW"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Article </a:t>
            </a:r>
            <a:r>
              <a:rPr kumimoji="0" lang="en-US" altLang="zh-TW" sz="24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34 of the Constitution</a:t>
            </a:r>
            <a:endPar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spcAft>
                <a:spcPts val="600"/>
              </a:spcAft>
              <a:buClrTx/>
              <a:buSzTx/>
              <a:buFontTx/>
              <a:buNone/>
              <a:tabLst/>
              <a:defRPr/>
            </a:pPr>
            <a:endParaRPr kumimoji="0" lang="zh-TW" altLang="en-US" sz="2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lvl="0" algn="just">
              <a:spcAft>
                <a:spcPts val="600"/>
              </a:spcAft>
              <a:defRPr/>
            </a:pPr>
            <a:r>
              <a:rPr lang="en-US" altLang="zh-TW" dirty="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All citizens of the People’s Republic of China who have reached the age of </a:t>
            </a:r>
            <a:r>
              <a:rPr lang="en-US" altLang="zh-TW" dirty="0" smtClean="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18, </a:t>
            </a:r>
            <a:r>
              <a:rPr lang="en-US" altLang="zh-TW" dirty="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regardless of </a:t>
            </a:r>
            <a:r>
              <a:rPr lang="en-US" altLang="zh-TW" dirty="0" smtClean="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ethnicity, </a:t>
            </a:r>
            <a:r>
              <a:rPr lang="en-US" altLang="zh-TW" dirty="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race, </a:t>
            </a:r>
            <a:r>
              <a:rPr lang="en-US" altLang="zh-TW" dirty="0" smtClean="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gender, </a:t>
            </a:r>
            <a:r>
              <a:rPr lang="en-US" altLang="zh-TW" dirty="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occupation, family background, religious belief, </a:t>
            </a:r>
            <a:r>
              <a:rPr lang="en-US" altLang="zh-TW" dirty="0" smtClean="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level of education</a:t>
            </a:r>
            <a:r>
              <a:rPr lang="en-US" altLang="zh-TW" dirty="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 property status or length of residence, </a:t>
            </a:r>
            <a:r>
              <a:rPr lang="en-US" altLang="zh-TW" dirty="0" smtClean="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shall have the right to vote and stand for election; </a:t>
            </a:r>
            <a:r>
              <a:rPr lang="en-US" altLang="zh-TW" dirty="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persons deprived of political rights </a:t>
            </a:r>
            <a:r>
              <a:rPr lang="en-US" altLang="zh-TW" dirty="0" smtClean="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rPr>
              <a:t>in accordance with law shall be an exception.</a:t>
            </a:r>
            <a:endParaRPr lang="en-US" altLang="zh-TW" dirty="0">
              <a:solidFill>
                <a:srgbClr val="000000"/>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9F85A421-AD48-4E1D-B4B6-5A8891A7786E}"/>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1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altLang="zh-HK" sz="11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p:cNvSpPr txBox="1"/>
          <p:nvPr/>
        </p:nvSpPr>
        <p:spPr>
          <a:xfrm>
            <a:off x="1143419" y="5984184"/>
            <a:ext cx="842404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zh-TW" altLang="en-US" sz="16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sym typeface="Wingdings 3" panose="05040102010807070707" pitchFamily="18" charset="2"/>
              </a:rPr>
              <a:t></a:t>
            </a:r>
            <a:r>
              <a:rPr kumimoji="0" lang="en-US" altLang="zh-TW" sz="1600" b="0" i="0" u="none" strike="noStrike" kern="1200" cap="none" spc="0" normalizeH="0" baseline="0" noProof="0" dirty="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The photo shows </a:t>
            </a:r>
            <a:r>
              <a:rPr kumimoji="0" lang="en-US" altLang="zh-TW" sz="1600" b="0" i="0" u="none" strike="noStrike" kern="1200" cap="none" spc="0" normalizeH="0" baseline="0" noProof="0" dirty="0" smtClean="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villagers </a:t>
            </a:r>
            <a:r>
              <a:rPr kumimoji="0" lang="en-US" altLang="zh-TW" sz="1600" b="0" i="0" u="none" strike="noStrike" kern="1200" cap="none" spc="0" normalizeH="0" baseline="0" noProof="0" dirty="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of </a:t>
            </a:r>
            <a:r>
              <a:rPr kumimoji="0" lang="en-US" altLang="zh-TW" sz="1600" b="0" i="0" u="none" strike="noStrike" kern="1200" cap="none" spc="0" normalizeH="0" baseline="0" noProof="0" dirty="0" err="1">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Guantang</a:t>
            </a:r>
            <a:r>
              <a:rPr kumimoji="0" lang="en-US" altLang="zh-TW" sz="1600" b="0" i="0" u="none" strike="noStrike" kern="1200" cap="none" spc="0" normalizeH="0" baseline="0" noProof="0" dirty="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 Village in </a:t>
            </a:r>
            <a:r>
              <a:rPr kumimoji="0" lang="en-US" altLang="zh-TW" sz="1600" b="0" i="0" u="none" strike="noStrike" kern="1200" cap="none" spc="0" normalizeH="0" baseline="0" noProof="0" dirty="0" err="1">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Nanling</a:t>
            </a:r>
            <a:r>
              <a:rPr kumimoji="0" lang="en-US" altLang="zh-TW" sz="1600" b="0" i="0" u="none" strike="noStrike" kern="1200" cap="none" spc="0" normalizeH="0" baseline="0" noProof="0" dirty="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 County of Wuhu, Anhui</a:t>
            </a:r>
            <a:r>
              <a:rPr kumimoji="0" lang="en-US" altLang="zh-TW" sz="1600" b="0" i="0" u="none" strike="noStrike" kern="1200" cap="none" spc="0" normalizeH="0" noProof="0" dirty="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 Province electing deputies </a:t>
            </a:r>
            <a:r>
              <a:rPr kumimoji="0" lang="en-US" altLang="zh-TW" sz="1600" b="0" i="0" u="none" strike="noStrike" kern="1200" cap="none" spc="0" normalizeH="0" noProof="0" dirty="0" smtClean="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to people’s congresses in </a:t>
            </a:r>
            <a:r>
              <a:rPr kumimoji="0" lang="en-US" altLang="zh-TW" sz="1600" b="0" i="0" u="none" strike="noStrike" kern="1200" cap="none" spc="0" normalizeH="0" noProof="0" dirty="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county-level </a:t>
            </a:r>
            <a:r>
              <a:rPr kumimoji="0" lang="en-US" altLang="zh-TW" sz="1600" b="0" i="0" u="none" strike="noStrike" kern="1200" cap="none" spc="0" normalizeH="0" noProof="0" dirty="0" smtClean="0">
                <a:ln>
                  <a:noFill/>
                </a:ln>
                <a:effectLst/>
                <a:uLnTx/>
                <a:uFillTx/>
                <a:latin typeface="Times New Roman" panose="02020603050405020304" pitchFamily="18" charset="0"/>
                <a:ea typeface="新細明體" panose="02020500000000000000" pitchFamily="18" charset="-120"/>
                <a:cs typeface="Times New Roman" panose="02020603050405020304" pitchFamily="18" charset="0"/>
                <a:sym typeface="Wingdings 3" panose="05040102010807070707" pitchFamily="18" charset="2"/>
              </a:rPr>
              <a:t>regions. </a:t>
            </a:r>
            <a:endParaRPr kumimoji="0" lang="zh-HK" altLang="en-US"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矩形 3">
            <a:extLst>
              <a:ext uri="{FF2B5EF4-FFF2-40B4-BE49-F238E27FC236}">
                <a16:creationId xmlns:a16="http://schemas.microsoft.com/office/drawing/2014/main" id="{9F4DB37F-3138-444E-8C90-057DBBEE8A61}"/>
              </a:ext>
            </a:extLst>
          </p:cNvPr>
          <p:cNvSpPr/>
          <p:nvPr/>
        </p:nvSpPr>
        <p:spPr>
          <a:xfrm>
            <a:off x="1531046" y="5026729"/>
            <a:ext cx="4265701" cy="8156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altLang="zh-CN" sz="2800" b="1" i="0" u="none" strike="noStrike" kern="120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zh-CN" altLang="en-US" sz="1400" b="1" i="0" u="none" strike="noStrike" kern="1200" cap="none" spc="0" normalizeH="0" baseline="0" noProof="0" dirty="0">
              <a:ln>
                <a:noFill/>
              </a:ln>
              <a:solidFill>
                <a:srgbClr val="33333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圖形 10" descr="說故事 以實心填滿">
            <a:extLst>
              <a:ext uri="{FF2B5EF4-FFF2-40B4-BE49-F238E27FC236}">
                <a16:creationId xmlns:a16="http://schemas.microsoft.com/office/drawing/2014/main" id="{6ACCCB05-38FB-504E-BC87-3C8A56129BB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29019" y="308051"/>
            <a:ext cx="914400" cy="914400"/>
          </a:xfrm>
          <a:prstGeom prst="rect">
            <a:avLst/>
          </a:prstGeom>
        </p:spPr>
      </p:pic>
      <p:sp>
        <p:nvSpPr>
          <p:cNvPr id="12" name="标题 1">
            <a:extLst>
              <a:ext uri="{FF2B5EF4-FFF2-40B4-BE49-F238E27FC236}">
                <a16:creationId xmlns:a16="http://schemas.microsoft.com/office/drawing/2014/main" id="{0918F605-9AAB-DF43-936A-0309EE412A0D}"/>
              </a:ext>
            </a:extLst>
          </p:cNvPr>
          <p:cNvSpPr txBox="1">
            <a:spLocks/>
          </p:cNvSpPr>
          <p:nvPr/>
        </p:nvSpPr>
        <p:spPr>
          <a:xfrm>
            <a:off x="1204700" y="164845"/>
            <a:ext cx="5409086" cy="1316299"/>
          </a:xfrm>
          <a:prstGeom prst="rect">
            <a:avLst/>
          </a:prstGeom>
          <a:noFill/>
          <a:ln>
            <a:noFill/>
          </a:ln>
        </p:spPr>
        <p:txBody>
          <a:bodyPr vert="horz" wrap="square" lIns="68580" tIns="34290" rIns="68580" bIns="34290" numCol="1" rtlCol="0" anchor="t" anchorCtr="0" compatLnSpc="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60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Supplementary information: Who has the right to elect deputies of the people’s congress?</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68D74CBC-EFDE-494A-9524-555695978622}"/>
              </a:ext>
            </a:extLst>
          </p:cNvPr>
          <p:cNvSpPr/>
          <p:nvPr/>
        </p:nvSpPr>
        <p:spPr>
          <a:xfrm>
            <a:off x="1087605" y="5426234"/>
            <a:ext cx="6096001" cy="6617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hlinkClick r:id="rId6"/>
              </a:rPr>
              <a:t>http://news.cctv.com/2018/02/28/ARTI3fXmvHwuo6wxs62nqjEI180228.shtml</a:t>
            </a:r>
            <a:endPar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矩形 14">
            <a:extLst>
              <a:ext uri="{FF2B5EF4-FFF2-40B4-BE49-F238E27FC236}">
                <a16:creationId xmlns:a16="http://schemas.microsoft.com/office/drawing/2014/main" id="{8BA9B231-BDE0-CD4C-8E7D-99B59BCD6F88}"/>
              </a:ext>
            </a:extLst>
          </p:cNvPr>
          <p:cNvSpPr/>
          <p:nvPr/>
        </p:nvSpPr>
        <p:spPr>
          <a:xfrm>
            <a:off x="1087605" y="5099535"/>
            <a:ext cx="6310896" cy="353943"/>
          </a:xfrm>
          <a:prstGeom prst="rect">
            <a:avLst/>
          </a:prstGeom>
        </p:spPr>
        <p:txBody>
          <a:bodyPr wrap="square">
            <a:spAutoFit/>
          </a:bodyPr>
          <a:lstStyle/>
          <a:p>
            <a:pPr lvl="0">
              <a:spcAft>
                <a:spcPts val="600"/>
              </a:spcAft>
              <a:defRPr/>
            </a:pPr>
            <a:r>
              <a:rPr kumimoji="0" lang="en-US" altLang="zh-CN" sz="1700" b="1" i="0" u="none" strike="noStrike" kern="1200" cap="none" spc="0" normalizeH="0" baseline="0" noProof="0" dirty="0">
                <a:ln>
                  <a:noFill/>
                </a:ln>
                <a:solidFill>
                  <a:srgbClr val="333333"/>
                </a:solidFill>
                <a:effectLst/>
                <a:uLnTx/>
                <a:uFillTx/>
                <a:latin typeface="Times New Roman" panose="02020603050405020304" pitchFamily="18" charset="0"/>
                <a:ea typeface="DFKai-SB" panose="03000509000000000000" pitchFamily="65" charset="-120"/>
                <a:cs typeface="Times New Roman" panose="02020603050405020304" pitchFamily="18" charset="0"/>
              </a:rPr>
              <a:t>Video:</a:t>
            </a:r>
            <a:r>
              <a:rPr kumimoji="0" lang="en-US" altLang="zh-CN" sz="1700" b="1" i="0" u="none" strike="noStrike" kern="1200" cap="none" spc="0" normalizeH="0" noProof="0" dirty="0">
                <a:ln>
                  <a:noFill/>
                </a:ln>
                <a:solidFill>
                  <a:srgbClr val="333333"/>
                </a:solidFill>
                <a:effectLst/>
                <a:uLnTx/>
                <a:uFillTx/>
                <a:latin typeface="Times New Roman" panose="02020603050405020304" pitchFamily="18" charset="0"/>
                <a:ea typeface="DFKai-SB" panose="03000509000000000000" pitchFamily="65" charset="-120"/>
                <a:cs typeface="Times New Roman" panose="02020603050405020304" pitchFamily="18" charset="0"/>
              </a:rPr>
              <a:t> How is </a:t>
            </a:r>
            <a:r>
              <a:rPr lang="en-US" altLang="zh-CN" sz="1700" b="1" dirty="0">
                <a:solidFill>
                  <a:srgbClr val="333333"/>
                </a:solidFill>
                <a:latin typeface="Times New Roman" panose="02020603050405020304" pitchFamily="18" charset="0"/>
                <a:ea typeface="DFKai-SB" panose="03000509000000000000" pitchFamily="65" charset="-120"/>
                <a:cs typeface="Times New Roman" panose="02020603050405020304" pitchFamily="18" charset="0"/>
              </a:rPr>
              <a:t>the National People’s </a:t>
            </a:r>
            <a:r>
              <a:rPr kumimoji="0" lang="en-US" altLang="zh-CN" sz="1700" b="1" i="0" u="none" strike="noStrike" kern="1200" cap="none" spc="0" normalizeH="0" noProof="0" dirty="0" smtClean="0">
                <a:ln>
                  <a:noFill/>
                </a:ln>
                <a:solidFill>
                  <a:srgbClr val="333333"/>
                </a:solidFill>
                <a:effectLst/>
                <a:uLnTx/>
                <a:uFillTx/>
                <a:latin typeface="Times New Roman" panose="02020603050405020304" pitchFamily="18" charset="0"/>
                <a:ea typeface="DFKai-SB" panose="03000509000000000000" pitchFamily="65" charset="-120"/>
                <a:cs typeface="Times New Roman" panose="02020603050405020304" pitchFamily="18" charset="0"/>
              </a:rPr>
              <a:t>Congress deputy elected</a:t>
            </a:r>
            <a:r>
              <a:rPr kumimoji="0" lang="en-US" altLang="zh-CN" sz="1700" b="1" i="0" u="none" strike="noStrike" kern="1200" cap="none" spc="0" normalizeH="0" noProof="0" dirty="0">
                <a:ln>
                  <a:noFill/>
                </a:ln>
                <a:solidFill>
                  <a:srgbClr val="333333"/>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1700" b="1" i="0" u="none" strike="noStrike" kern="1200" cap="none" spc="0" normalizeH="0" baseline="0" noProof="0" dirty="0">
              <a:ln>
                <a:noFill/>
              </a:ln>
              <a:solidFill>
                <a:srgbClr val="333333"/>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7" name="圖形 16" descr="網頁設計 以實心填滿">
            <a:extLst>
              <a:ext uri="{FF2B5EF4-FFF2-40B4-BE49-F238E27FC236}">
                <a16:creationId xmlns:a16="http://schemas.microsoft.com/office/drawing/2014/main" id="{618EDFCA-2138-114C-A3AB-16F700FF048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15884" y="4977846"/>
            <a:ext cx="851515" cy="851515"/>
          </a:xfrm>
          <a:prstGeom prst="rect">
            <a:avLst/>
          </a:prstGeom>
        </p:spPr>
      </p:pic>
    </p:spTree>
    <p:extLst>
      <p:ext uri="{BB962C8B-B14F-4D97-AF65-F5344CB8AC3E}">
        <p14:creationId xmlns:p14="http://schemas.microsoft.com/office/powerpoint/2010/main" val="425680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C7A3AA1-44C4-4CBE-8808-D86A411AD6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03244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4FDAB746-A9A3-4EC2-8997-5EB71BC9642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cstate="print">
            <a:extLst>
              <a:ext uri="{28A0092B-C50C-407E-A947-70E740481C1C}">
                <a14:useLocalDpi xmlns:a14="http://schemas.microsoft.com/office/drawing/2010/main" val="0"/>
              </a:ext>
            </a:extLst>
          </a:blip>
          <a:srcRect t="45716" b="33968"/>
          <a:stretch/>
        </p:blipFill>
        <p:spPr>
          <a:xfrm>
            <a:off x="0" y="1584458"/>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3" name="Rectangle 22">
            <a:extLst>
              <a:ext uri="{FF2B5EF4-FFF2-40B4-BE49-F238E27FC236}">
                <a16:creationId xmlns:a16="http://schemas.microsoft.com/office/drawing/2014/main" id="{091C9E05-1ED5-4438-8E0F-3821997499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805364"/>
            <a:ext cx="12188952" cy="40526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圖形 9" descr="說故事 以實心填滿">
            <a:extLst>
              <a:ext uri="{FF2B5EF4-FFF2-40B4-BE49-F238E27FC236}">
                <a16:creationId xmlns:a16="http://schemas.microsoft.com/office/drawing/2014/main" id="{586F6C98-336B-1545-940C-B6AD58C7AF5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86452" y="523197"/>
            <a:ext cx="1270248" cy="1270248"/>
          </a:xfrm>
          <a:prstGeom prst="rect">
            <a:avLst/>
          </a:prstGeom>
        </p:spPr>
      </p:pic>
      <p:sp>
        <p:nvSpPr>
          <p:cNvPr id="4" name="灯片编号占位符 3">
            <a:extLst>
              <a:ext uri="{FF2B5EF4-FFF2-40B4-BE49-F238E27FC236}">
                <a16:creationId xmlns:a16="http://schemas.microsoft.com/office/drawing/2014/main" id="{ED263AD2-00A3-4404-81DE-850986A4D3D9}"/>
              </a:ext>
            </a:extLst>
          </p:cNvPr>
          <p:cNvSpPr>
            <a:spLocks noGrp="1"/>
          </p:cNvSpPr>
          <p:nvPr>
            <p:ph type="sldNum" sz="quarter" idx="12"/>
          </p:nvPr>
        </p:nvSpPr>
        <p:spPr>
          <a:xfrm>
            <a:off x="10817352"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100" b="0" i="0" u="none" strike="noStrike" kern="1200" cap="none" spc="0" normalizeH="0" baseline="0" noProof="0">
                <a:ln>
                  <a:noFill/>
                </a:ln>
                <a:solidFill>
                  <a:srgbClr val="898989"/>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altLang="zh-HK" sz="1100" b="0" i="0" u="none" strike="noStrike" kern="1200" cap="none" spc="0" normalizeH="0" baseline="0" noProof="0">
              <a:ln>
                <a:noFill/>
              </a:ln>
              <a:solidFill>
                <a:srgbClr val="898989"/>
              </a:solidFill>
              <a:effectLst/>
              <a:uLnTx/>
              <a:uFillTx/>
              <a:latin typeface="Calibri" panose="020F0502020204030204"/>
              <a:ea typeface="新細明體" panose="02020500000000000000" pitchFamily="18" charset="-120"/>
              <a:cs typeface="+mn-cs"/>
            </a:endParaRPr>
          </a:p>
        </p:txBody>
      </p:sp>
      <p:sp>
        <p:nvSpPr>
          <p:cNvPr id="7" name="矩形 6">
            <a:extLst>
              <a:ext uri="{FF2B5EF4-FFF2-40B4-BE49-F238E27FC236}">
                <a16:creationId xmlns:a16="http://schemas.microsoft.com/office/drawing/2014/main" id="{F41904D1-0EF7-4CF1-A67A-6B9AA7AE7BF0}"/>
              </a:ext>
            </a:extLst>
          </p:cNvPr>
          <p:cNvSpPr/>
          <p:nvPr/>
        </p:nvSpPr>
        <p:spPr>
          <a:xfrm>
            <a:off x="2176710" y="5500427"/>
            <a:ext cx="7835532" cy="723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hlinkClick r:id="rId6"/>
              </a:rPr>
              <a:t>Source:</a:t>
            </a: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hlinkClick r:id="rId6"/>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hlinkClick r:id="rId6"/>
              </a:rPr>
              <a:t>https://www.hmo.gov.cn/zcfg_new/xf/201801/t20180129_2166.html</a:t>
            </a: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22F812FB-1E3D-49FB-A554-39408E6B1826}"/>
              </a:ext>
            </a:extLst>
          </p:cNvPr>
          <p:cNvSpPr/>
          <p:nvPr/>
        </p:nvSpPr>
        <p:spPr>
          <a:xfrm>
            <a:off x="555522" y="638880"/>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br>
              <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b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标题 1">
            <a:extLst>
              <a:ext uri="{FF2B5EF4-FFF2-40B4-BE49-F238E27FC236}">
                <a16:creationId xmlns:a16="http://schemas.microsoft.com/office/drawing/2014/main" id="{68803E9C-AEC9-4B47-888B-AB0DC8AE18FF}"/>
              </a:ext>
            </a:extLst>
          </p:cNvPr>
          <p:cNvSpPr txBox="1">
            <a:spLocks/>
          </p:cNvSpPr>
          <p:nvPr/>
        </p:nvSpPr>
        <p:spPr>
          <a:xfrm>
            <a:off x="2176710" y="763574"/>
            <a:ext cx="9445007" cy="1431337"/>
          </a:xfrm>
          <a:prstGeom prst="rect">
            <a:avLst/>
          </a:prstGeom>
          <a:noFill/>
          <a:ln>
            <a:noFill/>
          </a:ln>
        </p:spPr>
        <p:txBody>
          <a:bodyPr vert="horz" wrap="square" lIns="68580" tIns="34290" rIns="68580" bIns="34290" numCol="1" rtlCol="0" anchor="t" anchorCtr="0" compatLnSpc="1">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600"/>
              </a:spcAft>
              <a:buClrTx/>
              <a:buSzTx/>
              <a:buFontTx/>
              <a:buNone/>
              <a:tabLst/>
              <a:defRPr/>
            </a:pPr>
            <a:r>
              <a:rPr kumimoji="0" lang="en-US" altLang="zh-CN" sz="34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Supplementary</a:t>
            </a:r>
            <a:r>
              <a:rPr kumimoji="0" lang="en-US" altLang="zh-CN" sz="3400" b="1" i="0" u="none" strike="noStrike" kern="1200" cap="none" spc="0" normalizeH="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400" b="1" i="0" u="none" strike="noStrike" kern="1200" cap="none" spc="0" normalizeH="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information: How </a:t>
            </a:r>
            <a:r>
              <a:rPr kumimoji="0" lang="en-US" altLang="zh-CN" sz="3400" b="1" i="0" u="none" strike="noStrike" kern="1200" cap="none" spc="0" normalizeH="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are the HKSAR deputies </a:t>
            </a:r>
            <a:r>
              <a:rPr kumimoji="0" lang="en-US" altLang="zh-CN" sz="3400" b="1" i="0" u="none" strike="noStrike" kern="1200" cap="none" spc="0" normalizeH="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 the  National People’s </a:t>
            </a:r>
            <a:r>
              <a:rPr kumimoji="0" lang="en-US" altLang="zh-CN" sz="3400" b="1" i="0" u="none" strike="noStrike" kern="1200" cap="none" spc="0" normalizeH="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Congress elected?</a:t>
            </a:r>
            <a:endParaRPr kumimoji="0" lang="zh-CN" altLang="en-US" sz="45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4" name="圖形 13" descr="網頁設計 以實心填滿">
            <a:extLst>
              <a:ext uri="{FF2B5EF4-FFF2-40B4-BE49-F238E27FC236}">
                <a16:creationId xmlns:a16="http://schemas.microsoft.com/office/drawing/2014/main" id="{BAB0E6F3-5436-E546-897E-6E2D226C22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05185" y="4945224"/>
            <a:ext cx="851515" cy="851515"/>
          </a:xfrm>
          <a:prstGeom prst="rect">
            <a:avLst/>
          </a:prstGeom>
        </p:spPr>
      </p:pic>
      <p:sp>
        <p:nvSpPr>
          <p:cNvPr id="6" name="矩形 5">
            <a:extLst>
              <a:ext uri="{FF2B5EF4-FFF2-40B4-BE49-F238E27FC236}">
                <a16:creationId xmlns:a16="http://schemas.microsoft.com/office/drawing/2014/main" id="{2A7979F0-7B8B-4911-BDD8-E19D30579780}"/>
              </a:ext>
            </a:extLst>
          </p:cNvPr>
          <p:cNvSpPr/>
          <p:nvPr/>
        </p:nvSpPr>
        <p:spPr>
          <a:xfrm>
            <a:off x="2110208" y="2712291"/>
            <a:ext cx="8926719" cy="2498018"/>
          </a:xfrm>
          <a:prstGeom prst="rect">
            <a:avLst/>
          </a:prstGeom>
          <a:solidFill>
            <a:schemeClr val="bg1"/>
          </a:solidFill>
        </p:spPr>
        <p:txBody>
          <a:bodyPr vert="horz" lIns="91440" tIns="45720" rIns="91440" bIns="45720" rtlCol="0" anchor="ctr">
            <a:noAutofit/>
          </a:bodyPr>
          <a:lstStyle/>
          <a:p>
            <a:pPr lvl="0" algn="just">
              <a:spcAft>
                <a:spcPts val="600"/>
              </a:spcAft>
              <a:defRPr/>
            </a:pPr>
            <a: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t>Measures for the Election of Deputies to the Thirteenth National </a:t>
            </a:r>
            <a:r>
              <a:rPr lang="en-US" altLang="zh-TW" sz="3600" b="1" dirty="0" smtClean="0">
                <a:latin typeface="Times New Roman" panose="02020603050405020304" pitchFamily="18" charset="0"/>
                <a:ea typeface="DFKai-SB" panose="03000509000000000000" pitchFamily="65" charset="-120"/>
                <a:cs typeface="Times New Roman" panose="02020603050405020304" pitchFamily="18" charset="0"/>
              </a:rPr>
              <a:t>People’s </a:t>
            </a:r>
            <a: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t>Congress from the Hong Kong Special Administrative Region of the </a:t>
            </a:r>
            <a:r>
              <a:rPr lang="en-US" altLang="zh-TW" sz="3600" b="1" dirty="0" smtClean="0">
                <a:latin typeface="Times New Roman" panose="02020603050405020304" pitchFamily="18" charset="0"/>
                <a:ea typeface="DFKai-SB" panose="03000509000000000000" pitchFamily="65" charset="-120"/>
                <a:cs typeface="Times New Roman" panose="02020603050405020304" pitchFamily="18" charset="0"/>
              </a:rPr>
              <a:t>People’s </a:t>
            </a:r>
            <a: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t>Republic of </a:t>
            </a:r>
            <a:r>
              <a:rPr lang="en-US" altLang="zh-TW" sz="3600" b="1" dirty="0" smtClean="0">
                <a:latin typeface="Times New Roman" panose="02020603050405020304" pitchFamily="18" charset="0"/>
                <a:ea typeface="DFKai-SB" panose="03000509000000000000" pitchFamily="65" charset="-120"/>
                <a:cs typeface="Times New Roman" panose="02020603050405020304" pitchFamily="18" charset="0"/>
              </a:rPr>
              <a:t>China</a:t>
            </a:r>
            <a:r>
              <a:rPr kumimoji="0" lang="zh-TW" altLang="en-US" sz="3600" b="1"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2017</a:t>
            </a:r>
            <a:r>
              <a:rPr kumimoji="0" lang="en-US" altLang="zh-TW"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3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64687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FCD74F1C-1021-4341-9ACF-6970AF687456}"/>
              </a:ext>
            </a:extLst>
          </p:cNvPr>
          <p:cNvPicPr>
            <a:picLocks noGrp="1" noChangeAspect="1"/>
          </p:cNvPicPr>
          <p:nvPr>
            <p:ph idx="1"/>
          </p:nvPr>
        </p:nvPicPr>
        <p:blipFill>
          <a:blip r:embed="rId2"/>
          <a:stretch>
            <a:fillRect/>
          </a:stretch>
        </p:blipFill>
        <p:spPr>
          <a:xfrm>
            <a:off x="351282" y="2020482"/>
            <a:ext cx="3499238" cy="2349393"/>
          </a:xfrm>
          <a:prstGeom prst="rect">
            <a:avLst/>
          </a:prstGeom>
        </p:spPr>
      </p:pic>
      <p:sp>
        <p:nvSpPr>
          <p:cNvPr id="4" name="灯片编号占位符 3">
            <a:extLst>
              <a:ext uri="{FF2B5EF4-FFF2-40B4-BE49-F238E27FC236}">
                <a16:creationId xmlns:a16="http://schemas.microsoft.com/office/drawing/2014/main" id="{AA6279B7-7D05-4A76-A636-C0CE5B6F1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93E0-0C2C-41D4-98C7-FA62175D2AAB}"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pic>
        <p:nvPicPr>
          <p:cNvPr id="9" name="图片 8" descr="一群男人和女人站在草地上&#10;&#10;描述已自动生成">
            <a:extLst>
              <a:ext uri="{FF2B5EF4-FFF2-40B4-BE49-F238E27FC236}">
                <a16:creationId xmlns:a16="http://schemas.microsoft.com/office/drawing/2014/main" id="{E7E1D16D-203D-4221-A09E-25219F8BC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966" y="2020482"/>
            <a:ext cx="3499238" cy="2329589"/>
          </a:xfrm>
          <a:prstGeom prst="rect">
            <a:avLst/>
          </a:prstGeom>
        </p:spPr>
      </p:pic>
      <p:sp>
        <p:nvSpPr>
          <p:cNvPr id="10" name="矩形 9">
            <a:extLst>
              <a:ext uri="{FF2B5EF4-FFF2-40B4-BE49-F238E27FC236}">
                <a16:creationId xmlns:a16="http://schemas.microsoft.com/office/drawing/2014/main" id="{D9C77898-A8BB-4636-BBDD-0071EE9174C3}"/>
              </a:ext>
            </a:extLst>
          </p:cNvPr>
          <p:cNvSpPr/>
          <p:nvPr/>
        </p:nvSpPr>
        <p:spPr>
          <a:xfrm>
            <a:off x="4083967" y="4490809"/>
            <a:ext cx="3081944" cy="92333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altLang="zh-CN"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Grassroots</a:t>
            </a:r>
            <a:r>
              <a:rPr kumimoji="0" lang="en-US" altLang="zh-CN"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investigation by </a:t>
            </a:r>
            <a:r>
              <a:rPr kumimoji="0" lang="en-US" altLang="zh-CN"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deputies to the National </a:t>
            </a:r>
            <a:r>
              <a:rPr kumimoji="0" lang="en-US" altLang="zh-CN"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People’s </a:t>
            </a:r>
            <a:r>
              <a:rPr kumimoji="0" lang="en-US" altLang="zh-CN"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Congress</a:t>
            </a:r>
            <a:endParaRPr kumimoji="0" lang="zh-CN" altLang="en-US"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矩形 10">
            <a:extLst>
              <a:ext uri="{FF2B5EF4-FFF2-40B4-BE49-F238E27FC236}">
                <a16:creationId xmlns:a16="http://schemas.microsoft.com/office/drawing/2014/main" id="{506F5D1C-61A6-4DAD-94F4-91F27D2D3557}"/>
              </a:ext>
            </a:extLst>
          </p:cNvPr>
          <p:cNvSpPr/>
          <p:nvPr/>
        </p:nvSpPr>
        <p:spPr>
          <a:xfrm>
            <a:off x="341808" y="4490809"/>
            <a:ext cx="225164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Voting in the</a:t>
            </a:r>
            <a:r>
              <a:rPr kumimoji="0" lang="en-US" altLang="zh-CN" b="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elections</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2" name="图片 11" descr="图片包含 人, 室内, 桌子, 站&#10;&#10;描述已自动生成">
            <a:extLst>
              <a:ext uri="{FF2B5EF4-FFF2-40B4-BE49-F238E27FC236}">
                <a16:creationId xmlns:a16="http://schemas.microsoft.com/office/drawing/2014/main" id="{69C9D07C-5F32-4013-9E99-06FFD7E55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5677" y="1995571"/>
            <a:ext cx="3569116" cy="2379410"/>
          </a:xfrm>
          <a:prstGeom prst="rect">
            <a:avLst/>
          </a:prstGeom>
        </p:spPr>
      </p:pic>
      <p:sp>
        <p:nvSpPr>
          <p:cNvPr id="13" name="矩形 12">
            <a:extLst>
              <a:ext uri="{FF2B5EF4-FFF2-40B4-BE49-F238E27FC236}">
                <a16:creationId xmlns:a16="http://schemas.microsoft.com/office/drawing/2014/main" id="{CDFD8496-1D55-40B6-B65F-A4EB1696B18B}"/>
              </a:ext>
            </a:extLst>
          </p:cNvPr>
          <p:cNvSpPr/>
          <p:nvPr/>
        </p:nvSpPr>
        <p:spPr>
          <a:xfrm>
            <a:off x="7875678" y="4470956"/>
            <a:ext cx="3569116" cy="9233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Research by Hong Kong deputies </a:t>
            </a:r>
            <a:r>
              <a:rPr kumimoji="0" lang="en-US" altLang="zh-CN"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to </a:t>
            </a:r>
            <a:r>
              <a:rPr kumimoji="0" lang="en-US" altLang="zh-CN"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National People’s </a:t>
            </a:r>
            <a:r>
              <a:rPr kumimoji="0" lang="en-US" altLang="zh-CN"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Congress</a:t>
            </a:r>
            <a:r>
              <a:rPr kumimoji="0" lang="en-US" altLang="zh-CN"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in </a:t>
            </a:r>
            <a:r>
              <a:rPr kumimoji="0" lang="en-US" altLang="zh-CN" b="0" i="0" u="none" strike="noStrike" kern="1200" cap="none" spc="0" normalizeH="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Jiangdong</a:t>
            </a:r>
            <a:r>
              <a:rPr kumimoji="0" lang="en-US" altLang="zh-CN"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b="0" i="0" u="none" strike="noStrike" kern="1200" cap="none" spc="0" normalizeH="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New </a:t>
            </a:r>
            <a:r>
              <a:rPr kumimoji="0" lang="en-US" altLang="zh-CN"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Area of Haikou City</a:t>
            </a:r>
            <a:endParaRPr kumimoji="0" lang="zh-CN" altLang="en-US"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2">
            <a:extLst>
              <a:ext uri="{FF2B5EF4-FFF2-40B4-BE49-F238E27FC236}">
                <a16:creationId xmlns:a16="http://schemas.microsoft.com/office/drawing/2014/main" id="{65849866-A7CD-4FC5-893D-DC6675155A9E}"/>
              </a:ext>
            </a:extLst>
          </p:cNvPr>
          <p:cNvSpPr txBox="1"/>
          <p:nvPr/>
        </p:nvSpPr>
        <p:spPr>
          <a:xfrm>
            <a:off x="463986" y="631896"/>
            <a:ext cx="280339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References</a:t>
            </a: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55623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DFEFB0E9-BBFE-4664-8936-B155FA4726A7}"/>
              </a:ext>
            </a:extLst>
          </p:cNvPr>
          <p:cNvSpPr>
            <a:spLocks noGrp="1"/>
          </p:cNvSpPr>
          <p:nvPr>
            <p:ph idx="1"/>
          </p:nvPr>
        </p:nvSpPr>
        <p:spPr>
          <a:xfrm>
            <a:off x="167951" y="648992"/>
            <a:ext cx="11713883" cy="5994404"/>
          </a:xfrm>
          <a:solidFill>
            <a:srgbClr val="FFFFCC"/>
          </a:solidFill>
          <a:effectLst>
            <a:glow rad="63500">
              <a:schemeClr val="accent3">
                <a:satMod val="175000"/>
                <a:alpha val="40000"/>
              </a:schemeClr>
            </a:glow>
          </a:effectLst>
        </p:spPr>
        <p:style>
          <a:lnRef idx="2">
            <a:schemeClr val="accent3"/>
          </a:lnRef>
          <a:fillRef idx="1003">
            <a:schemeClr val="lt1"/>
          </a:fillRef>
          <a:effectRef idx="0">
            <a:schemeClr val="accent3"/>
          </a:effectRef>
          <a:fontRef idx="minor">
            <a:schemeClr val="dk1"/>
          </a:fontRef>
        </p:style>
        <p:txBody>
          <a:bodyPr lIns="144000" tIns="108000" rIns="144000" bIns="108000">
            <a:noAutofit/>
          </a:bodyPr>
          <a:lstStyle/>
          <a:p>
            <a:pPr marL="0" indent="0" algn="ctr">
              <a:lnSpc>
                <a:spcPct val="100000"/>
              </a:lnSpc>
              <a:spcBef>
                <a:spcPts val="0"/>
              </a:spcBef>
              <a:spcAft>
                <a:spcPts val="600"/>
              </a:spcAft>
              <a:buNone/>
            </a:pP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Agenda of the Fourth Session of the 13th National People’s Congress</a:t>
            </a:r>
          </a:p>
          <a:p>
            <a:pPr marL="0" indent="0" algn="just">
              <a:lnSpc>
                <a:spcPct val="100000"/>
              </a:lnSpc>
              <a:spcBef>
                <a:spcPts val="0"/>
              </a:spcBef>
              <a:spcAft>
                <a:spcPts val="600"/>
              </a:spcAft>
              <a:buNone/>
            </a:pP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I. Review the Report on the Work of the Government</a:t>
            </a:r>
          </a:p>
          <a:p>
            <a:pPr marL="0" indent="0" algn="just">
              <a:lnSpc>
                <a:spcPct val="100000"/>
              </a:lnSpc>
              <a:spcBef>
                <a:spcPts val="0"/>
              </a:spcBef>
              <a:spcAft>
                <a:spcPts val="600"/>
              </a:spcAft>
              <a:buNone/>
            </a:pP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II. Review the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draft outline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of the 14</a:t>
            </a:r>
            <a:r>
              <a:rPr lang="en-US" altLang="zh-CN" sz="1800" baseline="30000" dirty="0">
                <a:latin typeface="Times New Roman" panose="02020603050405020304" pitchFamily="18" charset="0"/>
                <a:ea typeface="DFKai-SB" panose="03000509000000000000" pitchFamily="65" charset="-120"/>
                <a:cs typeface="Times New Roman" panose="02020603050405020304" pitchFamily="18" charset="0"/>
              </a:rPr>
              <a:t>th</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 Five-Year Plan (2021-2025) for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national economic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social development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and Vision 2035 of the People’s Republic of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China</a:t>
            </a:r>
          </a:p>
          <a:p>
            <a:pPr marL="0" indent="0" algn="just">
              <a:lnSpc>
                <a:spcPct val="100000"/>
              </a:lnSpc>
              <a:spcBef>
                <a:spcPts val="0"/>
              </a:spcBef>
              <a:spcAft>
                <a:spcPts val="600"/>
              </a:spcAft>
              <a:buNone/>
            </a:pP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III</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 Review the reports on the implementation of the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plan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for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national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e</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conomic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social development 2020 and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on the draft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plan for national economic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social development 2021</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 and review the draft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plan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for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national economic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social development </a:t>
            </a:r>
          </a:p>
          <a:p>
            <a:pPr marL="0" indent="0" algn="just">
              <a:lnSpc>
                <a:spcPct val="100000"/>
              </a:lnSpc>
              <a:spcBef>
                <a:spcPts val="0"/>
              </a:spcBef>
              <a:spcAft>
                <a:spcPts val="600"/>
              </a:spcAft>
              <a:buNone/>
            </a:pP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IV</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 Review the reports on the implementation of local and central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budgets 2020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and on the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drafts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of local and central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budgets 2021, and review the drafts of local and central budgets 2021</a:t>
            </a:r>
          </a:p>
          <a:p>
            <a:pPr marL="0" indent="0" algn="just">
              <a:lnSpc>
                <a:spcPct val="100000"/>
              </a:lnSpc>
              <a:spcBef>
                <a:spcPts val="0"/>
              </a:spcBef>
              <a:spcAft>
                <a:spcPts val="600"/>
              </a:spcAft>
              <a:buNone/>
            </a:pP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V</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 Review the proposal of the Standing Committee of the National People’s Congress for reviewing the </a:t>
            </a:r>
            <a:r>
              <a:rPr lang="en-US" altLang="zh-CN" sz="1800" i="1" dirty="0">
                <a:latin typeface="Times New Roman" panose="02020603050405020304" pitchFamily="18" charset="0"/>
                <a:ea typeface="DFKai-SB" panose="03000509000000000000" pitchFamily="65" charset="-120"/>
                <a:cs typeface="Times New Roman" panose="02020603050405020304" pitchFamily="18" charset="0"/>
              </a:rPr>
              <a:t>National People’s Congress Organization Law of the People’s Republic of China</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 (Amendment Draft)</a:t>
            </a:r>
          </a:p>
          <a:p>
            <a:pPr marL="0" indent="0" algn="just">
              <a:lnSpc>
                <a:spcPct val="100000"/>
              </a:lnSpc>
              <a:spcBef>
                <a:spcPts val="0"/>
              </a:spcBef>
              <a:spcAft>
                <a:spcPts val="600"/>
              </a:spcAft>
              <a:buNone/>
            </a:pP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VI. Review the proposal of the Standing Committee of the National People’s Congress for reviewing the </a:t>
            </a:r>
            <a:r>
              <a:rPr lang="en-US" altLang="zh-CN" sz="1800" i="1" dirty="0">
                <a:latin typeface="Times New Roman" panose="02020603050405020304" pitchFamily="18" charset="0"/>
                <a:ea typeface="DFKai-SB" panose="03000509000000000000" pitchFamily="65" charset="-120"/>
                <a:cs typeface="Times New Roman" panose="02020603050405020304" pitchFamily="18" charset="0"/>
              </a:rPr>
              <a:t>Rules of Procedure of the National People’s Congress of the People’s Republic of China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(Amendment Draft)</a:t>
            </a:r>
          </a:p>
          <a:p>
            <a:pPr marL="0" indent="0" algn="just">
              <a:lnSpc>
                <a:spcPct val="100000"/>
              </a:lnSpc>
              <a:spcBef>
                <a:spcPts val="0"/>
              </a:spcBef>
              <a:spcAft>
                <a:spcPts val="600"/>
              </a:spcAft>
              <a:buNone/>
            </a:pP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VII. Review the proposal of the Standing Committee of the National People’s Congress for reviewing the </a:t>
            </a:r>
            <a:r>
              <a:rPr lang="en-US" altLang="zh-CN" sz="1800" i="1" dirty="0">
                <a:latin typeface="Times New Roman" panose="02020603050405020304" pitchFamily="18" charset="0"/>
                <a:ea typeface="DFKai-SB" panose="03000509000000000000" pitchFamily="65" charset="-120"/>
                <a:cs typeface="Times New Roman" panose="02020603050405020304" pitchFamily="18" charset="0"/>
              </a:rPr>
              <a:t>Decision of the National </a:t>
            </a:r>
            <a:r>
              <a:rPr lang="en-US" altLang="zh-CN" sz="1800" i="1" dirty="0" smtClean="0">
                <a:latin typeface="Times New Roman" panose="02020603050405020304" pitchFamily="18" charset="0"/>
                <a:ea typeface="DFKai-SB" panose="03000509000000000000" pitchFamily="65" charset="-120"/>
                <a:cs typeface="Times New Roman" panose="02020603050405020304" pitchFamily="18" charset="0"/>
              </a:rPr>
              <a:t>People’s </a:t>
            </a:r>
            <a:r>
              <a:rPr lang="en-US" altLang="zh-CN" sz="1800" i="1" dirty="0">
                <a:latin typeface="Times New Roman" panose="02020603050405020304" pitchFamily="18" charset="0"/>
                <a:ea typeface="DFKai-SB" panose="03000509000000000000" pitchFamily="65" charset="-120"/>
                <a:cs typeface="Times New Roman" panose="02020603050405020304" pitchFamily="18" charset="0"/>
              </a:rPr>
              <a:t>Congress on Improving the Electoral System of Hong Kong Special Administrative  Region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(Draft)</a:t>
            </a:r>
          </a:p>
          <a:p>
            <a:pPr marL="0" indent="0" algn="just">
              <a:lnSpc>
                <a:spcPct val="100000"/>
              </a:lnSpc>
              <a:spcBef>
                <a:spcPts val="0"/>
              </a:spcBef>
              <a:spcAft>
                <a:spcPts val="600"/>
              </a:spcAft>
              <a:buNone/>
            </a:pP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VIII. Review the Report on the Work of the Standing Committee of the National People’s Congress</a:t>
            </a:r>
          </a:p>
          <a:p>
            <a:pPr marL="0" indent="0" algn="just">
              <a:lnSpc>
                <a:spcPct val="100000"/>
              </a:lnSpc>
              <a:spcBef>
                <a:spcPts val="0"/>
              </a:spcBef>
              <a:spcAft>
                <a:spcPts val="600"/>
              </a:spcAft>
              <a:buNone/>
            </a:pP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IX. Review the Report on the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Work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of the Supreme People’s Court</a:t>
            </a:r>
          </a:p>
          <a:p>
            <a:pPr marL="0" indent="0">
              <a:lnSpc>
                <a:spcPct val="100000"/>
              </a:lnSpc>
              <a:spcBef>
                <a:spcPts val="0"/>
              </a:spcBef>
              <a:spcAft>
                <a:spcPts val="600"/>
              </a:spcAft>
              <a:buNone/>
            </a:pP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X. Review the Report on the Work of the Supreme </a:t>
            </a:r>
            <a:r>
              <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rPr>
              <a:t>People’s </a:t>
            </a:r>
            <a:r>
              <a:rPr lang="en-US" altLang="zh-CN" sz="1800" dirty="0" err="1" smtClean="0">
                <a:latin typeface="Times New Roman" panose="02020603050405020304" pitchFamily="18" charset="0"/>
                <a:ea typeface="DFKai-SB" panose="03000509000000000000" pitchFamily="65" charset="-120"/>
                <a:cs typeface="Times New Roman" panose="02020603050405020304" pitchFamily="18" charset="0"/>
              </a:rPr>
              <a:t>Procuratorate</a:t>
            </a:r>
            <a:endParaRPr lang="en-US" altLang="zh-CN" sz="18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00000"/>
              </a:lnSpc>
              <a:spcBef>
                <a:spcPts val="0"/>
              </a:spcBef>
              <a:spcAft>
                <a:spcPts val="600"/>
              </a:spcAft>
              <a:buNone/>
            </a:pPr>
            <a:endParaRPr lang="zh-CN" altLang="en-US" sz="1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文本框 2">
            <a:extLst>
              <a:ext uri="{FF2B5EF4-FFF2-40B4-BE49-F238E27FC236}">
                <a16:creationId xmlns:a16="http://schemas.microsoft.com/office/drawing/2014/main" id="{65849866-A7CD-4FC5-893D-DC6675155A9E}"/>
              </a:ext>
            </a:extLst>
          </p:cNvPr>
          <p:cNvSpPr txBox="1"/>
          <p:nvPr/>
        </p:nvSpPr>
        <p:spPr>
          <a:xfrm>
            <a:off x="167951" y="125772"/>
            <a:ext cx="185012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References</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灯片编号占位符 1">
            <a:extLst>
              <a:ext uri="{FF2B5EF4-FFF2-40B4-BE49-F238E27FC236}">
                <a16:creationId xmlns:a16="http://schemas.microsoft.com/office/drawing/2014/main" id="{816B783C-B782-4394-9F22-CDC8587EB010}"/>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altLang="zh-HK" sz="1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638226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 y="1552754"/>
            <a:ext cx="8289984" cy="4401205"/>
          </a:xfrm>
        </p:spPr>
        <p:txBody>
          <a:bodyPr wrap="square">
            <a:spAutoFit/>
          </a:bodyPr>
          <a:lstStyle/>
          <a:p>
            <a:pPr lvl="1" algn="just">
              <a:lnSpc>
                <a:spcPct val="100000"/>
              </a:lnSpc>
              <a:spcBef>
                <a:spcPts val="0"/>
              </a:spcBef>
            </a:pP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Apart from the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Communist Party of China,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there are eight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democratic parties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China. The Communist Party of China and the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democratic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parties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work in close collaboration and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dedicate to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achieving socialism</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lvl="1" algn="just">
              <a:lnSpc>
                <a:spcPct val="100000"/>
              </a:lnSpc>
              <a:spcBef>
                <a:spcPts val="0"/>
              </a:spcBef>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All democratic parties are participating parties who enjoy the right to participate in state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affairs. They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participate in and deliberate on state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affairs.</a:t>
            </a:r>
            <a:r>
              <a:rPr lang="en-US" altLang="zh-TW"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Their participation mainly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takes the following forms: participating in the exercise of state power, consultation on fundamental state policies and the choice of state leaders, the administration of state affairs, and the formulation and implementation of state policies, laws and regulations. </a:t>
            </a:r>
          </a:p>
          <a:p>
            <a:pPr lvl="1">
              <a:lnSpc>
                <a:spcPct val="100000"/>
              </a:lnSpc>
              <a:spcBef>
                <a:spcPts val="0"/>
              </a:spcBef>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The basic principle on the cooperation between the Communist Party of China and the democratic parties is “</a:t>
            </a:r>
            <a:r>
              <a:rPr lang="en-US" altLang="zh-CN" sz="2000" dirty="0">
                <a:latin typeface="Times New Roman" panose="02020603050405020304" pitchFamily="18" charset="0"/>
                <a:cs typeface="Times New Roman" panose="02020603050405020304" pitchFamily="18" charset="0"/>
              </a:rPr>
              <a:t>long-term coexistence, mutual supervision, treating each other with sincerity and sharing each other’s weal and woe.”</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a:extLst>
              <a:ext uri="{FF2B5EF4-FFF2-40B4-BE49-F238E27FC236}">
                <a16:creationId xmlns:a16="http://schemas.microsoft.com/office/drawing/2014/main" id="{AE1029D5-B7F4-4E08-BBAA-20493C8C689F}"/>
              </a:ext>
            </a:extLst>
          </p:cNvPr>
          <p:cNvSpPr/>
          <p:nvPr/>
        </p:nvSpPr>
        <p:spPr>
          <a:xfrm>
            <a:off x="1118535" y="490401"/>
            <a:ext cx="9821920" cy="954107"/>
          </a:xfrm>
          <a:prstGeom prst="rect">
            <a:avLst/>
          </a:prstGeom>
        </p:spPr>
        <p:txBody>
          <a:bodyPr wrap="square">
            <a:spAutoFit/>
          </a:bodyPr>
          <a:lstStyle/>
          <a:p>
            <a:pPr lvl="0" algn="ctr">
              <a:defRPr/>
            </a:pPr>
            <a:r>
              <a:rPr lang="en-US" altLang="zh-TW" sz="28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System of Multi-party Cooperation and Political Consultation </a:t>
            </a:r>
            <a:r>
              <a:rPr lang="en-US" altLang="zh-TW" sz="2800" b="1"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led </a:t>
            </a:r>
            <a:r>
              <a:rPr lang="en-US" altLang="zh-TW" sz="28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by the Communist Party of China</a:t>
            </a:r>
            <a:endParaRPr kumimoji="0" lang="zh-TW" altLang="en-US" sz="2800" b="1"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宋体" panose="02010600030101010101" pitchFamily="2" charset="-122"/>
            </a:endParaRPr>
          </a:p>
        </p:txBody>
      </p:sp>
      <p:sp>
        <p:nvSpPr>
          <p:cNvPr id="9" name="文本框 8">
            <a:extLst>
              <a:ext uri="{FF2B5EF4-FFF2-40B4-BE49-F238E27FC236}">
                <a16:creationId xmlns:a16="http://schemas.microsoft.com/office/drawing/2014/main" id="{DAB5332A-2DFB-426D-BA9A-D89B02D76C4D}"/>
              </a:ext>
            </a:extLst>
          </p:cNvPr>
          <p:cNvSpPr txBox="1"/>
          <p:nvPr/>
        </p:nvSpPr>
        <p:spPr>
          <a:xfrm>
            <a:off x="8400349" y="5112164"/>
            <a:ext cx="3791651" cy="1477328"/>
          </a:xfrm>
          <a:prstGeom prst="rect">
            <a:avLst/>
          </a:prstGeom>
          <a:noFill/>
        </p:spPr>
        <p:txBody>
          <a:bodyPr wrap="square" rtlCol="0">
            <a:spAutoFit/>
          </a:bodyPr>
          <a:lstStyle/>
          <a:p>
            <a:pPr lvl="0" algn="just">
              <a:defRPr/>
            </a:pP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On 1 February 2021, Xi </a:t>
            </a:r>
            <a:r>
              <a:rPr kumimoji="0" lang="en-US" altLang="zh-CN"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Jinping</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Wang Yang and Han</a:t>
            </a:r>
            <a:r>
              <a:rPr kumimoji="0" lang="en-US" altLang="zh-CN"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Zheng held a talk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with democratic party members and personages without party affiliation</a:t>
            </a:r>
            <a:r>
              <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in the Great Hall of the People. </a:t>
            </a:r>
            <a:endParaRPr kumimoji="0" lang="zh-CN"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灯片编号占位符 3">
            <a:extLst>
              <a:ext uri="{FF2B5EF4-FFF2-40B4-BE49-F238E27FC236}">
                <a16:creationId xmlns:a16="http://schemas.microsoft.com/office/drawing/2014/main" id="{C88BF49A-EB2B-4D09-8644-4D7FB072DE68}"/>
              </a:ext>
            </a:extLst>
          </p:cNvPr>
          <p:cNvSpPr>
            <a:spLocks noGrp="1"/>
          </p:cNvSpPr>
          <p:nvPr>
            <p:ph type="sldNum" sz="quarter" idx="10"/>
          </p:nvPr>
        </p:nvSpPr>
        <p:spPr>
          <a:xfrm>
            <a:off x="9286034" y="630814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l</a:t>
            </a: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图片 4">
            <a:extLst>
              <a:ext uri="{FF2B5EF4-FFF2-40B4-BE49-F238E27FC236}">
                <a16:creationId xmlns:a16="http://schemas.microsoft.com/office/drawing/2014/main" id="{73D7931E-5441-42D8-B56C-D8D1E5897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0349" y="2426638"/>
            <a:ext cx="3905065" cy="2601750"/>
          </a:xfrm>
          <a:prstGeom prst="rect">
            <a:avLst/>
          </a:prstGeom>
        </p:spPr>
      </p:pic>
    </p:spTree>
    <p:extLst>
      <p:ext uri="{BB962C8B-B14F-4D97-AF65-F5344CB8AC3E}">
        <p14:creationId xmlns:p14="http://schemas.microsoft.com/office/powerpoint/2010/main" val="283486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a:spLocks noGrp="1"/>
          </p:cNvSpPr>
          <p:nvPr>
            <p:ph idx="4294967295"/>
          </p:nvPr>
        </p:nvSpPr>
        <p:spPr>
          <a:xfrm>
            <a:off x="3859245" y="474024"/>
            <a:ext cx="7268163" cy="701731"/>
          </a:xfrm>
        </p:spPr>
        <p:txBody>
          <a:bodyPr wrap="square">
            <a:spAutoFit/>
          </a:bodyPr>
          <a:lstStyle/>
          <a:p>
            <a:pPr marL="0" indent="0">
              <a:buNone/>
            </a:pPr>
            <a:r>
              <a:rPr lang="en-US" altLang="zh-TW" sz="4400" b="1" dirty="0">
                <a:latin typeface="Times New Roman" panose="02020603050405020304" pitchFamily="18" charset="0"/>
                <a:ea typeface="DFKai-SB" panose="03000509000000000000" pitchFamily="65" charset="-120"/>
                <a:cs typeface="Times New Roman" panose="02020603050405020304" pitchFamily="18" charset="0"/>
              </a:rPr>
              <a:t>Eight Democratic Parties</a:t>
            </a:r>
          </a:p>
        </p:txBody>
      </p:sp>
      <p:sp>
        <p:nvSpPr>
          <p:cNvPr id="5" name="矩形 4">
            <a:extLst>
              <a:ext uri="{FF2B5EF4-FFF2-40B4-BE49-F238E27FC236}">
                <a16:creationId xmlns:a16="http://schemas.microsoft.com/office/drawing/2014/main" id="{ADA38B00-45F5-4760-9B4F-9E3D812EEABB}"/>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FCB2B83E-7B77-420A-8CBB-376B74323D4F}"/>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8">
            <a:extLst>
              <a:ext uri="{FF2B5EF4-FFF2-40B4-BE49-F238E27FC236}">
                <a16:creationId xmlns:a16="http://schemas.microsoft.com/office/drawing/2014/main" id="{36905764-CDFE-41CD-AEAD-8207100F566F}"/>
              </a:ext>
            </a:extLst>
          </p:cNvPr>
          <p:cNvSpPr txBox="1">
            <a:spLocks noChangeArrowheads="1"/>
          </p:cNvSpPr>
          <p:nvPr/>
        </p:nvSpPr>
        <p:spPr bwMode="auto">
          <a:xfrm>
            <a:off x="974725" y="474024"/>
            <a:ext cx="28210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Learn</a:t>
            </a:r>
            <a:r>
              <a:rPr kumimoji="0" lang="en-US" altLang="zh-CN" sz="3600" b="1" i="0" u="none" strike="noStrike" kern="1200" cap="none" spc="0" normalizeH="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 more</a:t>
            </a:r>
            <a:endParaRPr kumimoji="0" lang="zh-C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8" name="直接连接符 7">
            <a:extLst>
              <a:ext uri="{FF2B5EF4-FFF2-40B4-BE49-F238E27FC236}">
                <a16:creationId xmlns:a16="http://schemas.microsoft.com/office/drawing/2014/main" id="{272F04F1-8B47-4027-A35A-AB435120A68C}"/>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图形 105">
            <a:extLst>
              <a:ext uri="{FF2B5EF4-FFF2-40B4-BE49-F238E27FC236}">
                <a16:creationId xmlns:a16="http://schemas.microsoft.com/office/drawing/2014/main" id="{B8EC9E91-561A-46BA-90CC-1A9A56932F69}"/>
              </a:ext>
            </a:extLst>
          </p:cNvPr>
          <p:cNvGrpSpPr/>
          <p:nvPr/>
        </p:nvGrpSpPr>
        <p:grpSpPr>
          <a:xfrm>
            <a:off x="1411047" y="1525588"/>
            <a:ext cx="7709141" cy="525444"/>
            <a:chOff x="4617282" y="2518919"/>
            <a:chExt cx="3601669" cy="233086"/>
          </a:xfrm>
        </p:grpSpPr>
        <p:sp>
          <p:nvSpPr>
            <p:cNvPr id="10" name="任意多边形: 形状 9">
              <a:extLst>
                <a:ext uri="{FF2B5EF4-FFF2-40B4-BE49-F238E27FC236}">
                  <a16:creationId xmlns:a16="http://schemas.microsoft.com/office/drawing/2014/main" id="{EBA2E9A0-3A5E-4333-9342-1577A1C3E22F}"/>
                </a:ext>
              </a:extLst>
            </p:cNvPr>
            <p:cNvSpPr/>
            <p:nvPr/>
          </p:nvSpPr>
          <p:spPr>
            <a:xfrm>
              <a:off x="5925978" y="2539495"/>
              <a:ext cx="2292973" cy="191452"/>
            </a:xfrm>
            <a:custGeom>
              <a:avLst/>
              <a:gdLst>
                <a:gd name="connsiteX0" fmla="*/ 0 w 1228248"/>
                <a:gd name="connsiteY0" fmla="*/ 0 h 191452"/>
                <a:gd name="connsiteX1" fmla="*/ 1228249 w 1228248"/>
                <a:gd name="connsiteY1" fmla="*/ 0 h 191452"/>
                <a:gd name="connsiteX2" fmla="*/ 1228249 w 1228248"/>
                <a:gd name="connsiteY2" fmla="*/ 191453 h 191452"/>
                <a:gd name="connsiteX3" fmla="*/ 0 w 1228248"/>
                <a:gd name="connsiteY3" fmla="*/ 191453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3"/>
                  </a:lnTo>
                  <a:lnTo>
                    <a:pt x="0" y="191453"/>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1" name="任意多边形: 形状 10">
              <a:extLst>
                <a:ext uri="{FF2B5EF4-FFF2-40B4-BE49-F238E27FC236}">
                  <a16:creationId xmlns:a16="http://schemas.microsoft.com/office/drawing/2014/main" id="{89FAFC70-EAF1-4D21-A957-B76D10B9BCC0}"/>
                </a:ext>
              </a:extLst>
            </p:cNvPr>
            <p:cNvSpPr/>
            <p:nvPr/>
          </p:nvSpPr>
          <p:spPr>
            <a:xfrm>
              <a:off x="4617282" y="2518919"/>
              <a:ext cx="2473480" cy="233086"/>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chemeClr val="accent1">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12" name="图形 105">
            <a:extLst>
              <a:ext uri="{FF2B5EF4-FFF2-40B4-BE49-F238E27FC236}">
                <a16:creationId xmlns:a16="http://schemas.microsoft.com/office/drawing/2014/main" id="{8E64AA68-22B9-4632-969A-F7008960010A}"/>
              </a:ext>
            </a:extLst>
          </p:cNvPr>
          <p:cNvGrpSpPr/>
          <p:nvPr/>
        </p:nvGrpSpPr>
        <p:grpSpPr>
          <a:xfrm>
            <a:off x="1411047" y="2171966"/>
            <a:ext cx="7709142" cy="525444"/>
            <a:chOff x="4617282" y="2774474"/>
            <a:chExt cx="3708448" cy="233086"/>
          </a:xfrm>
        </p:grpSpPr>
        <p:sp>
          <p:nvSpPr>
            <p:cNvPr id="13" name="任意多边形: 形状 12">
              <a:extLst>
                <a:ext uri="{FF2B5EF4-FFF2-40B4-BE49-F238E27FC236}">
                  <a16:creationId xmlns:a16="http://schemas.microsoft.com/office/drawing/2014/main" id="{B1E7A19E-0AAD-4277-A350-4C990DB3E8C8}"/>
                </a:ext>
              </a:extLst>
            </p:cNvPr>
            <p:cNvSpPr/>
            <p:nvPr/>
          </p:nvSpPr>
          <p:spPr>
            <a:xfrm>
              <a:off x="5925978" y="2795051"/>
              <a:ext cx="2399752" cy="191452"/>
            </a:xfrm>
            <a:custGeom>
              <a:avLst/>
              <a:gdLst>
                <a:gd name="connsiteX0" fmla="*/ 0 w 1228248"/>
                <a:gd name="connsiteY0" fmla="*/ 0 h 191452"/>
                <a:gd name="connsiteX1" fmla="*/ 1228249 w 1228248"/>
                <a:gd name="connsiteY1" fmla="*/ 0 h 191452"/>
                <a:gd name="connsiteX2" fmla="*/ 1228249 w 1228248"/>
                <a:gd name="connsiteY2" fmla="*/ 191453 h 191452"/>
                <a:gd name="connsiteX3" fmla="*/ 0 w 1228248"/>
                <a:gd name="connsiteY3" fmla="*/ 191453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3"/>
                  </a:lnTo>
                  <a:lnTo>
                    <a:pt x="0" y="191453"/>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4" name="任意多边形: 形状 13">
              <a:extLst>
                <a:ext uri="{FF2B5EF4-FFF2-40B4-BE49-F238E27FC236}">
                  <a16:creationId xmlns:a16="http://schemas.microsoft.com/office/drawing/2014/main" id="{6A14B833-29D4-4624-9DFE-1B0F5815DF3E}"/>
                </a:ext>
              </a:extLst>
            </p:cNvPr>
            <p:cNvSpPr/>
            <p:nvPr/>
          </p:nvSpPr>
          <p:spPr>
            <a:xfrm>
              <a:off x="4617282" y="2774474"/>
              <a:ext cx="2473480" cy="233086"/>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rgbClr val="3DC5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15" name="图形 105">
            <a:extLst>
              <a:ext uri="{FF2B5EF4-FFF2-40B4-BE49-F238E27FC236}">
                <a16:creationId xmlns:a16="http://schemas.microsoft.com/office/drawing/2014/main" id="{D4D5EBF2-0FD2-43FA-835D-61DB4550066A}"/>
              </a:ext>
            </a:extLst>
          </p:cNvPr>
          <p:cNvGrpSpPr/>
          <p:nvPr/>
        </p:nvGrpSpPr>
        <p:grpSpPr>
          <a:xfrm>
            <a:off x="1411047" y="2818344"/>
            <a:ext cx="7709142" cy="525446"/>
            <a:chOff x="4617282" y="3030031"/>
            <a:chExt cx="3708448" cy="233087"/>
          </a:xfrm>
        </p:grpSpPr>
        <p:sp>
          <p:nvSpPr>
            <p:cNvPr id="16" name="任意多边形: 形状 15">
              <a:extLst>
                <a:ext uri="{FF2B5EF4-FFF2-40B4-BE49-F238E27FC236}">
                  <a16:creationId xmlns:a16="http://schemas.microsoft.com/office/drawing/2014/main" id="{7E02A211-68B5-499F-A142-4016DC4BFA99}"/>
                </a:ext>
              </a:extLst>
            </p:cNvPr>
            <p:cNvSpPr/>
            <p:nvPr/>
          </p:nvSpPr>
          <p:spPr>
            <a:xfrm>
              <a:off x="5925978" y="3050702"/>
              <a:ext cx="2399752" cy="191452"/>
            </a:xfrm>
            <a:custGeom>
              <a:avLst/>
              <a:gdLst>
                <a:gd name="connsiteX0" fmla="*/ 0 w 1228248"/>
                <a:gd name="connsiteY0" fmla="*/ 0 h 191452"/>
                <a:gd name="connsiteX1" fmla="*/ 1228249 w 1228248"/>
                <a:gd name="connsiteY1" fmla="*/ 0 h 191452"/>
                <a:gd name="connsiteX2" fmla="*/ 1228249 w 1228248"/>
                <a:gd name="connsiteY2" fmla="*/ 191452 h 191452"/>
                <a:gd name="connsiteX3" fmla="*/ 0 w 1228248"/>
                <a:gd name="connsiteY3" fmla="*/ 191452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2"/>
                  </a:lnTo>
                  <a:lnTo>
                    <a:pt x="0" y="191452"/>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7" name="任意多边形: 形状 16">
              <a:extLst>
                <a:ext uri="{FF2B5EF4-FFF2-40B4-BE49-F238E27FC236}">
                  <a16:creationId xmlns:a16="http://schemas.microsoft.com/office/drawing/2014/main" id="{DA467A8B-44AA-48CA-87F0-008D657EEF89}"/>
                </a:ext>
              </a:extLst>
            </p:cNvPr>
            <p:cNvSpPr/>
            <p:nvPr/>
          </p:nvSpPr>
          <p:spPr>
            <a:xfrm>
              <a:off x="4617282" y="3030031"/>
              <a:ext cx="2473480" cy="233087"/>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rgbClr val="B7DD7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18" name="图形 105">
            <a:extLst>
              <a:ext uri="{FF2B5EF4-FFF2-40B4-BE49-F238E27FC236}">
                <a16:creationId xmlns:a16="http://schemas.microsoft.com/office/drawing/2014/main" id="{9AC575DC-A140-4EAA-80DF-6066E1FC3FC0}"/>
              </a:ext>
            </a:extLst>
          </p:cNvPr>
          <p:cNvGrpSpPr/>
          <p:nvPr/>
        </p:nvGrpSpPr>
        <p:grpSpPr>
          <a:xfrm>
            <a:off x="1411047" y="3464724"/>
            <a:ext cx="7709142" cy="525447"/>
            <a:chOff x="4617282" y="3285586"/>
            <a:chExt cx="3708448" cy="233087"/>
          </a:xfrm>
        </p:grpSpPr>
        <p:sp>
          <p:nvSpPr>
            <p:cNvPr id="19" name="任意多边形: 形状 18">
              <a:extLst>
                <a:ext uri="{FF2B5EF4-FFF2-40B4-BE49-F238E27FC236}">
                  <a16:creationId xmlns:a16="http://schemas.microsoft.com/office/drawing/2014/main" id="{0960D2D9-EE86-4E98-95F6-624657278CB6}"/>
                </a:ext>
              </a:extLst>
            </p:cNvPr>
            <p:cNvSpPr/>
            <p:nvPr/>
          </p:nvSpPr>
          <p:spPr>
            <a:xfrm>
              <a:off x="5925978" y="3306258"/>
              <a:ext cx="2399752" cy="191452"/>
            </a:xfrm>
            <a:custGeom>
              <a:avLst/>
              <a:gdLst>
                <a:gd name="connsiteX0" fmla="*/ 0 w 1228248"/>
                <a:gd name="connsiteY0" fmla="*/ 0 h 191452"/>
                <a:gd name="connsiteX1" fmla="*/ 1228249 w 1228248"/>
                <a:gd name="connsiteY1" fmla="*/ 0 h 191452"/>
                <a:gd name="connsiteX2" fmla="*/ 1228249 w 1228248"/>
                <a:gd name="connsiteY2" fmla="*/ 191452 h 191452"/>
                <a:gd name="connsiteX3" fmla="*/ 0 w 1228248"/>
                <a:gd name="connsiteY3" fmla="*/ 191452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2"/>
                  </a:lnTo>
                  <a:lnTo>
                    <a:pt x="0" y="191452"/>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0" name="任意多边形: 形状 19">
              <a:extLst>
                <a:ext uri="{FF2B5EF4-FFF2-40B4-BE49-F238E27FC236}">
                  <a16:creationId xmlns:a16="http://schemas.microsoft.com/office/drawing/2014/main" id="{AA10FB5E-4B71-4826-8810-CBD037F4C162}"/>
                </a:ext>
              </a:extLst>
            </p:cNvPr>
            <p:cNvSpPr/>
            <p:nvPr/>
          </p:nvSpPr>
          <p:spPr>
            <a:xfrm>
              <a:off x="4617282" y="3285586"/>
              <a:ext cx="2473480" cy="233087"/>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rgbClr val="F0E08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21" name="图形 105">
            <a:extLst>
              <a:ext uri="{FF2B5EF4-FFF2-40B4-BE49-F238E27FC236}">
                <a16:creationId xmlns:a16="http://schemas.microsoft.com/office/drawing/2014/main" id="{9ED20B79-C871-4D17-93DE-26603BE6C350}"/>
              </a:ext>
            </a:extLst>
          </p:cNvPr>
          <p:cNvGrpSpPr/>
          <p:nvPr/>
        </p:nvGrpSpPr>
        <p:grpSpPr>
          <a:xfrm>
            <a:off x="1411047" y="4111105"/>
            <a:ext cx="7709142" cy="525445"/>
            <a:chOff x="4617282" y="3541139"/>
            <a:chExt cx="3708448" cy="233086"/>
          </a:xfrm>
        </p:grpSpPr>
        <p:sp>
          <p:nvSpPr>
            <p:cNvPr id="22" name="任意多边形: 形状 21">
              <a:extLst>
                <a:ext uri="{FF2B5EF4-FFF2-40B4-BE49-F238E27FC236}">
                  <a16:creationId xmlns:a16="http://schemas.microsoft.com/office/drawing/2014/main" id="{B13DD0DB-B31D-4BCC-9339-43933455FE6E}"/>
                </a:ext>
              </a:extLst>
            </p:cNvPr>
            <p:cNvSpPr/>
            <p:nvPr/>
          </p:nvSpPr>
          <p:spPr>
            <a:xfrm>
              <a:off x="5925978" y="3561813"/>
              <a:ext cx="2399752" cy="191452"/>
            </a:xfrm>
            <a:custGeom>
              <a:avLst/>
              <a:gdLst>
                <a:gd name="connsiteX0" fmla="*/ 0 w 1228248"/>
                <a:gd name="connsiteY0" fmla="*/ 0 h 191452"/>
                <a:gd name="connsiteX1" fmla="*/ 1228249 w 1228248"/>
                <a:gd name="connsiteY1" fmla="*/ 0 h 191452"/>
                <a:gd name="connsiteX2" fmla="*/ 1228249 w 1228248"/>
                <a:gd name="connsiteY2" fmla="*/ 191453 h 191452"/>
                <a:gd name="connsiteX3" fmla="*/ 0 w 1228248"/>
                <a:gd name="connsiteY3" fmla="*/ 191453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3"/>
                  </a:lnTo>
                  <a:lnTo>
                    <a:pt x="0" y="191453"/>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3" name="任意多边形: 形状 22">
              <a:extLst>
                <a:ext uri="{FF2B5EF4-FFF2-40B4-BE49-F238E27FC236}">
                  <a16:creationId xmlns:a16="http://schemas.microsoft.com/office/drawing/2014/main" id="{A4B9E7DB-420B-44A0-9C41-4EF6F21B6591}"/>
                </a:ext>
              </a:extLst>
            </p:cNvPr>
            <p:cNvSpPr/>
            <p:nvPr/>
          </p:nvSpPr>
          <p:spPr>
            <a:xfrm>
              <a:off x="4617282" y="3541139"/>
              <a:ext cx="2473480" cy="233086"/>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rgbClr val="F1913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24" name="图形 105">
            <a:extLst>
              <a:ext uri="{FF2B5EF4-FFF2-40B4-BE49-F238E27FC236}">
                <a16:creationId xmlns:a16="http://schemas.microsoft.com/office/drawing/2014/main" id="{87FACE8E-0920-41D1-A2A6-0E4340627C0B}"/>
              </a:ext>
            </a:extLst>
          </p:cNvPr>
          <p:cNvGrpSpPr/>
          <p:nvPr/>
        </p:nvGrpSpPr>
        <p:grpSpPr>
          <a:xfrm>
            <a:off x="1411047" y="4757484"/>
            <a:ext cx="7709142" cy="525445"/>
            <a:chOff x="4617282" y="3796791"/>
            <a:chExt cx="3708448" cy="233086"/>
          </a:xfrm>
        </p:grpSpPr>
        <p:sp>
          <p:nvSpPr>
            <p:cNvPr id="25" name="任意多边形: 形状 24">
              <a:extLst>
                <a:ext uri="{FF2B5EF4-FFF2-40B4-BE49-F238E27FC236}">
                  <a16:creationId xmlns:a16="http://schemas.microsoft.com/office/drawing/2014/main" id="{68CFEBF6-B172-4E48-9E85-4499AD768383}"/>
                </a:ext>
              </a:extLst>
            </p:cNvPr>
            <p:cNvSpPr/>
            <p:nvPr/>
          </p:nvSpPr>
          <p:spPr>
            <a:xfrm>
              <a:off x="5925978" y="3817369"/>
              <a:ext cx="2399752" cy="191452"/>
            </a:xfrm>
            <a:custGeom>
              <a:avLst/>
              <a:gdLst>
                <a:gd name="connsiteX0" fmla="*/ 0 w 1228248"/>
                <a:gd name="connsiteY0" fmla="*/ 0 h 191452"/>
                <a:gd name="connsiteX1" fmla="*/ 1228249 w 1228248"/>
                <a:gd name="connsiteY1" fmla="*/ 0 h 191452"/>
                <a:gd name="connsiteX2" fmla="*/ 1228249 w 1228248"/>
                <a:gd name="connsiteY2" fmla="*/ 191453 h 191452"/>
                <a:gd name="connsiteX3" fmla="*/ 0 w 1228248"/>
                <a:gd name="connsiteY3" fmla="*/ 191453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3"/>
                  </a:lnTo>
                  <a:lnTo>
                    <a:pt x="0" y="191453"/>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6" name="任意多边形: 形状 25">
              <a:extLst>
                <a:ext uri="{FF2B5EF4-FFF2-40B4-BE49-F238E27FC236}">
                  <a16:creationId xmlns:a16="http://schemas.microsoft.com/office/drawing/2014/main" id="{61145312-DD26-4DC6-86F4-9CBD4F2A899E}"/>
                </a:ext>
              </a:extLst>
            </p:cNvPr>
            <p:cNvSpPr/>
            <p:nvPr/>
          </p:nvSpPr>
          <p:spPr>
            <a:xfrm>
              <a:off x="4617282" y="3796791"/>
              <a:ext cx="2473480" cy="233086"/>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59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59"/>
                  </a:lnTo>
                  <a:cubicBezTo>
                    <a:pt x="0" y="187738"/>
                    <a:pt x="13335" y="201073"/>
                    <a:pt x="29813" y="201073"/>
                  </a:cubicBezTo>
                  <a:lnTo>
                    <a:pt x="1577054" y="201073"/>
                  </a:lnTo>
                  <a:lnTo>
                    <a:pt x="1692402" y="100584"/>
                  </a:lnTo>
                  <a:lnTo>
                    <a:pt x="1577054" y="0"/>
                  </a:lnTo>
                  <a:close/>
                </a:path>
              </a:pathLst>
            </a:custGeom>
            <a:solidFill>
              <a:schemeClr val="accent1">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27" name="图形 105">
            <a:extLst>
              <a:ext uri="{FF2B5EF4-FFF2-40B4-BE49-F238E27FC236}">
                <a16:creationId xmlns:a16="http://schemas.microsoft.com/office/drawing/2014/main" id="{B4F76093-229C-4B1B-9DEB-3D350D67F32C}"/>
              </a:ext>
            </a:extLst>
          </p:cNvPr>
          <p:cNvGrpSpPr/>
          <p:nvPr/>
        </p:nvGrpSpPr>
        <p:grpSpPr>
          <a:xfrm>
            <a:off x="1411047" y="5403863"/>
            <a:ext cx="7709142" cy="525446"/>
            <a:chOff x="4617282" y="4052348"/>
            <a:chExt cx="3708448" cy="233087"/>
          </a:xfrm>
        </p:grpSpPr>
        <p:sp>
          <p:nvSpPr>
            <p:cNvPr id="28" name="任意多边形: 形状 27">
              <a:extLst>
                <a:ext uri="{FF2B5EF4-FFF2-40B4-BE49-F238E27FC236}">
                  <a16:creationId xmlns:a16="http://schemas.microsoft.com/office/drawing/2014/main" id="{2E4F418A-EF7B-4973-AC30-A3B0068CBD3A}"/>
                </a:ext>
              </a:extLst>
            </p:cNvPr>
            <p:cNvSpPr/>
            <p:nvPr/>
          </p:nvSpPr>
          <p:spPr>
            <a:xfrm>
              <a:off x="5925978" y="4072925"/>
              <a:ext cx="2399752" cy="204339"/>
            </a:xfrm>
            <a:custGeom>
              <a:avLst/>
              <a:gdLst>
                <a:gd name="connsiteX0" fmla="*/ 0 w 1228248"/>
                <a:gd name="connsiteY0" fmla="*/ 0 h 191452"/>
                <a:gd name="connsiteX1" fmla="*/ 1228249 w 1228248"/>
                <a:gd name="connsiteY1" fmla="*/ 0 h 191452"/>
                <a:gd name="connsiteX2" fmla="*/ 1228249 w 1228248"/>
                <a:gd name="connsiteY2" fmla="*/ 191453 h 191452"/>
                <a:gd name="connsiteX3" fmla="*/ 0 w 1228248"/>
                <a:gd name="connsiteY3" fmla="*/ 191453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3"/>
                  </a:lnTo>
                  <a:lnTo>
                    <a:pt x="0" y="191453"/>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9" name="任意多边形: 形状 28">
              <a:extLst>
                <a:ext uri="{FF2B5EF4-FFF2-40B4-BE49-F238E27FC236}">
                  <a16:creationId xmlns:a16="http://schemas.microsoft.com/office/drawing/2014/main" id="{7CB5F2E0-A22F-4DAD-839A-7E4AE6EB737F}"/>
                </a:ext>
              </a:extLst>
            </p:cNvPr>
            <p:cNvSpPr/>
            <p:nvPr/>
          </p:nvSpPr>
          <p:spPr>
            <a:xfrm>
              <a:off x="4617282" y="4052348"/>
              <a:ext cx="2473480" cy="233087"/>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59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59"/>
                  </a:lnTo>
                  <a:cubicBezTo>
                    <a:pt x="0" y="187738"/>
                    <a:pt x="13335" y="201073"/>
                    <a:pt x="29813" y="201073"/>
                  </a:cubicBezTo>
                  <a:lnTo>
                    <a:pt x="1577054" y="201073"/>
                  </a:lnTo>
                  <a:lnTo>
                    <a:pt x="1692402" y="100584"/>
                  </a:lnTo>
                  <a:lnTo>
                    <a:pt x="1577054" y="0"/>
                  </a:lnTo>
                  <a:close/>
                </a:path>
              </a:pathLst>
            </a:custGeom>
            <a:solidFill>
              <a:srgbClr val="3DC5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grpSp>
        <p:nvGrpSpPr>
          <p:cNvPr id="30" name="组合 29">
            <a:extLst>
              <a:ext uri="{FF2B5EF4-FFF2-40B4-BE49-F238E27FC236}">
                <a16:creationId xmlns:a16="http://schemas.microsoft.com/office/drawing/2014/main" id="{7C44F5FD-4852-4480-81E7-EFF264FDAA92}"/>
              </a:ext>
            </a:extLst>
          </p:cNvPr>
          <p:cNvGrpSpPr/>
          <p:nvPr/>
        </p:nvGrpSpPr>
        <p:grpSpPr>
          <a:xfrm>
            <a:off x="1411047" y="6050242"/>
            <a:ext cx="7709141" cy="525446"/>
            <a:chOff x="541287" y="5608654"/>
            <a:chExt cx="7709141" cy="525446"/>
          </a:xfrm>
        </p:grpSpPr>
        <p:sp>
          <p:nvSpPr>
            <p:cNvPr id="31" name="任意多边形: 形状 30">
              <a:extLst>
                <a:ext uri="{FF2B5EF4-FFF2-40B4-BE49-F238E27FC236}">
                  <a16:creationId xmlns:a16="http://schemas.microsoft.com/office/drawing/2014/main" id="{3E394FF6-DA88-4573-8B04-F0F137DB1454}"/>
                </a:ext>
              </a:extLst>
            </p:cNvPr>
            <p:cNvSpPr/>
            <p:nvPr/>
          </p:nvSpPr>
          <p:spPr>
            <a:xfrm>
              <a:off x="3261811" y="5655252"/>
              <a:ext cx="4988617" cy="431589"/>
            </a:xfrm>
            <a:custGeom>
              <a:avLst/>
              <a:gdLst>
                <a:gd name="connsiteX0" fmla="*/ 0 w 1228248"/>
                <a:gd name="connsiteY0" fmla="*/ 0 h 191452"/>
                <a:gd name="connsiteX1" fmla="*/ 1228249 w 1228248"/>
                <a:gd name="connsiteY1" fmla="*/ 0 h 191452"/>
                <a:gd name="connsiteX2" fmla="*/ 1228249 w 1228248"/>
                <a:gd name="connsiteY2" fmla="*/ 191452 h 191452"/>
                <a:gd name="connsiteX3" fmla="*/ 0 w 1228248"/>
                <a:gd name="connsiteY3" fmla="*/ 191452 h 191452"/>
              </a:gdLst>
              <a:ahLst/>
              <a:cxnLst>
                <a:cxn ang="0">
                  <a:pos x="connsiteX0" y="connsiteY0"/>
                </a:cxn>
                <a:cxn ang="0">
                  <a:pos x="connsiteX1" y="connsiteY1"/>
                </a:cxn>
                <a:cxn ang="0">
                  <a:pos x="connsiteX2" y="connsiteY2"/>
                </a:cxn>
                <a:cxn ang="0">
                  <a:pos x="connsiteX3" y="connsiteY3"/>
                </a:cxn>
              </a:cxnLst>
              <a:rect l="l" t="t" r="r" b="b"/>
              <a:pathLst>
                <a:path w="1228248" h="191452">
                  <a:moveTo>
                    <a:pt x="0" y="0"/>
                  </a:moveTo>
                  <a:lnTo>
                    <a:pt x="1228249" y="0"/>
                  </a:lnTo>
                  <a:lnTo>
                    <a:pt x="1228249" y="191452"/>
                  </a:lnTo>
                  <a:lnTo>
                    <a:pt x="0" y="191452"/>
                  </a:lnTo>
                  <a:close/>
                </a:path>
              </a:pathLst>
            </a:custGeom>
            <a:solidFill>
              <a:srgbClr val="F0F0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32" name="任意多边形: 形状 31">
              <a:extLst>
                <a:ext uri="{FF2B5EF4-FFF2-40B4-BE49-F238E27FC236}">
                  <a16:creationId xmlns:a16="http://schemas.microsoft.com/office/drawing/2014/main" id="{154A33D7-1CEF-4A28-8328-0AE4ECA674A1}"/>
                </a:ext>
              </a:extLst>
            </p:cNvPr>
            <p:cNvSpPr/>
            <p:nvPr/>
          </p:nvSpPr>
          <p:spPr>
            <a:xfrm>
              <a:off x="541287" y="5608654"/>
              <a:ext cx="5141884" cy="525446"/>
            </a:xfrm>
            <a:custGeom>
              <a:avLst/>
              <a:gdLst>
                <a:gd name="connsiteX0" fmla="*/ 1577054 w 1692401"/>
                <a:gd name="connsiteY0" fmla="*/ 0 h 201072"/>
                <a:gd name="connsiteX1" fmla="*/ 29813 w 1692401"/>
                <a:gd name="connsiteY1" fmla="*/ 0 h 201072"/>
                <a:gd name="connsiteX2" fmla="*/ 0 w 1692401"/>
                <a:gd name="connsiteY2" fmla="*/ 29813 h 201072"/>
                <a:gd name="connsiteX3" fmla="*/ 0 w 1692401"/>
                <a:gd name="connsiteY3" fmla="*/ 171260 h 201072"/>
                <a:gd name="connsiteX4" fmla="*/ 29813 w 1692401"/>
                <a:gd name="connsiteY4" fmla="*/ 201073 h 201072"/>
                <a:gd name="connsiteX5" fmla="*/ 1577054 w 1692401"/>
                <a:gd name="connsiteY5" fmla="*/ 201073 h 201072"/>
                <a:gd name="connsiteX6" fmla="*/ 1692402 w 1692401"/>
                <a:gd name="connsiteY6" fmla="*/ 100584 h 201072"/>
                <a:gd name="connsiteX7" fmla="*/ 1577054 w 1692401"/>
                <a:gd name="connsiteY7" fmla="*/ 0 h 20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01" h="201072">
                  <a:moveTo>
                    <a:pt x="1577054" y="0"/>
                  </a:moveTo>
                  <a:lnTo>
                    <a:pt x="29813" y="0"/>
                  </a:lnTo>
                  <a:cubicBezTo>
                    <a:pt x="13335" y="0"/>
                    <a:pt x="0" y="13335"/>
                    <a:pt x="0" y="29813"/>
                  </a:cubicBezTo>
                  <a:lnTo>
                    <a:pt x="0" y="171260"/>
                  </a:lnTo>
                  <a:cubicBezTo>
                    <a:pt x="0" y="187738"/>
                    <a:pt x="13335" y="201073"/>
                    <a:pt x="29813" y="201073"/>
                  </a:cubicBezTo>
                  <a:lnTo>
                    <a:pt x="1577054" y="201073"/>
                  </a:lnTo>
                  <a:lnTo>
                    <a:pt x="1692402" y="100584"/>
                  </a:lnTo>
                  <a:lnTo>
                    <a:pt x="1577054" y="0"/>
                  </a:lnTo>
                  <a:close/>
                </a:path>
              </a:pathLst>
            </a:custGeom>
            <a:solidFill>
              <a:srgbClr val="B7DD7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grpSp>
      <p:sp>
        <p:nvSpPr>
          <p:cNvPr id="33" name="文本框 32">
            <a:extLst>
              <a:ext uri="{FF2B5EF4-FFF2-40B4-BE49-F238E27FC236}">
                <a16:creationId xmlns:a16="http://schemas.microsoft.com/office/drawing/2014/main" id="{48F9704D-4022-429C-908D-EA74EAF76813}"/>
              </a:ext>
            </a:extLst>
          </p:cNvPr>
          <p:cNvSpPr txBox="1"/>
          <p:nvPr/>
        </p:nvSpPr>
        <p:spPr>
          <a:xfrm>
            <a:off x="1074478" y="1445373"/>
            <a:ext cx="8601537" cy="5152693"/>
          </a:xfrm>
          <a:prstGeom prst="rect">
            <a:avLst/>
          </a:prstGeom>
          <a:noFill/>
        </p:spPr>
        <p:txBody>
          <a:bodyPr wrap="square">
            <a:spAutoFit/>
          </a:bodyPr>
          <a:lstStyle/>
          <a:p>
            <a:pPr lvl="1">
              <a:lnSpc>
                <a:spcPct val="150000"/>
              </a:lnSpc>
              <a:spcBef>
                <a:spcPts val="700"/>
              </a:spcBef>
              <a:defRPr/>
            </a:pPr>
            <a:r>
              <a:rPr lang="en-US" altLang="zh-CN" sz="1600" dirty="0">
                <a:latin typeface="Times New Roman" panose="02020603050405020304" pitchFamily="18" charset="0"/>
                <a:cs typeface="Times New Roman" panose="02020603050405020304" pitchFamily="18" charset="0"/>
              </a:rPr>
              <a:t>Revolutionary Committee of the Chinese Kuomintang (RCCK)</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Founded in </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1948</a:t>
            </a:r>
            <a:endPar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1">
              <a:lnSpc>
                <a:spcPct val="150000"/>
              </a:lnSpc>
              <a:spcBef>
                <a:spcPts val="700"/>
              </a:spcBef>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China Democratic League (CDL)                                                </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Founded in 1</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941</a:t>
            </a:r>
            <a:endPar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1">
              <a:lnSpc>
                <a:spcPct val="150000"/>
              </a:lnSpc>
              <a:spcBef>
                <a:spcPts val="700"/>
              </a:spcBef>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China National Democratic Construction Association (CNDCA)</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Founded in </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1945</a:t>
            </a:r>
            <a:endPar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1">
              <a:lnSpc>
                <a:spcPct val="150000"/>
              </a:lnSpc>
              <a:spcBef>
                <a:spcPts val="700"/>
              </a:spcBef>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China Association for Promoting Democracy (CAPD)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Founded in </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1945</a:t>
            </a:r>
            <a:endPar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1">
              <a:lnSpc>
                <a:spcPct val="150000"/>
              </a:lnSpc>
              <a:spcBef>
                <a:spcPts val="700"/>
              </a:spcBef>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Chinese Peasants and Workers Democratic Party (CPWDP)</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Founded in </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1930</a:t>
            </a:r>
            <a:endPar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1">
              <a:lnSpc>
                <a:spcPct val="150000"/>
              </a:lnSpc>
              <a:spcBef>
                <a:spcPts val="700"/>
              </a:spcBef>
              <a:defRPr/>
            </a:pPr>
            <a:r>
              <a:rPr lang="en-US" altLang="zh-CN" sz="1600" dirty="0">
                <a:latin typeface="Times New Roman" panose="02020603050405020304" pitchFamily="18" charset="0"/>
                <a:cs typeface="Times New Roman" panose="02020603050405020304" pitchFamily="18" charset="0"/>
              </a:rPr>
              <a:t>China </a:t>
            </a:r>
            <a:r>
              <a:rPr lang="en-US" altLang="zh-CN" sz="1600" dirty="0" err="1">
                <a:latin typeface="Times New Roman" panose="02020603050405020304" pitchFamily="18" charset="0"/>
                <a:cs typeface="Times New Roman" panose="02020603050405020304" pitchFamily="18" charset="0"/>
              </a:rPr>
              <a:t>Zhi</a:t>
            </a:r>
            <a:r>
              <a:rPr lang="en-US" altLang="zh-CN" sz="1600" dirty="0">
                <a:latin typeface="Times New Roman" panose="02020603050405020304" pitchFamily="18" charset="0"/>
                <a:cs typeface="Times New Roman" panose="02020603050405020304" pitchFamily="18" charset="0"/>
              </a:rPr>
              <a:t> Gong Dang (CZGD) </a:t>
            </a:r>
            <a:r>
              <a:rPr kumimoji="0" lang="en-US" altLang="zh-TW"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16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Founded in  1</a:t>
            </a:r>
            <a:r>
              <a:rPr kumimoji="0" lang="en-US"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925</a:t>
            </a:r>
            <a:endPar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lvl="1">
              <a:lnSpc>
                <a:spcPct val="150000"/>
              </a:lnSpc>
              <a:spcBef>
                <a:spcPts val="700"/>
              </a:spcBef>
              <a:defRPr/>
            </a:pPr>
            <a:r>
              <a:rPr lang="en-US" altLang="zh-CN" sz="1600" dirty="0" err="1" smtClean="0">
                <a:latin typeface="Times New Roman" panose="02020603050405020304" pitchFamily="18" charset="0"/>
                <a:cs typeface="Times New Roman" panose="02020603050405020304" pitchFamily="18" charset="0"/>
              </a:rPr>
              <a:t>Jiusan</a:t>
            </a:r>
            <a:r>
              <a:rPr lang="en-US" altLang="zh-CN" sz="1600" dirty="0" smtClean="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Society                                                                              </a:t>
            </a:r>
            <a:r>
              <a:rPr lang="en-US" altLang="zh-CN" sz="2400" dirty="0">
                <a:latin typeface="Times New Roman" panose="02020603050405020304" pitchFamily="18" charset="0"/>
                <a:cs typeface="Times New Roman" panose="02020603050405020304" pitchFamily="18" charset="0"/>
              </a:rPr>
              <a:t>Founded in 1946</a:t>
            </a:r>
          </a:p>
          <a:p>
            <a:pPr lvl="1">
              <a:lnSpc>
                <a:spcPct val="150000"/>
              </a:lnSpc>
              <a:spcBef>
                <a:spcPts val="700"/>
              </a:spcBef>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Taiwan Democratic Self-Government League (TSL) </a:t>
            </a:r>
            <a:r>
              <a:rPr kumimoji="0" lang="zh-TW" altLang="zh-HK"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Founded</a:t>
            </a:r>
            <a:r>
              <a:rPr kumimoji="0" lang="en-US" altLang="zh-TW" sz="24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in 1947</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D7CD9F3F-B0A0-4A93-AD03-492A269AD4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848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標題 1"/>
          <p:cNvSpPr txBox="1">
            <a:spLocks/>
          </p:cNvSpPr>
          <p:nvPr/>
        </p:nvSpPr>
        <p:spPr>
          <a:xfrm>
            <a:off x="741052" y="646852"/>
            <a:ext cx="10964396" cy="145405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altLang="zh-TW" sz="36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System of Multi-party Cooperation and Political Consultation </a:t>
            </a:r>
            <a:r>
              <a:rPr lang="en-US" altLang="zh-TW" sz="3600" b="1"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led </a:t>
            </a:r>
            <a:r>
              <a:rPr lang="en-US" altLang="zh-TW" sz="36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by the Communist Party of China</a:t>
            </a:r>
            <a:endParaRPr lang="zh-TW" altLang="en-US" sz="3600" b="1" kern="100" dirty="0">
              <a:solidFill>
                <a:prstClr val="black"/>
              </a:solidFill>
              <a:latin typeface="DFKai-SB" panose="03000509000000000000" pitchFamily="65" charset="-120"/>
              <a:ea typeface="DFKai-SB" panose="03000509000000000000" pitchFamily="65" charset="-120"/>
              <a:cs typeface="宋体" panose="02010600030101010101" pitchFamily="2" charset="-122"/>
            </a:endParaRPr>
          </a:p>
        </p:txBody>
      </p:sp>
      <p:sp>
        <p:nvSpPr>
          <p:cNvPr id="4" name="內容版面配置區 2"/>
          <p:cNvSpPr txBox="1">
            <a:spLocks/>
          </p:cNvSpPr>
          <p:nvPr/>
        </p:nvSpPr>
        <p:spPr>
          <a:xfrm>
            <a:off x="5234940" y="1895443"/>
            <a:ext cx="6172200" cy="413973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Aft>
                <a:spcPts val="600"/>
              </a:spcAft>
              <a:buNone/>
              <a:defRPr/>
            </a:pPr>
            <a:r>
              <a:rPr lang="en-US" altLang="zh-CN" sz="2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Chinese People’s Political Consultative Conference (CPPCC) </a:t>
            </a:r>
            <a:endParaRPr lang="en-US" altLang="zh-CN" sz="24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spcAft>
                <a:spcPts val="600"/>
              </a:spcAft>
              <a:buNone/>
              <a:defRPr/>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CPPCC is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an </a:t>
            </a:r>
            <a:r>
              <a:rPr lang="en-US" altLang="zh-TW" sz="2400" dirty="0" err="1">
                <a:latin typeface="Times New Roman" panose="02020603050405020304" pitchFamily="18" charset="0"/>
                <a:ea typeface="DFKai-SB" panose="03000509000000000000" pitchFamily="65" charset="-120"/>
                <a:cs typeface="Times New Roman" panose="02020603050405020304" pitchFamily="18" charset="0"/>
              </a:rPr>
              <a:t>organisation</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 of the Chinese people’s patriotic united front, an important institution of CPC-led multiparty cooperation and political consultation, a major form for promoting socialist democracy in China’s political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life</a:t>
            </a:r>
            <a:r>
              <a:rPr lang="en-US" altLang="zh-TW" sz="2400"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4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a:p>
            <a:pPr marL="0" lvl="0" indent="0" algn="just">
              <a:lnSpc>
                <a:spcPct val="100000"/>
              </a:lnSpc>
              <a:spcAft>
                <a:spcPts val="600"/>
              </a:spcAft>
              <a:buNone/>
              <a:defRPr/>
            </a:pPr>
            <a:endParaRPr kumimoji="0" lang="en-US" altLang="zh-TW" sz="14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2"/>
          <a:stretch>
            <a:fillRect/>
          </a:stretch>
        </p:blipFill>
        <p:spPr>
          <a:xfrm>
            <a:off x="621317" y="3121429"/>
            <a:ext cx="4312649" cy="2373566"/>
          </a:xfrm>
          <a:prstGeom prst="rect">
            <a:avLst/>
          </a:prstGeom>
        </p:spPr>
      </p:pic>
    </p:spTree>
    <p:extLst>
      <p:ext uri="{BB962C8B-B14F-4D97-AF65-F5344CB8AC3E}">
        <p14:creationId xmlns:p14="http://schemas.microsoft.com/office/powerpoint/2010/main" val="2160514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箭头3">
            <a:extLst>
              <a:ext uri="{FF2B5EF4-FFF2-40B4-BE49-F238E27FC236}">
                <a16:creationId xmlns:a16="http://schemas.microsoft.com/office/drawing/2014/main" id="{1AA975DF-E21D-480B-8255-E94D1947DCAA}"/>
              </a:ext>
            </a:extLst>
          </p:cNvPr>
          <p:cNvSpPr>
            <a:spLocks noChangeArrowheads="1"/>
          </p:cNvSpPr>
          <p:nvPr/>
        </p:nvSpPr>
        <p:spPr bwMode="auto">
          <a:xfrm flipV="1">
            <a:off x="1548162" y="4450823"/>
            <a:ext cx="1032186" cy="1438039"/>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6A6A6"/>
          </a:solidFill>
          <a:ln w="9525">
            <a:noFill/>
            <a:round/>
            <a:headEnd/>
            <a:tailEnd/>
          </a:ln>
        </p:spPr>
        <p:txBody>
          <a:bodyPr wrap="none" lIns="78260" tIns="39129" rIns="78260" bIns="39129" anchor="ctr"/>
          <a:lstStyle/>
          <a:p>
            <a:pPr marL="0" marR="0" lvl="0" indent="0" algn="l" defTabSz="115199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1" name="箭头2">
            <a:extLst>
              <a:ext uri="{FF2B5EF4-FFF2-40B4-BE49-F238E27FC236}">
                <a16:creationId xmlns:a16="http://schemas.microsoft.com/office/drawing/2014/main" id="{1BACA84E-67F7-43FA-B3D2-51E796D8FA20}"/>
              </a:ext>
            </a:extLst>
          </p:cNvPr>
          <p:cNvSpPr>
            <a:spLocks noChangeArrowheads="1"/>
          </p:cNvSpPr>
          <p:nvPr/>
        </p:nvSpPr>
        <p:spPr bwMode="auto">
          <a:xfrm rot="16200000">
            <a:off x="1884582" y="3333125"/>
            <a:ext cx="308008" cy="1228221"/>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A6A6A6"/>
          </a:solidFill>
          <a:ln w="9525">
            <a:noFill/>
            <a:round/>
            <a:headEnd/>
            <a:tailEnd/>
          </a:ln>
        </p:spPr>
        <p:txBody>
          <a:bodyPr wrap="none" lIns="78260" tIns="39129" rIns="78260" bIns="39129" anchor="ctr"/>
          <a:lstStyle/>
          <a:p>
            <a:pPr marL="0" marR="0" lvl="0" indent="0" algn="l" defTabSz="115199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2" name="箭头1">
            <a:extLst>
              <a:ext uri="{FF2B5EF4-FFF2-40B4-BE49-F238E27FC236}">
                <a16:creationId xmlns:a16="http://schemas.microsoft.com/office/drawing/2014/main" id="{01FC93E2-3355-4C9B-977A-28A475144670}"/>
              </a:ext>
            </a:extLst>
          </p:cNvPr>
          <p:cNvSpPr>
            <a:spLocks noChangeArrowheads="1"/>
          </p:cNvSpPr>
          <p:nvPr/>
        </p:nvSpPr>
        <p:spPr bwMode="auto">
          <a:xfrm>
            <a:off x="1551932" y="1938810"/>
            <a:ext cx="1032186" cy="1666044"/>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6A6A6"/>
          </a:solidFill>
          <a:ln w="9525">
            <a:noFill/>
            <a:round/>
            <a:headEnd/>
            <a:tailEnd/>
          </a:ln>
        </p:spPr>
        <p:txBody>
          <a:bodyPr wrap="none" lIns="78260" tIns="39129" rIns="78260" bIns="39129" anchor="ctr"/>
          <a:lstStyle/>
          <a:p>
            <a:pPr marL="0" marR="0" lvl="0" indent="0" algn="l" defTabSz="1151995"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3" name="文本1">
            <a:extLst>
              <a:ext uri="{FF2B5EF4-FFF2-40B4-BE49-F238E27FC236}">
                <a16:creationId xmlns:a16="http://schemas.microsoft.com/office/drawing/2014/main" id="{120752D6-E03D-4CA0-A4A1-2B30A3235222}"/>
              </a:ext>
            </a:extLst>
          </p:cNvPr>
          <p:cNvSpPr>
            <a:spLocks noChangeArrowheads="1"/>
          </p:cNvSpPr>
          <p:nvPr/>
        </p:nvSpPr>
        <p:spPr bwMode="auto">
          <a:xfrm>
            <a:off x="5142644" y="1519630"/>
            <a:ext cx="5883728" cy="1385914"/>
          </a:xfrm>
          <a:prstGeom prst="roundRect">
            <a:avLst>
              <a:gd name="adj" fmla="val 11505"/>
            </a:avLst>
          </a:prstGeom>
          <a:noFill/>
          <a:ln w="15875">
            <a:solidFill>
              <a:sysClr val="window" lastClr="FFFFFF">
                <a:lumMod val="75000"/>
              </a:sysClr>
            </a:solidFill>
            <a:round/>
            <a:headEnd/>
            <a:tailEnd/>
          </a:ln>
        </p:spPr>
        <p:txBody>
          <a:bodyPr lIns="78260" tIns="39129" rIns="78260" bIns="39129" anchor="ctr"/>
          <a:lstStyle/>
          <a:p>
            <a:pPr marL="0" marR="0" lvl="0" indent="0" algn="l" defTabSz="1151995" rtl="0" eaLnBrk="1" fontAlgn="auto" latinLnBrk="0" hangingPunct="1">
              <a:lnSpc>
                <a:spcPct val="120000"/>
              </a:lnSpc>
              <a:spcBef>
                <a:spcPts val="0"/>
              </a:spcBef>
              <a:spcAft>
                <a:spcPts val="0"/>
              </a:spcAft>
              <a:buClrTx/>
              <a:buSzTx/>
              <a:buFontTx/>
              <a:buNone/>
              <a:tabLst/>
              <a:defRPr/>
            </a:pPr>
            <a:endParaRPr kumimoji="0" lang="zh-CN" altLang="zh-CN" sz="1000" b="0" i="0" u="none" strike="noStrike" kern="0" cap="none" spc="0" normalizeH="0" baseline="0" noProof="0" dirty="0">
              <a:ln>
                <a:noFill/>
              </a:ln>
              <a:solidFill>
                <a:srgbClr val="404040"/>
              </a:solidFill>
              <a:effectLst/>
              <a:uLnTx/>
              <a:uFillTx/>
              <a:latin typeface="微软雅黑" pitchFamily="34" charset="-122"/>
              <a:ea typeface="微软雅黑" pitchFamily="34" charset="-122"/>
              <a:cs typeface="+mn-cs"/>
            </a:endParaRPr>
          </a:p>
        </p:txBody>
      </p:sp>
      <p:sp>
        <p:nvSpPr>
          <p:cNvPr id="14" name="标题1">
            <a:extLst>
              <a:ext uri="{FF2B5EF4-FFF2-40B4-BE49-F238E27FC236}">
                <a16:creationId xmlns:a16="http://schemas.microsoft.com/office/drawing/2014/main" id="{FB8FF6CC-3230-45DA-BAF4-D869B8ECC0E4}"/>
              </a:ext>
            </a:extLst>
          </p:cNvPr>
          <p:cNvSpPr>
            <a:spLocks noChangeArrowheads="1"/>
          </p:cNvSpPr>
          <p:nvPr/>
        </p:nvSpPr>
        <p:spPr bwMode="auto">
          <a:xfrm>
            <a:off x="2674016" y="1503218"/>
            <a:ext cx="2324096" cy="1344980"/>
          </a:xfrm>
          <a:prstGeom prst="roundRect">
            <a:avLst>
              <a:gd name="adj" fmla="val 11921"/>
            </a:avLst>
          </a:prstGeom>
          <a:solidFill>
            <a:srgbClr val="FFBF53">
              <a:alpha val="62000"/>
            </a:srgbClr>
          </a:solidFill>
          <a:ln w="25400">
            <a:noFill/>
            <a:round/>
            <a:headEnd/>
            <a:tailEnd/>
          </a:ln>
        </p:spPr>
        <p:txBody>
          <a:bodyPr lIns="78260" tIns="39129" rIns="78260" bIns="39129" anchor="ctr"/>
          <a:lstStyle/>
          <a:p>
            <a:pPr marL="0" marR="0" lvl="0" indent="0" algn="ctr" defTabSz="1151995" rtl="0" eaLnBrk="1" fontAlgn="auto" latinLnBrk="0" hangingPunct="1">
              <a:lnSpc>
                <a:spcPct val="120000"/>
              </a:lnSpc>
              <a:spcBef>
                <a:spcPts val="0"/>
              </a:spcBef>
              <a:spcAft>
                <a:spcPts val="0"/>
              </a:spcAft>
              <a:buClrTx/>
              <a:buSzTx/>
              <a:buFontTx/>
              <a:buNone/>
              <a:tabLst/>
              <a:defRPr/>
            </a:pPr>
            <a:endParaRPr kumimoji="0" lang="zh-CN" altLang="zh-CN" sz="1500" b="1" i="0" u="none" strike="noStrike" kern="0" cap="none" spc="0" normalizeH="0" baseline="0" noProof="0" dirty="0">
              <a:ln>
                <a:noFill/>
              </a:ln>
              <a:solidFill>
                <a:srgbClr val="F2F2F2"/>
              </a:solidFill>
              <a:effectLst/>
              <a:uLnTx/>
              <a:uFillTx/>
              <a:latin typeface="微软雅黑" pitchFamily="34" charset="-122"/>
              <a:ea typeface="微软雅黑" pitchFamily="34" charset="-122"/>
              <a:cs typeface="+mn-cs"/>
            </a:endParaRPr>
          </a:p>
        </p:txBody>
      </p:sp>
      <p:sp>
        <p:nvSpPr>
          <p:cNvPr id="15" name="文本2">
            <a:extLst>
              <a:ext uri="{FF2B5EF4-FFF2-40B4-BE49-F238E27FC236}">
                <a16:creationId xmlns:a16="http://schemas.microsoft.com/office/drawing/2014/main" id="{8EE3D17B-5EAE-44D1-972A-3AF4FD285D8A}"/>
              </a:ext>
            </a:extLst>
          </p:cNvPr>
          <p:cNvSpPr>
            <a:spLocks noChangeArrowheads="1"/>
          </p:cNvSpPr>
          <p:nvPr/>
        </p:nvSpPr>
        <p:spPr bwMode="auto">
          <a:xfrm>
            <a:off x="5142644" y="3264163"/>
            <a:ext cx="5916106" cy="1335507"/>
          </a:xfrm>
          <a:prstGeom prst="roundRect">
            <a:avLst>
              <a:gd name="adj" fmla="val 11505"/>
            </a:avLst>
          </a:prstGeom>
          <a:noFill/>
          <a:ln w="15875">
            <a:solidFill>
              <a:sysClr val="window" lastClr="FFFFFF">
                <a:lumMod val="75000"/>
              </a:sysClr>
            </a:solidFill>
            <a:round/>
            <a:headEnd/>
            <a:tailEnd/>
          </a:ln>
        </p:spPr>
        <p:txBody>
          <a:bodyPr lIns="78260" tIns="39129" rIns="78260" bIns="39129" anchor="ctr"/>
          <a:lstStyle/>
          <a:p>
            <a:pPr marL="0" marR="0" lvl="0" indent="0" algn="l" defTabSz="1151995" rtl="0" eaLnBrk="1" fontAlgn="auto" latinLnBrk="0" hangingPunct="1">
              <a:lnSpc>
                <a:spcPct val="120000"/>
              </a:lnSpc>
              <a:spcBef>
                <a:spcPts val="0"/>
              </a:spcBef>
              <a:spcAft>
                <a:spcPts val="0"/>
              </a:spcAft>
              <a:buClrTx/>
              <a:buSzTx/>
              <a:buFontTx/>
              <a:buNone/>
              <a:tabLst/>
              <a:defRPr/>
            </a:pPr>
            <a:endParaRPr kumimoji="0" lang="zh-CN" altLang="zh-CN" sz="10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endParaRPr>
          </a:p>
        </p:txBody>
      </p:sp>
      <p:sp>
        <p:nvSpPr>
          <p:cNvPr id="16" name="标题2">
            <a:extLst>
              <a:ext uri="{FF2B5EF4-FFF2-40B4-BE49-F238E27FC236}">
                <a16:creationId xmlns:a16="http://schemas.microsoft.com/office/drawing/2014/main" id="{B9B8B35F-4BC4-45DA-9B84-7AE993819FF1}"/>
              </a:ext>
            </a:extLst>
          </p:cNvPr>
          <p:cNvSpPr>
            <a:spLocks noChangeArrowheads="1"/>
          </p:cNvSpPr>
          <p:nvPr/>
        </p:nvSpPr>
        <p:spPr bwMode="auto">
          <a:xfrm>
            <a:off x="2678486" y="3241973"/>
            <a:ext cx="2319626" cy="1335507"/>
          </a:xfrm>
          <a:prstGeom prst="roundRect">
            <a:avLst>
              <a:gd name="adj" fmla="val 11921"/>
            </a:avLst>
          </a:prstGeom>
          <a:solidFill>
            <a:srgbClr val="01B3C5">
              <a:alpha val="62000"/>
            </a:srgbClr>
          </a:solidFill>
          <a:ln w="25400">
            <a:noFill/>
            <a:round/>
            <a:headEnd/>
            <a:tailEnd/>
          </a:ln>
        </p:spPr>
        <p:txBody>
          <a:bodyPr lIns="78260" tIns="39129" rIns="78260" bIns="39129" anchor="ctr"/>
          <a:lstStyle/>
          <a:p>
            <a:pPr marL="0" marR="0" lvl="0" indent="0" algn="ctr" defTabSz="1151995" rtl="0" eaLnBrk="1" fontAlgn="auto" latinLnBrk="0" hangingPunct="1">
              <a:lnSpc>
                <a:spcPct val="120000"/>
              </a:lnSpc>
              <a:spcBef>
                <a:spcPts val="0"/>
              </a:spcBef>
              <a:spcAft>
                <a:spcPts val="0"/>
              </a:spcAft>
              <a:buClrTx/>
              <a:buSzTx/>
              <a:buFontTx/>
              <a:buNone/>
              <a:tabLst/>
              <a:defRPr/>
            </a:pPr>
            <a:endParaRPr kumimoji="0" lang="zh-CN" altLang="zh-CN" sz="1500" b="1" i="0" u="none" strike="noStrike" kern="0" cap="none" spc="0" normalizeH="0" baseline="0" noProof="0" dirty="0">
              <a:ln>
                <a:noFill/>
              </a:ln>
              <a:solidFill>
                <a:srgbClr val="F2F2F2"/>
              </a:solidFill>
              <a:effectLst/>
              <a:uLnTx/>
              <a:uFillTx/>
              <a:latin typeface="微软雅黑" pitchFamily="34" charset="-122"/>
              <a:ea typeface="微软雅黑" pitchFamily="34" charset="-122"/>
              <a:cs typeface="+mn-cs"/>
            </a:endParaRPr>
          </a:p>
        </p:txBody>
      </p:sp>
      <p:sp>
        <p:nvSpPr>
          <p:cNvPr id="17" name="文本3">
            <a:extLst>
              <a:ext uri="{FF2B5EF4-FFF2-40B4-BE49-F238E27FC236}">
                <a16:creationId xmlns:a16="http://schemas.microsoft.com/office/drawing/2014/main" id="{AA760AA8-5FE5-42FF-9AFA-64800B046621}"/>
              </a:ext>
            </a:extLst>
          </p:cNvPr>
          <p:cNvSpPr>
            <a:spLocks noChangeArrowheads="1"/>
          </p:cNvSpPr>
          <p:nvPr/>
        </p:nvSpPr>
        <p:spPr bwMode="auto">
          <a:xfrm>
            <a:off x="5142644" y="5023690"/>
            <a:ext cx="5883728" cy="1321300"/>
          </a:xfrm>
          <a:prstGeom prst="roundRect">
            <a:avLst>
              <a:gd name="adj" fmla="val 11505"/>
            </a:avLst>
          </a:prstGeom>
          <a:noFill/>
          <a:ln w="15875">
            <a:solidFill>
              <a:sysClr val="window" lastClr="FFFFFF">
                <a:lumMod val="75000"/>
              </a:sysClr>
            </a:solidFill>
            <a:round/>
            <a:headEnd/>
            <a:tailEnd/>
          </a:ln>
        </p:spPr>
        <p:txBody>
          <a:bodyPr lIns="78260" tIns="39129" rIns="78260" bIns="39129" anchor="ctr"/>
          <a:lstStyle/>
          <a:p>
            <a:pPr marL="0" marR="0" lvl="0" indent="0" algn="l" defTabSz="1151995" rtl="0" eaLnBrk="1" fontAlgn="auto" latinLnBrk="0" hangingPunct="1">
              <a:lnSpc>
                <a:spcPct val="120000"/>
              </a:lnSpc>
              <a:spcBef>
                <a:spcPts val="0"/>
              </a:spcBef>
              <a:spcAft>
                <a:spcPts val="0"/>
              </a:spcAft>
              <a:buClrTx/>
              <a:buSzTx/>
              <a:buFontTx/>
              <a:buNone/>
              <a:tabLst/>
              <a:defRPr/>
            </a:pPr>
            <a:endParaRPr kumimoji="0" lang="zh-CN" altLang="zh-CN" sz="1000" b="0" i="0" u="none" strike="noStrike" kern="0" cap="none" spc="0" normalizeH="0" baseline="0" noProof="0" dirty="0">
              <a:ln>
                <a:noFill/>
              </a:ln>
              <a:solidFill>
                <a:prstClr val="white">
                  <a:lumMod val="50000"/>
                </a:prstClr>
              </a:solidFill>
              <a:effectLst/>
              <a:uLnTx/>
              <a:uFillTx/>
              <a:latin typeface="微软雅黑" pitchFamily="34" charset="-122"/>
              <a:ea typeface="微软雅黑" pitchFamily="34" charset="-122"/>
              <a:cs typeface="+mn-cs"/>
            </a:endParaRPr>
          </a:p>
        </p:txBody>
      </p:sp>
      <p:sp>
        <p:nvSpPr>
          <p:cNvPr id="18" name="标题3">
            <a:extLst>
              <a:ext uri="{FF2B5EF4-FFF2-40B4-BE49-F238E27FC236}">
                <a16:creationId xmlns:a16="http://schemas.microsoft.com/office/drawing/2014/main" id="{51FB6C41-F2F0-4B41-8471-2DAEA372CBC3}"/>
              </a:ext>
            </a:extLst>
          </p:cNvPr>
          <p:cNvSpPr>
            <a:spLocks noChangeArrowheads="1"/>
          </p:cNvSpPr>
          <p:nvPr/>
        </p:nvSpPr>
        <p:spPr bwMode="auto">
          <a:xfrm>
            <a:off x="2685200" y="4948099"/>
            <a:ext cx="2312912" cy="1321300"/>
          </a:xfrm>
          <a:prstGeom prst="roundRect">
            <a:avLst>
              <a:gd name="adj" fmla="val 11921"/>
            </a:avLst>
          </a:prstGeom>
          <a:solidFill>
            <a:srgbClr val="FFBF53">
              <a:alpha val="62000"/>
            </a:srgbClr>
          </a:solidFill>
          <a:ln w="25400">
            <a:noFill/>
            <a:round/>
            <a:headEnd/>
            <a:tailEnd/>
          </a:ln>
        </p:spPr>
        <p:txBody>
          <a:bodyPr lIns="78260" tIns="39129" rIns="78260" bIns="39129" anchor="ctr"/>
          <a:lstStyle/>
          <a:p>
            <a:pPr marL="0" marR="0" lvl="0" indent="0" algn="ctr" defTabSz="1151995" rtl="0" eaLnBrk="1" fontAlgn="auto" latinLnBrk="0" hangingPunct="1">
              <a:lnSpc>
                <a:spcPct val="120000"/>
              </a:lnSpc>
              <a:spcBef>
                <a:spcPts val="0"/>
              </a:spcBef>
              <a:spcAft>
                <a:spcPts val="0"/>
              </a:spcAft>
              <a:buClrTx/>
              <a:buSzTx/>
              <a:buFontTx/>
              <a:buNone/>
              <a:tabLst/>
              <a:defRPr/>
            </a:pPr>
            <a:endParaRPr kumimoji="0" lang="zh-CN" altLang="zh-CN" sz="1500" b="1" i="0" u="none" strike="noStrike" kern="0" cap="none" spc="0" normalizeH="0" baseline="0" noProof="0" dirty="0">
              <a:ln>
                <a:noFill/>
              </a:ln>
              <a:solidFill>
                <a:srgbClr val="F2F2F2"/>
              </a:solidFill>
              <a:effectLst/>
              <a:uLnTx/>
              <a:uFillTx/>
              <a:latin typeface="微软雅黑" pitchFamily="34" charset="-122"/>
              <a:ea typeface="微软雅黑" pitchFamily="34" charset="-122"/>
              <a:cs typeface="+mn-cs"/>
            </a:endParaRPr>
          </a:p>
        </p:txBody>
      </p:sp>
      <p:sp>
        <p:nvSpPr>
          <p:cNvPr id="19" name="Oval 19">
            <a:extLst>
              <a:ext uri="{FF2B5EF4-FFF2-40B4-BE49-F238E27FC236}">
                <a16:creationId xmlns:a16="http://schemas.microsoft.com/office/drawing/2014/main" id="{E8D49704-D58A-4F56-817A-650F5981E83C}"/>
              </a:ext>
            </a:extLst>
          </p:cNvPr>
          <p:cNvSpPr>
            <a:spLocks noChangeArrowheads="1"/>
          </p:cNvSpPr>
          <p:nvPr/>
        </p:nvSpPr>
        <p:spPr bwMode="auto">
          <a:xfrm>
            <a:off x="174569" y="2930126"/>
            <a:ext cx="2052911" cy="2056242"/>
          </a:xfrm>
          <a:prstGeom prst="ellipse">
            <a:avLst/>
          </a:prstGeom>
          <a:solidFill>
            <a:srgbClr val="01B3C5"/>
          </a:solidFill>
          <a:ln w="9525">
            <a:noFill/>
            <a:round/>
            <a:headEnd/>
            <a:tailEnd/>
          </a:ln>
        </p:spPr>
        <p:txBody>
          <a:bodyPr lIns="78260" tIns="39129" rIns="78260" bIns="39129" anchor="ctr"/>
          <a:lstStyle/>
          <a:p>
            <a:pPr marL="0" marR="0" lvl="0" indent="0" algn="ctr" defTabSz="1151995" rtl="0" eaLnBrk="1" fontAlgn="auto" latinLnBrk="0" hangingPunct="1">
              <a:lnSpc>
                <a:spcPct val="120000"/>
              </a:lnSpc>
              <a:spcBef>
                <a:spcPts val="0"/>
              </a:spcBef>
              <a:spcAft>
                <a:spcPts val="0"/>
              </a:spcAft>
              <a:buClrTx/>
              <a:buSzTx/>
              <a:buFontTx/>
              <a:buNone/>
              <a:tabLst/>
              <a:defRPr/>
            </a:pPr>
            <a:endParaRPr kumimoji="0" lang="en-US" altLang="zh-CN" sz="2400" b="1" i="0" u="none" strike="noStrike" kern="0" cap="none" spc="0" normalizeH="0" baseline="0" noProof="0" dirty="0">
              <a:ln>
                <a:noFill/>
              </a:ln>
              <a:solidFill>
                <a:prstClr val="white"/>
              </a:solidFill>
              <a:effectLst/>
              <a:uLnTx/>
              <a:uFillTx/>
              <a:latin typeface="Calibri" panose="020F0502020204030204"/>
              <a:ea typeface="微软雅黑" pitchFamily="34" charset="-122"/>
              <a:cs typeface="+mn-cs"/>
            </a:endParaRPr>
          </a:p>
        </p:txBody>
      </p:sp>
      <p:sp>
        <p:nvSpPr>
          <p:cNvPr id="20" name="MH_Text_3">
            <a:extLst>
              <a:ext uri="{FF2B5EF4-FFF2-40B4-BE49-F238E27FC236}">
                <a16:creationId xmlns:a16="http://schemas.microsoft.com/office/drawing/2014/main" id="{B3E33FCE-184F-4CA7-81DD-4B2E338C777B}"/>
              </a:ext>
            </a:extLst>
          </p:cNvPr>
          <p:cNvSpPr txBox="1">
            <a:spLocks noChangeArrowheads="1"/>
          </p:cNvSpPr>
          <p:nvPr>
            <p:custDataLst>
              <p:tags r:id="rId1"/>
            </p:custDataLst>
          </p:nvPr>
        </p:nvSpPr>
        <p:spPr bwMode="auto">
          <a:xfrm>
            <a:off x="5142644" y="5100735"/>
            <a:ext cx="5739196" cy="61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lvl="0" algn="just">
              <a:lnSpc>
                <a:spcPct val="110000"/>
              </a:lnSpc>
              <a:spcBef>
                <a:spcPct val="0"/>
              </a:spcBef>
              <a:buNone/>
              <a:defRPr/>
            </a:pPr>
            <a:r>
              <a:rPr lang="en-US" altLang="zh-TW" sz="1800" dirty="0" smtClean="0">
                <a:latin typeface="Times New Roman" panose="02020603050405020304" pitchFamily="18" charset="0"/>
                <a:cs typeface="Times New Roman" panose="02020603050405020304" pitchFamily="18" charset="0"/>
              </a:rPr>
              <a:t>Opinions </a:t>
            </a:r>
            <a:r>
              <a:rPr lang="en-US" altLang="zh-TW" sz="1800" dirty="0">
                <a:latin typeface="Times New Roman" panose="02020603050405020304" pitchFamily="18" charset="0"/>
                <a:cs typeface="Times New Roman" panose="02020603050405020304" pitchFamily="18" charset="0"/>
              </a:rPr>
              <a:t>and suggestions to the CPC and state organs are </a:t>
            </a:r>
            <a:r>
              <a:rPr lang="en-US" altLang="zh-TW" sz="1800" dirty="0" smtClean="0">
                <a:latin typeface="Times New Roman" panose="02020603050405020304" pitchFamily="18" charset="0"/>
                <a:cs typeface="Times New Roman" panose="02020603050405020304" pitchFamily="18" charset="0"/>
              </a:rPr>
              <a:t>put forward through </a:t>
            </a:r>
            <a:r>
              <a:rPr lang="en-US" altLang="zh-TW" sz="1800" dirty="0">
                <a:latin typeface="Times New Roman" panose="02020603050405020304" pitchFamily="18" charset="0"/>
                <a:cs typeface="Times New Roman" panose="02020603050405020304" pitchFamily="18" charset="0"/>
              </a:rPr>
              <a:t>study reports, proposals, recommendations and other </a:t>
            </a:r>
            <a:r>
              <a:rPr lang="en-US" altLang="zh-TW" sz="1800" dirty="0" smtClean="0">
                <a:latin typeface="Times New Roman" panose="02020603050405020304" pitchFamily="18" charset="0"/>
                <a:cs typeface="Times New Roman" panose="02020603050405020304" pitchFamily="18" charset="0"/>
              </a:rPr>
              <a:t>forms.</a:t>
            </a:r>
            <a:endParaRPr lang="zh-TW" altLang="en-US" sz="1800" dirty="0">
              <a:latin typeface="Times New Roman" panose="02020603050405020304" pitchFamily="18" charset="0"/>
              <a:cs typeface="Times New Roman" panose="02020603050405020304" pitchFamily="18" charset="0"/>
            </a:endParaRPr>
          </a:p>
        </p:txBody>
      </p:sp>
      <p:sp>
        <p:nvSpPr>
          <p:cNvPr id="21" name="MH_SubTitle_3">
            <a:extLst>
              <a:ext uri="{FF2B5EF4-FFF2-40B4-BE49-F238E27FC236}">
                <a16:creationId xmlns:a16="http://schemas.microsoft.com/office/drawing/2014/main" id="{EAB7E440-482B-43EC-B9A1-43B76BDB93F3}"/>
              </a:ext>
            </a:extLst>
          </p:cNvPr>
          <p:cNvSpPr txBox="1">
            <a:spLocks noChangeArrowheads="1"/>
          </p:cNvSpPr>
          <p:nvPr>
            <p:custDataLst>
              <p:tags r:id="rId2"/>
            </p:custDataLst>
          </p:nvPr>
        </p:nvSpPr>
        <p:spPr bwMode="auto">
          <a:xfrm>
            <a:off x="2872399" y="5100735"/>
            <a:ext cx="1915247" cy="101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lvl="0" algn="ctr">
              <a:lnSpc>
                <a:spcPct val="100000"/>
              </a:lnSpc>
              <a:spcBef>
                <a:spcPct val="0"/>
              </a:spcBef>
              <a:buNone/>
              <a:defRPr/>
            </a:pPr>
            <a:r>
              <a:rPr lang="en-US" altLang="zh-TW" sz="1600" b="1" dirty="0">
                <a:solidFill>
                  <a:prstClr val="black">
                    <a:lumMod val="50000"/>
                  </a:prstClr>
                </a:solidFill>
                <a:latin typeface="Times New Roman" panose="02020603050405020304" pitchFamily="18" charset="0"/>
                <a:ea typeface="DFKai-SB" panose="03000509000000000000" pitchFamily="65" charset="-120"/>
                <a:cs typeface="Times New Roman" panose="02020603050405020304" pitchFamily="18" charset="0"/>
              </a:rPr>
              <a:t>Participation in the deliberation and administration of state </a:t>
            </a:r>
            <a:r>
              <a:rPr lang="en-US" altLang="zh-TW" sz="1600" b="1" dirty="0" smtClean="0">
                <a:solidFill>
                  <a:prstClr val="black">
                    <a:lumMod val="50000"/>
                  </a:prstClr>
                </a:solidFill>
                <a:latin typeface="Times New Roman" panose="02020603050405020304" pitchFamily="18" charset="0"/>
                <a:ea typeface="DFKai-SB" panose="03000509000000000000" pitchFamily="65" charset="-120"/>
                <a:cs typeface="Times New Roman" panose="02020603050405020304" pitchFamily="18" charset="0"/>
              </a:rPr>
              <a:t>affairs</a:t>
            </a:r>
            <a:endParaRPr lang="zh-CN" altLang="en-US" sz="1600" b="1" dirty="0">
              <a:solidFill>
                <a:prstClr val="black">
                  <a:lumMod val="50000"/>
                </a:prst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MH_Text_2">
            <a:extLst>
              <a:ext uri="{FF2B5EF4-FFF2-40B4-BE49-F238E27FC236}">
                <a16:creationId xmlns:a16="http://schemas.microsoft.com/office/drawing/2014/main" id="{D5251127-B67C-4CA2-94E4-7C78A9B02802}"/>
              </a:ext>
            </a:extLst>
          </p:cNvPr>
          <p:cNvSpPr txBox="1">
            <a:spLocks noChangeArrowheads="1"/>
          </p:cNvSpPr>
          <p:nvPr>
            <p:custDataLst>
              <p:tags r:id="rId3"/>
            </p:custDataLst>
          </p:nvPr>
        </p:nvSpPr>
        <p:spPr bwMode="auto">
          <a:xfrm>
            <a:off x="5142644" y="3391261"/>
            <a:ext cx="5883728" cy="1744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a:buNone/>
            </a:pPr>
            <a:r>
              <a:rPr lang="en-US" altLang="zh-CN" sz="1800" dirty="0" smtClean="0">
                <a:latin typeface="Times New Roman" panose="02020603050405020304" pitchFamily="18" charset="0"/>
                <a:cs typeface="Times New Roman" panose="02020603050405020304" pitchFamily="18" charset="0"/>
              </a:rPr>
              <a:t>Supervision through suggestions and criticisms on the implementation of the Constitution, laws and regulations, the implementation of major principles and policies, and the work of state organs and their functionaries.</a:t>
            </a:r>
            <a:r>
              <a:rPr lang="en-US" altLang="zh-TW" dirty="0"/>
              <a:t> </a:t>
            </a:r>
            <a:endParaRPr lang="zh-CN" altLang="zh-CN" sz="1800" dirty="0">
              <a:latin typeface="Times New Roman" panose="02020603050405020304" pitchFamily="18" charset="0"/>
              <a:cs typeface="Times New Roman" panose="02020603050405020304" pitchFamily="18" charset="0"/>
            </a:endParaRPr>
          </a:p>
        </p:txBody>
      </p:sp>
      <p:sp>
        <p:nvSpPr>
          <p:cNvPr id="23" name="MH_SubTitle_2">
            <a:extLst>
              <a:ext uri="{FF2B5EF4-FFF2-40B4-BE49-F238E27FC236}">
                <a16:creationId xmlns:a16="http://schemas.microsoft.com/office/drawing/2014/main" id="{5315992C-C283-496E-BC66-6B89F41AEC92}"/>
              </a:ext>
            </a:extLst>
          </p:cNvPr>
          <p:cNvSpPr txBox="1">
            <a:spLocks noChangeArrowheads="1"/>
          </p:cNvSpPr>
          <p:nvPr>
            <p:custDataLst>
              <p:tags r:id="rId4"/>
            </p:custDataLst>
          </p:nvPr>
        </p:nvSpPr>
        <p:spPr bwMode="auto">
          <a:xfrm>
            <a:off x="2986540" y="3560968"/>
            <a:ext cx="1699047" cy="70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Democratic supervision</a:t>
            </a:r>
            <a:endParaRPr kumimoji="0" lang="zh-CN" altLang="en-US" sz="24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4" name="MH_SubTitle_1">
            <a:extLst>
              <a:ext uri="{FF2B5EF4-FFF2-40B4-BE49-F238E27FC236}">
                <a16:creationId xmlns:a16="http://schemas.microsoft.com/office/drawing/2014/main" id="{BD56F802-0BF1-4431-9100-1BCCF94C0E24}"/>
              </a:ext>
            </a:extLst>
          </p:cNvPr>
          <p:cNvSpPr txBox="1">
            <a:spLocks noChangeArrowheads="1"/>
          </p:cNvSpPr>
          <p:nvPr>
            <p:custDataLst>
              <p:tags r:id="rId5"/>
            </p:custDataLst>
          </p:nvPr>
        </p:nvSpPr>
        <p:spPr bwMode="auto">
          <a:xfrm>
            <a:off x="2872399" y="1780373"/>
            <a:ext cx="1927330" cy="70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rPr>
              <a:t>Political consultation</a:t>
            </a:r>
            <a:endParaRPr kumimoji="0" lang="zh-CN" altLang="en-US" sz="24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5" name="MH_Text_1">
            <a:extLst>
              <a:ext uri="{FF2B5EF4-FFF2-40B4-BE49-F238E27FC236}">
                <a16:creationId xmlns:a16="http://schemas.microsoft.com/office/drawing/2014/main" id="{7FE21BE5-E528-4A5E-89F2-CDAE335A1340}"/>
              </a:ext>
            </a:extLst>
          </p:cNvPr>
          <p:cNvSpPr txBox="1">
            <a:spLocks noChangeArrowheads="1"/>
          </p:cNvSpPr>
          <p:nvPr>
            <p:custDataLst>
              <p:tags r:id="rId6"/>
            </p:custDataLst>
          </p:nvPr>
        </p:nvSpPr>
        <p:spPr bwMode="auto">
          <a:xfrm>
            <a:off x="5142643" y="1482083"/>
            <a:ext cx="5883729" cy="159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a:no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lvl="0" algn="just">
              <a:lnSpc>
                <a:spcPct val="110000"/>
              </a:lnSpc>
              <a:spcBef>
                <a:spcPct val="0"/>
              </a:spcBef>
              <a:buNone/>
              <a:defRPr/>
            </a:pPr>
            <a:r>
              <a:rPr lang="en-US" altLang="zh-TW" sz="1600" dirty="0">
                <a:latin typeface="Times New Roman" panose="02020603050405020304" pitchFamily="18" charset="0"/>
                <a:cs typeface="Times New Roman" panose="02020603050405020304" pitchFamily="18" charset="0"/>
              </a:rPr>
              <a:t>Political consultation refers to consultations on the country's basic policies and important political, economic, cultural and social issues before a decision is made and implemented. It also includes consultation on major issues arising from the process of policy implementation.</a:t>
            </a:r>
            <a:endParaRPr lang="zh-TW" altLang="en-US" sz="1600"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C9F08FD7-635E-4E95-B2D5-8DFC91FBF630}"/>
              </a:ext>
            </a:extLst>
          </p:cNvPr>
          <p:cNvSpPr txBox="1"/>
          <p:nvPr/>
        </p:nvSpPr>
        <p:spPr>
          <a:xfrm>
            <a:off x="354565" y="3309434"/>
            <a:ext cx="1693668"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Functions of CPPCC</a:t>
            </a:r>
          </a:p>
        </p:txBody>
      </p:sp>
      <p:sp>
        <p:nvSpPr>
          <p:cNvPr id="3" name="灯片编号占位符 2">
            <a:extLst>
              <a:ext uri="{FF2B5EF4-FFF2-40B4-BE49-F238E27FC236}">
                <a16:creationId xmlns:a16="http://schemas.microsoft.com/office/drawing/2014/main" id="{4F1366BA-FA8B-41A5-9409-BF999C553B4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7" name="標題 1">
            <a:extLst>
              <a:ext uri="{FF2B5EF4-FFF2-40B4-BE49-F238E27FC236}">
                <a16:creationId xmlns:a16="http://schemas.microsoft.com/office/drawing/2014/main" id="{ABE9B22E-64E1-4C56-A20B-B4F686DF55C8}"/>
              </a:ext>
            </a:extLst>
          </p:cNvPr>
          <p:cNvSpPr txBox="1">
            <a:spLocks/>
          </p:cNvSpPr>
          <p:nvPr/>
        </p:nvSpPr>
        <p:spPr>
          <a:xfrm>
            <a:off x="332510" y="264541"/>
            <a:ext cx="1145292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altLang="zh-TW" sz="36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System of Multi-party Cooperation and Political Consultation </a:t>
            </a:r>
            <a:r>
              <a:rPr lang="en-US" altLang="zh-TW" sz="3600" b="1"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led </a:t>
            </a:r>
            <a:r>
              <a:rPr lang="en-US" altLang="zh-TW" sz="36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by the Communist Party of China</a:t>
            </a:r>
            <a:endParaRPr lang="zh-TW" altLang="en-US" sz="3600" b="1" kern="100" dirty="0">
              <a:solidFill>
                <a:prstClr val="black"/>
              </a:solidFill>
              <a:latin typeface="DFKai-SB" panose="03000509000000000000" pitchFamily="65" charset="-120"/>
              <a:ea typeface="DFKai-SB" panose="03000509000000000000" pitchFamily="65" charset="-120"/>
              <a:cs typeface="宋体" panose="02010600030101010101" pitchFamily="2" charset="-122"/>
            </a:endParaRPr>
          </a:p>
        </p:txBody>
      </p:sp>
    </p:spTree>
    <p:extLst>
      <p:ext uri="{BB962C8B-B14F-4D97-AF65-F5344CB8AC3E}">
        <p14:creationId xmlns:p14="http://schemas.microsoft.com/office/powerpoint/2010/main" val="819557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C6F02F7-F4A1-B048-8C21-CD6B27CFD2C7}"/>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內容版面配置區 2"/>
          <p:cNvSpPr>
            <a:spLocks noGrp="1"/>
          </p:cNvSpPr>
          <p:nvPr>
            <p:ph idx="1"/>
          </p:nvPr>
        </p:nvSpPr>
        <p:spPr>
          <a:xfrm>
            <a:off x="710596" y="835555"/>
            <a:ext cx="10643204" cy="1003351"/>
          </a:xfrm>
        </p:spPr>
        <p:txBody>
          <a:bodyPr>
            <a:normAutofit fontScale="85000" lnSpcReduction="10000"/>
          </a:bodyPr>
          <a:lstStyle/>
          <a:p>
            <a:pPr marL="0" indent="0">
              <a:lnSpc>
                <a:spcPct val="120000"/>
              </a:lnSpc>
              <a:buNone/>
            </a:pPr>
            <a:r>
              <a:rPr lang="en-US" altLang="zh-TW" sz="4400" dirty="0" smtClean="0">
                <a:latin typeface="Times New Roman" panose="02020603050405020304" pitchFamily="18" charset="0"/>
                <a:ea typeface="DFKai-SB" panose="03000509000000000000" pitchFamily="65" charset="-120"/>
                <a:cs typeface="Times New Roman" panose="02020603050405020304" pitchFamily="18" charset="0"/>
              </a:rPr>
              <a:t>Extended Learning: </a:t>
            </a:r>
            <a:r>
              <a:rPr lang="en-US" altLang="zh-TW" sz="4400" dirty="0">
                <a:latin typeface="Times New Roman" panose="02020603050405020304" pitchFamily="18" charset="0"/>
                <a:ea typeface="DFKai-SB" panose="03000509000000000000" pitchFamily="65" charset="-120"/>
                <a:cs typeface="Times New Roman" panose="02020603050405020304" pitchFamily="18" charset="0"/>
              </a:rPr>
              <a:t>There are other systems such as</a:t>
            </a:r>
          </a:p>
        </p:txBody>
      </p:sp>
      <p:sp>
        <p:nvSpPr>
          <p:cNvPr id="5" name="灯片编号占位符 4">
            <a:extLst>
              <a:ext uri="{FF2B5EF4-FFF2-40B4-BE49-F238E27FC236}">
                <a16:creationId xmlns:a16="http://schemas.microsoft.com/office/drawing/2014/main" id="{DC76F1F9-7A0C-4F9D-898A-CC52FF76B8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93E0-0C2C-41D4-98C7-FA62175D2AAB}"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aphicFrame>
        <p:nvGraphicFramePr>
          <p:cNvPr id="9" name="图示 8">
            <a:extLst>
              <a:ext uri="{FF2B5EF4-FFF2-40B4-BE49-F238E27FC236}">
                <a16:creationId xmlns:a16="http://schemas.microsoft.com/office/drawing/2014/main" id="{FF40540C-8C09-4B95-91CE-843068B2CE00}"/>
              </a:ext>
            </a:extLst>
          </p:cNvPr>
          <p:cNvGraphicFramePr/>
          <p:nvPr>
            <p:extLst>
              <p:ext uri="{D42A27DB-BD31-4B8C-83A1-F6EECF244321}">
                <p14:modId xmlns:p14="http://schemas.microsoft.com/office/powerpoint/2010/main" val="684121693"/>
              </p:ext>
            </p:extLst>
          </p:nvPr>
        </p:nvGraphicFramePr>
        <p:xfrm>
          <a:off x="537429" y="2243267"/>
          <a:ext cx="10816371" cy="312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圖形 9" descr="集體討論 以實心填滿">
            <a:extLst>
              <a:ext uri="{FF2B5EF4-FFF2-40B4-BE49-F238E27FC236}">
                <a16:creationId xmlns:a16="http://schemas.microsoft.com/office/drawing/2014/main" id="{5846D117-1148-9248-9610-BE70F5A9DFC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624257" y="2271611"/>
            <a:ext cx="1257786" cy="1257786"/>
          </a:xfrm>
          <a:prstGeom prst="rect">
            <a:avLst/>
          </a:prstGeom>
        </p:spPr>
      </p:pic>
      <p:pic>
        <p:nvPicPr>
          <p:cNvPr id="12" name="圖形 11" descr="拼圖塊 外框">
            <a:extLst>
              <a:ext uri="{FF2B5EF4-FFF2-40B4-BE49-F238E27FC236}">
                <a16:creationId xmlns:a16="http://schemas.microsoft.com/office/drawing/2014/main" id="{2B26058D-7C05-8048-AAA0-478A056A1BD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671339" y="2443304"/>
            <a:ext cx="914400" cy="914400"/>
          </a:xfrm>
          <a:prstGeom prst="rect">
            <a:avLst/>
          </a:prstGeom>
        </p:spPr>
      </p:pic>
      <p:pic>
        <p:nvPicPr>
          <p:cNvPr id="14" name="圖形 13" descr="會議室 外框">
            <a:extLst>
              <a:ext uri="{FF2B5EF4-FFF2-40B4-BE49-F238E27FC236}">
                <a16:creationId xmlns:a16="http://schemas.microsoft.com/office/drawing/2014/main" id="{A3592BF5-92A3-7C40-84D6-61B4B40EB75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147875" y="2292203"/>
            <a:ext cx="1237194" cy="1237194"/>
          </a:xfrm>
          <a:prstGeom prst="rect">
            <a:avLst/>
          </a:prstGeom>
        </p:spPr>
      </p:pic>
    </p:spTree>
    <p:extLst>
      <p:ext uri="{BB962C8B-B14F-4D97-AF65-F5344CB8AC3E}">
        <p14:creationId xmlns:p14="http://schemas.microsoft.com/office/powerpoint/2010/main" val="3528985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標題 1"/>
          <p:cNvSpPr>
            <a:spLocks noGrp="1"/>
          </p:cNvSpPr>
          <p:nvPr>
            <p:ph type="title"/>
          </p:nvPr>
        </p:nvSpPr>
        <p:spPr>
          <a:xfrm>
            <a:off x="1245072" y="1289765"/>
            <a:ext cx="3861766" cy="4270963"/>
          </a:xfrm>
        </p:spPr>
        <p:txBody>
          <a:bodyPr anchor="ctr">
            <a:normAutofit/>
          </a:bodyPr>
          <a:lstStyle/>
          <a:p>
            <a:pPr algn="ctr"/>
            <a:r>
              <a:rPr lang="en-US" altLang="zh-TW" sz="56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Learning objectives</a:t>
            </a:r>
            <a:endParaRPr lang="zh-HK" altLang="en-US" sz="5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內容版面配置區 2"/>
          <p:cNvSpPr>
            <a:spLocks noGrp="1"/>
          </p:cNvSpPr>
          <p:nvPr>
            <p:ph idx="1"/>
          </p:nvPr>
        </p:nvSpPr>
        <p:spPr>
          <a:xfrm>
            <a:off x="6292298" y="270457"/>
            <a:ext cx="5293864" cy="6085894"/>
          </a:xfrm>
        </p:spPr>
        <p:txBody>
          <a:bodyPr anchor="ctr">
            <a:noAutofit/>
          </a:bodyPr>
          <a:lstStyle/>
          <a:p>
            <a:pPr marL="0" indent="0" algn="just">
              <a:lnSpc>
                <a:spcPct val="100000"/>
              </a:lnSpc>
              <a:spcBef>
                <a:spcPts val="600"/>
              </a:spcBef>
              <a:spcAft>
                <a:spcPts val="600"/>
              </a:spcAft>
              <a:buNone/>
            </a:pPr>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Knowledge</a:t>
            </a:r>
            <a:endParaRPr lang="en-US" altLang="zh-TW" sz="1800" b="1"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00000"/>
              </a:lnSpc>
              <a:spcBef>
                <a:spcPts val="0"/>
              </a:spcBef>
              <a:spcAft>
                <a:spcPts val="600"/>
              </a:spcAft>
            </a:pP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To know about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the political structure and political system of the country </a:t>
            </a:r>
          </a:p>
          <a:p>
            <a:pPr algn="just">
              <a:lnSpc>
                <a:spcPct val="100000"/>
              </a:lnSpc>
              <a:spcBef>
                <a:spcPts val="0"/>
              </a:spcBef>
              <a:spcAft>
                <a:spcPts val="600"/>
              </a:spcAft>
            </a:pP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To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know about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the composition of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the Chinese nation</a:t>
            </a:r>
          </a:p>
          <a:p>
            <a:pPr algn="just">
              <a:lnSpc>
                <a:spcPct val="100000"/>
              </a:lnSpc>
              <a:spcBef>
                <a:spcPts val="0"/>
              </a:spcBef>
              <a:spcAft>
                <a:spcPts val="600"/>
              </a:spcAft>
            </a:pP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To know about the concepts of Chinese nationality and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Chinese citizens</a:t>
            </a:r>
            <a:endParaRPr lang="en-US" altLang="zh-CN" sz="18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spcBef>
                <a:spcPts val="600"/>
              </a:spcBef>
              <a:spcAft>
                <a:spcPts val="600"/>
              </a:spcAft>
              <a:buNone/>
            </a:pPr>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Skills</a:t>
            </a:r>
            <a:endParaRPr lang="en-US" altLang="zh-TW" sz="1800" b="1"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00000"/>
              </a:lnSpc>
              <a:spcBef>
                <a:spcPts val="0"/>
              </a:spcBef>
              <a:spcAft>
                <a:spcPts val="600"/>
              </a:spcAft>
            </a:pP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To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construct arguments based on facts and evidence from multiple perspectives </a:t>
            </a:r>
          </a:p>
          <a:p>
            <a:pPr algn="just">
              <a:lnSpc>
                <a:spcPct val="100000"/>
              </a:lnSpc>
              <a:spcBef>
                <a:spcPts val="0"/>
              </a:spcBef>
              <a:spcAft>
                <a:spcPts val="600"/>
              </a:spcAft>
            </a:pP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To acquire generic skills,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including communication,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collaboration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critical thinking</a:t>
            </a:r>
            <a:endParaRPr lang="en-US" altLang="zh-CN" sz="18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00000"/>
              </a:lnSpc>
              <a:spcBef>
                <a:spcPts val="600"/>
              </a:spcBef>
              <a:spcAft>
                <a:spcPts val="600"/>
              </a:spcAft>
              <a:buNone/>
            </a:pPr>
            <a:r>
              <a:rPr lang="en-US" altLang="zh-TW" sz="2000" b="1" dirty="0">
                <a:latin typeface="Times New Roman" panose="02020603050405020304" pitchFamily="18" charset="0"/>
                <a:ea typeface="DFKai-SB" panose="03000509000000000000" pitchFamily="65" charset="-120"/>
                <a:cs typeface="Times New Roman" panose="02020603050405020304" pitchFamily="18" charset="0"/>
              </a:rPr>
              <a:t>Values</a:t>
            </a:r>
            <a:endParaRPr lang="en-US" altLang="zh-TW" sz="1800" b="1"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00000"/>
              </a:lnSpc>
              <a:spcBef>
                <a:spcPts val="0"/>
              </a:spcBef>
              <a:spcAft>
                <a:spcPts val="600"/>
              </a:spcAft>
            </a:pP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To respect the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political structure of the country</a:t>
            </a:r>
            <a:endParaRPr lang="en-US" altLang="zh-CN" sz="1800" strike="sngStrike"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00000"/>
              </a:lnSpc>
              <a:spcBef>
                <a:spcPts val="0"/>
              </a:spcBef>
              <a:spcAft>
                <a:spcPts val="600"/>
              </a:spcAft>
            </a:pP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To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be aware of the need to safeguard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the national political security</a:t>
            </a:r>
            <a:endParaRPr lang="en-US" altLang="zh-CN" sz="1800"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00000"/>
              </a:lnSpc>
              <a:spcBef>
                <a:spcPts val="0"/>
              </a:spcBef>
              <a:spcAft>
                <a:spcPts val="600"/>
              </a:spcAft>
            </a:pP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To cultivate patriotism and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sense of identity to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the Chinese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nation,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and to become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informed and responsible citizens</a:t>
            </a:r>
            <a:endParaRPr lang="en-US" altLang="zh-TW" sz="18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灯片编号占位符 3">
            <a:extLst>
              <a:ext uri="{FF2B5EF4-FFF2-40B4-BE49-F238E27FC236}">
                <a16:creationId xmlns:a16="http://schemas.microsoft.com/office/drawing/2014/main" id="{1153A044-6EA0-4270-A17A-B7BE238AC2EC}"/>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zh-HK" altLang="en-US" sz="1200" b="0" i="0" u="none" strike="noStrike" kern="1200" cap="none" spc="0" normalizeH="0" baseline="0" noProof="0">
                <a:ln>
                  <a:noFill/>
                </a:ln>
                <a:solidFill>
                  <a:prstClr val="black">
                    <a:alpha val="60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zh-HK" altLang="en-US" sz="1200" b="0" i="0" u="none" strike="noStrike" kern="1200" cap="none" spc="0" normalizeH="0" baseline="0" noProof="0" dirty="0">
              <a:ln>
                <a:noFill/>
              </a:ln>
              <a:solidFill>
                <a:prstClr val="black">
                  <a:alpha val="60000"/>
                </a:prstClr>
              </a:solidFill>
              <a:effectLst/>
              <a:uLnTx/>
              <a:uFillTx/>
              <a:latin typeface="Calibri" panose="020F0502020204030204"/>
              <a:ea typeface="新細明體" panose="02020500000000000000" pitchFamily="18" charset="-120"/>
              <a:cs typeface="+mn-cs"/>
            </a:endParaRPr>
          </a:p>
        </p:txBody>
      </p:sp>
      <p:cxnSp>
        <p:nvCxnSpPr>
          <p:cNvPr id="1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16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4993743-B10A-433C-9996-3035D2C3A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4280C55-570C-4284-9850-B2BA33DB67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標題 1"/>
          <p:cNvSpPr>
            <a:spLocks noGrp="1"/>
          </p:cNvSpPr>
          <p:nvPr>
            <p:ph type="title"/>
          </p:nvPr>
        </p:nvSpPr>
        <p:spPr>
          <a:xfrm>
            <a:off x="812935" y="813981"/>
            <a:ext cx="7061728" cy="1205821"/>
          </a:xfrm>
        </p:spPr>
        <p:txBody>
          <a:bodyPr>
            <a:noAutofit/>
          </a:bodyPr>
          <a:lstStyle/>
          <a:p>
            <a:pPr lvl="0"/>
            <a:r>
              <a:rPr lang="en-US" altLang="zh-TW" sz="4000" b="1"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Extended Learning: Regional Ethnic Autonomy</a:t>
            </a:r>
            <a:endParaRPr lang="zh-CN" altLang="en-US" sz="40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内容占位符 2">
            <a:extLst>
              <a:ext uri="{FF2B5EF4-FFF2-40B4-BE49-F238E27FC236}">
                <a16:creationId xmlns:a16="http://schemas.microsoft.com/office/drawing/2014/main" id="{A7B5C4D4-A5F4-4039-B3A1-954D58EA5D1F}"/>
              </a:ext>
            </a:extLst>
          </p:cNvPr>
          <p:cNvSpPr>
            <a:spLocks noGrp="1"/>
          </p:cNvSpPr>
          <p:nvPr>
            <p:ph idx="1"/>
          </p:nvPr>
        </p:nvSpPr>
        <p:spPr>
          <a:xfrm>
            <a:off x="1202460" y="2310331"/>
            <a:ext cx="6603191" cy="3345623"/>
          </a:xfrm>
        </p:spPr>
        <p:txBody>
          <a:bodyPr>
            <a:normAutofit fontScale="70000" lnSpcReduction="20000"/>
          </a:bodyPr>
          <a:lstStyle/>
          <a:p>
            <a:pPr marL="0" indent="0" algn="just">
              <a:lnSpc>
                <a:spcPct val="120000"/>
              </a:lnSpc>
              <a:buNone/>
            </a:pP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The People’s Republic of China is a </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unified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multi-ethnic state.</a:t>
            </a:r>
            <a:endParaRPr lang="en-US" altLang="zh-CN" sz="32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20000"/>
              </a:lnSpc>
              <a:buNone/>
            </a:pPr>
            <a:endParaRPr lang="en-US" altLang="zh-CN" sz="3200" dirty="0">
              <a:latin typeface="DFKai-SB" panose="03000509000000000000" pitchFamily="65" charset="-120"/>
              <a:ea typeface="DFKai-SB" panose="03000509000000000000" pitchFamily="65" charset="-120"/>
            </a:endParaRPr>
          </a:p>
          <a:p>
            <a:pPr marL="0" indent="0" algn="just">
              <a:lnSpc>
                <a:spcPct val="120000"/>
              </a:lnSpc>
              <a:buNone/>
            </a:pP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The People’s Republic of China </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is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 </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unified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multi-ethnic state. It has 56 ethnic groups, among whom socialist </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ethnic relations based on equality</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unity,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mutual assistance, and harmony have been established </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from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long-term communication, exchange and integration. </a:t>
            </a:r>
            <a:endParaRPr lang="zh-CN" altLang="en-US" sz="2400" dirty="0">
              <a:latin typeface="新細明體" panose="02020500000000000000" pitchFamily="18" charset="-120"/>
              <a:ea typeface="新細明體" panose="02020500000000000000" pitchFamily="18" charset="-120"/>
            </a:endParaRPr>
          </a:p>
        </p:txBody>
      </p:sp>
      <p:pic>
        <p:nvPicPr>
          <p:cNvPr id="7" name="圖形 6" descr="網頁設計 以實心填滿">
            <a:extLst>
              <a:ext uri="{FF2B5EF4-FFF2-40B4-BE49-F238E27FC236}">
                <a16:creationId xmlns:a16="http://schemas.microsoft.com/office/drawing/2014/main" id="{27708EDA-00A9-2940-89CF-ECDCA5542C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42701" y="5501301"/>
            <a:ext cx="1104741" cy="1104741"/>
          </a:xfrm>
          <a:prstGeom prst="rect">
            <a:avLst/>
          </a:prstGeom>
        </p:spPr>
      </p:pic>
      <p:sp>
        <p:nvSpPr>
          <p:cNvPr id="2" name="灯片编号占位符 1">
            <a:extLst>
              <a:ext uri="{FF2B5EF4-FFF2-40B4-BE49-F238E27FC236}">
                <a16:creationId xmlns:a16="http://schemas.microsoft.com/office/drawing/2014/main" id="{697CFAD3-F324-4B03-A8E9-660101094D29}"/>
              </a:ext>
            </a:extLst>
          </p:cNvPr>
          <p:cNvSpPr>
            <a:spLocks noGrp="1"/>
          </p:cNvSpPr>
          <p:nvPr>
            <p:ph type="sldNum" sz="quarter" idx="12"/>
          </p:nvPr>
        </p:nvSpPr>
        <p:spPr>
          <a:xfrm>
            <a:off x="10707624" y="6382512"/>
            <a:ext cx="685800" cy="32004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zh-HK" altLang="en-US" sz="1200" b="0" i="0" u="none" strike="noStrike" kern="1200" cap="none" spc="0" normalizeH="0" baseline="0" noProof="0" dirty="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sp>
        <p:nvSpPr>
          <p:cNvPr id="5" name="标题 1"/>
          <p:cNvSpPr txBox="1">
            <a:spLocks/>
          </p:cNvSpPr>
          <p:nvPr/>
        </p:nvSpPr>
        <p:spPr>
          <a:xfrm>
            <a:off x="497149" y="365125"/>
            <a:ext cx="7408255" cy="1476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p:txBody>
      </p:sp>
      <p:sp>
        <p:nvSpPr>
          <p:cNvPr id="10" name="文字方塊 9"/>
          <p:cNvSpPr txBox="1"/>
          <p:nvPr/>
        </p:nvSpPr>
        <p:spPr>
          <a:xfrm>
            <a:off x="2147442" y="5655954"/>
            <a:ext cx="9202388"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Video:</a:t>
            </a:r>
            <a:r>
              <a:rPr kumimoji="0" lang="en-US" altLang="zh-TW" sz="18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 How many </a:t>
            </a:r>
            <a:r>
              <a:rPr kumimoji="0" lang="en-US" altLang="zh-TW" sz="1800" b="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ethnic minority groups </a:t>
            </a:r>
            <a:r>
              <a:rPr kumimoji="0" lang="en-US" altLang="zh-TW" sz="18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does China have?</a:t>
            </a:r>
            <a:endPar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hlinkClick r:id="rId4"/>
              </a:rPr>
              <a:t>https://haokan.baidu.com/v?vid=10586831975894646222&amp;pd=bjh&amp;fr=bjhauthor&amp;type=video</a:t>
            </a:r>
            <a:endPar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altLang="zh-HK"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sym typeface="Wingdings 3" panose="05040102010807070707" pitchFamily="18" charset="2"/>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zh-HK"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6" name="图片 6">
            <a:extLst>
              <a:ext uri="{FF2B5EF4-FFF2-40B4-BE49-F238E27FC236}">
                <a16:creationId xmlns:a16="http://schemas.microsoft.com/office/drawing/2014/main" id="{D885B159-9A27-45EA-8973-4174540F52F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39523" y="2793075"/>
            <a:ext cx="3483436" cy="1994087"/>
          </a:xfrm>
          <a:prstGeom prst="rect">
            <a:avLst/>
          </a:prstGeom>
        </p:spPr>
      </p:pic>
      <p:sp>
        <p:nvSpPr>
          <p:cNvPr id="18" name="文本框 8">
            <a:extLst>
              <a:ext uri="{FF2B5EF4-FFF2-40B4-BE49-F238E27FC236}">
                <a16:creationId xmlns:a16="http://schemas.microsoft.com/office/drawing/2014/main" id="{071372A5-154B-486D-9842-D4F8F3F7D33D}"/>
              </a:ext>
            </a:extLst>
          </p:cNvPr>
          <p:cNvSpPr txBox="1"/>
          <p:nvPr/>
        </p:nvSpPr>
        <p:spPr>
          <a:xfrm>
            <a:off x="8369521" y="4848728"/>
            <a:ext cx="279677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 photo of </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representatives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from</a:t>
            </a:r>
            <a:r>
              <a:rPr kumimoji="0" lang="en-US" altLang="zh-CN" sz="18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56 ethnic groups</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76468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a:extLst>
              <a:ext uri="{FF2B5EF4-FFF2-40B4-BE49-F238E27FC236}">
                <a16:creationId xmlns:a16="http://schemas.microsoft.com/office/drawing/2014/main" id="{A7B5C4D4-A5F4-4039-B3A1-954D58EA5D1F}"/>
              </a:ext>
            </a:extLst>
          </p:cNvPr>
          <p:cNvSpPr>
            <a:spLocks noGrp="1"/>
          </p:cNvSpPr>
          <p:nvPr>
            <p:ph idx="4294967295"/>
          </p:nvPr>
        </p:nvSpPr>
        <p:spPr>
          <a:xfrm>
            <a:off x="565765" y="1721503"/>
            <a:ext cx="10831398" cy="4337598"/>
          </a:xfrm>
        </p:spPr>
        <p:txBody>
          <a:bodyPr wrap="square">
            <a:spAutoFit/>
          </a:bodyPr>
          <a:lstStyle/>
          <a:p>
            <a:pPr algn="just">
              <a:lnSpc>
                <a:spcPct val="120000"/>
              </a:lnSpc>
            </a:pPr>
            <a:r>
              <a:rPr lang="en-US" altLang="zh-TW" sz="2400">
                <a:latin typeface="Times New Roman" panose="02020603050405020304" pitchFamily="18" charset="0"/>
                <a:ea typeface="DFKai-SB" panose="03000509000000000000" pitchFamily="65" charset="-120"/>
                <a:cs typeface="Times New Roman" panose="02020603050405020304" pitchFamily="18" charset="0"/>
              </a:rPr>
              <a:t>Regional </a:t>
            </a:r>
            <a:r>
              <a:rPr lang="en-US" altLang="zh-TW" sz="2400" smtClean="0">
                <a:latin typeface="Times New Roman" panose="02020603050405020304" pitchFamily="18" charset="0"/>
                <a:ea typeface="DFKai-SB" panose="03000509000000000000" pitchFamily="65" charset="-120"/>
                <a:cs typeface="Times New Roman" panose="02020603050405020304" pitchFamily="18" charset="0"/>
              </a:rPr>
              <a:t>ethnic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autonomy means that the minority nationalities, under unified state leadership, </a:t>
            </a:r>
            <a:r>
              <a:rPr lang="en-US" altLang="zh-TW" sz="2400" dirty="0" err="1">
                <a:latin typeface="Times New Roman" panose="02020603050405020304" pitchFamily="18" charset="0"/>
                <a:ea typeface="DFKai-SB" panose="03000509000000000000" pitchFamily="65" charset="-120"/>
                <a:cs typeface="Times New Roman" panose="02020603050405020304" pitchFamily="18" charset="0"/>
              </a:rPr>
              <a:t>practise</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 regional autonomy in areas where they live in concentrated communities and set up organs of self-government for the exercise of the power of autonomy.</a:t>
            </a:r>
          </a:p>
          <a:p>
            <a:pPr algn="just">
              <a:lnSpc>
                <a:spcPct val="120000"/>
              </a:lnSpc>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National autonomous areas shall be classified into autonomous regions, autonomous prefectures and autonomous counties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i="1" dirty="0">
                <a:latin typeface="Times New Roman" panose="02020603050405020304" pitchFamily="18" charset="0"/>
                <a:ea typeface="DFKai-SB" panose="03000509000000000000" pitchFamily="65" charset="-120"/>
                <a:cs typeface="Times New Roman" panose="02020603050405020304" pitchFamily="18" charset="0"/>
              </a:rPr>
              <a:t>qi</a:t>
            </a:r>
            <a:r>
              <a:rPr lang="zh-CN" altLang="en-US" sz="2400" i="1" dirty="0">
                <a:latin typeface="Times New Roman" panose="02020603050405020304" pitchFamily="18" charset="0"/>
                <a:ea typeface="DFKai-SB" panose="03000509000000000000" pitchFamily="65" charset="-120"/>
                <a:cs typeface="Times New Roman" panose="02020603050405020304" pitchFamily="18" charset="0"/>
              </a:rPr>
              <a:t>旗</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All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national autonomous areas are integral parts of the People's Republic of China.</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20000"/>
              </a:lnSpc>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By the end of 2019, 155 ethnic autonomy regions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had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been set up, including 5 autonomous regions, 30 autonomous prefectures and 120 autonomous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counties (</a:t>
            </a:r>
            <a:r>
              <a:rPr lang="en-US" altLang="zh-TW" sz="2400" i="1" dirty="0" smtClean="0">
                <a:latin typeface="Times New Roman" panose="02020603050405020304" pitchFamily="18" charset="0"/>
                <a:ea typeface="DFKai-SB" panose="03000509000000000000" pitchFamily="65" charset="-120"/>
                <a:cs typeface="Times New Roman" panose="02020603050405020304" pitchFamily="18" charset="0"/>
              </a:rPr>
              <a:t>qi</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标题 1"/>
          <p:cNvSpPr txBox="1">
            <a:spLocks/>
          </p:cNvSpPr>
          <p:nvPr/>
        </p:nvSpPr>
        <p:spPr>
          <a:xfrm>
            <a:off x="497149" y="365125"/>
            <a:ext cx="11151511" cy="1476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p:txBody>
      </p:sp>
      <p:sp>
        <p:nvSpPr>
          <p:cNvPr id="10" name="文本框 9">
            <a:extLst>
              <a:ext uri="{FF2B5EF4-FFF2-40B4-BE49-F238E27FC236}">
                <a16:creationId xmlns:a16="http://schemas.microsoft.com/office/drawing/2014/main" id="{5CD6FC9B-C74E-403C-AD7C-8AF0A9888203}"/>
              </a:ext>
            </a:extLst>
          </p:cNvPr>
          <p:cNvSpPr txBox="1"/>
          <p:nvPr/>
        </p:nvSpPr>
        <p:spPr>
          <a:xfrm>
            <a:off x="277331" y="363575"/>
            <a:ext cx="11705446" cy="1200329"/>
          </a:xfrm>
          <a:prstGeom prst="rect">
            <a:avLst/>
          </a:prstGeom>
          <a:noFill/>
        </p:spPr>
        <p:txBody>
          <a:bodyPr wrap="square">
            <a:spAutoFit/>
          </a:bodyPr>
          <a:lstStyle/>
          <a:p>
            <a:pPr lvl="0">
              <a:defRPr/>
            </a:pPr>
            <a:r>
              <a:rPr lang="en-US" altLang="zh-TW" sz="3600" b="1" dirty="0" smtClean="0">
                <a:latin typeface="Times New Roman" panose="02020603050405020304" pitchFamily="18" charset="0"/>
                <a:ea typeface="DFKai-SB" panose="03000509000000000000" pitchFamily="65" charset="-120"/>
                <a:cs typeface="Times New Roman" panose="02020603050405020304" pitchFamily="18" charset="0"/>
              </a:rPr>
              <a:t>Extended Learning</a:t>
            </a:r>
            <a:r>
              <a:rPr kumimoji="0" lang="en-US" altLang="zh-TW"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TW" sz="3600" b="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regional ethnic autonomy is </a:t>
            </a:r>
            <a:r>
              <a:rPr lang="en-US" altLang="zh-TW"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 </a:t>
            </a:r>
            <a:r>
              <a:rPr lang="en-US" altLang="zh-TW" sz="3600" b="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basic </a:t>
            </a:r>
            <a:r>
              <a:rPr lang="en-US" altLang="zh-TW"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political system of </a:t>
            </a:r>
            <a:r>
              <a:rPr lang="en-US" altLang="zh-TW" sz="3600" b="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China</a:t>
            </a:r>
            <a:endParaRPr kumimoji="0" lang="zh-TW"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灯片编号占位符 2">
            <a:extLst>
              <a:ext uri="{FF2B5EF4-FFF2-40B4-BE49-F238E27FC236}">
                <a16:creationId xmlns:a16="http://schemas.microsoft.com/office/drawing/2014/main" id="{E3309237-F54E-433A-9148-A344E5F0E4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235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a:extLst>
              <a:ext uri="{FF2B5EF4-FFF2-40B4-BE49-F238E27FC236}">
                <a16:creationId xmlns:a16="http://schemas.microsoft.com/office/drawing/2014/main" id="{A7B5C4D4-A5F4-4039-B3A1-954D58EA5D1F}"/>
              </a:ext>
            </a:extLst>
          </p:cNvPr>
          <p:cNvSpPr>
            <a:spLocks noGrp="1"/>
          </p:cNvSpPr>
          <p:nvPr>
            <p:ph idx="4294967295"/>
          </p:nvPr>
        </p:nvSpPr>
        <p:spPr>
          <a:xfrm>
            <a:off x="358942" y="1902837"/>
            <a:ext cx="11327818" cy="4503797"/>
          </a:xfrm>
        </p:spPr>
        <p:txBody>
          <a:bodyPr wrap="square">
            <a:spAutoFit/>
          </a:bodyPr>
          <a:lstStyle/>
          <a:p>
            <a:pPr algn="just">
              <a:lnSpc>
                <a:spcPct val="150000"/>
              </a:lnSpc>
            </a:pP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Article 111(1)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of the Constitution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states that: “Residents committees and villagers committees, established among urban and rural residents on the basis of their place of residence, are primary-level people's organizations for self-governance …” </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50000"/>
              </a:lnSpc>
            </a:pP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Self-governance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the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grass-roots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level is a democratic system and governance mode in which the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people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exercise democratic rights in accordance with laws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so as to enable them to exercise self-management</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 self-education, self-service and self-supervision under the leadership of urban and rural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grass-roots CPC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committees in their place of residence, and on the basis of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mass </a:t>
            </a:r>
            <a:r>
              <a:rPr lang="en-US" altLang="zh-TW" sz="2000" dirty="0" err="1" smtClean="0">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the grass-roots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level.</a:t>
            </a:r>
          </a:p>
          <a:p>
            <a:pPr algn="just">
              <a:lnSpc>
                <a:spcPct val="150000"/>
              </a:lnSpc>
            </a:pP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Mass </a:t>
            </a:r>
            <a:r>
              <a:rPr lang="en-US" altLang="zh-TW" sz="2000" dirty="0" err="1" smtClean="0">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at the grass-roots level are villagers committees in rural areas and residents committees  in urban areas.</a:t>
            </a:r>
            <a:endParaRPr lang="zh-TW"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标题 1"/>
          <p:cNvSpPr txBox="1">
            <a:spLocks/>
          </p:cNvSpPr>
          <p:nvPr/>
        </p:nvSpPr>
        <p:spPr>
          <a:xfrm>
            <a:off x="497149" y="365125"/>
            <a:ext cx="11151511" cy="1476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j-cs"/>
            </a:endParaRPr>
          </a:p>
        </p:txBody>
      </p:sp>
      <p:sp>
        <p:nvSpPr>
          <p:cNvPr id="8" name="矩形 7">
            <a:extLst>
              <a:ext uri="{FF2B5EF4-FFF2-40B4-BE49-F238E27FC236}">
                <a16:creationId xmlns:a16="http://schemas.microsoft.com/office/drawing/2014/main" id="{613ABA55-F381-40A3-B02C-2EAF8C64C237}"/>
              </a:ext>
            </a:extLst>
          </p:cNvPr>
          <p:cNvSpPr/>
          <p:nvPr/>
        </p:nvSpPr>
        <p:spPr>
          <a:xfrm>
            <a:off x="320842" y="257059"/>
            <a:ext cx="11542546" cy="1323439"/>
          </a:xfrm>
          <a:prstGeom prst="rect">
            <a:avLst/>
          </a:prstGeom>
        </p:spPr>
        <p:txBody>
          <a:bodyPr wrap="square">
            <a:spAutoFit/>
          </a:bodyPr>
          <a:lstStyle/>
          <a:p>
            <a:pPr lvl="0">
              <a:defRPr/>
            </a:pPr>
            <a:r>
              <a:rPr lang="en-US" altLang="zh-TW" sz="4000" b="1" dirty="0" smtClean="0">
                <a:latin typeface="Times New Roman" panose="02020603050405020304" pitchFamily="18" charset="0"/>
                <a:ea typeface="DFKai-SB" panose="03000509000000000000" pitchFamily="65" charset="-120"/>
                <a:cs typeface="Times New Roman" panose="02020603050405020304" pitchFamily="18" charset="0"/>
              </a:rPr>
              <a:t>Extended</a:t>
            </a:r>
            <a:r>
              <a:rPr lang="en-US" altLang="zh-TW" sz="4000" b="1"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4000" b="1" dirty="0" smtClean="0">
                <a:latin typeface="Times New Roman" panose="02020603050405020304" pitchFamily="18" charset="0"/>
                <a:ea typeface="DFKai-SB" panose="03000509000000000000" pitchFamily="65" charset="-120"/>
                <a:cs typeface="Times New Roman" panose="02020603050405020304" pitchFamily="18" charset="0"/>
              </a:rPr>
              <a:t>Learning</a:t>
            </a:r>
            <a:r>
              <a:rPr kumimoji="0" lang="en-US" altLang="zh-TW" sz="4000" b="1" i="0" u="none" strike="noStrike" kern="1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TW" sz="4000" b="1"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br>
              <a:rPr lang="en-US" altLang="zh-TW" sz="4000" b="1"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br>
            <a:r>
              <a:rPr lang="en-US" altLang="zh-TW" sz="4000" b="1" dirty="0" smtClean="0">
                <a:latin typeface="Times New Roman" panose="02020603050405020304" pitchFamily="18" charset="0"/>
                <a:ea typeface="DFKai-SB" panose="03000509000000000000" pitchFamily="65" charset="-120"/>
                <a:cs typeface="Times New Roman" panose="02020603050405020304" pitchFamily="18" charset="0"/>
              </a:rPr>
              <a:t>Self-governance of primary-level people</a:t>
            </a:r>
            <a:endParaRPr lang="zh-TW" altLang="en-US" sz="40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灯片编号占位符 2">
            <a:extLst>
              <a:ext uri="{FF2B5EF4-FFF2-40B4-BE49-F238E27FC236}">
                <a16:creationId xmlns:a16="http://schemas.microsoft.com/office/drawing/2014/main" id="{D50F459A-CBEB-4F57-AEAD-D515BE4A00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904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a:spLocks noGrp="1"/>
          </p:cNvSpPr>
          <p:nvPr>
            <p:ph idx="4294967295"/>
          </p:nvPr>
        </p:nvSpPr>
        <p:spPr>
          <a:xfrm>
            <a:off x="974724" y="1404965"/>
            <a:ext cx="10615295" cy="6393314"/>
          </a:xfrm>
        </p:spPr>
        <p:txBody>
          <a:bodyPr>
            <a:noAutofit/>
          </a:bodyPr>
          <a:lstStyle/>
          <a:p>
            <a:pPr marL="0" indent="0" algn="just">
              <a:lnSpc>
                <a:spcPct val="120000"/>
              </a:lnSpc>
              <a:buNone/>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residents </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committees are responsible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for:</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a:p>
            <a:pPr marL="914400" lvl="1" indent="-457200" algn="just">
              <a:lnSpc>
                <a:spcPct val="120000"/>
              </a:lnSpc>
              <a:buFont typeface="+mj-lt"/>
              <a:buAutoNum type="arabicPeriod"/>
            </a:pPr>
            <a:r>
              <a:rPr lang="en-US" altLang="zh-TW" sz="2000" dirty="0" err="1" smtClean="0">
                <a:latin typeface="Times New Roman" panose="02020603050405020304" pitchFamily="18" charset="0"/>
                <a:ea typeface="DFKai-SB" panose="03000509000000000000" pitchFamily="65" charset="-120"/>
                <a:cs typeface="Times New Roman" panose="02020603050405020304" pitchFamily="18" charset="0"/>
              </a:rPr>
              <a:t>Publicising</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the Constitution, laws, regulations and state policies and safeguarding the residents’ lawful rights and interests;</a:t>
            </a:r>
            <a:endParaRPr lang="zh-TW" altLang="en-US" sz="2000" dirty="0">
              <a:latin typeface="Times New Roman" panose="02020603050405020304" pitchFamily="18" charset="0"/>
              <a:ea typeface="DFKai-SB" panose="03000509000000000000" pitchFamily="65" charset="-120"/>
              <a:cs typeface="Times New Roman" panose="02020603050405020304" pitchFamily="18" charset="0"/>
            </a:endParaRPr>
          </a:p>
          <a:p>
            <a:pPr marL="914400" lvl="1" indent="-457200" algn="just">
              <a:lnSpc>
                <a:spcPct val="120000"/>
              </a:lnSpc>
              <a:buFont typeface="+mj-lt"/>
              <a:buAutoNum type="arabicPeriod"/>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Handling public affairs and public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welfare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services of the residents in local residential areas;</a:t>
            </a:r>
            <a:endParaRPr lang="zh-TW" altLang="en-US" sz="2000" dirty="0">
              <a:latin typeface="Times New Roman" panose="02020603050405020304" pitchFamily="18" charset="0"/>
              <a:ea typeface="DFKai-SB" panose="03000509000000000000" pitchFamily="65" charset="-120"/>
              <a:cs typeface="Times New Roman" panose="02020603050405020304" pitchFamily="18" charset="0"/>
            </a:endParaRPr>
          </a:p>
          <a:p>
            <a:pPr marL="914400" lvl="1" indent="-457200" algn="just">
              <a:lnSpc>
                <a:spcPct val="120000"/>
              </a:lnSpc>
              <a:buFont typeface="+mj-lt"/>
              <a:buAutoNum type="arabicPeriod"/>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Mediating disputes among the residents;</a:t>
            </a:r>
            <a:endParaRPr lang="zh-TW" altLang="en-US" sz="2000" dirty="0">
              <a:latin typeface="Times New Roman" panose="02020603050405020304" pitchFamily="18" charset="0"/>
              <a:ea typeface="DFKai-SB" panose="03000509000000000000" pitchFamily="65" charset="-120"/>
              <a:cs typeface="Times New Roman" panose="02020603050405020304" pitchFamily="18" charset="0"/>
            </a:endParaRPr>
          </a:p>
          <a:p>
            <a:pPr marL="914400" lvl="1" indent="-457200" algn="just">
              <a:lnSpc>
                <a:spcPct val="120000"/>
              </a:lnSpc>
              <a:buFont typeface="+mj-lt"/>
              <a:buAutoNum type="arabicPeriod"/>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Helping maintain public order;</a:t>
            </a:r>
            <a:endParaRPr lang="zh-TW" altLang="en-US" sz="2000" dirty="0">
              <a:latin typeface="Times New Roman" panose="02020603050405020304" pitchFamily="18" charset="0"/>
              <a:ea typeface="DFKai-SB" panose="03000509000000000000" pitchFamily="65" charset="-120"/>
              <a:cs typeface="Times New Roman" panose="02020603050405020304" pitchFamily="18" charset="0"/>
            </a:endParaRPr>
          </a:p>
          <a:p>
            <a:pPr marL="914400" lvl="1" indent="-457200" algn="just">
              <a:lnSpc>
                <a:spcPct val="120000"/>
              </a:lnSpc>
              <a:buFont typeface="+mj-lt"/>
              <a:buAutoNum type="arabicPeriod"/>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Assisting the local people’s government or its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agencies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in its work related to the interests of the residents, such as public health, family planning, special care for disabled servicemen and for family members of revolutionary martyrs and servicemen, social relief, and juvenile education; and  </a:t>
            </a:r>
          </a:p>
          <a:p>
            <a:pPr marL="914400" lvl="1" indent="-457200">
              <a:lnSpc>
                <a:spcPct val="120000"/>
              </a:lnSpc>
              <a:buFont typeface="+mj-lt"/>
              <a:buAutoNum type="arabicPeriod"/>
            </a:pP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Conveying residents’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opinions, demands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and making suggestions to the local people's government or its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agencies.</a:t>
            </a:r>
            <a:endParaRPr lang="zh-TW" altLang="en-US" sz="2000" dirty="0">
              <a:latin typeface="Times New Roman" panose="02020603050405020304" pitchFamily="18" charset="0"/>
              <a:ea typeface="DFKai-SB" panose="03000509000000000000" pitchFamily="65" charset="-120"/>
              <a:cs typeface="Times New Roman" panose="02020603050405020304" pitchFamily="18" charset="0"/>
            </a:endParaRPr>
          </a:p>
          <a:p>
            <a:pPr marL="0" indent="0">
              <a:buNone/>
            </a:pP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Source</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http://www.npc.gov.cn/wxzl/gongbao/1989-12/26/content_1481131.htm</a:t>
            </a:r>
          </a:p>
        </p:txBody>
      </p:sp>
      <p:sp>
        <p:nvSpPr>
          <p:cNvPr id="9" name="矩形 8">
            <a:extLst>
              <a:ext uri="{FF2B5EF4-FFF2-40B4-BE49-F238E27FC236}">
                <a16:creationId xmlns:a16="http://schemas.microsoft.com/office/drawing/2014/main" id="{39EF1164-4909-443F-BD00-75763E0A5135}"/>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5CC108B0-04AA-4A27-92F4-932078D88FDE}"/>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文本框 8">
            <a:extLst>
              <a:ext uri="{FF2B5EF4-FFF2-40B4-BE49-F238E27FC236}">
                <a16:creationId xmlns:a16="http://schemas.microsoft.com/office/drawing/2014/main" id="{4F6794E7-8CBF-498B-9BA9-02CBBB271B5A}"/>
              </a:ext>
            </a:extLst>
          </p:cNvPr>
          <p:cNvSpPr txBox="1">
            <a:spLocks noChangeArrowheads="1"/>
          </p:cNvSpPr>
          <p:nvPr/>
        </p:nvSpPr>
        <p:spPr bwMode="auto">
          <a:xfrm>
            <a:off x="1117211" y="419458"/>
            <a:ext cx="9192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defRPr/>
            </a:pPr>
            <a:r>
              <a:rPr lang="en-US" altLang="zh-TW" sz="3600" b="1" dirty="0" smtClean="0">
                <a:latin typeface="Times New Roman" panose="02020603050405020304" pitchFamily="18" charset="0"/>
                <a:ea typeface="DFKai-SB" panose="03000509000000000000" pitchFamily="65" charset="-120"/>
                <a:cs typeface="Times New Roman" panose="02020603050405020304" pitchFamily="18" charset="0"/>
              </a:rPr>
              <a:t>Extended </a:t>
            </a:r>
            <a: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t>Learning</a:t>
            </a:r>
            <a:endParaRPr kumimoji="0" lang="zh-CN" altLang="en-US" sz="36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2" name="直接连接符 11">
            <a:extLst>
              <a:ext uri="{FF2B5EF4-FFF2-40B4-BE49-F238E27FC236}">
                <a16:creationId xmlns:a16="http://schemas.microsoft.com/office/drawing/2014/main" id="{5BEF8DF8-9A02-4630-8B45-F06B5FBBD863}"/>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1C8DF7DA-404F-43D1-A011-E37E0BA4763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466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圖說文字 3"/>
          <p:cNvSpPr/>
          <p:nvPr/>
        </p:nvSpPr>
        <p:spPr>
          <a:xfrm>
            <a:off x="1019529" y="1586367"/>
            <a:ext cx="4074986" cy="1401989"/>
          </a:xfrm>
          <a:prstGeom prst="wedgeRoundRectCallout">
            <a:avLst>
              <a:gd name="adj1" fmla="val 45576"/>
              <a:gd name="adj2" fmla="val 93995"/>
              <a:gd name="adj3" fmla="val 16667"/>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TW" sz="2400" kern="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Happy New Year! Sorry to disturb you, but i</a:t>
            </a:r>
            <a:r>
              <a:rPr lang="en-US" altLang="zh-TW" sz="2400" kern="1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s anyone </a:t>
            </a:r>
            <a:r>
              <a:rPr lang="en-US" altLang="zh-TW" sz="2400" kern="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of your family </a:t>
            </a:r>
            <a:r>
              <a:rPr lang="en-US" altLang="zh-TW" sz="2400" kern="1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having </a:t>
            </a:r>
            <a:r>
              <a:rPr lang="en-US" altLang="zh-TW" sz="2400" kern="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 fever?</a:t>
            </a:r>
            <a:endParaRPr kumimoji="0" lang="zh-TW" altLang="en-US" sz="2400" b="0"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圓角矩形圖說文字 4"/>
          <p:cNvSpPr/>
          <p:nvPr/>
        </p:nvSpPr>
        <p:spPr>
          <a:xfrm>
            <a:off x="1019529" y="3816148"/>
            <a:ext cx="3331047" cy="1829162"/>
          </a:xfrm>
          <a:prstGeom prst="wedgeRoundRectCallout">
            <a:avLst>
              <a:gd name="adj1" fmla="val 73944"/>
              <a:gd name="adj2" fmla="val -47156"/>
              <a:gd name="adj3" fmla="val 16667"/>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Please fill out the </a:t>
            </a:r>
            <a:r>
              <a:rPr kumimoji="0" lang="en-US" altLang="zh-CN" sz="2400" b="0" i="1" u="none" strike="noStrike" kern="1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Registration Form for Visitors</a:t>
            </a:r>
            <a:r>
              <a:rPr kumimoji="0" lang="en-US" altLang="zh-CN" sz="2400" b="0" i="0" u="none" strike="noStrike" kern="1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en-US" altLang="zh-CN" sz="2400" b="0" i="0" u="none" strike="noStrike" kern="100" cap="none" spc="0" normalizeH="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endParaRPr kumimoji="0" lang="zh-TW" altLang="en-US" sz="2400" b="0"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圓角矩形圖說文字 5"/>
          <p:cNvSpPr/>
          <p:nvPr/>
        </p:nvSpPr>
        <p:spPr>
          <a:xfrm>
            <a:off x="6918370" y="1586367"/>
            <a:ext cx="4945017" cy="1445805"/>
          </a:xfrm>
          <a:prstGeom prst="wedgeRoundRectCallout">
            <a:avLst>
              <a:gd name="adj1" fmla="val -43018"/>
              <a:gd name="adj2" fmla="val 76062"/>
              <a:gd name="adj3" fmla="val 16667"/>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Have you been</a:t>
            </a:r>
            <a:r>
              <a:rPr kumimoji="0" lang="en-US" altLang="zh-TW" sz="2400" b="0" i="0" u="none" strike="noStrike" kern="100" cap="none" spc="0" normalizeH="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 to any other place during the Spring Festival? If yes, how </a:t>
            </a:r>
            <a:r>
              <a:rPr lang="en-US" altLang="zh-TW" sz="2400" kern="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did you get there? </a:t>
            </a:r>
            <a:endParaRPr kumimoji="0" lang="zh-TW" altLang="en-US" sz="2400" b="0"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圓角矩形圖說文字 6"/>
          <p:cNvSpPr/>
          <p:nvPr/>
        </p:nvSpPr>
        <p:spPr>
          <a:xfrm>
            <a:off x="7460251" y="3625848"/>
            <a:ext cx="4403137" cy="1728000"/>
          </a:xfrm>
          <a:prstGeom prst="wedgeRoundRectCallout">
            <a:avLst>
              <a:gd name="adj1" fmla="val -58396"/>
              <a:gd name="adj2" fmla="val -42620"/>
              <a:gd name="adj3" fmla="val 16667"/>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Please feel free</a:t>
            </a:r>
            <a:r>
              <a:rPr kumimoji="0" lang="en-US" altLang="zh-CN" sz="2400" b="0" i="0" u="none" strike="noStrike" kern="100" cap="none" spc="0" normalizeH="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 to tell us about your need. Fourteen days is a long period, but for the </a:t>
            </a:r>
            <a:r>
              <a:rPr kumimoji="0" lang="en-US" altLang="zh-CN" sz="2400" b="0" i="0" u="none" strike="noStrike" kern="100" cap="none" spc="0" normalizeH="0" noProof="0" dirty="0" smtClean="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safety </a:t>
            </a:r>
            <a:r>
              <a:rPr kumimoji="0" lang="en-US" altLang="zh-CN" sz="2400" b="0" i="0" u="none" strike="noStrike" kern="100" cap="none" spc="0" normalizeH="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of everyone, please hold on. </a:t>
            </a:r>
            <a:endParaRPr kumimoji="0" lang="zh-TW" altLang="en-US" sz="2400" b="0"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圖片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054" b="100000" l="0" r="100000"/>
                    </a14:imgEffect>
                  </a14:imgLayer>
                </a14:imgProps>
              </a:ext>
              <a:ext uri="{28A0092B-C50C-407E-A947-70E740481C1C}">
                <a14:useLocalDpi xmlns:a14="http://schemas.microsoft.com/office/drawing/2010/main" val="0"/>
              </a:ext>
            </a:extLst>
          </a:blip>
          <a:srcRect/>
          <a:stretch/>
        </p:blipFill>
        <p:spPr>
          <a:xfrm>
            <a:off x="5039406" y="2792369"/>
            <a:ext cx="2065291" cy="2852941"/>
          </a:xfrm>
          <a:prstGeom prst="rect">
            <a:avLst/>
          </a:prstGeom>
        </p:spPr>
      </p:pic>
      <p:sp>
        <p:nvSpPr>
          <p:cNvPr id="9" name="文字方塊 8"/>
          <p:cNvSpPr txBox="1"/>
          <p:nvPr/>
        </p:nvSpPr>
        <p:spPr>
          <a:xfrm>
            <a:off x="2936904" y="259485"/>
            <a:ext cx="882167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During COVID-19</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pandemic, what </a:t>
            </a:r>
            <a:r>
              <a:rPr kumimoji="0" lang="en-US" altLang="zh-CN" sz="3200" b="1"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do </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CN" sz="3200" b="1"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residents committees </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often ask?</a:t>
            </a:r>
            <a:endParaRPr kumimoji="0" lang="zh-HK"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字方塊 9"/>
          <p:cNvSpPr txBox="1"/>
          <p:nvPr/>
        </p:nvSpPr>
        <p:spPr>
          <a:xfrm>
            <a:off x="1285121" y="5920085"/>
            <a:ext cx="9573860" cy="461665"/>
          </a:xfrm>
          <a:prstGeom prst="rect">
            <a:avLst/>
          </a:prstGeom>
          <a:noFill/>
        </p:spPr>
        <p:txBody>
          <a:bodyPr wrap="square" rtlCol="0">
            <a:spAutoFit/>
          </a:bodyPr>
          <a:lstStyle/>
          <a:p>
            <a:pPr lvl="0" algn="just">
              <a:defRPr/>
            </a:pPr>
            <a:r>
              <a:rPr kumimoji="0" lang="en-US" altLang="zh-TW"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Question: </a:t>
            </a:r>
            <a:r>
              <a:rPr kumimoji="0" lang="en-US" altLang="zh-TW" sz="240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Which </a:t>
            </a:r>
            <a:r>
              <a:rPr kumimoji="0" lang="en-US" altLang="zh-TW" sz="240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task of </a:t>
            </a:r>
            <a:r>
              <a:rPr kumimoji="0" lang="en-US" altLang="zh-TW" sz="240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residents </a:t>
            </a:r>
            <a:r>
              <a:rPr kumimoji="0" lang="en-US" altLang="zh-TW" sz="240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committees does this case belong to?</a:t>
            </a:r>
            <a:endParaRPr kumimoji="0" lang="zh-HK" altLang="en-US" sz="240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sp>
        <p:nvSpPr>
          <p:cNvPr id="11" name="矩形 10">
            <a:extLst>
              <a:ext uri="{FF2B5EF4-FFF2-40B4-BE49-F238E27FC236}">
                <a16:creationId xmlns:a16="http://schemas.microsoft.com/office/drawing/2014/main" id="{081103BE-B30F-4F41-85EB-457E3136E7AE}"/>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3" name="矩形 12">
            <a:extLst>
              <a:ext uri="{FF2B5EF4-FFF2-40B4-BE49-F238E27FC236}">
                <a16:creationId xmlns:a16="http://schemas.microsoft.com/office/drawing/2014/main" id="{3D043467-11E3-4FB5-BB65-CB98F54301A4}"/>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4" name="文本框 8">
            <a:extLst>
              <a:ext uri="{FF2B5EF4-FFF2-40B4-BE49-F238E27FC236}">
                <a16:creationId xmlns:a16="http://schemas.microsoft.com/office/drawing/2014/main" id="{031CCB7A-550B-4BAD-BFCC-C9AE5DAA3DE2}"/>
              </a:ext>
            </a:extLst>
          </p:cNvPr>
          <p:cNvSpPr txBox="1">
            <a:spLocks noChangeArrowheads="1"/>
          </p:cNvSpPr>
          <p:nvPr/>
        </p:nvSpPr>
        <p:spPr bwMode="auto">
          <a:xfrm>
            <a:off x="1019529" y="440708"/>
            <a:ext cx="18873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Activity</a:t>
            </a:r>
            <a:endParaRPr kumimoji="0" lang="zh-C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5" name="直接连接符 14">
            <a:extLst>
              <a:ext uri="{FF2B5EF4-FFF2-40B4-BE49-F238E27FC236}">
                <a16:creationId xmlns:a16="http://schemas.microsoft.com/office/drawing/2014/main" id="{3EE746E4-801B-44EE-AF2C-B237A8FA28FE}"/>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CA8C4278-49A9-4DA0-B6EB-462EA404621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471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641BE5D0-82EF-4F2E-900A-41F9006C7654}"/>
              </a:ext>
            </a:extLst>
          </p:cNvPr>
          <p:cNvSpPr txBox="1">
            <a:spLocks noChangeArrowheads="1"/>
          </p:cNvSpPr>
          <p:nvPr/>
        </p:nvSpPr>
        <p:spPr bwMode="auto">
          <a:xfrm>
            <a:off x="1619030" y="1407647"/>
            <a:ext cx="6993766" cy="431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National</a:t>
            </a:r>
            <a:r>
              <a:rPr kumimoji="0" lang="en-US" altLang="zh-TW" sz="28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People’s Congress</a:t>
            </a:r>
            <a:endPar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President of the People’s Republic of China</a:t>
            </a:r>
            <a:endPar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State Council</a:t>
            </a:r>
            <a:endPar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Central</a:t>
            </a:r>
            <a:r>
              <a:rPr kumimoji="0" lang="en-US" altLang="zh-TW" sz="28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Military Commission</a:t>
            </a:r>
            <a:endPar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National Supervisory Commission</a:t>
            </a:r>
            <a:endPar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Supreme</a:t>
            </a:r>
            <a:r>
              <a:rPr lang="en-US" altLang="zh-TW" sz="2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en-US" altLang="zh-TW"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People’s Court</a:t>
            </a:r>
            <a:endPar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pPr lvl="0" algn="just">
              <a:lnSpc>
                <a:spcPct val="140000"/>
              </a:lnSpc>
              <a:defRPr/>
            </a:pPr>
            <a:r>
              <a:rPr lang="en-US" altLang="zh-TW"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Supreme People’s </a:t>
            </a:r>
            <a:r>
              <a:rPr lang="en-US" altLang="zh-TW" sz="28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Procuratorate</a:t>
            </a:r>
            <a:endParaRPr kumimoji="0" lang="zh-TW"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p:txBody>
      </p:sp>
      <p:sp>
        <p:nvSpPr>
          <p:cNvPr id="5" name="任意多边形: 形状 4">
            <a:extLst>
              <a:ext uri="{FF2B5EF4-FFF2-40B4-BE49-F238E27FC236}">
                <a16:creationId xmlns:a16="http://schemas.microsoft.com/office/drawing/2014/main" id="{E672EC55-BD92-44DF-B0B5-15E7AB4F7268}"/>
              </a:ext>
            </a:extLst>
          </p:cNvPr>
          <p:cNvSpPr/>
          <p:nvPr/>
        </p:nvSpPr>
        <p:spPr>
          <a:xfrm>
            <a:off x="6110288" y="2363465"/>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marL="0" marR="0" lvl="0" indent="0" algn="l" defTabSz="2400300" rtl="0" eaLnBrk="1" fontAlgn="auto" latinLnBrk="0" hangingPunct="1">
              <a:lnSpc>
                <a:spcPct val="90000"/>
              </a:lnSpc>
              <a:spcBef>
                <a:spcPts val="0"/>
              </a:spcBef>
              <a:spcAft>
                <a:spcPct val="35000"/>
              </a:spcAft>
              <a:buClrTx/>
              <a:buSzTx/>
              <a:buFontTx/>
              <a:buNone/>
              <a:tabLst/>
              <a:defRPr/>
            </a:pPr>
            <a:endParaRPr kumimoji="0" lang="zh-CN" altLang="en-US" sz="5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cs typeface="+mn-cs"/>
            </a:endParaRPr>
          </a:p>
        </p:txBody>
      </p:sp>
      <p:grpSp>
        <p:nvGrpSpPr>
          <p:cNvPr id="18" name="组合 17">
            <a:extLst>
              <a:ext uri="{FF2B5EF4-FFF2-40B4-BE49-F238E27FC236}">
                <a16:creationId xmlns:a16="http://schemas.microsoft.com/office/drawing/2014/main" id="{34269FD0-6B73-4779-A1C7-CBEC43892F2E}"/>
              </a:ext>
            </a:extLst>
          </p:cNvPr>
          <p:cNvGrpSpPr/>
          <p:nvPr/>
        </p:nvGrpSpPr>
        <p:grpSpPr>
          <a:xfrm>
            <a:off x="979177" y="1578344"/>
            <a:ext cx="7025904" cy="523453"/>
            <a:chOff x="1896153" y="1769612"/>
            <a:chExt cx="8174037" cy="571500"/>
          </a:xfrm>
        </p:grpSpPr>
        <p:sp>
          <p:nvSpPr>
            <p:cNvPr id="7" name="矩形: 圆顶角 6">
              <a:extLst>
                <a:ext uri="{FF2B5EF4-FFF2-40B4-BE49-F238E27FC236}">
                  <a16:creationId xmlns:a16="http://schemas.microsoft.com/office/drawing/2014/main" id="{8129D9E4-EFAB-43FD-A309-41D88626CB67}"/>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marL="0" marR="0" lvl="0" indent="0" algn="l" defTabSz="2889250" rtl="0" eaLnBrk="1" fontAlgn="auto" latinLnBrk="0" hangingPunct="1">
                <a:lnSpc>
                  <a:spcPct val="90000"/>
                </a:lnSpc>
                <a:spcBef>
                  <a:spcPts val="0"/>
                </a:spcBef>
                <a:spcAft>
                  <a:spcPct val="35000"/>
                </a:spcAft>
                <a:buClrTx/>
                <a:buSzTx/>
                <a:buFontTx/>
                <a:buNone/>
                <a:tabLst/>
                <a:defRPr/>
              </a:pPr>
              <a:endParaRPr kumimoji="0" lang="zh-CN" altLang="en-US" sz="65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星形: 四角 7">
              <a:extLst>
                <a:ext uri="{FF2B5EF4-FFF2-40B4-BE49-F238E27FC236}">
                  <a16:creationId xmlns:a16="http://schemas.microsoft.com/office/drawing/2014/main" id="{67F73CAE-333A-4B30-B96A-CF9ADC6E8016}"/>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7" name="任意多边形: 形状 16">
            <a:extLst>
              <a:ext uri="{FF2B5EF4-FFF2-40B4-BE49-F238E27FC236}">
                <a16:creationId xmlns:a16="http://schemas.microsoft.com/office/drawing/2014/main" id="{07C240A3-5688-4AC1-BD37-EBBF2E6A4484}"/>
              </a:ext>
            </a:extLst>
          </p:cNvPr>
          <p:cNvSpPr/>
          <p:nvPr/>
        </p:nvSpPr>
        <p:spPr>
          <a:xfrm>
            <a:off x="2009866" y="529858"/>
            <a:ext cx="8220664" cy="6734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tabLst/>
              <a:defRPr/>
            </a:pPr>
            <a:r>
              <a:rPr kumimoji="0" lang="en-US" altLang="zh-TW" sz="44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rPr>
              <a:t>Central Government Organs</a:t>
            </a:r>
            <a:endParaRPr kumimoji="0" lang="zh-TW"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9" name="组合 18">
            <a:extLst>
              <a:ext uri="{FF2B5EF4-FFF2-40B4-BE49-F238E27FC236}">
                <a16:creationId xmlns:a16="http://schemas.microsoft.com/office/drawing/2014/main" id="{7F431213-ECF2-4E6D-998F-3C3BFF77EB4D}"/>
              </a:ext>
            </a:extLst>
          </p:cNvPr>
          <p:cNvGrpSpPr/>
          <p:nvPr/>
        </p:nvGrpSpPr>
        <p:grpSpPr>
          <a:xfrm>
            <a:off x="979177" y="2155948"/>
            <a:ext cx="7017904" cy="523453"/>
            <a:chOff x="1896153" y="1769612"/>
            <a:chExt cx="8174037" cy="571500"/>
          </a:xfrm>
        </p:grpSpPr>
        <p:sp>
          <p:nvSpPr>
            <p:cNvPr id="20" name="矩形: 圆顶角 19">
              <a:extLst>
                <a:ext uri="{FF2B5EF4-FFF2-40B4-BE49-F238E27FC236}">
                  <a16:creationId xmlns:a16="http://schemas.microsoft.com/office/drawing/2014/main" id="{207A8CD1-B4C8-4BDA-AF6F-74BF92FF6D93}"/>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marL="0" marR="0" lvl="0" indent="0" algn="l" defTabSz="2889250" rtl="0" eaLnBrk="1" fontAlgn="auto" latinLnBrk="0" hangingPunct="1">
                <a:lnSpc>
                  <a:spcPct val="90000"/>
                </a:lnSpc>
                <a:spcBef>
                  <a:spcPts val="0"/>
                </a:spcBef>
                <a:spcAft>
                  <a:spcPct val="35000"/>
                </a:spcAft>
                <a:buClrTx/>
                <a:buSzTx/>
                <a:buFontTx/>
                <a:buNone/>
                <a:tabLst/>
                <a:defRPr/>
              </a:pPr>
              <a:endParaRPr kumimoji="0" lang="zh-CN" altLang="en-US" sz="65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21" name="星形: 四角 20">
              <a:extLst>
                <a:ext uri="{FF2B5EF4-FFF2-40B4-BE49-F238E27FC236}">
                  <a16:creationId xmlns:a16="http://schemas.microsoft.com/office/drawing/2014/main" id="{CB0ABE9A-2400-41F9-B95F-3C438FDBC092}"/>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2" name="组合 21">
            <a:extLst>
              <a:ext uri="{FF2B5EF4-FFF2-40B4-BE49-F238E27FC236}">
                <a16:creationId xmlns:a16="http://schemas.microsoft.com/office/drawing/2014/main" id="{C9EA44BB-72A2-428A-992F-294B0FEEFE58}"/>
              </a:ext>
            </a:extLst>
          </p:cNvPr>
          <p:cNvGrpSpPr/>
          <p:nvPr/>
        </p:nvGrpSpPr>
        <p:grpSpPr>
          <a:xfrm>
            <a:off x="979176" y="2713623"/>
            <a:ext cx="6991661" cy="523453"/>
            <a:chOff x="1896153" y="1769612"/>
            <a:chExt cx="8174037" cy="571500"/>
          </a:xfrm>
        </p:grpSpPr>
        <p:sp>
          <p:nvSpPr>
            <p:cNvPr id="23" name="矩形: 圆顶角 22">
              <a:extLst>
                <a:ext uri="{FF2B5EF4-FFF2-40B4-BE49-F238E27FC236}">
                  <a16:creationId xmlns:a16="http://schemas.microsoft.com/office/drawing/2014/main" id="{5186BA74-FEB9-4696-AA4D-EC22A01E531A}"/>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marL="0" marR="0" lvl="0" indent="0" algn="l" defTabSz="2889250" rtl="0" eaLnBrk="1" fontAlgn="auto" latinLnBrk="0" hangingPunct="1">
                <a:lnSpc>
                  <a:spcPct val="90000"/>
                </a:lnSpc>
                <a:spcBef>
                  <a:spcPts val="0"/>
                </a:spcBef>
                <a:spcAft>
                  <a:spcPct val="35000"/>
                </a:spcAft>
                <a:buClrTx/>
                <a:buSzTx/>
                <a:buFontTx/>
                <a:buNone/>
                <a:tabLst/>
                <a:defRPr/>
              </a:pPr>
              <a:endParaRPr kumimoji="0" lang="zh-CN" altLang="en-US" sz="65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24" name="星形: 四角 23">
              <a:extLst>
                <a:ext uri="{FF2B5EF4-FFF2-40B4-BE49-F238E27FC236}">
                  <a16:creationId xmlns:a16="http://schemas.microsoft.com/office/drawing/2014/main" id="{241DEA93-042D-4732-8B13-5314718EE2F2}"/>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5" name="组合 24">
            <a:extLst>
              <a:ext uri="{FF2B5EF4-FFF2-40B4-BE49-F238E27FC236}">
                <a16:creationId xmlns:a16="http://schemas.microsoft.com/office/drawing/2014/main" id="{58511D6A-96BC-4170-B37F-76CD86EE632C}"/>
              </a:ext>
            </a:extLst>
          </p:cNvPr>
          <p:cNvGrpSpPr/>
          <p:nvPr/>
        </p:nvGrpSpPr>
        <p:grpSpPr>
          <a:xfrm>
            <a:off x="914399" y="3309978"/>
            <a:ext cx="7082681" cy="523453"/>
            <a:chOff x="1896153" y="1769612"/>
            <a:chExt cx="8174037" cy="571500"/>
          </a:xfrm>
        </p:grpSpPr>
        <p:sp>
          <p:nvSpPr>
            <p:cNvPr id="26" name="矩形: 圆顶角 25">
              <a:extLst>
                <a:ext uri="{FF2B5EF4-FFF2-40B4-BE49-F238E27FC236}">
                  <a16:creationId xmlns:a16="http://schemas.microsoft.com/office/drawing/2014/main" id="{A5045F9A-C3C3-4989-88BD-E1D74F7D4F44}"/>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marL="0" marR="0" lvl="0" indent="0" algn="l" defTabSz="2889250" rtl="0" eaLnBrk="1" fontAlgn="auto" latinLnBrk="0" hangingPunct="1">
                <a:lnSpc>
                  <a:spcPct val="90000"/>
                </a:lnSpc>
                <a:spcBef>
                  <a:spcPts val="0"/>
                </a:spcBef>
                <a:spcAft>
                  <a:spcPct val="35000"/>
                </a:spcAft>
                <a:buClrTx/>
                <a:buSzTx/>
                <a:buFontTx/>
                <a:buNone/>
                <a:tabLst/>
                <a:defRPr/>
              </a:pPr>
              <a:endParaRPr kumimoji="0" lang="zh-CN" altLang="en-US" sz="65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27" name="星形: 四角 26">
              <a:extLst>
                <a:ext uri="{FF2B5EF4-FFF2-40B4-BE49-F238E27FC236}">
                  <a16:creationId xmlns:a16="http://schemas.microsoft.com/office/drawing/2014/main" id="{E4466258-7E8A-4FB8-AC6D-AF020DE5938A}"/>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8" name="组合 27">
            <a:extLst>
              <a:ext uri="{FF2B5EF4-FFF2-40B4-BE49-F238E27FC236}">
                <a16:creationId xmlns:a16="http://schemas.microsoft.com/office/drawing/2014/main" id="{F26C3485-B89E-44E1-B18F-3C55E32C159F}"/>
              </a:ext>
            </a:extLst>
          </p:cNvPr>
          <p:cNvGrpSpPr/>
          <p:nvPr/>
        </p:nvGrpSpPr>
        <p:grpSpPr>
          <a:xfrm>
            <a:off x="914398" y="3897048"/>
            <a:ext cx="7056439" cy="523453"/>
            <a:chOff x="1896153" y="1769612"/>
            <a:chExt cx="8174037" cy="571500"/>
          </a:xfrm>
        </p:grpSpPr>
        <p:sp>
          <p:nvSpPr>
            <p:cNvPr id="29" name="矩形: 圆顶角 28">
              <a:extLst>
                <a:ext uri="{FF2B5EF4-FFF2-40B4-BE49-F238E27FC236}">
                  <a16:creationId xmlns:a16="http://schemas.microsoft.com/office/drawing/2014/main" id="{F33E57AC-6699-4493-85B1-D09F80C2291C}"/>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marL="0" marR="0" lvl="0" indent="0" algn="l" defTabSz="2889250" rtl="0" eaLnBrk="1" fontAlgn="auto" latinLnBrk="0" hangingPunct="1">
                <a:lnSpc>
                  <a:spcPct val="90000"/>
                </a:lnSpc>
                <a:spcBef>
                  <a:spcPts val="0"/>
                </a:spcBef>
                <a:spcAft>
                  <a:spcPct val="35000"/>
                </a:spcAft>
                <a:buClrTx/>
                <a:buSzTx/>
                <a:buFontTx/>
                <a:buNone/>
                <a:tabLst/>
                <a:defRPr/>
              </a:pPr>
              <a:endParaRPr kumimoji="0" lang="zh-CN" altLang="en-US" sz="65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30" name="星形: 四角 29">
              <a:extLst>
                <a:ext uri="{FF2B5EF4-FFF2-40B4-BE49-F238E27FC236}">
                  <a16:creationId xmlns:a16="http://schemas.microsoft.com/office/drawing/2014/main" id="{B8F38DE9-E673-4EF6-A875-FCD7226FFAC5}"/>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31" name="组合 30">
            <a:extLst>
              <a:ext uri="{FF2B5EF4-FFF2-40B4-BE49-F238E27FC236}">
                <a16:creationId xmlns:a16="http://schemas.microsoft.com/office/drawing/2014/main" id="{26A7089F-67DC-4B70-A991-7D356BDAB52D}"/>
              </a:ext>
            </a:extLst>
          </p:cNvPr>
          <p:cNvGrpSpPr/>
          <p:nvPr/>
        </p:nvGrpSpPr>
        <p:grpSpPr>
          <a:xfrm>
            <a:off x="914398" y="4503094"/>
            <a:ext cx="7056440" cy="523453"/>
            <a:chOff x="1896153" y="1769612"/>
            <a:chExt cx="8174037" cy="571500"/>
          </a:xfrm>
        </p:grpSpPr>
        <p:sp>
          <p:nvSpPr>
            <p:cNvPr id="32" name="矩形: 圆顶角 31">
              <a:extLst>
                <a:ext uri="{FF2B5EF4-FFF2-40B4-BE49-F238E27FC236}">
                  <a16:creationId xmlns:a16="http://schemas.microsoft.com/office/drawing/2014/main" id="{F7B2DF87-B073-4B02-9461-44894B9691D0}"/>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marL="0" marR="0" lvl="0" indent="0" algn="l" defTabSz="2889250" rtl="0" eaLnBrk="1" fontAlgn="auto" latinLnBrk="0" hangingPunct="1">
                <a:lnSpc>
                  <a:spcPct val="90000"/>
                </a:lnSpc>
                <a:spcBef>
                  <a:spcPts val="0"/>
                </a:spcBef>
                <a:spcAft>
                  <a:spcPct val="35000"/>
                </a:spcAft>
                <a:buClrTx/>
                <a:buSzTx/>
                <a:buFontTx/>
                <a:buNone/>
                <a:tabLst/>
                <a:defRPr/>
              </a:pPr>
              <a:endParaRPr kumimoji="0" lang="zh-CN" altLang="en-US" sz="65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33" name="星形: 四角 32">
              <a:extLst>
                <a:ext uri="{FF2B5EF4-FFF2-40B4-BE49-F238E27FC236}">
                  <a16:creationId xmlns:a16="http://schemas.microsoft.com/office/drawing/2014/main" id="{4B398DB0-13B3-49E8-B533-2959DC9F2275}"/>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34" name="组合 33">
            <a:extLst>
              <a:ext uri="{FF2B5EF4-FFF2-40B4-BE49-F238E27FC236}">
                <a16:creationId xmlns:a16="http://schemas.microsoft.com/office/drawing/2014/main" id="{9F34E946-EDED-4DCD-ADD0-C8AC378AE7AA}"/>
              </a:ext>
            </a:extLst>
          </p:cNvPr>
          <p:cNvGrpSpPr/>
          <p:nvPr/>
        </p:nvGrpSpPr>
        <p:grpSpPr>
          <a:xfrm>
            <a:off x="914398" y="5120772"/>
            <a:ext cx="7056440" cy="523453"/>
            <a:chOff x="1896153" y="1769612"/>
            <a:chExt cx="8174037" cy="571500"/>
          </a:xfrm>
        </p:grpSpPr>
        <p:sp>
          <p:nvSpPr>
            <p:cNvPr id="35" name="矩形: 圆顶角 34">
              <a:extLst>
                <a:ext uri="{FF2B5EF4-FFF2-40B4-BE49-F238E27FC236}">
                  <a16:creationId xmlns:a16="http://schemas.microsoft.com/office/drawing/2014/main" id="{75AA0D5D-CB52-49B6-9CF1-7E366635D7AA}"/>
                </a:ext>
              </a:extLst>
            </p:cNvPr>
            <p:cNvSpPr/>
            <p:nvPr/>
          </p:nvSpPr>
          <p:spPr>
            <a:xfrm>
              <a:off x="2167615" y="1769612"/>
              <a:ext cx="7902575" cy="557212"/>
            </a:xfrm>
            <a:prstGeom prst="round2SameRect">
              <a:avLst/>
            </a:prstGeom>
            <a:noFill/>
            <a:ln w="19050">
              <a:solidFill>
                <a:srgbClr val="14446E"/>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228729" tIns="165100" rIns="165100" bIns="165100" spcCol="1270" anchor="ctr"/>
            <a:lstStyle/>
            <a:p>
              <a:pPr marL="0" marR="0" lvl="0" indent="0" algn="l" defTabSz="2889250" rtl="0" eaLnBrk="1" fontAlgn="auto" latinLnBrk="0" hangingPunct="1">
                <a:lnSpc>
                  <a:spcPct val="90000"/>
                </a:lnSpc>
                <a:spcBef>
                  <a:spcPts val="0"/>
                </a:spcBef>
                <a:spcAft>
                  <a:spcPct val="35000"/>
                </a:spcAft>
                <a:buClrTx/>
                <a:buSzTx/>
                <a:buFontTx/>
                <a:buNone/>
                <a:tabLst/>
                <a:defRPr/>
              </a:pPr>
              <a:endParaRPr kumimoji="0" lang="zh-CN" altLang="en-US" sz="65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36" name="星形: 四角 35">
              <a:extLst>
                <a:ext uri="{FF2B5EF4-FFF2-40B4-BE49-F238E27FC236}">
                  <a16:creationId xmlns:a16="http://schemas.microsoft.com/office/drawing/2014/main" id="{2BF2561B-06AB-45C1-BF55-4C76ED8FBEA9}"/>
                </a:ext>
              </a:extLst>
            </p:cNvPr>
            <p:cNvSpPr/>
            <p:nvPr/>
          </p:nvSpPr>
          <p:spPr>
            <a:xfrm>
              <a:off x="1896153" y="1782312"/>
              <a:ext cx="542925" cy="558800"/>
            </a:xfrm>
            <a:prstGeom prst="star4">
              <a:avLst/>
            </a:prstGeom>
            <a:solidFill>
              <a:srgbClr val="C80404"/>
            </a:solidFill>
            <a:ln>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3" name="灯片编号占位符 2">
            <a:extLst>
              <a:ext uri="{FF2B5EF4-FFF2-40B4-BE49-F238E27FC236}">
                <a16:creationId xmlns:a16="http://schemas.microsoft.com/office/drawing/2014/main" id="{DF69A956-2088-447A-9D76-5CE4402011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7" name="组合 7">
            <a:extLst>
              <a:ext uri="{FF2B5EF4-FFF2-40B4-BE49-F238E27FC236}">
                <a16:creationId xmlns:a16="http://schemas.microsoft.com/office/drawing/2014/main" id="{B552DFBA-BDCB-47B5-8DAF-96AEE8E943B6}"/>
              </a:ext>
            </a:extLst>
          </p:cNvPr>
          <p:cNvGrpSpPr>
            <a:grpSpLocks/>
          </p:cNvGrpSpPr>
          <p:nvPr/>
        </p:nvGrpSpPr>
        <p:grpSpPr bwMode="auto">
          <a:xfrm>
            <a:off x="6707606" y="2856327"/>
            <a:ext cx="5115634" cy="3672978"/>
            <a:chOff x="3170806" y="1872696"/>
            <a:chExt cx="5452431" cy="4026389"/>
          </a:xfrm>
        </p:grpSpPr>
        <p:pic>
          <p:nvPicPr>
            <p:cNvPr id="38" name="图片 1">
              <a:extLst>
                <a:ext uri="{FF2B5EF4-FFF2-40B4-BE49-F238E27FC236}">
                  <a16:creationId xmlns:a16="http://schemas.microsoft.com/office/drawing/2014/main" id="{CF4BF963-654A-49CB-824F-D2F0B657951A}"/>
                </a:ext>
              </a:extLst>
            </p:cNvPr>
            <p:cNvPicPr>
              <a:picLocks noChangeAspect="1"/>
            </p:cNvPicPr>
            <p:nvPr/>
          </p:nvPicPr>
          <p:blipFill>
            <a:blip r:embed="rId2" cstate="print"/>
            <a:stretch>
              <a:fillRect/>
            </a:stretch>
          </p:blipFill>
          <p:spPr>
            <a:xfrm rot="16200000">
              <a:off x="2488697" y="2554805"/>
              <a:ext cx="3935636" cy="2571418"/>
            </a:xfrm>
            <a:prstGeom prst="rect">
              <a:avLst/>
            </a:prstGeom>
            <a:effectLst>
              <a:outerShdw blurRad="50800" dist="38100" dir="2700000" algn="tl" rotWithShape="0">
                <a:prstClr val="black">
                  <a:alpha val="40000"/>
                </a:prstClr>
              </a:outerShdw>
            </a:effectLst>
          </p:spPr>
        </p:pic>
        <p:sp>
          <p:nvSpPr>
            <p:cNvPr id="39" name="矩形 14">
              <a:extLst>
                <a:ext uri="{FF2B5EF4-FFF2-40B4-BE49-F238E27FC236}">
                  <a16:creationId xmlns:a16="http://schemas.microsoft.com/office/drawing/2014/main" id="{58484016-FA22-40FE-B2D8-A88D7FC4CB99}"/>
                </a:ext>
              </a:extLst>
            </p:cNvPr>
            <p:cNvSpPr/>
            <p:nvPr/>
          </p:nvSpPr>
          <p:spPr>
            <a:xfrm>
              <a:off x="5857679" y="1872697"/>
              <a:ext cx="2765558" cy="3935636"/>
            </a:xfrm>
            <a:prstGeom prst="rect">
              <a:avLst/>
            </a:prstGeom>
            <a:solidFill>
              <a:srgbClr val="FDE995">
                <a:alpha val="83137"/>
              </a:srgbClr>
            </a:solidFill>
            <a:ln w="12700" cap="flat">
              <a:no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spcFirstLastPara="1" lIns="50800" tIns="50800" rIns="50800" bIns="50800" spcCol="3810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zh-CN" altLang="en-US" sz="4400" b="0" i="0" u="none" strike="noStrike" kern="0" cap="none" spc="0" normalizeH="0" baseline="0" noProof="0">
                <a:ln>
                  <a:noFill/>
                </a:ln>
                <a:solidFill>
                  <a:srgbClr val="F3F1DF"/>
                </a:solidFill>
                <a:effectLst/>
                <a:uLnTx/>
                <a:uFillTx/>
                <a:latin typeface="DFKai-SB" panose="03000509000000000000" pitchFamily="65" charset="-120"/>
                <a:ea typeface="DFKai-SB" panose="03000509000000000000" pitchFamily="65" charset="-120"/>
                <a:cs typeface="+mn-cs"/>
                <a:sym typeface="Helvetica Neue" panose="02000503000000020004"/>
              </a:endParaRPr>
            </a:p>
          </p:txBody>
        </p:sp>
        <p:sp>
          <p:nvSpPr>
            <p:cNvPr id="40" name="文本框 3">
              <a:extLst>
                <a:ext uri="{FF2B5EF4-FFF2-40B4-BE49-F238E27FC236}">
                  <a16:creationId xmlns:a16="http://schemas.microsoft.com/office/drawing/2014/main" id="{210BDC3D-82C3-47D5-9B1A-0ABC73A69AFC}"/>
                </a:ext>
              </a:extLst>
            </p:cNvPr>
            <p:cNvSpPr txBox="1"/>
            <p:nvPr/>
          </p:nvSpPr>
          <p:spPr>
            <a:xfrm>
              <a:off x="5904986" y="2033150"/>
              <a:ext cx="2661594" cy="3865935"/>
            </a:xfrm>
            <a:prstGeom prst="rect">
              <a:avLst/>
            </a:prstGeom>
            <a:noFill/>
            <a:ln w="12700" cap="flat">
              <a:noFill/>
              <a:miter lim="400000"/>
            </a:ln>
          </p:spPr>
          <p:style>
            <a:lnRef idx="0">
              <a:scrgbClr r="0" g="0" b="0"/>
            </a:lnRef>
            <a:fillRef idx="0">
              <a:scrgbClr r="0" g="0" b="0"/>
            </a:fillRef>
            <a:effectRef idx="0">
              <a:scrgbClr r="0" g="0" b="0"/>
            </a:effectRef>
            <a:fontRef idx="none"/>
          </p:style>
          <p:txBody>
            <a:bodyPr spcFirstLastPara="1" wrap="square" lIns="50800" tIns="50800" rIns="50800" bIns="50800" spcCol="38100" anchor="ctr">
              <a:spAutoFit/>
            </a:bodyPr>
            <a:lstStyle/>
            <a:p>
              <a:pPr marL="0" marR="0" lvl="0" indent="0" algn="ctr" defTabSz="825500" rtl="0" eaLnBrk="1" fontAlgn="auto" latinLnBrk="0" hangingPunct="0">
                <a:lnSpc>
                  <a:spcPts val="1700"/>
                </a:lnSpc>
                <a:spcBef>
                  <a:spcPts val="0"/>
                </a:spcBef>
                <a:spcAft>
                  <a:spcPts val="0"/>
                </a:spcAft>
                <a:buClrTx/>
                <a:buSzTx/>
                <a:buFontTx/>
                <a:buNone/>
                <a:tabLst/>
                <a:defRPr/>
              </a:pPr>
              <a:r>
                <a:rPr lang="en-US" altLang="zh-CN" sz="1400" kern="0" dirty="0">
                  <a:solidFill>
                    <a:srgbClr val="073E86">
                      <a:lumMod val="50000"/>
                    </a:srgbClr>
                  </a:solidFill>
                  <a:latin typeface="Times New Roman" panose="02020603050405020304" pitchFamily="18" charset="0"/>
                  <a:ea typeface="DFKai-SB" panose="03000509000000000000" pitchFamily="65" charset="-120"/>
                  <a:cs typeface="Times New Roman" panose="02020603050405020304" pitchFamily="18" charset="0"/>
                  <a:sym typeface="Hoefler Text"/>
                </a:rPr>
                <a:t>CONTENTS</a:t>
              </a:r>
              <a:endParaRPr kumimoji="0" lang="en-US" altLang="zh-CN" sz="1400" b="0" i="0" u="none" strike="noStrike" kern="0" cap="none" spc="0" normalizeH="0" baseline="0" noProof="0" dirty="0">
                <a:ln>
                  <a:noFill/>
                </a:ln>
                <a:solidFill>
                  <a:srgbClr val="073E86">
                    <a:lumMod val="50000"/>
                  </a:srgb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Hoefler Text"/>
              </a:endParaRPr>
            </a:p>
            <a:p>
              <a:pPr marL="0" marR="0" lvl="0" indent="0" algn="l" defTabSz="825500" rtl="0" eaLnBrk="1" fontAlgn="auto" latinLnBrk="0" hangingPunct="0">
                <a:lnSpc>
                  <a:spcPts val="1700"/>
                </a:lnSpc>
                <a:spcBef>
                  <a:spcPts val="0"/>
                </a:spcBef>
                <a:spcAft>
                  <a:spcPts val="0"/>
                </a:spcAft>
                <a:buClrTx/>
                <a:buSzTx/>
                <a:buFontTx/>
                <a:buNone/>
                <a:tabLst/>
                <a:defRPr/>
              </a:pPr>
              <a:endParaRPr kumimoji="0" lang="en-US" altLang="zh-CN" sz="1200" b="0" i="0" u="none" strike="noStrike" kern="0" cap="none" spc="0" normalizeH="0" baseline="0" noProof="0" dirty="0">
                <a:ln>
                  <a:noFill/>
                </a:ln>
                <a:solidFill>
                  <a:srgbClr val="073E86">
                    <a:lumMod val="50000"/>
                  </a:srgb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Hoefler Text"/>
              </a:endParaRPr>
            </a:p>
            <a:p>
              <a:pPr algn="just"/>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CHAPTER I GENERAL PRINCIPLE</a:t>
              </a:r>
              <a:endParaRPr lang="zh-CN" altLang="zh-CN" sz="9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CHAPTER II THE FUNDAMENTAL RIGHTS AND DUTIES OF CITIZENS</a:t>
              </a:r>
              <a:endParaRPr lang="zh-CN" altLang="zh-CN" sz="9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CHAPTER III THE STRUCTURE OF THE STATE</a:t>
              </a:r>
              <a:endParaRPr lang="zh-CN" altLang="zh-CN" sz="9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SECTION </a:t>
              </a:r>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1 NATIONAL </a:t>
              </a:r>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PEOPLE'S CONGRESS</a:t>
              </a:r>
              <a:endParaRPr lang="zh-CN" altLang="zh-CN" sz="9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SECTION </a:t>
              </a:r>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 2 </a:t>
              </a:r>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THE PRESIDENT OF THE </a:t>
              </a:r>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PEOPLE’S </a:t>
              </a:r>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REPUBLIC OF CHINA</a:t>
              </a:r>
              <a:endParaRPr lang="zh-CN" altLang="zh-CN" sz="9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SECTION </a:t>
              </a:r>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3 </a:t>
              </a:r>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THE STATE COUNCIL</a:t>
              </a:r>
              <a:endParaRPr lang="zh-CN" altLang="zh-CN" sz="9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SECTION </a:t>
              </a:r>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4 THE </a:t>
              </a:r>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CENTRAL MILITARY </a:t>
              </a:r>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COMMISSION 5 </a:t>
              </a:r>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THE LOCAL PEOPLE'S CONGRESSES AND LOCAL PEOPLE'S GOVERNMENTS AT VARIOUS </a:t>
              </a:r>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LEVELS</a:t>
              </a:r>
            </a:p>
            <a:p>
              <a:pPr algn="just"/>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SECTION 6 </a:t>
              </a:r>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THE ORGANS OF SELF-GOVERNMENT OF </a:t>
              </a:r>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Ethnic Autonomy Regions</a:t>
              </a:r>
            </a:p>
            <a:p>
              <a:pPr algn="just"/>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SECTION 7 SUPERVISORY COMMISSIONS </a:t>
              </a:r>
            </a:p>
            <a:p>
              <a:pPr algn="just"/>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SECTION </a:t>
              </a:r>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8 THE PEOPLE'S COURTS AND THE PEOPLE'S PROCURATORATES</a:t>
              </a:r>
              <a:endParaRPr lang="zh-CN" altLang="zh-CN" sz="9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en-US" altLang="zh-CN" sz="900" kern="100" dirty="0">
                  <a:effectLst/>
                  <a:latin typeface="Times New Roman" panose="02020603050405020304" pitchFamily="18" charset="0"/>
                  <a:ea typeface="等线" panose="02010600030101010101" pitchFamily="2" charset="-122"/>
                  <a:cs typeface="Times New Roman" panose="02020603050405020304" pitchFamily="18" charset="0"/>
                </a:rPr>
                <a:t>CHAPTER IV THE NATIONAL FLAG, THE NATIONAL ANTHEM, THE NATIONAL EMBLEM </a:t>
              </a:r>
              <a:r>
                <a:rPr lang="en-US" altLang="zh-CN" sz="900" kern="100" dirty="0" smtClean="0">
                  <a:effectLst/>
                  <a:latin typeface="Times New Roman" panose="02020603050405020304" pitchFamily="18" charset="0"/>
                  <a:ea typeface="等线" panose="02010600030101010101" pitchFamily="2" charset="-122"/>
                  <a:cs typeface="Times New Roman" panose="02020603050405020304" pitchFamily="18" charset="0"/>
                </a:rPr>
                <a:t>AND THE NATIONAL CAPITAL</a:t>
              </a:r>
              <a:endParaRPr lang="zh-CN" altLang="zh-CN" sz="9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825500" rtl="0" eaLnBrk="1" fontAlgn="auto" latinLnBrk="0" hangingPunct="0">
                <a:lnSpc>
                  <a:spcPts val="17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rgbClr val="073E86">
                    <a:lumMod val="50000"/>
                  </a:srgb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Hoefler Text"/>
              </a:endParaRPr>
            </a:p>
          </p:txBody>
        </p:sp>
      </p:grpSp>
    </p:spTree>
    <p:extLst>
      <p:ext uri="{BB962C8B-B14F-4D97-AF65-F5344CB8AC3E}">
        <p14:creationId xmlns:p14="http://schemas.microsoft.com/office/powerpoint/2010/main" val="1347991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ph idx="4294967295"/>
          </p:nvPr>
        </p:nvSpPr>
        <p:spPr>
          <a:xfrm>
            <a:off x="523400" y="1301333"/>
            <a:ext cx="6751177" cy="4708981"/>
          </a:xfrm>
        </p:spPr>
        <p:txBody>
          <a:bodyPr wrap="square">
            <a:spAutoFit/>
          </a:bodyPr>
          <a:lstStyle/>
          <a:p>
            <a:pPr marL="0" indent="0" algn="just">
              <a:lnSpc>
                <a:spcPct val="150000"/>
              </a:lnSpc>
              <a:spcBef>
                <a:spcPts val="0"/>
              </a:spcBef>
              <a:buNone/>
            </a:pPr>
            <a:r>
              <a:rPr lang="en-US" altLang="zh-CN" sz="20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National People’s Congress</a:t>
            </a:r>
          </a:p>
          <a:p>
            <a:pPr algn="just">
              <a:lnSpc>
                <a:spcPct val="150000"/>
              </a:lnSpc>
              <a:spcBef>
                <a:spcPts val="0"/>
              </a:spcBef>
            </a:pPr>
            <a:r>
              <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is the highest organ of state power.</a:t>
            </a:r>
          </a:p>
          <a:p>
            <a:pPr algn="just">
              <a:lnSpc>
                <a:spcPct val="150000"/>
              </a:lnSpc>
              <a:spcBef>
                <a:spcPts val="0"/>
              </a:spcBef>
            </a:pPr>
            <a:r>
              <a:rPr lang="en-US" altLang="zh-CN" sz="2000" dirty="0">
                <a:latin typeface="Times New Roman" panose="02020603050405020304" pitchFamily="18" charset="0"/>
                <a:cs typeface="Times New Roman" panose="02020603050405020304" pitchFamily="18" charset="0"/>
              </a:rPr>
              <a:t>is composed of deputies elected by the provinces, autonomous regions, </a:t>
            </a:r>
            <a:r>
              <a:rPr lang="en-US" altLang="zh-CN" sz="2000" dirty="0" smtClean="0">
                <a:latin typeface="Times New Roman" panose="02020603050405020304" pitchFamily="18" charset="0"/>
                <a:cs typeface="Times New Roman" panose="02020603050405020304" pitchFamily="18" charset="0"/>
              </a:rPr>
              <a:t>cities </a:t>
            </a:r>
            <a:r>
              <a:rPr lang="en-US" altLang="zh-CN" sz="2000" dirty="0">
                <a:latin typeface="Times New Roman" panose="02020603050405020304" pitchFamily="18" charset="0"/>
                <a:cs typeface="Times New Roman" panose="02020603050405020304" pitchFamily="18" charset="0"/>
              </a:rPr>
              <a:t>directly under the </a:t>
            </a:r>
            <a:r>
              <a:rPr lang="en-US" altLang="zh-CN" sz="2000" dirty="0" smtClean="0">
                <a:latin typeface="Times New Roman" panose="02020603050405020304" pitchFamily="18" charset="0"/>
                <a:cs typeface="Times New Roman" panose="02020603050405020304" pitchFamily="18" charset="0"/>
              </a:rPr>
              <a:t>central government jurisdiction, special </a:t>
            </a:r>
            <a:r>
              <a:rPr lang="en-US" altLang="zh-CN" sz="2000" dirty="0">
                <a:latin typeface="Times New Roman" panose="02020603050405020304" pitchFamily="18" charset="0"/>
                <a:cs typeface="Times New Roman" panose="02020603050405020304" pitchFamily="18" charset="0"/>
              </a:rPr>
              <a:t>administrative </a:t>
            </a:r>
            <a:r>
              <a:rPr lang="en-US" altLang="zh-CN" sz="2000" dirty="0" smtClean="0">
                <a:latin typeface="Times New Roman" panose="02020603050405020304" pitchFamily="18" charset="0"/>
                <a:cs typeface="Times New Roman" panose="02020603050405020304" pitchFamily="18" charset="0"/>
              </a:rPr>
              <a:t>regions and the </a:t>
            </a:r>
            <a:r>
              <a:rPr lang="en-US" altLang="zh-CN" sz="2000" dirty="0">
                <a:latin typeface="Times New Roman" panose="02020603050405020304" pitchFamily="18" charset="0"/>
                <a:cs typeface="Times New Roman" panose="02020603050405020304" pitchFamily="18" charset="0"/>
              </a:rPr>
              <a:t>armed forces. All </a:t>
            </a:r>
            <a:r>
              <a:rPr lang="en-US" altLang="zh-CN" sz="2000" dirty="0" smtClean="0">
                <a:latin typeface="Times New Roman" panose="02020603050405020304" pitchFamily="18" charset="0"/>
                <a:cs typeface="Times New Roman" panose="02020603050405020304" pitchFamily="18" charset="0"/>
              </a:rPr>
              <a:t>ethnic minorities should have an </a:t>
            </a:r>
            <a:r>
              <a:rPr lang="en-US" altLang="zh-CN" sz="2000" dirty="0">
                <a:latin typeface="Times New Roman" panose="02020603050405020304" pitchFamily="18" charset="0"/>
                <a:cs typeface="Times New Roman" panose="02020603050405020304" pitchFamily="18" charset="0"/>
              </a:rPr>
              <a:t>appropriate </a:t>
            </a:r>
            <a:r>
              <a:rPr lang="en-US" altLang="zh-CN" sz="2000" dirty="0" smtClean="0">
                <a:latin typeface="Times New Roman" panose="02020603050405020304" pitchFamily="18" charset="0"/>
                <a:cs typeface="Times New Roman" panose="02020603050405020304" pitchFamily="18" charset="0"/>
              </a:rPr>
              <a:t>number of deputies.</a:t>
            </a:r>
            <a:endParaRPr lang="en-US" altLang="zh-CN" sz="2000" dirty="0">
              <a:latin typeface="Times New Roman" panose="02020603050405020304" pitchFamily="18" charset="0"/>
              <a:cs typeface="Times New Roman" panose="02020603050405020304" pitchFamily="18" charset="0"/>
            </a:endParaRPr>
          </a:p>
          <a:p>
            <a:pPr algn="just">
              <a:lnSpc>
                <a:spcPct val="150000"/>
              </a:lnSpc>
              <a:spcBef>
                <a:spcPts val="0"/>
              </a:spcBef>
            </a:pP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exercises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its functions and powers through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congresses.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It holds a plenary session every year, and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interim sessions when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necessary. </a:t>
            </a:r>
            <a:endParaRPr lang="en-US" altLang="zh-CN"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文本框 2">
            <a:extLst>
              <a:ext uri="{FF2B5EF4-FFF2-40B4-BE49-F238E27FC236}">
                <a16:creationId xmlns:a16="http://schemas.microsoft.com/office/drawing/2014/main" id="{FDE3C396-6407-4F6A-8AB8-E56A926F939F}"/>
              </a:ext>
            </a:extLst>
          </p:cNvPr>
          <p:cNvSpPr txBox="1"/>
          <p:nvPr/>
        </p:nvSpPr>
        <p:spPr>
          <a:xfrm>
            <a:off x="7530378" y="4379098"/>
            <a:ext cx="4397404" cy="1631216"/>
          </a:xfrm>
          <a:prstGeom prst="rect">
            <a:avLst/>
          </a:prstGeom>
          <a:noFill/>
        </p:spPr>
        <p:txBody>
          <a:bodyPr wrap="square" rtlCol="0">
            <a:spAutoFit/>
          </a:bodyPr>
          <a:lstStyle/>
          <a:p>
            <a:pPr algn="just">
              <a:lnSpc>
                <a:spcPts val="2400"/>
              </a:lnSpc>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The Fourth Session of the 13th National People’s Congress was reviewing the drafts of the 14</a:t>
            </a:r>
            <a:r>
              <a:rPr lang="en-US" altLang="zh-CN" baseline="30000" dirty="0">
                <a:latin typeface="Times New Roman" panose="02020603050405020304" pitchFamily="18" charset="0"/>
                <a:ea typeface="DFKai-SB" panose="03000509000000000000" pitchFamily="65" charset="-120"/>
                <a:cs typeface="Times New Roman" panose="02020603050405020304" pitchFamily="18" charset="0"/>
              </a:rPr>
              <a:t>th</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 Five-Year Plan (2021-2025) for National Economic and Social Development and Vision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2035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Draft).</a:t>
            </a:r>
            <a:endParaRPr kumimoji="0" lang="zh-CN" altLang="en-US"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图片 10">
            <a:extLst>
              <a:ext uri="{FF2B5EF4-FFF2-40B4-BE49-F238E27FC236}">
                <a16:creationId xmlns:a16="http://schemas.microsoft.com/office/drawing/2014/main" id="{FE28BFB0-52F6-4941-8B77-413E4DBBEB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23683" y="1805632"/>
            <a:ext cx="3823581" cy="2480161"/>
          </a:xfrm>
          <a:prstGeom prst="rect">
            <a:avLst/>
          </a:prstGeom>
        </p:spPr>
      </p:pic>
      <p:sp>
        <p:nvSpPr>
          <p:cNvPr id="7" name="矩形 6">
            <a:extLst>
              <a:ext uri="{FF2B5EF4-FFF2-40B4-BE49-F238E27FC236}">
                <a16:creationId xmlns:a16="http://schemas.microsoft.com/office/drawing/2014/main" id="{1267B568-9838-4EB2-B7D4-7A18E3FDF58C}"/>
              </a:ext>
            </a:extLst>
          </p:cNvPr>
          <p:cNvSpPr/>
          <p:nvPr/>
        </p:nvSpPr>
        <p:spPr>
          <a:xfrm>
            <a:off x="2636846" y="355520"/>
            <a:ext cx="6735434"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National</a:t>
            </a:r>
            <a:r>
              <a:rPr kumimoji="0" lang="en-US" altLang="zh-TW" sz="4400" b="1" i="0" u="none" strike="noStrike" kern="1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People’s Congress</a:t>
            </a:r>
            <a:endParaRPr kumimoji="0" lang="zh-TW" altLang="en-US"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灯片编号占位符 2">
            <a:extLst>
              <a:ext uri="{FF2B5EF4-FFF2-40B4-BE49-F238E27FC236}">
                <a16:creationId xmlns:a16="http://schemas.microsoft.com/office/drawing/2014/main" id="{DF69A956-2088-447A-9D76-5CE4402011C3}"/>
              </a:ext>
            </a:extLst>
          </p:cNvPr>
          <p:cNvSpPr>
            <a:spLocks noGrp="1"/>
          </p:cNvSpPr>
          <p:nvPr>
            <p:ph type="sldNum" sz="quarter" idx="10"/>
          </p:nvPr>
        </p:nvSpPr>
        <p:spPr>
          <a:xfrm>
            <a:off x="9120188" y="63817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438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a:extLst>
              <a:ext uri="{FF2B5EF4-FFF2-40B4-BE49-F238E27FC236}">
                <a16:creationId xmlns:a16="http://schemas.microsoft.com/office/drawing/2014/main" id="{6551B192-AB84-487E-9FF5-87B94450C308}"/>
              </a:ext>
            </a:extLst>
          </p:cNvPr>
          <p:cNvSpPr>
            <a:spLocks noGrp="1"/>
          </p:cNvSpPr>
          <p:nvPr>
            <p:ph idx="4294967295"/>
          </p:nvPr>
        </p:nvSpPr>
        <p:spPr>
          <a:xfrm>
            <a:off x="671513" y="2198296"/>
            <a:ext cx="10384574" cy="2862322"/>
          </a:xfrm>
          <a:prstGeom prst="rect">
            <a:avLst/>
          </a:prstGeom>
        </p:spPr>
        <p:txBody>
          <a:bodyPr wrap="square">
            <a:spAutoFit/>
          </a:bodyPr>
          <a:lstStyle/>
          <a:p>
            <a:pPr marL="0" indent="0" algn="just">
              <a:lnSpc>
                <a:spcPct val="150000"/>
              </a:lnSpc>
              <a:spcBef>
                <a:spcPts val="0"/>
              </a:spcBef>
              <a:buNone/>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Since the 9th</a:t>
            </a:r>
            <a:r>
              <a:rPr lang="en-US" altLang="zh-CN" baseline="30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National People’s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Congress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in 1998, deputies from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the Hong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Kong Special Administrative Region have been present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the congress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as members of the HKSAR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delegation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rather than as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members of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the Guangdong provincial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delegation</a:t>
            </a:r>
            <a:r>
              <a:rPr lang="en-US" altLang="zh-CN" sz="3600" dirty="0" smtClean="0">
                <a:latin typeface="DFKai-SB" panose="03000509000000000000" pitchFamily="65" charset="-120"/>
                <a:ea typeface="DFKai-SB" panose="03000509000000000000" pitchFamily="65" charset="-120"/>
              </a:rPr>
              <a:t>.</a:t>
            </a:r>
            <a:endParaRPr lang="en-US" altLang="zh-CN" sz="3600" dirty="0">
              <a:latin typeface="DFKai-SB" panose="03000509000000000000" pitchFamily="65" charset="-120"/>
              <a:ea typeface="DFKai-SB" panose="03000509000000000000" pitchFamily="65" charset="-120"/>
            </a:endParaRPr>
          </a:p>
        </p:txBody>
      </p:sp>
      <p:sp>
        <p:nvSpPr>
          <p:cNvPr id="7" name="矩形 6">
            <a:extLst>
              <a:ext uri="{FF2B5EF4-FFF2-40B4-BE49-F238E27FC236}">
                <a16:creationId xmlns:a16="http://schemas.microsoft.com/office/drawing/2014/main" id="{66221061-B609-433C-AD43-E8B6774A8189}"/>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07116BA7-F434-4573-81D3-085AE4149F99}"/>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文本框 8">
            <a:extLst>
              <a:ext uri="{FF2B5EF4-FFF2-40B4-BE49-F238E27FC236}">
                <a16:creationId xmlns:a16="http://schemas.microsoft.com/office/drawing/2014/main" id="{D05ACDDD-3AC9-43A2-B307-74E8768B23D3}"/>
              </a:ext>
            </a:extLst>
          </p:cNvPr>
          <p:cNvSpPr txBox="1">
            <a:spLocks noChangeArrowheads="1"/>
          </p:cNvSpPr>
          <p:nvPr/>
        </p:nvSpPr>
        <p:spPr bwMode="auto">
          <a:xfrm>
            <a:off x="1035050" y="356097"/>
            <a:ext cx="36047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Learn more</a:t>
            </a:r>
            <a:endParaRPr kumimoji="0" lang="zh-CN"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0" name="直接连接符 9">
            <a:extLst>
              <a:ext uri="{FF2B5EF4-FFF2-40B4-BE49-F238E27FC236}">
                <a16:creationId xmlns:a16="http://schemas.microsoft.com/office/drawing/2014/main" id="{0A0121BE-C7CD-44FF-AC1F-D3B5C103162E}"/>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5A2A4450-E21E-403D-8CE4-1E89F51EEF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356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046EB40-ECFF-4130-9F68-DD0B408FF602}"/>
              </a:ext>
            </a:extLst>
          </p:cNvPr>
          <p:cNvSpPr>
            <a:spLocks noGrp="1"/>
          </p:cNvSpPr>
          <p:nvPr>
            <p:ph idx="4294967295"/>
          </p:nvPr>
        </p:nvSpPr>
        <p:spPr>
          <a:xfrm>
            <a:off x="911225" y="1409700"/>
            <a:ext cx="10410710" cy="1222642"/>
          </a:xfrm>
        </p:spPr>
        <p:txBody>
          <a:bodyPr wrap="square">
            <a:spAutoFit/>
          </a:bodyPr>
          <a:lstStyle/>
          <a:p>
            <a:pPr>
              <a:lnSpc>
                <a:spcPct val="120000"/>
              </a:lnSpc>
              <a:spcBef>
                <a:spcPts val="0"/>
              </a:spcBef>
              <a:buFont typeface="Wingdings" panose="05000000000000000000" pitchFamily="2" charset="2"/>
              <a:buChar char="Ø"/>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Videos of the National People’s Congress in </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2021</a:t>
            </a:r>
            <a:b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b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3200" b="1" dirty="0" smtClean="0">
                <a:latin typeface="Times New Roman" panose="02020603050405020304" pitchFamily="18" charset="0"/>
                <a:ea typeface="DFKai-SB" panose="03000509000000000000" pitchFamily="65" charset="-120"/>
                <a:cs typeface="Times New Roman" panose="02020603050405020304" pitchFamily="18" charset="0"/>
              </a:rPr>
              <a:t>www.npc.gov.cn/npc/dbdh13j4c/13j4c.shtml)</a:t>
            </a:r>
            <a:endParaRPr lang="zh-CN" altLang="en-US" sz="32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a:extLst>
              <a:ext uri="{FF2B5EF4-FFF2-40B4-BE49-F238E27FC236}">
                <a16:creationId xmlns:a16="http://schemas.microsoft.com/office/drawing/2014/main" id="{9BC49A29-1819-488C-8892-E359CBC743C5}"/>
              </a:ext>
            </a:extLst>
          </p:cNvPr>
          <p:cNvSpPr/>
          <p:nvPr/>
        </p:nvSpPr>
        <p:spPr>
          <a:xfrm>
            <a:off x="1250740" y="2729515"/>
            <a:ext cx="8980188" cy="2308324"/>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Opening Ceremony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Agenda</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Premier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on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the Work of the Government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Closing ceremony </a:t>
            </a:r>
          </a:p>
        </p:txBody>
      </p:sp>
      <p:sp>
        <p:nvSpPr>
          <p:cNvPr id="8" name="内容占位符 2">
            <a:extLst>
              <a:ext uri="{FF2B5EF4-FFF2-40B4-BE49-F238E27FC236}">
                <a16:creationId xmlns:a16="http://schemas.microsoft.com/office/drawing/2014/main" id="{A7D11BB5-A1DF-417D-A674-C2EE39594A1E}"/>
              </a:ext>
            </a:extLst>
          </p:cNvPr>
          <p:cNvSpPr txBox="1">
            <a:spLocks/>
          </p:cNvSpPr>
          <p:nvPr/>
        </p:nvSpPr>
        <p:spPr>
          <a:xfrm>
            <a:off x="911224" y="5105430"/>
            <a:ext cx="10635153" cy="127419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Know about</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how the National People’s Congress </a:t>
            </a:r>
            <a:r>
              <a:rPr kumimoji="0" lang="en-US" altLang="zh-CN" sz="3200" b="1"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manages </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state affairs.</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矩形 9">
            <a:extLst>
              <a:ext uri="{FF2B5EF4-FFF2-40B4-BE49-F238E27FC236}">
                <a16:creationId xmlns:a16="http://schemas.microsoft.com/office/drawing/2014/main" id="{697DFC55-D384-4A34-B097-9A9E221268C6}"/>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10">
            <a:extLst>
              <a:ext uri="{FF2B5EF4-FFF2-40B4-BE49-F238E27FC236}">
                <a16:creationId xmlns:a16="http://schemas.microsoft.com/office/drawing/2014/main" id="{239B038B-3943-489A-9A86-C8EF1BF7BB10}"/>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文本框 8">
            <a:extLst>
              <a:ext uri="{FF2B5EF4-FFF2-40B4-BE49-F238E27FC236}">
                <a16:creationId xmlns:a16="http://schemas.microsoft.com/office/drawing/2014/main" id="{2206311C-2D38-423D-BC29-74AA0840730B}"/>
              </a:ext>
            </a:extLst>
          </p:cNvPr>
          <p:cNvSpPr txBox="1">
            <a:spLocks noChangeArrowheads="1"/>
          </p:cNvSpPr>
          <p:nvPr/>
        </p:nvSpPr>
        <p:spPr bwMode="auto">
          <a:xfrm>
            <a:off x="911225" y="512763"/>
            <a:ext cx="27978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Activity</a:t>
            </a:r>
            <a:endParaRPr kumimoji="0" lang="zh-C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3" name="直接连接符 12">
            <a:extLst>
              <a:ext uri="{FF2B5EF4-FFF2-40B4-BE49-F238E27FC236}">
                <a16:creationId xmlns:a16="http://schemas.microsoft.com/office/drawing/2014/main" id="{278D5AE5-9276-4C2F-964A-90419182345A}"/>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152D05CA-7601-455B-9EEE-3DD3997B257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534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txBox="1">
            <a:spLocks/>
          </p:cNvSpPr>
          <p:nvPr/>
        </p:nvSpPr>
        <p:spPr>
          <a:xfrm>
            <a:off x="227377" y="1568228"/>
            <a:ext cx="7881062" cy="342555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600"/>
              </a:spcBef>
              <a:buNone/>
              <a:defRPr/>
            </a:pPr>
            <a:r>
              <a:rPr kumimoji="0" lang="en-US" altLang="zh-TW"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4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President of the People’s Republic of China </a:t>
            </a:r>
          </a:p>
          <a:p>
            <a:pPr algn="just">
              <a:lnSpc>
                <a:spcPct val="120000"/>
              </a:lnSpc>
              <a:spcBef>
                <a:spcPts val="600"/>
              </a:spcBef>
              <a:defRPr/>
            </a:pPr>
            <a:r>
              <a:rPr lang="en-US" altLang="zh-TW" sz="24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is the </a:t>
            </a:r>
            <a:r>
              <a:rPr lang="en-US" altLang="zh-TW" sz="2400"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head of state </a:t>
            </a:r>
            <a:r>
              <a:rPr lang="en-US" altLang="zh-TW" sz="24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of the People’s Republic of China </a:t>
            </a:r>
            <a:r>
              <a:rPr lang="en-US" altLang="zh-TW" sz="2400"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who exercises the </a:t>
            </a:r>
            <a:r>
              <a:rPr lang="en-US" altLang="zh-TW" sz="2400"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functions </a:t>
            </a:r>
            <a:r>
              <a:rPr lang="en-US" altLang="zh-TW" sz="24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and </a:t>
            </a:r>
            <a:r>
              <a:rPr lang="en-US" altLang="zh-TW" sz="2400"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powers endowed </a:t>
            </a:r>
            <a:r>
              <a:rPr lang="en-US" altLang="zh-TW" sz="24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by the Constitution on </a:t>
            </a:r>
            <a:r>
              <a:rPr lang="en-US" altLang="zh-TW" sz="2400"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behalf </a:t>
            </a:r>
            <a:r>
              <a:rPr lang="en-US" altLang="zh-TW" sz="24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of the country.</a:t>
            </a:r>
            <a:endParaRPr kumimoji="0" lang="en-US" altLang="zh-CN" sz="24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28600" marR="0" lvl="0" indent="-228600" algn="just"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altLang="zh-CN" sz="240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shall be </a:t>
            </a:r>
            <a:r>
              <a:rPr kumimoji="0" lang="en-US" altLang="zh-CN" sz="240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elected by the National</a:t>
            </a:r>
            <a:r>
              <a:rPr kumimoji="0" lang="en-US" altLang="zh-CN" sz="240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People’s Congress</a:t>
            </a:r>
            <a:r>
              <a:rPr kumimoji="0" lang="en-US" altLang="zh-CN" sz="240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p>
          <a:p>
            <a:pPr lvl="0" algn="just">
              <a:lnSpc>
                <a:spcPct val="120000"/>
              </a:lnSpc>
              <a:spcBef>
                <a:spcPts val="600"/>
              </a:spcBef>
              <a:defRPr/>
            </a:pPr>
            <a:r>
              <a:rPr lang="en-US" altLang="zh-TW" sz="24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shall have the same term of office as that of the National People's Congress</a:t>
            </a:r>
            <a:r>
              <a:rPr lang="en-US" altLang="zh-CN" sz="24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9" name="文字方塊 6">
            <a:extLst>
              <a:ext uri="{FF2B5EF4-FFF2-40B4-BE49-F238E27FC236}">
                <a16:creationId xmlns:a16="http://schemas.microsoft.com/office/drawing/2014/main" id="{73DEFEE5-52C6-4E43-8EA8-CC8E5199E050}"/>
              </a:ext>
            </a:extLst>
          </p:cNvPr>
          <p:cNvSpPr txBox="1"/>
          <p:nvPr/>
        </p:nvSpPr>
        <p:spPr>
          <a:xfrm>
            <a:off x="8010961" y="5281245"/>
            <a:ext cx="411202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During the </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fifth</a:t>
            </a:r>
            <a:r>
              <a:rPr kumimoji="0" lang="en-US" altLang="zh-TW" sz="14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plenary meeting of the </a:t>
            </a:r>
            <a:r>
              <a:rPr kumimoji="0" lang="en-US" altLang="zh-TW" sz="1400" b="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First Session </a:t>
            </a:r>
            <a:r>
              <a:rPr kumimoji="0" lang="en-US" altLang="zh-TW" sz="14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of the 13th National People’s </a:t>
            </a:r>
            <a:r>
              <a:rPr kumimoji="0" lang="en-US" altLang="zh-TW" sz="1400" b="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Congress, </a:t>
            </a:r>
            <a:r>
              <a:rPr kumimoji="0" lang="en-US" altLang="zh-TW" sz="14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Xi Jinping was </a:t>
            </a:r>
            <a:r>
              <a:rPr kumimoji="0" lang="en-US" altLang="zh-TW" sz="1400" b="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elected </a:t>
            </a:r>
            <a:r>
              <a:rPr kumimoji="0" lang="en-US" altLang="zh-TW" sz="14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President of the People’s Republic of China  and Chairman of the Central Military Commission of the People’s Republic of China. The photo shows Xi </a:t>
            </a:r>
            <a:r>
              <a:rPr kumimoji="0" lang="en-US" altLang="zh-TW" sz="1400" b="0" i="0" u="none" strike="noStrike" kern="1200" cap="none" spc="0" normalizeH="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Jinping</a:t>
            </a:r>
            <a:r>
              <a:rPr kumimoji="0" lang="en-US" altLang="zh-TW" sz="14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taking an oath to the Constitution. </a:t>
            </a:r>
            <a:endParaRPr kumimoji="0" lang="zh-HK"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矩形 7">
            <a:extLst>
              <a:ext uri="{FF2B5EF4-FFF2-40B4-BE49-F238E27FC236}">
                <a16:creationId xmlns:a16="http://schemas.microsoft.com/office/drawing/2014/main" id="{57B2CC3F-D249-46C0-98BC-2E82E3FE4D4C}"/>
              </a:ext>
            </a:extLst>
          </p:cNvPr>
          <p:cNvSpPr/>
          <p:nvPr/>
        </p:nvSpPr>
        <p:spPr>
          <a:xfrm>
            <a:off x="602645" y="417092"/>
            <a:ext cx="10622715"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President of the People’s Republic of China</a:t>
            </a:r>
            <a:endParaRPr kumimoji="0" lang="zh-TW" altLang="en-US"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7766C606-B68B-4464-9C55-F568F3CFC4F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图片 4">
            <a:extLst>
              <a:ext uri="{FF2B5EF4-FFF2-40B4-BE49-F238E27FC236}">
                <a16:creationId xmlns:a16="http://schemas.microsoft.com/office/drawing/2014/main" id="{7D8F4C14-6C5E-46B2-8228-8FEE91064E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0786" y="1171119"/>
            <a:ext cx="2732377" cy="4029491"/>
          </a:xfrm>
          <a:prstGeom prst="rect">
            <a:avLst/>
          </a:prstGeom>
        </p:spPr>
      </p:pic>
    </p:spTree>
    <p:extLst>
      <p:ext uri="{BB962C8B-B14F-4D97-AF65-F5344CB8AC3E}">
        <p14:creationId xmlns:p14="http://schemas.microsoft.com/office/powerpoint/2010/main" val="1923152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觀眾席, 大廳 的圖片&#10;&#10;自動產生的描述"/>
          <p:cNvPicPr>
            <a:picLocks noChangeAspect="1"/>
          </p:cNvPicPr>
          <p:nvPr/>
        </p:nvPicPr>
        <p:blipFill rotWithShape="1">
          <a:blip r:embed="rId2">
            <a:extLst>
              <a:ext uri="{28A0092B-C50C-407E-A947-70E740481C1C}">
                <a14:useLocalDpi xmlns:a14="http://schemas.microsoft.com/office/drawing/2010/main" val="0"/>
              </a:ext>
            </a:extLst>
          </a:blip>
          <a:srcRect r="-2"/>
          <a:stretch/>
        </p:blipFill>
        <p:spPr>
          <a:xfrm>
            <a:off x="5478867" y="0"/>
            <a:ext cx="6713133" cy="309066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3" name="內容版面配置區 2"/>
          <p:cNvSpPr>
            <a:spLocks noGrp="1"/>
          </p:cNvSpPr>
          <p:nvPr>
            <p:ph idx="1"/>
          </p:nvPr>
        </p:nvSpPr>
        <p:spPr>
          <a:xfrm>
            <a:off x="354562" y="1935163"/>
            <a:ext cx="5124305" cy="4839248"/>
          </a:xfrm>
        </p:spPr>
        <p:txBody>
          <a:bodyPr>
            <a:normAutofit fontScale="70000" lnSpcReduction="20000"/>
          </a:bodyPr>
          <a:lstStyle/>
          <a:p>
            <a:pPr marL="514350" indent="-514350" algn="just">
              <a:lnSpc>
                <a:spcPct val="120000"/>
              </a:lnSpc>
              <a:buFont typeface="+mj-lt"/>
              <a:buAutoNum type="arabicPeriod"/>
            </a:pP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Every March, there are reports in news media on </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the “two meetings”, </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at which National People’s Congress </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(NPC) </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and Chinese People’s Political Consultative Conference </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(CPPCC) </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deputies from Hong Kong are also present. Do you know what the “two </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meetings” </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are? </a:t>
            </a:r>
          </a:p>
          <a:p>
            <a:pPr marL="514350" indent="-514350" algn="just">
              <a:lnSpc>
                <a:spcPct val="120000"/>
              </a:lnSpc>
              <a:buFont typeface="+mj-lt"/>
              <a:buAutoNum type="arabicPeriod"/>
            </a:pPr>
            <a:endParaRPr lang="en-US" altLang="zh-TW" sz="3000" dirty="0">
              <a:latin typeface="Times New Roman" panose="02020603050405020304" pitchFamily="18" charset="0"/>
              <a:ea typeface="DFKai-SB" panose="03000509000000000000" pitchFamily="65" charset="-120"/>
              <a:cs typeface="Times New Roman" panose="02020603050405020304" pitchFamily="18" charset="0"/>
            </a:endParaRPr>
          </a:p>
          <a:p>
            <a:pPr marL="514350" indent="-514350" algn="just">
              <a:lnSpc>
                <a:spcPct val="120000"/>
              </a:lnSpc>
              <a:buFont typeface="+mj-lt"/>
              <a:buAutoNum type="arabicPeriod"/>
            </a:pP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The “two </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meetings” </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are held every year. What are the important agendas </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in response to Hong </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Kong </a:t>
            </a:r>
            <a:r>
              <a:rPr lang="en-US" altLang="zh-TW" sz="3000" dirty="0" smtClean="0">
                <a:latin typeface="Times New Roman" panose="02020603050405020304" pitchFamily="18" charset="0"/>
                <a:ea typeface="DFKai-SB" panose="03000509000000000000" pitchFamily="65" charset="-120"/>
                <a:cs typeface="Times New Roman" panose="02020603050405020304" pitchFamily="18" charset="0"/>
              </a:rPr>
              <a:t>affairs </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in 2021</a:t>
            </a:r>
            <a:r>
              <a:rPr lang="en-US" altLang="zh-TW" sz="30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a:t>
            </a:r>
          </a:p>
          <a:p>
            <a:pPr marL="0" indent="0">
              <a:lnSpc>
                <a:spcPct val="120000"/>
              </a:lnSpc>
              <a:buNone/>
            </a:pPr>
            <a:r>
              <a:rPr lang="en-US" altLang="zh-TW" sz="3000" dirty="0">
                <a:latin typeface="Times New Roman" panose="02020603050405020304" pitchFamily="18" charset="0"/>
                <a:ea typeface="DFKai-SB" panose="03000509000000000000" pitchFamily="65" charset="-120"/>
                <a:cs typeface="Times New Roman" panose="02020603050405020304" pitchFamily="18" charset="0"/>
              </a:rPr>
              <a:t>    </a:t>
            </a:r>
          </a:p>
          <a:p>
            <a:pPr marL="0" indent="0">
              <a:lnSpc>
                <a:spcPct val="120000"/>
              </a:lnSpc>
              <a:buNone/>
            </a:pPr>
            <a:endParaRPr lang="zh-HK" altLang="en-US" sz="2000" i="1" u="sng" dirty="0"/>
          </a:p>
        </p:txBody>
      </p:sp>
      <p:sp>
        <p:nvSpPr>
          <p:cNvPr id="9" name="文本框 1">
            <a:extLst>
              <a:ext uri="{FF2B5EF4-FFF2-40B4-BE49-F238E27FC236}">
                <a16:creationId xmlns:a16="http://schemas.microsoft.com/office/drawing/2014/main" id="{3924D290-9BC9-E441-A89E-3126D74D74CA}"/>
              </a:ext>
            </a:extLst>
          </p:cNvPr>
          <p:cNvSpPr txBox="1">
            <a:spLocks noChangeArrowheads="1"/>
          </p:cNvSpPr>
          <p:nvPr/>
        </p:nvSpPr>
        <p:spPr bwMode="auto">
          <a:xfrm>
            <a:off x="354562" y="977805"/>
            <a:ext cx="4464993" cy="646331"/>
          </a:xfrm>
          <a:prstGeom prst="rect">
            <a:avLst/>
          </a:prstGeom>
          <a:solidFill>
            <a:schemeClr val="accent5">
              <a:lumMod val="20000"/>
              <a:lumOff val="8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defTabSz="914400" rtl="0" eaLnBrk="1" fontAlgn="auto" latinLnBrk="0" hangingPunct="1">
              <a:lnSpc>
                <a:spcPct val="100000"/>
              </a:lnSpc>
              <a:spcBef>
                <a:spcPct val="0"/>
              </a:spcBef>
              <a:spcAft>
                <a:spcPts val="600"/>
              </a:spcAft>
              <a:buClrTx/>
              <a:buSzTx/>
              <a:buFontTx/>
              <a:buNone/>
              <a:tabLst/>
              <a:defRPr/>
            </a:pPr>
            <a:r>
              <a:rPr kumimoji="0" lang="en-US" altLang="zh-TW" sz="3600" b="1" i="0" u="none" strike="noStrike" kern="1200" cap="none" spc="0" normalizeH="0" baseline="0" noProof="0" dirty="0">
                <a:ln>
                  <a:noFill/>
                </a:ln>
                <a:solidFill>
                  <a:srgbClr val="0070C0"/>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Lead-in questions</a:t>
            </a:r>
            <a:endParaRPr kumimoji="0" lang="zh-CN" alt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9" name="图片 28">
            <a:extLst>
              <a:ext uri="{FF2B5EF4-FFF2-40B4-BE49-F238E27FC236}">
                <a16:creationId xmlns:a16="http://schemas.microsoft.com/office/drawing/2014/main" id="{F37BB5CD-A46A-4B01-A0C4-971313571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376" y="2850804"/>
            <a:ext cx="7636624" cy="3923607"/>
          </a:xfrm>
          <a:prstGeom prst="rect">
            <a:avLst/>
          </a:prstGeom>
        </p:spPr>
      </p:pic>
      <p:sp>
        <p:nvSpPr>
          <p:cNvPr id="7" name="灯片编号占位符 5">
            <a:extLst>
              <a:ext uri="{FF2B5EF4-FFF2-40B4-BE49-F238E27FC236}">
                <a16:creationId xmlns:a16="http://schemas.microsoft.com/office/drawing/2014/main" id="{788CD6F7-0AA4-4584-95CF-CE91D5F08D6A}"/>
              </a:ext>
            </a:extLst>
          </p:cNvPr>
          <p:cNvSpPr>
            <a:spLocks noGrp="1"/>
          </p:cNvSpPr>
          <p:nvPr>
            <p:ph type="sldNum" sz="quarter" idx="12"/>
          </p:nvPr>
        </p:nvSpPr>
        <p:spPr>
          <a:xfrm>
            <a:off x="9217706" y="6140219"/>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zh-HK" altLang="en-US" sz="1600" b="1"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zh-HK" altLang="en-US" sz="1600"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309942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266B19F1-4773-47B3-AA4E-88CB42B86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337240"/>
            <a:ext cx="10872787" cy="622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2"/>
          <p:cNvSpPr>
            <a:spLocks noGrp="1"/>
          </p:cNvSpPr>
          <p:nvPr>
            <p:ph idx="4294967295"/>
          </p:nvPr>
        </p:nvSpPr>
        <p:spPr>
          <a:xfrm>
            <a:off x="1016529" y="567290"/>
            <a:ext cx="10161337" cy="424732"/>
          </a:xfrm>
        </p:spPr>
        <p:txBody>
          <a:bodyPr wrap="square">
            <a:spAutoFit/>
          </a:bodyPr>
          <a:lstStyle/>
          <a:p>
            <a:pPr marL="0" indent="0" algn="ctr">
              <a:spcBef>
                <a:spcPts val="0"/>
              </a:spcBef>
              <a:buNone/>
            </a:pP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Functions and Powers of the President of the People’s Republic of China</a:t>
            </a:r>
            <a:endParaRPr lang="en-US" altLang="zh-CN" sz="2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内容占位符 2"/>
          <p:cNvSpPr txBox="1">
            <a:spLocks/>
          </p:cNvSpPr>
          <p:nvPr/>
        </p:nvSpPr>
        <p:spPr>
          <a:xfrm>
            <a:off x="831273" y="1152501"/>
            <a:ext cx="4946071" cy="4705904"/>
          </a:xfrm>
          <a:prstGeom prst="rect">
            <a:avLst/>
          </a:prstGeom>
          <a:ln w="19050">
            <a:solidFill>
              <a:srgbClr val="0070C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x-none"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Article</a:t>
            </a: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80 of the Constitution </a:t>
            </a:r>
          </a:p>
          <a:p>
            <a:pPr marL="0" lvl="0" indent="0">
              <a:lnSpc>
                <a:spcPct val="150000"/>
              </a:lnSpc>
              <a:spcBef>
                <a:spcPts val="600"/>
              </a:spcBef>
              <a:buNone/>
              <a:defRPr/>
            </a:pP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president </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of the </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People’s </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Republic of China, pursuant to decisions of the National People's Congress and the National People's Congress Standing Committee, </a:t>
            </a:r>
          </a:p>
          <a:p>
            <a:pPr lvl="0">
              <a:lnSpc>
                <a:spcPct val="120000"/>
              </a:lnSpc>
              <a:spcBef>
                <a:spcPts val="600"/>
              </a:spcBef>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promulgates </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Laws;</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a:p>
            <a:pPr lvl="0">
              <a:lnSpc>
                <a:spcPct val="120000"/>
              </a:lnSpc>
              <a:spcBef>
                <a:spcPts val="600"/>
              </a:spcBef>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appoints or removes the </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premier, vice-premiers, state </a:t>
            </a:r>
            <a:r>
              <a:rPr lang="en-US" altLang="zh-TW" sz="1600" dirty="0" err="1"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councillors</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ministers </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of ministries, ministers of commissions, </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auditor general and the secretary general of the State Council;</a:t>
            </a:r>
            <a:endPar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pPr lvl="0">
              <a:lnSpc>
                <a:spcPct val="120000"/>
              </a:lnSpc>
              <a:spcBef>
                <a:spcPts val="600"/>
              </a:spcBef>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confers </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national </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medals and titles of </a:t>
            </a:r>
            <a:r>
              <a:rPr lang="en-US" altLang="zh-TW" sz="16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honour</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p>
          <a:p>
            <a:pPr lvl="0">
              <a:lnSpc>
                <a:spcPct val="120000"/>
              </a:lnSpc>
              <a:spcBef>
                <a:spcPts val="600"/>
              </a:spcBef>
              <a:defRPr/>
            </a:pP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issues orders of special pardons, </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declares a state of emergency</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declares a state of war, and issues </a:t>
            </a:r>
            <a:r>
              <a:rPr lang="en-US" altLang="zh-TW"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mobilization </a:t>
            </a:r>
            <a:r>
              <a:rPr lang="en-US" altLang="zh-TW"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orders.</a:t>
            </a:r>
          </a:p>
        </p:txBody>
      </p:sp>
      <p:sp>
        <p:nvSpPr>
          <p:cNvPr id="3" name="灯片编号占位符 2">
            <a:extLst>
              <a:ext uri="{FF2B5EF4-FFF2-40B4-BE49-F238E27FC236}">
                <a16:creationId xmlns:a16="http://schemas.microsoft.com/office/drawing/2014/main" id="{24A7E0EA-0AAC-4DF9-A565-7392DB4B449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5954839" y="1143891"/>
            <a:ext cx="5223027" cy="4555093"/>
          </a:xfrm>
          <a:prstGeom prst="rect">
            <a:avLst/>
          </a:prstGeom>
          <a:ln w="19050">
            <a:solidFill>
              <a:srgbClr val="0070C0"/>
            </a:solidFill>
          </a:ln>
        </p:spPr>
        <p:txBody>
          <a:bodyPr wrap="square">
            <a:spAutoFit/>
          </a:bodyPr>
          <a:lstStyle/>
          <a:p>
            <a:pPr lvl="0" algn="ctr">
              <a:lnSpc>
                <a:spcPct val="150000"/>
              </a:lnSpc>
              <a:spcBef>
                <a:spcPts val="600"/>
              </a:spcBef>
              <a:defRPr/>
            </a:pPr>
            <a:r>
              <a:rPr lang="x-none" altLang="zh-TW" sz="20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Article</a:t>
            </a:r>
            <a:r>
              <a:rPr lang="zh-CN" altLang="en-US" sz="20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81 of the Constitution </a:t>
            </a:r>
          </a:p>
          <a:p>
            <a:pPr marL="228600" indent="-228600">
              <a:lnSpc>
                <a:spcPct val="120000"/>
              </a:lnSpc>
              <a:spcBef>
                <a:spcPts val="600"/>
              </a:spcBef>
              <a:buFont typeface="Arial" panose="020B0604020202020204" pitchFamily="34" charset="0"/>
              <a:buChar char="•"/>
              <a:defRPr/>
            </a:pP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represents the People’s </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Republic of </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China, and engages </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 affairs of state and receives foreign diplomatic envoys on behalf of the People's Republic of China and, pursuant to decisions of the National People's Congress Standing Committee, appoints or recalls plenipotentiary representatives abroad and ratifies or abrogates treaties and important agreements concluded </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r>
            <a:b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b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with </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foreign countries.</a:t>
            </a: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9741078" y="3552109"/>
            <a:ext cx="2036240" cy="2773920"/>
          </a:xfrm>
          <a:prstGeom prst="rect">
            <a:avLst/>
          </a:prstGeom>
        </p:spPr>
      </p:pic>
      <p:sp>
        <p:nvSpPr>
          <p:cNvPr id="8" name="TextBox 7">
            <a:extLst>
              <a:ext uri="{FF2B5EF4-FFF2-40B4-BE49-F238E27FC236}">
                <a16:creationId xmlns:a16="http://schemas.microsoft.com/office/drawing/2014/main" id="{F3D50CA7-39BC-FF4F-AA8C-1FC174BB398F}"/>
              </a:ext>
            </a:extLst>
          </p:cNvPr>
          <p:cNvSpPr txBox="1"/>
          <p:nvPr/>
        </p:nvSpPr>
        <p:spPr>
          <a:xfrm>
            <a:off x="5297216" y="5930052"/>
            <a:ext cx="4442306" cy="369332"/>
          </a:xfrm>
          <a:prstGeom prst="rect">
            <a:avLst/>
          </a:prstGeom>
          <a:noFill/>
        </p:spPr>
        <p:txBody>
          <a:bodyPr wrap="none" rtlCol="0">
            <a:spAutoFit/>
          </a:bodyPr>
          <a:lstStyle/>
          <a:p>
            <a:r>
              <a:rPr lang="x-none" dirty="0">
                <a:latin typeface="Times New Roman" panose="02020603050405020304" pitchFamily="18" charset="0"/>
                <a:cs typeface="Times New Roman" panose="02020603050405020304" pitchFamily="18" charset="0"/>
              </a:rPr>
              <a:t>Constituion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of the People’s Republic of China</a:t>
            </a:r>
            <a:endParaRPr lang="x-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100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id="{23E70B1F-1B5D-4C3D-A34C-029A2B583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79" y="605856"/>
            <a:ext cx="11146133" cy="622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38">
            <a:extLst>
              <a:ext uri="{FF2B5EF4-FFF2-40B4-BE49-F238E27FC236}">
                <a16:creationId xmlns:a16="http://schemas.microsoft.com/office/drawing/2014/main" id="{B9AB8BB7-5152-4763-B9EF-E24F1CCB366A}"/>
              </a:ext>
            </a:extLst>
          </p:cNvPr>
          <p:cNvGrpSpPr>
            <a:grpSpLocks/>
          </p:cNvGrpSpPr>
          <p:nvPr/>
        </p:nvGrpSpPr>
        <p:grpSpPr bwMode="auto">
          <a:xfrm>
            <a:off x="776381" y="161108"/>
            <a:ext cx="1921397" cy="647700"/>
            <a:chOff x="4225771" y="1065320"/>
            <a:chExt cx="895882" cy="947506"/>
          </a:xfrm>
        </p:grpSpPr>
        <p:sp>
          <p:nvSpPr>
            <p:cNvPr id="18" name="矩形 17">
              <a:extLst>
                <a:ext uri="{FF2B5EF4-FFF2-40B4-BE49-F238E27FC236}">
                  <a16:creationId xmlns:a16="http://schemas.microsoft.com/office/drawing/2014/main" id="{C1D4557E-58BB-450A-9F97-E93F669F3111}"/>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矩形 18">
              <a:extLst>
                <a:ext uri="{FF2B5EF4-FFF2-40B4-BE49-F238E27FC236}">
                  <a16:creationId xmlns:a16="http://schemas.microsoft.com/office/drawing/2014/main" id="{4531D255-0DCA-4EC6-9030-53EC5700C02E}"/>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0" name="文本框 42">
            <a:extLst>
              <a:ext uri="{FF2B5EF4-FFF2-40B4-BE49-F238E27FC236}">
                <a16:creationId xmlns:a16="http://schemas.microsoft.com/office/drawing/2014/main" id="{F178C129-4676-4CFB-85B0-12B44221F16B}"/>
              </a:ext>
            </a:extLst>
          </p:cNvPr>
          <p:cNvSpPr txBox="1">
            <a:spLocks noChangeArrowheads="1"/>
          </p:cNvSpPr>
          <p:nvPr/>
        </p:nvSpPr>
        <p:spPr bwMode="auto">
          <a:xfrm>
            <a:off x="776381" y="234456"/>
            <a:ext cx="1828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tab pos="1158875" algn="l"/>
              </a:tabLst>
              <a:defRPr/>
            </a:pPr>
            <a:r>
              <a:rPr kumimoji="0" lang="en-US" altLang="zh-CN" sz="2400" b="0" i="0" u="none" strike="noStrike" kern="1200" cap="none" spc="0" normalizeH="0" baseline="0" noProof="0" dirty="0" smtClean="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rPr>
              <a:t>References</a:t>
            </a:r>
            <a:endParaRPr kumimoji="0" lang="zh-CN" alt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本框 1">
            <a:extLst>
              <a:ext uri="{FF2B5EF4-FFF2-40B4-BE49-F238E27FC236}">
                <a16:creationId xmlns:a16="http://schemas.microsoft.com/office/drawing/2014/main" id="{1D5D8083-1628-480B-8821-B0A4D2B97AD6}"/>
              </a:ext>
            </a:extLst>
          </p:cNvPr>
          <p:cNvSpPr txBox="1"/>
          <p:nvPr/>
        </p:nvSpPr>
        <p:spPr>
          <a:xfrm>
            <a:off x="2079877" y="866116"/>
            <a:ext cx="8929212" cy="1070482"/>
          </a:xfrm>
          <a:prstGeom prst="rect">
            <a:avLst/>
          </a:prstGeom>
          <a:solidFill>
            <a:schemeClr val="accent6">
              <a:lumMod val="20000"/>
              <a:lumOff val="80000"/>
            </a:schemeClr>
          </a:solidFill>
        </p:spPr>
        <p:txBody>
          <a:bodyPr wrap="square" lIns="121917" tIns="60958" rIns="121917" bIns="60958"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On 20 March 2018, the First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Session</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of the 13</a:t>
            </a:r>
            <a:r>
              <a:rPr kumimoji="0" lang="en-US" altLang="zh-CN" sz="1800" b="0" i="0" u="none" strike="noStrike" kern="1200" cap="none" spc="0" normalizeH="0" baseline="3000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National People’s Congress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approved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CN" sz="1800" b="0" i="1"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Supervision Law of the People’s Republic of </a:t>
            </a:r>
            <a:r>
              <a:rPr kumimoji="0" lang="en-US" altLang="zh-CN"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China </a:t>
            </a:r>
            <a:r>
              <a:rPr kumimoji="0" lang="en-US" altLang="zh-CN" sz="1800" b="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by voting</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solidFill>
                  <a:prstClr val="black"/>
                </a:solidFill>
                <a:latin typeface="Times New Roman" panose="02020603050405020304" pitchFamily="18" charset="0"/>
                <a:cs typeface="Times New Roman" panose="02020603050405020304" pitchFamily="18" charset="0"/>
              </a:rPr>
              <a:t> </a:t>
            </a:r>
            <a:r>
              <a:rPr lang="en-US" altLang="zh-CN" dirty="0">
                <a:solidFill>
                  <a:prstClr val="black"/>
                </a:solidFill>
                <a:latin typeface="Times New Roman" panose="02020603050405020304" pitchFamily="18" charset="0"/>
                <a:cs typeface="Times New Roman" panose="02020603050405020304" pitchFamily="18" charset="0"/>
              </a:rPr>
              <a:t>PRC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President Xi Jinping promulgated it by signing Presidential Decree No.3. </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14">
            <a:extLst>
              <a:ext uri="{FF2B5EF4-FFF2-40B4-BE49-F238E27FC236}">
                <a16:creationId xmlns:a16="http://schemas.microsoft.com/office/drawing/2014/main" id="{422E4D27-DE55-42B8-BBF4-1112D075FBBA}"/>
              </a:ext>
            </a:extLst>
          </p:cNvPr>
          <p:cNvSpPr txBox="1"/>
          <p:nvPr/>
        </p:nvSpPr>
        <p:spPr>
          <a:xfrm>
            <a:off x="2057699" y="3023142"/>
            <a:ext cx="8929212" cy="1702065"/>
          </a:xfrm>
          <a:prstGeom prst="rect">
            <a:avLst/>
          </a:prstGeom>
          <a:solidFill>
            <a:schemeClr val="accent2">
              <a:lumMod val="20000"/>
              <a:lumOff val="80000"/>
            </a:schemeClr>
          </a:solidFill>
        </p:spPr>
        <p:txBody>
          <a:bodyPr wrap="square" lIns="121917" tIns="60958" rIns="121917" bIns="60958" rtlCol="0">
            <a:spAutoFit/>
          </a:bodyPr>
          <a:lstStyle/>
          <a:p>
            <a:pPr lvl="0">
              <a:lnSpc>
                <a:spcPct val="114000"/>
              </a:lnSpc>
              <a:defRPr/>
            </a:pP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On 18 March 2018, according to the nomination made by PRC President Xi Jinping, the First Session of the 13</a:t>
            </a:r>
            <a:r>
              <a:rPr lang="en-US" altLang="zh-CN" baseline="30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National People’s Congress decided </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by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voting that Li Keqiang was </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to become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Premier of the State Council of the People’s Republic of China. PRC President Xi Jinping issued Presidential Decree No. 1, in pursuance of the decision made by the National People’s Congress, to appoint Li Keqiang as Premier of the State Council. </a:t>
            </a:r>
            <a:endParaRPr lang="zh-CN" altLang="en-US" dirty="0">
              <a:solidFill>
                <a:prstClr val="black"/>
              </a:solidFill>
              <a:latin typeface="Times New Roman" panose="02020603050405020304" pitchFamily="18" charset="0"/>
              <a:cs typeface="Times New Roman" panose="02020603050405020304" pitchFamily="18" charset="0"/>
            </a:endParaRPr>
          </a:p>
        </p:txBody>
      </p:sp>
      <p:sp>
        <p:nvSpPr>
          <p:cNvPr id="7" name="文本框 17">
            <a:extLst>
              <a:ext uri="{FF2B5EF4-FFF2-40B4-BE49-F238E27FC236}">
                <a16:creationId xmlns:a16="http://schemas.microsoft.com/office/drawing/2014/main" id="{06F065E4-A41C-49F1-977E-F3F8C98B3EA3}"/>
              </a:ext>
            </a:extLst>
          </p:cNvPr>
          <p:cNvSpPr txBox="1"/>
          <p:nvPr/>
        </p:nvSpPr>
        <p:spPr>
          <a:xfrm>
            <a:off x="2057699" y="1951119"/>
            <a:ext cx="8951390" cy="754690"/>
          </a:xfrm>
          <a:prstGeom prst="rect">
            <a:avLst/>
          </a:prstGeom>
          <a:solidFill>
            <a:schemeClr val="accent4">
              <a:lumMod val="20000"/>
              <a:lumOff val="80000"/>
            </a:schemeClr>
          </a:solidFill>
        </p:spPr>
        <p:txBody>
          <a:bodyPr wrap="square" lIns="121917" tIns="60958" rIns="121917" bIns="60958" rtlCol="0">
            <a:spAutoFit/>
          </a:bodyPr>
          <a:lstStyle/>
          <a:p>
            <a:pPr lvl="0">
              <a:lnSpc>
                <a:spcPct val="114000"/>
              </a:lnSpc>
              <a:defRPr/>
            </a:pP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During 21-26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March 2019, PRC President Xi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Jinping was invited to pay state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visits to Italy, Monaco and </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France. </a:t>
            </a:r>
            <a:endParaRPr lang="zh-CN" altLang="en-US" dirty="0">
              <a:solidFill>
                <a:prstClr val="black"/>
              </a:solidFill>
              <a:latin typeface="Times New Roman" panose="02020603050405020304" pitchFamily="18" charset="0"/>
              <a:cs typeface="Times New Roman" panose="02020603050405020304" pitchFamily="18" charset="0"/>
            </a:endParaRPr>
          </a:p>
        </p:txBody>
      </p:sp>
      <p:sp>
        <p:nvSpPr>
          <p:cNvPr id="8" name="文本框 18">
            <a:extLst>
              <a:ext uri="{FF2B5EF4-FFF2-40B4-BE49-F238E27FC236}">
                <a16:creationId xmlns:a16="http://schemas.microsoft.com/office/drawing/2014/main" id="{5AEC3AD1-E8E8-48B9-8161-736EA979EEAD}"/>
              </a:ext>
            </a:extLst>
          </p:cNvPr>
          <p:cNvSpPr txBox="1"/>
          <p:nvPr/>
        </p:nvSpPr>
        <p:spPr>
          <a:xfrm>
            <a:off x="2102324" y="4808163"/>
            <a:ext cx="8929212" cy="1695537"/>
          </a:xfrm>
          <a:prstGeom prst="rect">
            <a:avLst/>
          </a:prstGeom>
          <a:solidFill>
            <a:schemeClr val="accent5">
              <a:lumMod val="20000"/>
              <a:lumOff val="80000"/>
            </a:schemeClr>
          </a:solidFill>
        </p:spPr>
        <p:txBody>
          <a:bodyPr wrap="square" lIns="121917" tIns="60958" rIns="121917" bIns="60958" rtlCol="0">
            <a:spAutoFit/>
          </a:bodyPr>
          <a:lstStyle/>
          <a:p>
            <a:pPr lvl="0">
              <a:lnSpc>
                <a:spcPct val="114000"/>
              </a:lnSpc>
              <a:defRPr/>
            </a:pP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On 11 August 2020, PRC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President Xi Jinping issued Presidential Decree</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in pursuance of the </a:t>
            </a:r>
            <a:r>
              <a:rPr lang="en-US" altLang="zh-TW" i="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Decision of the Standing Committee of the National People’s Congress to Award the National Medal and the National Honorary Title to Outstanding Contributors in the Fight Against the Coronavirus Pneumonia Outbreak </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adopted in </a:t>
            </a:r>
            <a:r>
              <a:rPr lang="en-US" altLang="zh-TW"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21</a:t>
            </a:r>
            <a:r>
              <a:rPr lang="en-US" altLang="zh-TW" baseline="30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st</a:t>
            </a:r>
            <a:r>
              <a:rPr lang="en-US" altLang="zh-TW"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Session of the Standing Committee of the 13</a:t>
            </a:r>
            <a:r>
              <a:rPr lang="en-US" altLang="zh-TW" baseline="30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National People’s Congress</a:t>
            </a:r>
            <a:r>
              <a:rPr lang="en-US" altLang="zh-TW" i="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awarded Zhong Nanshan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Medal </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of the </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Republic”.</a:t>
            </a:r>
            <a:endParaRPr lang="zh-CN" altLang="en-US" dirty="0">
              <a:solidFill>
                <a:prstClr val="black"/>
              </a:solidFill>
              <a:latin typeface="Times New Roman" panose="02020603050405020304" pitchFamily="18" charset="0"/>
              <a:cs typeface="Times New Roman" panose="02020603050405020304" pitchFamily="18" charset="0"/>
            </a:endParaRPr>
          </a:p>
        </p:txBody>
      </p:sp>
      <p:sp>
        <p:nvSpPr>
          <p:cNvPr id="9" name="矩形 8"/>
          <p:cNvSpPr/>
          <p:nvPr/>
        </p:nvSpPr>
        <p:spPr>
          <a:xfrm>
            <a:off x="545440" y="898381"/>
            <a:ext cx="14372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Promulgating </a:t>
            </a:r>
            <a:r>
              <a:rPr lang="en-US" altLang="zh-CN" sz="1400" b="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laws</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and issuing orders</a:t>
            </a:r>
            <a:endPar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矩形 9"/>
          <p:cNvSpPr/>
          <p:nvPr/>
        </p:nvSpPr>
        <p:spPr>
          <a:xfrm>
            <a:off x="545440" y="3227565"/>
            <a:ext cx="152099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1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power</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to</a:t>
            </a:r>
            <a:r>
              <a:rPr lang="en-US" altLang="zh-CN" sz="1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appoint and remove</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矩形 10"/>
          <p:cNvSpPr/>
          <p:nvPr/>
        </p:nvSpPr>
        <p:spPr>
          <a:xfrm>
            <a:off x="562371" y="1962567"/>
            <a:ext cx="1555746"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1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power to</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manage </a:t>
            </a:r>
            <a:r>
              <a:rPr lang="en-US" altLang="zh-CN" sz="1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foreign affairs</a:t>
            </a:r>
            <a:endPar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矩形 11"/>
          <p:cNvSpPr/>
          <p:nvPr/>
        </p:nvSpPr>
        <p:spPr>
          <a:xfrm>
            <a:off x="562371" y="5030415"/>
            <a:ext cx="14372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1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power to</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award </a:t>
            </a:r>
            <a:r>
              <a:rPr kumimoji="0" lang="en-US" altLang="zh-CN" sz="1400" b="1"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honours</a:t>
            </a:r>
            <a:endParaRPr kumimoji="0" lang="zh-CN" altLang="en-US" sz="1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F9699DFC-CAEE-4D77-9B46-8E3E7151913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530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E3F25A23-B76A-4B32-80C0-FCAC20880179}"/>
              </a:ext>
            </a:extLst>
          </p:cNvPr>
          <p:cNvSpPr/>
          <p:nvPr/>
        </p:nvSpPr>
        <p:spPr>
          <a:xfrm>
            <a:off x="4298303" y="518141"/>
            <a:ext cx="3429144"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State Council</a:t>
            </a:r>
            <a:endParaRPr kumimoji="0" lang="zh-CN" altLang="en-US"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内容占位符 2">
            <a:extLst>
              <a:ext uri="{FF2B5EF4-FFF2-40B4-BE49-F238E27FC236}">
                <a16:creationId xmlns:a16="http://schemas.microsoft.com/office/drawing/2014/main" id="{23171B9B-92FA-4AD0-B580-80B0002AEC0E}"/>
              </a:ext>
            </a:extLst>
          </p:cNvPr>
          <p:cNvSpPr txBox="1">
            <a:spLocks/>
          </p:cNvSpPr>
          <p:nvPr/>
        </p:nvSpPr>
        <p:spPr>
          <a:xfrm>
            <a:off x="1122744" y="1618071"/>
            <a:ext cx="10901616" cy="70788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State Council of the People’s Republic of China, namely, the Central People’s Government, is the executive organ of the highest state organ of power; it is the highest state administrative organ.</a:t>
            </a:r>
            <a:endPar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1" name="内容占位符 2">
            <a:extLst>
              <a:ext uri="{FF2B5EF4-FFF2-40B4-BE49-F238E27FC236}">
                <a16:creationId xmlns:a16="http://schemas.microsoft.com/office/drawing/2014/main" id="{8B2AF0FD-939C-460E-B9C3-94919B369FF3}"/>
              </a:ext>
            </a:extLst>
          </p:cNvPr>
          <p:cNvSpPr txBox="1">
            <a:spLocks/>
          </p:cNvSpPr>
          <p:nvPr/>
        </p:nvSpPr>
        <p:spPr>
          <a:xfrm>
            <a:off x="1122744" y="2698898"/>
            <a:ext cx="10799450" cy="40011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State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Council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shall have the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same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term of office </a:t>
            </a:r>
            <a:r>
              <a:rPr lang="en-US" altLang="zh-CN" sz="2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as</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that of the National People’s Congress. </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2" name="内容占位符 2">
            <a:extLst>
              <a:ext uri="{FF2B5EF4-FFF2-40B4-BE49-F238E27FC236}">
                <a16:creationId xmlns:a16="http://schemas.microsoft.com/office/drawing/2014/main" id="{51AF11C9-7D72-4785-89E0-EC31DBBC0B64}"/>
              </a:ext>
            </a:extLst>
          </p:cNvPr>
          <p:cNvSpPr txBox="1">
            <a:spLocks/>
          </p:cNvSpPr>
          <p:nvPr/>
        </p:nvSpPr>
        <p:spPr>
          <a:xfrm>
            <a:off x="1122744" y="3498160"/>
            <a:ext cx="10199408" cy="13234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State Council shall be responsible to the National People’s Congress and shall report to the Congress on its work; when the National People’s Congress is out of session it shall be responsible to the National People’s Congress Standing Committee and shall report to the Standing Committee on its work.</a:t>
            </a:r>
            <a:endPar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3" name="内容占位符 2">
            <a:extLst>
              <a:ext uri="{FF2B5EF4-FFF2-40B4-BE49-F238E27FC236}">
                <a16:creationId xmlns:a16="http://schemas.microsoft.com/office/drawing/2014/main" id="{EB3FD969-1992-477C-9773-F458AD6363B8}"/>
              </a:ext>
            </a:extLst>
          </p:cNvPr>
          <p:cNvSpPr txBox="1">
            <a:spLocks/>
          </p:cNvSpPr>
          <p:nvPr/>
        </p:nvSpPr>
        <p:spPr>
          <a:xfrm>
            <a:off x="1122744" y="4981467"/>
            <a:ext cx="10799450" cy="70788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Premier assumes overall responsibility for the work of the State Council. The Premier </a:t>
            </a:r>
            <a:r>
              <a:rPr lang="en-US" altLang="zh-TW" sz="2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shall direct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work of the State Council</a:t>
            </a:r>
            <a:r>
              <a:rPr kumimoji="0" lang="en-US" altLang="zh-TW"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灯片编号占位符 2">
            <a:extLst>
              <a:ext uri="{FF2B5EF4-FFF2-40B4-BE49-F238E27FC236}">
                <a16:creationId xmlns:a16="http://schemas.microsoft.com/office/drawing/2014/main" id="{060760AB-3E39-4E6D-8F33-2107939F08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5731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13CAAFCB-3A44-447F-88EA-3F41A38FE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476250"/>
            <a:ext cx="10872787"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内容占位符 2">
            <a:extLst>
              <a:ext uri="{FF2B5EF4-FFF2-40B4-BE49-F238E27FC236}">
                <a16:creationId xmlns:a16="http://schemas.microsoft.com/office/drawing/2014/main" id="{686B6EEB-CD67-4141-8248-783BFDE25897}"/>
              </a:ext>
            </a:extLst>
          </p:cNvPr>
          <p:cNvSpPr txBox="1">
            <a:spLocks/>
          </p:cNvSpPr>
          <p:nvPr/>
        </p:nvSpPr>
        <p:spPr>
          <a:xfrm>
            <a:off x="2023110" y="851440"/>
            <a:ext cx="7684380" cy="523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Major functions and powers of the State Council</a:t>
            </a:r>
            <a:endParaRPr kumimoji="0" lang="en-US" altLang="zh-TW"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5" name="文本框 94">
            <a:extLst>
              <a:ext uri="{FF2B5EF4-FFF2-40B4-BE49-F238E27FC236}">
                <a16:creationId xmlns:a16="http://schemas.microsoft.com/office/drawing/2014/main" id="{DEDFEEF4-8333-4CB9-9E22-DB5E26B503D2}"/>
              </a:ext>
            </a:extLst>
          </p:cNvPr>
          <p:cNvSpPr txBox="1"/>
          <p:nvPr/>
        </p:nvSpPr>
        <p:spPr>
          <a:xfrm>
            <a:off x="1114208" y="1508799"/>
            <a:ext cx="9892146" cy="4062651"/>
          </a:xfrm>
          <a:prstGeom prst="rect">
            <a:avLst/>
          </a:prstGeom>
          <a:noFill/>
        </p:spPr>
        <p:txBody>
          <a:bodyPr wrap="square" rtlCol="0">
            <a:spAutoFit/>
          </a:bodyPr>
          <a:lstStyle/>
          <a:p>
            <a:pPr marL="285750" indent="-285750">
              <a:buFont typeface="Arial" panose="020B0604020202020204" pitchFamily="34" charset="0"/>
              <a:buChar char="•"/>
            </a:pPr>
            <a:r>
              <a:rPr lang="en-US" altLang="zh-TW" dirty="0" smtClean="0">
                <a:latin typeface="Times New Roman" panose="02020603050405020304" pitchFamily="18" charset="0"/>
                <a:cs typeface="Times New Roman" panose="02020603050405020304" pitchFamily="18" charset="0"/>
              </a:rPr>
              <a:t>stipulating </a:t>
            </a:r>
            <a:r>
              <a:rPr lang="en-US" altLang="zh-TW" dirty="0">
                <a:latin typeface="Times New Roman" panose="02020603050405020304" pitchFamily="18" charset="0"/>
                <a:cs typeface="Times New Roman" panose="02020603050405020304" pitchFamily="18" charset="0"/>
              </a:rPr>
              <a:t>administrative measures, formulating administrative regulations and issuing decisions and orders in accordance with the Constitution and the law;</a:t>
            </a:r>
          </a:p>
          <a:p>
            <a:pPr marL="285750" indent="-285750">
              <a:buFont typeface="Arial" panose="020B0604020202020204" pitchFamily="34" charset="0"/>
              <a:buChar char="•"/>
            </a:pPr>
            <a:r>
              <a:rPr lang="en-US" altLang="zh-TW" dirty="0">
                <a:latin typeface="Times New Roman" panose="02020603050405020304" pitchFamily="18" charset="0"/>
                <a:cs typeface="Times New Roman" panose="02020603050405020304" pitchFamily="18" charset="0"/>
              </a:rPr>
              <a:t>submitting proposals to the National People's Congress or the National People's Congress Standing Committee;</a:t>
            </a:r>
          </a:p>
          <a:p>
            <a:pPr marL="285750" indent="-285750">
              <a:buFont typeface="Arial" panose="020B0604020202020204" pitchFamily="34" charset="0"/>
              <a:buChar char="•"/>
            </a:pPr>
            <a:r>
              <a:rPr lang="en-US" altLang="zh-TW" dirty="0">
                <a:latin typeface="Times New Roman" panose="02020603050405020304" pitchFamily="18" charset="0"/>
                <a:cs typeface="Times New Roman" panose="02020603050405020304" pitchFamily="18" charset="0"/>
              </a:rPr>
              <a:t>drawing up and implementing plans for national economic and social development and state budgets;</a:t>
            </a:r>
          </a:p>
          <a:p>
            <a:pPr marL="285750" indent="-285750">
              <a:buFont typeface="Arial" panose="020B0604020202020204" pitchFamily="34" charset="0"/>
              <a:buChar char="•"/>
            </a:pPr>
            <a:r>
              <a:rPr lang="en-US" altLang="zh-TW" dirty="0">
                <a:latin typeface="Times New Roman" panose="02020603050405020304" pitchFamily="18" charset="0"/>
                <a:cs typeface="Times New Roman" panose="02020603050405020304" pitchFamily="18" charset="0"/>
              </a:rPr>
              <a:t>directing and managing economic work, urban and rural development and ecological conservation;</a:t>
            </a:r>
          </a:p>
          <a:p>
            <a:pPr marL="285750" indent="-285750">
              <a:buFont typeface="Arial" panose="020B0604020202020204" pitchFamily="34" charset="0"/>
              <a:buChar char="•"/>
            </a:pPr>
            <a:r>
              <a:rPr lang="en-US" altLang="zh-TW" dirty="0">
                <a:latin typeface="Times New Roman" panose="02020603050405020304" pitchFamily="18" charset="0"/>
                <a:cs typeface="Times New Roman" panose="02020603050405020304" pitchFamily="18" charset="0"/>
              </a:rPr>
              <a:t>directing and managing education, science, culture, health, sports and family planning work;</a:t>
            </a:r>
          </a:p>
          <a:p>
            <a:pPr marL="285750" indent="-285750">
              <a:lnSpc>
                <a:spcPct val="120000"/>
              </a:lnSpc>
              <a:buFont typeface="Arial" panose="020B0604020202020204" pitchFamily="34" charset="0"/>
              <a:buChar char="•"/>
              <a:defRPr/>
            </a:pPr>
            <a:r>
              <a:rPr lang="en-US" altLang="zh-TW" dirty="0">
                <a:latin typeface="Times New Roman" panose="02020603050405020304" pitchFamily="18" charset="0"/>
                <a:cs typeface="Times New Roman" panose="02020603050405020304" pitchFamily="18" charset="0"/>
              </a:rPr>
              <a:t>managing foreign affairs and concluding treaties and agreements with foreign countries;</a:t>
            </a:r>
          </a:p>
          <a:p>
            <a:pPr marL="285750" indent="-285750">
              <a:lnSpc>
                <a:spcPct val="120000"/>
              </a:lnSpc>
              <a:buFont typeface="Arial" panose="020B0604020202020204" pitchFamily="34" charset="0"/>
              <a:buChar char="•"/>
              <a:defRPr/>
            </a:pPr>
            <a:r>
              <a:rPr lang="en-US" altLang="zh-TW" dirty="0">
                <a:latin typeface="Times New Roman" panose="02020603050405020304" pitchFamily="18" charset="0"/>
                <a:cs typeface="Times New Roman" panose="02020603050405020304" pitchFamily="18" charset="0"/>
              </a:rPr>
              <a:t>changing or revoking inappropriate decisions and orders issued by local state administrative organs at all levels;</a:t>
            </a:r>
          </a:p>
          <a:p>
            <a:pPr marL="285750" indent="-285750">
              <a:lnSpc>
                <a:spcPct val="120000"/>
              </a:lnSpc>
              <a:buFont typeface="Arial" panose="020B0604020202020204" pitchFamily="34" charset="0"/>
              <a:buChar char="•"/>
              <a:defRPr/>
            </a:pPr>
            <a:r>
              <a:rPr lang="en-US" altLang="zh-TW" dirty="0" smtClean="0">
                <a:latin typeface="Times New Roman" panose="02020603050405020304" pitchFamily="18" charset="0"/>
                <a:cs typeface="Times New Roman" panose="02020603050405020304" pitchFamily="18" charset="0"/>
              </a:rPr>
              <a:t>exercising other </a:t>
            </a:r>
            <a:r>
              <a:rPr lang="en-US" altLang="zh-TW" dirty="0">
                <a:latin typeface="Times New Roman" panose="02020603050405020304" pitchFamily="18" charset="0"/>
                <a:cs typeface="Times New Roman" panose="02020603050405020304" pitchFamily="18" charset="0"/>
              </a:rPr>
              <a:t>functions and powers accorded to it by the National People's Congress and the National People's Congress Standing Committee.</a:t>
            </a:r>
          </a:p>
          <a:p>
            <a:pPr lvl="0">
              <a:lnSpc>
                <a:spcPct val="120000"/>
              </a:lnSpc>
              <a:defRPr/>
            </a:pPr>
            <a:endPar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灯片编号占位符 2">
            <a:extLst>
              <a:ext uri="{FF2B5EF4-FFF2-40B4-BE49-F238E27FC236}">
                <a16:creationId xmlns:a16="http://schemas.microsoft.com/office/drawing/2014/main" id="{2C934547-BC7D-498F-BA7B-9A87C1ED8C2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33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a:extLst>
              <a:ext uri="{FF2B5EF4-FFF2-40B4-BE49-F238E27FC236}">
                <a16:creationId xmlns:a16="http://schemas.microsoft.com/office/drawing/2014/main" id="{A4BFF8D1-E0D1-4B62-A19B-FF6392404273}"/>
              </a:ext>
            </a:extLst>
          </p:cNvPr>
          <p:cNvSpPr txBox="1">
            <a:spLocks/>
          </p:cNvSpPr>
          <p:nvPr/>
        </p:nvSpPr>
        <p:spPr>
          <a:xfrm>
            <a:off x="823119" y="1450975"/>
            <a:ext cx="10515600" cy="1754326"/>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Visit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the website of the Central Government of the People’s Republic of China to understand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400" dirty="0" err="1" smtClean="0">
                <a:latin typeface="Times New Roman" panose="02020603050405020304" pitchFamily="18" charset="0"/>
                <a:ea typeface="DFKai-SB" panose="03000509000000000000" pitchFamily="65" charset="-120"/>
                <a:cs typeface="Times New Roman" panose="02020603050405020304" pitchFamily="18" charset="0"/>
              </a:rPr>
              <a:t>organisations</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constituting the State Council. Choose a column that appeals to you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and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find </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out how the government works.</a:t>
            </a:r>
            <a:r>
              <a:rPr lang="zh-CN" altLang="en-US" sz="2400" dirty="0">
                <a:solidFill>
                  <a:prstClr val="black"/>
                </a:solidFill>
                <a:latin typeface="Times New Roman" panose="02020603050405020304" pitchFamily="18" charset="0"/>
                <a:cs typeface="Times New Roman" panose="02020603050405020304" pitchFamily="18" charset="0"/>
              </a:rPr>
              <a:t> </a:t>
            </a:r>
          </a:p>
        </p:txBody>
      </p:sp>
      <p:pic>
        <p:nvPicPr>
          <p:cNvPr id="9" name="图片 8" descr="日程表&#10;&#10;描述已自动生成">
            <a:extLst>
              <a:ext uri="{FF2B5EF4-FFF2-40B4-BE49-F238E27FC236}">
                <a16:creationId xmlns:a16="http://schemas.microsoft.com/office/drawing/2014/main" id="{462EAA8A-BAB3-4CD7-B196-9410CA85D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84" y="4047388"/>
            <a:ext cx="9951720" cy="1444320"/>
          </a:xfrm>
          <a:prstGeom prst="rect">
            <a:avLst/>
          </a:prstGeom>
          <a:ln>
            <a:noFill/>
          </a:ln>
          <a:effectLst>
            <a:outerShdw blurRad="292100" dist="139700" dir="2700000" algn="tl" rotWithShape="0">
              <a:srgbClr val="333333">
                <a:alpha val="65000"/>
              </a:srgbClr>
            </a:outerShdw>
          </a:effectLst>
        </p:spPr>
      </p:pic>
      <p:sp>
        <p:nvSpPr>
          <p:cNvPr id="7" name="文本框 6">
            <a:extLst>
              <a:ext uri="{FF2B5EF4-FFF2-40B4-BE49-F238E27FC236}">
                <a16:creationId xmlns:a16="http://schemas.microsoft.com/office/drawing/2014/main" id="{BDC4F2D4-9D51-4DC4-8E04-861937583F0B}"/>
              </a:ext>
            </a:extLst>
          </p:cNvPr>
          <p:cNvSpPr txBox="1"/>
          <p:nvPr/>
        </p:nvSpPr>
        <p:spPr>
          <a:xfrm>
            <a:off x="4306609" y="6359028"/>
            <a:ext cx="4027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 </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hlinkClick r:id="rId4">
                  <a:extLst>
                    <a:ext uri="{A12FA001-AC4F-418D-AE19-62706E023703}">
                      <ahyp:hlinkClr xmlns="" xmlns:ahyp="http://schemas.microsoft.com/office/drawing/2018/hyperlinkcolor" val="tx"/>
                    </a:ext>
                  </a:extLst>
                </a:hlinkClick>
              </a:rPr>
              <a:t>http</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hlinkClick r:id="rId4">
                  <a:extLst>
                    <a:ext uri="{A12FA001-AC4F-418D-AE19-62706E023703}">
                      <ahyp:hlinkClr xmlns="" xmlns:ahyp="http://schemas.microsoft.com/office/drawing/2018/hyperlinkcolor" val="tx"/>
                    </a:ext>
                  </a:extLst>
                </a:hlinkClick>
              </a:rPr>
              <a:t>://www.gov.cn</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hlinkClick r:id="rId4">
                  <a:extLst>
                    <a:ext uri="{A12FA001-AC4F-418D-AE19-62706E023703}">
                      <ahyp:hlinkClr xmlns="" xmlns:ahyp="http://schemas.microsoft.com/office/drawing/2018/hyperlinkcolor" val="tx"/>
                    </a:ext>
                  </a:extLst>
                </a:hlinkClick>
              </a:rPr>
              <a:t>/</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BEC44E0F-0F4C-4212-84EC-610606A7825C}"/>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矩形 10">
            <a:extLst>
              <a:ext uri="{FF2B5EF4-FFF2-40B4-BE49-F238E27FC236}">
                <a16:creationId xmlns:a16="http://schemas.microsoft.com/office/drawing/2014/main" id="{089EA77E-0785-46A7-B4AF-8F871043DCC4}"/>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文本框 8">
            <a:extLst>
              <a:ext uri="{FF2B5EF4-FFF2-40B4-BE49-F238E27FC236}">
                <a16:creationId xmlns:a16="http://schemas.microsoft.com/office/drawing/2014/main" id="{CE598911-9CE4-45F4-B476-6C1C093EDDB2}"/>
              </a:ext>
            </a:extLst>
          </p:cNvPr>
          <p:cNvSpPr txBox="1">
            <a:spLocks noChangeArrowheads="1"/>
          </p:cNvSpPr>
          <p:nvPr/>
        </p:nvSpPr>
        <p:spPr bwMode="auto">
          <a:xfrm>
            <a:off x="1098550" y="416254"/>
            <a:ext cx="30473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Activity</a:t>
            </a:r>
            <a:endParaRPr kumimoji="0" lang="zh-C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3" name="直接连接符 12">
            <a:extLst>
              <a:ext uri="{FF2B5EF4-FFF2-40B4-BE49-F238E27FC236}">
                <a16:creationId xmlns:a16="http://schemas.microsoft.com/office/drawing/2014/main" id="{9A337A4C-1EA3-4CBA-92C8-D90B26ACD330}"/>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ABC5975A-35DB-4297-9709-6057DE34195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5040EEF-22B7-184E-93B1-9FA792408CAC}"/>
              </a:ext>
            </a:extLst>
          </p:cNvPr>
          <p:cNvSpPr txBox="1"/>
          <p:nvPr/>
        </p:nvSpPr>
        <p:spPr>
          <a:xfrm>
            <a:off x="825643" y="5556036"/>
            <a:ext cx="9456820" cy="738664"/>
          </a:xfrm>
          <a:prstGeom prst="rect">
            <a:avLst/>
          </a:prstGeom>
          <a:noFill/>
        </p:spPr>
        <p:txBody>
          <a:bodyPr wrap="none" rtlCol="0">
            <a:spAutoFit/>
          </a:bodyPr>
          <a:lstStyle/>
          <a:p>
            <a:r>
              <a:rPr lang="x-none" sz="1400" dirty="0">
                <a:latin typeface="Times New Roman" panose="02020603050405020304" pitchFamily="18" charset="0"/>
                <a:cs typeface="Times New Roman" panose="02020603050405020304" pitchFamily="18" charset="0"/>
              </a:rPr>
              <a:t>Central People’s Government of the People’s Republic of China</a:t>
            </a:r>
          </a:p>
          <a:p>
            <a:r>
              <a:rPr lang="x-none" sz="1400" dirty="0">
                <a:latin typeface="Times New Roman" panose="02020603050405020304" pitchFamily="18" charset="0"/>
                <a:cs typeface="Times New Roman" panose="02020603050405020304" pitchFamily="18" charset="0"/>
              </a:rPr>
              <a:t>State Council, Premier, News, Policies, Interactions, Services, Data, </a:t>
            </a:r>
            <a:r>
              <a:rPr lang="en-US" sz="1400" dirty="0" smtClean="0">
                <a:latin typeface="Times New Roman" panose="02020603050405020304" pitchFamily="18" charset="0"/>
                <a:cs typeface="Times New Roman" panose="02020603050405020304" pitchFamily="18" charset="0"/>
              </a:rPr>
              <a:t>Situation of the Country</a:t>
            </a:r>
            <a:r>
              <a:rPr lang="x-none" sz="1400" dirty="0" smtClean="0">
                <a:latin typeface="Times New Roman" panose="02020603050405020304" pitchFamily="18" charset="0"/>
                <a:cs typeface="Times New Roman" panose="02020603050405020304" pitchFamily="18" charset="0"/>
              </a:rPr>
              <a:t>, </a:t>
            </a:r>
            <a:r>
              <a:rPr lang="x-none" sz="1400" dirty="0">
                <a:latin typeface="Times New Roman" panose="02020603050405020304" pitchFamily="18" charset="0"/>
                <a:cs typeface="Times New Roman" panose="02020603050405020304" pitchFamily="18" charset="0"/>
              </a:rPr>
              <a:t>National Political Service Platform</a:t>
            </a:r>
          </a:p>
          <a:p>
            <a:endParaRPr lang="x-none"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4585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828379-09DF-438D-ACC3-FB8A77D6A4DC}"/>
              </a:ext>
            </a:extLst>
          </p:cNvPr>
          <p:cNvSpPr/>
          <p:nvPr/>
        </p:nvSpPr>
        <p:spPr>
          <a:xfrm>
            <a:off x="2648565" y="641840"/>
            <a:ext cx="685957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Extended</a:t>
            </a: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Learning</a:t>
            </a:r>
            <a:r>
              <a:rPr kumimoji="0" lang="en-US" altLang="zh-TW"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Central </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Military Commission</a:t>
            </a:r>
            <a:endParaRPr kumimoji="0" lang="zh-CN" altLang="en-US" sz="2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内容占位符 2">
            <a:extLst>
              <a:ext uri="{FF2B5EF4-FFF2-40B4-BE49-F238E27FC236}">
                <a16:creationId xmlns:a16="http://schemas.microsoft.com/office/drawing/2014/main" id="{3653E6D4-D447-4EBA-8B86-2D2F9207C49A}"/>
              </a:ext>
            </a:extLst>
          </p:cNvPr>
          <p:cNvSpPr txBox="1">
            <a:spLocks/>
          </p:cNvSpPr>
          <p:nvPr/>
        </p:nvSpPr>
        <p:spPr>
          <a:xfrm>
            <a:off x="1463758" y="1590729"/>
            <a:ext cx="5002661" cy="1094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600"/>
              </a:spcBef>
              <a:buNone/>
              <a:defRPr/>
            </a:pP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Central Military Commission of the People's Republic of China shall lead the country's armed forces.</a:t>
            </a:r>
            <a:endParaRPr lang="zh-CN" altLang="en-US"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01EA9C28-F096-4B8D-9789-66178DAF40F2}"/>
              </a:ext>
            </a:extLst>
          </p:cNvPr>
          <p:cNvSpPr txBox="1"/>
          <p:nvPr/>
        </p:nvSpPr>
        <p:spPr>
          <a:xfrm>
            <a:off x="7211722" y="4546189"/>
            <a:ext cx="455205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On 30 July 2017, at the parade held to celebrate the 90</a:t>
            </a:r>
            <a:r>
              <a:rPr kumimoji="0" lang="en-US" altLang="zh-CN" sz="1600" b="0" i="0" u="none" strike="noStrike" kern="1200" cap="none" spc="0" normalizeH="0" baseline="3000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th</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 anniversary of the founding of the People’s Liberation Army,</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 </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the c</a:t>
            </a:r>
            <a:r>
              <a:rPr lang="en-US" altLang="zh-CN" sz="1600" dirty="0" err="1"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hairperson</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 </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of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the Central Military </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Commission,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Wingdings 3" panose="05040102010807070707" pitchFamily="18" charset="2"/>
              </a:rPr>
              <a:t>Xi Jinping took a ride to inspect the troops. </a:t>
            </a:r>
            <a:endParaRPr kumimoji="0" lang="zh-CN"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Freeform 5">
            <a:extLst>
              <a:ext uri="{FF2B5EF4-FFF2-40B4-BE49-F238E27FC236}">
                <a16:creationId xmlns:a16="http://schemas.microsoft.com/office/drawing/2014/main" id="{056958F8-8538-4355-87F2-B338203E0D57}"/>
              </a:ext>
            </a:extLst>
          </p:cNvPr>
          <p:cNvSpPr/>
          <p:nvPr/>
        </p:nvSpPr>
        <p:spPr bwMode="auto">
          <a:xfrm>
            <a:off x="787102" y="2113950"/>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8" name="Freeform 6">
            <a:extLst>
              <a:ext uri="{FF2B5EF4-FFF2-40B4-BE49-F238E27FC236}">
                <a16:creationId xmlns:a16="http://schemas.microsoft.com/office/drawing/2014/main" id="{5414272C-2078-4BE9-A6D1-B59F9F82D3BA}"/>
              </a:ext>
            </a:extLst>
          </p:cNvPr>
          <p:cNvSpPr/>
          <p:nvPr/>
        </p:nvSpPr>
        <p:spPr bwMode="auto">
          <a:xfrm>
            <a:off x="787102" y="3445450"/>
            <a:ext cx="610420" cy="440263"/>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9" name="Freeform 7">
            <a:extLst>
              <a:ext uri="{FF2B5EF4-FFF2-40B4-BE49-F238E27FC236}">
                <a16:creationId xmlns:a16="http://schemas.microsoft.com/office/drawing/2014/main" id="{E7D21793-9BBC-4023-8FE8-4F8F4461DD08}"/>
              </a:ext>
            </a:extLst>
          </p:cNvPr>
          <p:cNvSpPr/>
          <p:nvPr/>
        </p:nvSpPr>
        <p:spPr bwMode="auto">
          <a:xfrm>
            <a:off x="787102" y="4833890"/>
            <a:ext cx="609769" cy="440262"/>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0" name="内容占位符 2">
            <a:extLst>
              <a:ext uri="{FF2B5EF4-FFF2-40B4-BE49-F238E27FC236}">
                <a16:creationId xmlns:a16="http://schemas.microsoft.com/office/drawing/2014/main" id="{691A2A11-7643-4A5E-8471-391E3416592F}"/>
              </a:ext>
            </a:extLst>
          </p:cNvPr>
          <p:cNvSpPr txBox="1">
            <a:spLocks/>
          </p:cNvSpPr>
          <p:nvPr/>
        </p:nvSpPr>
        <p:spPr>
          <a:xfrm>
            <a:off x="1463758" y="3106226"/>
            <a:ext cx="5535621" cy="13234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defRPr/>
            </a:pP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Central Military Commission shall have the same term of office as that of the National People's Congress</a:t>
            </a:r>
            <a:endPar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内容占位符 2">
            <a:extLst>
              <a:ext uri="{FF2B5EF4-FFF2-40B4-BE49-F238E27FC236}">
                <a16:creationId xmlns:a16="http://schemas.microsoft.com/office/drawing/2014/main" id="{70AF823A-FC14-444A-8A06-BA74B17AFB66}"/>
              </a:ext>
            </a:extLst>
          </p:cNvPr>
          <p:cNvSpPr txBox="1">
            <a:spLocks/>
          </p:cNvSpPr>
          <p:nvPr/>
        </p:nvSpPr>
        <p:spPr>
          <a:xfrm>
            <a:off x="1526150" y="4630750"/>
            <a:ext cx="5556293" cy="13128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defRPr/>
            </a:pP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chairperson of the Central Military Commission shall be responsible to the National People's Congress and the National People's Congress Standing Committee</a:t>
            </a:r>
            <a:r>
              <a:rPr lang="en-US" altLang="zh-TW" sz="2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灯片编号占位符 11">
            <a:extLst>
              <a:ext uri="{FF2B5EF4-FFF2-40B4-BE49-F238E27FC236}">
                <a16:creationId xmlns:a16="http://schemas.microsoft.com/office/drawing/2014/main" id="{8B381F5B-821D-4423-87DE-7A9B0399BBB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00C7611E-28B6-40D8-BF87-49E81E607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085" y="1744783"/>
            <a:ext cx="4706303" cy="2747305"/>
          </a:xfrm>
          <a:prstGeom prst="rect">
            <a:avLst/>
          </a:prstGeom>
        </p:spPr>
      </p:pic>
    </p:spTree>
    <p:extLst>
      <p:ext uri="{BB962C8B-B14F-4D97-AF65-F5344CB8AC3E}">
        <p14:creationId xmlns:p14="http://schemas.microsoft.com/office/powerpoint/2010/main" val="809319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828379-09DF-438D-ACC3-FB8A77D6A4DC}"/>
              </a:ext>
            </a:extLst>
          </p:cNvPr>
          <p:cNvSpPr/>
          <p:nvPr/>
        </p:nvSpPr>
        <p:spPr>
          <a:xfrm>
            <a:off x="2881671" y="359668"/>
            <a:ext cx="61959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Extended Learning: Supervisory Commission</a:t>
            </a:r>
            <a:endParaRPr kumimoji="0" lang="zh-CN" altLang="en-US"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内容占位符 2">
            <a:extLst>
              <a:ext uri="{FF2B5EF4-FFF2-40B4-BE49-F238E27FC236}">
                <a16:creationId xmlns:a16="http://schemas.microsoft.com/office/drawing/2014/main" id="{D04111EF-0568-48E5-8EF9-AA8CE6E77A55}"/>
              </a:ext>
            </a:extLst>
          </p:cNvPr>
          <p:cNvSpPr txBox="1">
            <a:spLocks/>
          </p:cNvSpPr>
          <p:nvPr/>
        </p:nvSpPr>
        <p:spPr>
          <a:xfrm>
            <a:off x="3288309" y="1444564"/>
            <a:ext cx="6945456" cy="7059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National Commission of Supervision of the People's Republic of China is the highest supervisory organ.</a:t>
            </a:r>
            <a:endParaRPr lang="zh-CN"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矩形 7">
            <a:extLst>
              <a:ext uri="{FF2B5EF4-FFF2-40B4-BE49-F238E27FC236}">
                <a16:creationId xmlns:a16="http://schemas.microsoft.com/office/drawing/2014/main" id="{6D71F639-3FAA-4B6C-81F1-18069498F17D}"/>
              </a:ext>
            </a:extLst>
          </p:cNvPr>
          <p:cNvSpPr/>
          <p:nvPr/>
        </p:nvSpPr>
        <p:spPr>
          <a:xfrm>
            <a:off x="3071813" y="6231954"/>
            <a:ext cx="8466035" cy="5078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Website of the </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National</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Supervisory Commission, </a:t>
            </a:r>
            <a:r>
              <a:rPr lang="en-US" altLang="zh-CN"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http://www.ccdi.gov.cn</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p>
        </p:txBody>
      </p:sp>
      <p:grpSp>
        <p:nvGrpSpPr>
          <p:cNvPr id="14" name="组合 13">
            <a:extLst>
              <a:ext uri="{FF2B5EF4-FFF2-40B4-BE49-F238E27FC236}">
                <a16:creationId xmlns:a16="http://schemas.microsoft.com/office/drawing/2014/main" id="{11A3CF52-B3FB-49AB-8851-7905339C8E4D}"/>
              </a:ext>
            </a:extLst>
          </p:cNvPr>
          <p:cNvGrpSpPr/>
          <p:nvPr/>
        </p:nvGrpSpPr>
        <p:grpSpPr>
          <a:xfrm>
            <a:off x="1302805" y="1464988"/>
            <a:ext cx="1707531" cy="4679655"/>
            <a:chOff x="1418307" y="1164545"/>
            <a:chExt cx="1872208" cy="5130968"/>
          </a:xfrm>
        </p:grpSpPr>
        <p:sp>
          <p:nvSpPr>
            <p:cNvPr id="9" name="Bent Arrow 65">
              <a:extLst>
                <a:ext uri="{FF2B5EF4-FFF2-40B4-BE49-F238E27FC236}">
                  <a16:creationId xmlns:a16="http://schemas.microsoft.com/office/drawing/2014/main" id="{759332E3-7968-4884-BE2C-F5EB208872B1}"/>
                </a:ext>
              </a:extLst>
            </p:cNvPr>
            <p:cNvSpPr/>
            <p:nvPr/>
          </p:nvSpPr>
          <p:spPr>
            <a:xfrm>
              <a:off x="1418307" y="1164545"/>
              <a:ext cx="1872208" cy="3691750"/>
            </a:xfrm>
            <a:prstGeom prst="bentArrow">
              <a:avLst>
                <a:gd name="adj1" fmla="val 8879"/>
                <a:gd name="adj2" fmla="val 12373"/>
                <a:gd name="adj3" fmla="val 18207"/>
                <a:gd name="adj4" fmla="val 13139"/>
              </a:avLst>
            </a:prstGeom>
            <a:solidFill>
              <a:srgbClr val="F1747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0" name="Bent Arrow 65">
              <a:extLst>
                <a:ext uri="{FF2B5EF4-FFF2-40B4-BE49-F238E27FC236}">
                  <a16:creationId xmlns:a16="http://schemas.microsoft.com/office/drawing/2014/main" id="{D3903493-0070-4720-83C5-2902E2335EAB}"/>
                </a:ext>
              </a:extLst>
            </p:cNvPr>
            <p:cNvSpPr/>
            <p:nvPr/>
          </p:nvSpPr>
          <p:spPr>
            <a:xfrm>
              <a:off x="1418307" y="2471437"/>
              <a:ext cx="1872208" cy="2222736"/>
            </a:xfrm>
            <a:prstGeom prst="bentArrow">
              <a:avLst>
                <a:gd name="adj1" fmla="val 8879"/>
                <a:gd name="adj2" fmla="val 12373"/>
                <a:gd name="adj3" fmla="val 18207"/>
                <a:gd name="adj4" fmla="val 13139"/>
              </a:avLst>
            </a:prstGeom>
            <a:solidFill>
              <a:srgbClr val="01B3C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3" name="Bent Arrow 65">
              <a:extLst>
                <a:ext uri="{FF2B5EF4-FFF2-40B4-BE49-F238E27FC236}">
                  <a16:creationId xmlns:a16="http://schemas.microsoft.com/office/drawing/2014/main" id="{57F45F2D-5134-4A78-A46D-2ED694A93DAB}"/>
                </a:ext>
              </a:extLst>
            </p:cNvPr>
            <p:cNvSpPr/>
            <p:nvPr/>
          </p:nvSpPr>
          <p:spPr>
            <a:xfrm>
              <a:off x="1418307" y="3831164"/>
              <a:ext cx="1872208" cy="2222736"/>
            </a:xfrm>
            <a:prstGeom prst="bentArrow">
              <a:avLst>
                <a:gd name="adj1" fmla="val 8879"/>
                <a:gd name="adj2" fmla="val 12373"/>
                <a:gd name="adj3" fmla="val 18207"/>
                <a:gd name="adj4" fmla="val 13139"/>
              </a:avLst>
            </a:prstGeom>
            <a:solidFill>
              <a:srgbClr val="92D050"/>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2" name="Bent Arrow 65">
              <a:extLst>
                <a:ext uri="{FF2B5EF4-FFF2-40B4-BE49-F238E27FC236}">
                  <a16:creationId xmlns:a16="http://schemas.microsoft.com/office/drawing/2014/main" id="{C474EC88-A62F-4E6C-B747-B3141EB1242C}"/>
                </a:ext>
              </a:extLst>
            </p:cNvPr>
            <p:cNvSpPr/>
            <p:nvPr/>
          </p:nvSpPr>
          <p:spPr>
            <a:xfrm>
              <a:off x="1418307" y="5189249"/>
              <a:ext cx="1872208" cy="1106264"/>
            </a:xfrm>
            <a:prstGeom prst="bentArrow">
              <a:avLst>
                <a:gd name="adj1" fmla="val 14987"/>
                <a:gd name="adj2" fmla="val 21660"/>
                <a:gd name="adj3" fmla="val 32213"/>
                <a:gd name="adj4" fmla="val 13139"/>
              </a:avLst>
            </a:prstGeom>
            <a:solidFill>
              <a:srgbClr val="FFBF53"/>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grpSp>
      <p:sp>
        <p:nvSpPr>
          <p:cNvPr id="15" name="内容占位符 2">
            <a:extLst>
              <a:ext uri="{FF2B5EF4-FFF2-40B4-BE49-F238E27FC236}">
                <a16:creationId xmlns:a16="http://schemas.microsoft.com/office/drawing/2014/main" id="{F5EA9941-4E51-4CD5-A00A-2BF8F5E5BAF4}"/>
              </a:ext>
            </a:extLst>
          </p:cNvPr>
          <p:cNvSpPr txBox="1">
            <a:spLocks/>
          </p:cNvSpPr>
          <p:nvPr/>
        </p:nvSpPr>
        <p:spPr>
          <a:xfrm>
            <a:off x="3288309" y="2389082"/>
            <a:ext cx="7684492" cy="944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defRPr/>
            </a:pPr>
            <a:r>
              <a:rPr lang="en-US" altLang="zh-TW"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National Commission of Supervision shall be responsible to the National People's Congress and the National People's Congress Standing </a:t>
            </a:r>
            <a:r>
              <a:rPr lang="en-US" altLang="zh-TW"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Committee.</a:t>
            </a:r>
            <a:endPar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内容占位符 2">
            <a:extLst>
              <a:ext uri="{FF2B5EF4-FFF2-40B4-BE49-F238E27FC236}">
                <a16:creationId xmlns:a16="http://schemas.microsoft.com/office/drawing/2014/main" id="{BE4EF6A1-8F13-4D80-91D6-8004F2C5B9CC}"/>
              </a:ext>
            </a:extLst>
          </p:cNvPr>
          <p:cNvSpPr txBox="1">
            <a:spLocks/>
          </p:cNvSpPr>
          <p:nvPr/>
        </p:nvSpPr>
        <p:spPr>
          <a:xfrm>
            <a:off x="3309185" y="5015406"/>
            <a:ext cx="7642740" cy="908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defRPr/>
            </a:pP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supervisory organs, in handling cases of duty-related malfeasance or crime, shall work together with adjudicatory organs, </a:t>
            </a:r>
            <a:r>
              <a:rPr lang="en-US" altLang="zh-TW" sz="2000" dirty="0" err="1">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procuratorial</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organs and law enforcement departments; they shall act as a mutual check on each other.</a:t>
            </a:r>
            <a:endPar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内容占位符 2">
            <a:extLst>
              <a:ext uri="{FF2B5EF4-FFF2-40B4-BE49-F238E27FC236}">
                <a16:creationId xmlns:a16="http://schemas.microsoft.com/office/drawing/2014/main" id="{0A9F91C9-A307-43D5-85E2-D912158DCEE7}"/>
              </a:ext>
            </a:extLst>
          </p:cNvPr>
          <p:cNvSpPr txBox="1">
            <a:spLocks/>
          </p:cNvSpPr>
          <p:nvPr/>
        </p:nvSpPr>
        <p:spPr>
          <a:xfrm>
            <a:off x="3246455" y="3437040"/>
            <a:ext cx="7642740" cy="12706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defRPr/>
            </a:pP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Commissions of supervision shall, in accordance with the provisions of law, independently exercise supervisory power, and shall not be subject to interference from any administrative organ, social organization or individual</a:t>
            </a:r>
            <a:r>
              <a:rPr lang="en-US" altLang="zh-TW"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灯片编号占位符 3">
            <a:extLst>
              <a:ext uri="{FF2B5EF4-FFF2-40B4-BE49-F238E27FC236}">
                <a16:creationId xmlns:a16="http://schemas.microsoft.com/office/drawing/2014/main" id="{38DD9B93-28FB-4EDB-A9C2-FD13ACAB49E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368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828379-09DF-438D-ACC3-FB8A77D6A4DC}"/>
              </a:ext>
            </a:extLst>
          </p:cNvPr>
          <p:cNvSpPr/>
          <p:nvPr/>
        </p:nvSpPr>
        <p:spPr>
          <a:xfrm>
            <a:off x="2513805" y="724081"/>
            <a:ext cx="6100388"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Extended Learning: Supreme People’s Court</a:t>
            </a:r>
            <a:endParaRPr kumimoji="0" lang="zh-CN" altLang="en-US" sz="2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内容占位符 2">
            <a:extLst>
              <a:ext uri="{FF2B5EF4-FFF2-40B4-BE49-F238E27FC236}">
                <a16:creationId xmlns:a16="http://schemas.microsoft.com/office/drawing/2014/main" id="{6E3F66BA-F400-44E8-A690-E580B939E9D9}"/>
              </a:ext>
            </a:extLst>
          </p:cNvPr>
          <p:cNvSpPr txBox="1">
            <a:spLocks/>
          </p:cNvSpPr>
          <p:nvPr/>
        </p:nvSpPr>
        <p:spPr>
          <a:xfrm>
            <a:off x="947652" y="1982638"/>
            <a:ext cx="8187334" cy="11261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Supreme People's Court is the highest adjudicatory organ. The president of the Supreme People's Court shall have the same term of office as that of the National People's Congress </a:t>
            </a:r>
            <a:endPar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0" name="组合 9">
            <a:extLst>
              <a:ext uri="{FF2B5EF4-FFF2-40B4-BE49-F238E27FC236}">
                <a16:creationId xmlns:a16="http://schemas.microsoft.com/office/drawing/2014/main" id="{C1685238-23E1-4415-BE24-4915317D2E49}"/>
              </a:ext>
            </a:extLst>
          </p:cNvPr>
          <p:cNvGrpSpPr/>
          <p:nvPr/>
        </p:nvGrpSpPr>
        <p:grpSpPr>
          <a:xfrm flipH="1">
            <a:off x="9134985" y="2173291"/>
            <a:ext cx="1707531" cy="3502211"/>
            <a:chOff x="1418307" y="1164545"/>
            <a:chExt cx="1872208" cy="3839972"/>
          </a:xfrm>
        </p:grpSpPr>
        <p:sp>
          <p:nvSpPr>
            <p:cNvPr id="11" name="Bent Arrow 65">
              <a:extLst>
                <a:ext uri="{FF2B5EF4-FFF2-40B4-BE49-F238E27FC236}">
                  <a16:creationId xmlns:a16="http://schemas.microsoft.com/office/drawing/2014/main" id="{8110F3E8-E9A3-4863-999A-34C828D7F0B7}"/>
                </a:ext>
              </a:extLst>
            </p:cNvPr>
            <p:cNvSpPr/>
            <p:nvPr/>
          </p:nvSpPr>
          <p:spPr>
            <a:xfrm>
              <a:off x="1418307" y="1164545"/>
              <a:ext cx="1872208" cy="3691750"/>
            </a:xfrm>
            <a:prstGeom prst="bentArrow">
              <a:avLst>
                <a:gd name="adj1" fmla="val 8879"/>
                <a:gd name="adj2" fmla="val 12373"/>
                <a:gd name="adj3" fmla="val 18207"/>
                <a:gd name="adj4" fmla="val 13139"/>
              </a:avLst>
            </a:prstGeom>
            <a:solidFill>
              <a:srgbClr val="F1747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2" name="Bent Arrow 65">
              <a:extLst>
                <a:ext uri="{FF2B5EF4-FFF2-40B4-BE49-F238E27FC236}">
                  <a16:creationId xmlns:a16="http://schemas.microsoft.com/office/drawing/2014/main" id="{E8BCDD7E-4EA0-4E53-91C8-A50DB3982D4C}"/>
                </a:ext>
              </a:extLst>
            </p:cNvPr>
            <p:cNvSpPr/>
            <p:nvPr/>
          </p:nvSpPr>
          <p:spPr>
            <a:xfrm>
              <a:off x="1418307" y="2595044"/>
              <a:ext cx="1872208" cy="2222736"/>
            </a:xfrm>
            <a:prstGeom prst="bentArrow">
              <a:avLst>
                <a:gd name="adj1" fmla="val 8879"/>
                <a:gd name="adj2" fmla="val 12373"/>
                <a:gd name="adj3" fmla="val 18207"/>
                <a:gd name="adj4" fmla="val 13139"/>
              </a:avLst>
            </a:prstGeom>
            <a:solidFill>
              <a:srgbClr val="01B3C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4" name="Bent Arrow 65">
              <a:extLst>
                <a:ext uri="{FF2B5EF4-FFF2-40B4-BE49-F238E27FC236}">
                  <a16:creationId xmlns:a16="http://schemas.microsoft.com/office/drawing/2014/main" id="{7E62B2DE-BA1A-4D7E-A018-9EE09E0D80B7}"/>
                </a:ext>
              </a:extLst>
            </p:cNvPr>
            <p:cNvSpPr/>
            <p:nvPr/>
          </p:nvSpPr>
          <p:spPr>
            <a:xfrm>
              <a:off x="1418307" y="3898252"/>
              <a:ext cx="1872208" cy="1106265"/>
            </a:xfrm>
            <a:prstGeom prst="bentArrow">
              <a:avLst>
                <a:gd name="adj1" fmla="val 14987"/>
                <a:gd name="adj2" fmla="val 21660"/>
                <a:gd name="adj3" fmla="val 32213"/>
                <a:gd name="adj4" fmla="val 13139"/>
              </a:avLst>
            </a:prstGeom>
            <a:solidFill>
              <a:srgbClr val="FFBF53"/>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grpSp>
      <p:sp>
        <p:nvSpPr>
          <p:cNvPr id="15" name="内容占位符 2">
            <a:extLst>
              <a:ext uri="{FF2B5EF4-FFF2-40B4-BE49-F238E27FC236}">
                <a16:creationId xmlns:a16="http://schemas.microsoft.com/office/drawing/2014/main" id="{74D56FB8-D8A0-43B5-B752-60FAB428D4D1}"/>
              </a:ext>
            </a:extLst>
          </p:cNvPr>
          <p:cNvSpPr txBox="1">
            <a:spLocks/>
          </p:cNvSpPr>
          <p:nvPr/>
        </p:nvSpPr>
        <p:spPr>
          <a:xfrm>
            <a:off x="932855" y="3186285"/>
            <a:ext cx="8187333" cy="11823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buNone/>
              <a:defRPr/>
            </a:pP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Supreme People's Court shall be responsible to the National People's Congress and the National People's Congress Standing Committee. </a:t>
            </a:r>
            <a:r>
              <a:rPr lang="en-US" altLang="zh-CN"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It reports its work to the National People’s Congress. </a:t>
            </a:r>
          </a:p>
        </p:txBody>
      </p:sp>
      <p:sp>
        <p:nvSpPr>
          <p:cNvPr id="16" name="内容占位符 2">
            <a:extLst>
              <a:ext uri="{FF2B5EF4-FFF2-40B4-BE49-F238E27FC236}">
                <a16:creationId xmlns:a16="http://schemas.microsoft.com/office/drawing/2014/main" id="{DA2E12FD-7687-4FAC-B6CB-8A7E5091640D}"/>
              </a:ext>
            </a:extLst>
          </p:cNvPr>
          <p:cNvSpPr txBox="1">
            <a:spLocks/>
          </p:cNvSpPr>
          <p:nvPr/>
        </p:nvSpPr>
        <p:spPr>
          <a:xfrm>
            <a:off x="947651" y="4446121"/>
            <a:ext cx="8239591" cy="10167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Supreme People’s Court is composed of Criminal Adjudication Tribunal, Civil Adjudication Tribunal, </a:t>
            </a:r>
            <a:r>
              <a:rPr kumimoji="0" lang="en-US" altLang="zh-TW"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Administrative </a:t>
            </a:r>
            <a:r>
              <a:rPr kumimoji="0" lang="en-US" altLang="zh-TW" sz="2000" b="0"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Adjudication Tribunal, and other necessary tribunals and Circuit Courts.</a:t>
            </a:r>
            <a:endParaRPr kumimoji="0" lang="en-US" altLang="zh-TW" sz="2800" b="0"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矩形 16">
            <a:extLst>
              <a:ext uri="{FF2B5EF4-FFF2-40B4-BE49-F238E27FC236}">
                <a16:creationId xmlns:a16="http://schemas.microsoft.com/office/drawing/2014/main" id="{54F3E9A0-F2A2-4442-9C55-7FAB3DDE94F4}"/>
              </a:ext>
            </a:extLst>
          </p:cNvPr>
          <p:cNvSpPr/>
          <p:nvPr/>
        </p:nvSpPr>
        <p:spPr>
          <a:xfrm>
            <a:off x="1091136" y="6105404"/>
            <a:ext cx="8715804" cy="5078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Website of the Supreme People’s Court,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http://www.court.gov.cn/</a:t>
            </a:r>
          </a:p>
        </p:txBody>
      </p:sp>
      <p:sp>
        <p:nvSpPr>
          <p:cNvPr id="4" name="灯片编号占位符 3">
            <a:extLst>
              <a:ext uri="{FF2B5EF4-FFF2-40B4-BE49-F238E27FC236}">
                <a16:creationId xmlns:a16="http://schemas.microsoft.com/office/drawing/2014/main" id="{0E10F299-8930-4583-8E5B-D4887D05B0F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0410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828379-09DF-438D-ACC3-FB8A77D6A4DC}"/>
              </a:ext>
            </a:extLst>
          </p:cNvPr>
          <p:cNvSpPr/>
          <p:nvPr/>
        </p:nvSpPr>
        <p:spPr>
          <a:xfrm>
            <a:off x="3137190" y="716300"/>
            <a:ext cx="591764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Extended Learning: People’s Procuratorate</a:t>
            </a:r>
            <a:endParaRPr kumimoji="0" lang="zh-CN" altLang="en-US"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内容占位符 2">
            <a:extLst>
              <a:ext uri="{FF2B5EF4-FFF2-40B4-BE49-F238E27FC236}">
                <a16:creationId xmlns:a16="http://schemas.microsoft.com/office/drawing/2014/main" id="{BF657E14-758C-42A3-8EBD-5BD1C5F3EA01}"/>
              </a:ext>
            </a:extLst>
          </p:cNvPr>
          <p:cNvSpPr txBox="1">
            <a:spLocks/>
          </p:cNvSpPr>
          <p:nvPr/>
        </p:nvSpPr>
        <p:spPr>
          <a:xfrm>
            <a:off x="1311965" y="2001087"/>
            <a:ext cx="9594574" cy="8924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people's </a:t>
            </a:r>
            <a:r>
              <a:rPr lang="en-US" altLang="zh-TW" sz="20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procuratorates</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of the People's Republic of China are the legal oversight organs of the state. </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Supreme People’s Procuratorate is the highest </a:t>
            </a:r>
            <a:r>
              <a:rPr lang="en-US" altLang="zh-CN" sz="20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procuratorial</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organ.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procurator general of the Supreme People's </a:t>
            </a:r>
            <a:r>
              <a:rPr lang="en-US" altLang="zh-TW" sz="20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Procuratorate</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shall have the same term of office as that of the National People's Congress</a:t>
            </a:r>
            <a:endPar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矩形 10">
            <a:extLst>
              <a:ext uri="{FF2B5EF4-FFF2-40B4-BE49-F238E27FC236}">
                <a16:creationId xmlns:a16="http://schemas.microsoft.com/office/drawing/2014/main" id="{08E421A1-4FF3-49D3-96F5-9DB095C67DF7}"/>
              </a:ext>
            </a:extLst>
          </p:cNvPr>
          <p:cNvSpPr/>
          <p:nvPr/>
        </p:nvSpPr>
        <p:spPr>
          <a:xfrm>
            <a:off x="2562716" y="6105853"/>
            <a:ext cx="7582845" cy="507831"/>
          </a:xfrm>
          <a:prstGeom prst="rect">
            <a:avLst/>
          </a:prstGeom>
        </p:spPr>
        <p:txBody>
          <a:bodyPr wrap="none">
            <a:spAutoFit/>
          </a:bodyPr>
          <a:lstStyle/>
          <a:p>
            <a:pPr lvl="0">
              <a:lnSpc>
                <a:spcPct val="150000"/>
              </a:lnSpc>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Website of t</a:t>
            </a:r>
            <a:r>
              <a:rPr lang="en-US" altLang="zh-CN"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he Supreme People’s </a:t>
            </a:r>
            <a:r>
              <a:rPr lang="en-US" altLang="zh-CN" dirty="0" err="1"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Procuratorate</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https://www.spp.gov.cn/</a:t>
            </a:r>
          </a:p>
        </p:txBody>
      </p:sp>
      <p:sp>
        <p:nvSpPr>
          <p:cNvPr id="12" name="Freeform 5">
            <a:extLst>
              <a:ext uri="{FF2B5EF4-FFF2-40B4-BE49-F238E27FC236}">
                <a16:creationId xmlns:a16="http://schemas.microsoft.com/office/drawing/2014/main" id="{0FBFA7A4-CE8C-4C0F-A3F9-570FDD8D13B8}"/>
              </a:ext>
            </a:extLst>
          </p:cNvPr>
          <p:cNvSpPr/>
          <p:nvPr/>
        </p:nvSpPr>
        <p:spPr bwMode="auto">
          <a:xfrm>
            <a:off x="699420" y="2227167"/>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3" name="Freeform 6">
            <a:extLst>
              <a:ext uri="{FF2B5EF4-FFF2-40B4-BE49-F238E27FC236}">
                <a16:creationId xmlns:a16="http://schemas.microsoft.com/office/drawing/2014/main" id="{07AE6F31-B558-4278-BEAF-DBCA3F048FFF}"/>
              </a:ext>
            </a:extLst>
          </p:cNvPr>
          <p:cNvSpPr/>
          <p:nvPr/>
        </p:nvSpPr>
        <p:spPr bwMode="auto">
          <a:xfrm>
            <a:off x="699420" y="3708961"/>
            <a:ext cx="610420" cy="440263"/>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4" name="Freeform 7">
            <a:extLst>
              <a:ext uri="{FF2B5EF4-FFF2-40B4-BE49-F238E27FC236}">
                <a16:creationId xmlns:a16="http://schemas.microsoft.com/office/drawing/2014/main" id="{85469D8F-DBD8-42EF-9811-76C8094B3843}"/>
              </a:ext>
            </a:extLst>
          </p:cNvPr>
          <p:cNvSpPr/>
          <p:nvPr/>
        </p:nvSpPr>
        <p:spPr bwMode="auto">
          <a:xfrm>
            <a:off x="699420" y="4980090"/>
            <a:ext cx="609769" cy="440262"/>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5" name="内容占位符 2">
            <a:extLst>
              <a:ext uri="{FF2B5EF4-FFF2-40B4-BE49-F238E27FC236}">
                <a16:creationId xmlns:a16="http://schemas.microsoft.com/office/drawing/2014/main" id="{D02DF9B2-9489-4913-89DE-B82821A36834}"/>
              </a:ext>
            </a:extLst>
          </p:cNvPr>
          <p:cNvSpPr txBox="1">
            <a:spLocks/>
          </p:cNvSpPr>
          <p:nvPr/>
        </p:nvSpPr>
        <p:spPr>
          <a:xfrm>
            <a:off x="1307888" y="3518833"/>
            <a:ext cx="9344754" cy="8924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en-US" altLang="zh-TW" sz="2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Supreme People's </a:t>
            </a:r>
            <a:r>
              <a:rPr lang="en-US" altLang="zh-TW" sz="20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Procuratorate</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shall be responsible to the National People's Congress and the National People's Congress Standing Committee. </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It reports its work to the National People’s Congress. </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内容占位符 2">
            <a:extLst>
              <a:ext uri="{FF2B5EF4-FFF2-40B4-BE49-F238E27FC236}">
                <a16:creationId xmlns:a16="http://schemas.microsoft.com/office/drawing/2014/main" id="{8A3E1938-7119-4ACF-A77E-0E91710018DF}"/>
              </a:ext>
            </a:extLst>
          </p:cNvPr>
          <p:cNvSpPr txBox="1">
            <a:spLocks/>
          </p:cNvSpPr>
          <p:nvPr/>
        </p:nvSpPr>
        <p:spPr>
          <a:xfrm>
            <a:off x="1307888" y="4637922"/>
            <a:ext cx="9861589" cy="10200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buNone/>
              <a:defRPr/>
            </a:pP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people's </a:t>
            </a:r>
            <a:r>
              <a:rPr lang="en-US" altLang="zh-TW" sz="20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procuratorates</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shall, in accordance with the provisions of law, independently exercise </a:t>
            </a:r>
            <a:r>
              <a:rPr lang="en-US" altLang="zh-TW" sz="20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procuratorial</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power, and shall not be subject to interference from any administrative organ, social organization or </a:t>
            </a:r>
            <a:r>
              <a:rPr lang="en-US" altLang="zh-TW" sz="2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individual.</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灯片编号占位符 3">
            <a:extLst>
              <a:ext uri="{FF2B5EF4-FFF2-40B4-BE49-F238E27FC236}">
                <a16:creationId xmlns:a16="http://schemas.microsoft.com/office/drawing/2014/main" id="{BD71018E-7D96-4035-A272-5C77C31C98F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730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24DA6A4-A09E-4B19-BB92-C58FD454AB5A}"/>
              </a:ext>
            </a:extLst>
          </p:cNvPr>
          <p:cNvSpPr txBox="1"/>
          <p:nvPr/>
        </p:nvSpPr>
        <p:spPr>
          <a:xfrm>
            <a:off x="6990295" y="5821265"/>
            <a:ext cx="4259785" cy="830997"/>
          </a:xfrm>
          <a:prstGeom prst="rect">
            <a:avLst/>
          </a:prstGeom>
          <a:noFill/>
        </p:spPr>
        <p:txBody>
          <a:bodyPr wrap="square" rtlCol="0">
            <a:spAutoFit/>
          </a:bodyPr>
          <a:lstStyle/>
          <a:p>
            <a:pPr lvl="0">
              <a:defRPr/>
            </a:pP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On 1 July 2010, procurators from the </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Supreme People’s Procuratorate held the first </a:t>
            </a:r>
            <a:r>
              <a:rPr lang="en-US" altLang="zh-CN" sz="1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oath-taking ceremony </a:t>
            </a: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together.</a:t>
            </a:r>
            <a:endParaRPr lang="zh-CN" altLang="en-US"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a:extLst>
              <a:ext uri="{FF2B5EF4-FFF2-40B4-BE49-F238E27FC236}">
                <a16:creationId xmlns:a16="http://schemas.microsoft.com/office/drawing/2014/main" id="{236470C1-5BBD-4249-923E-E6A27AC37CCF}"/>
              </a:ext>
            </a:extLst>
          </p:cNvPr>
          <p:cNvSpPr txBox="1"/>
          <p:nvPr/>
        </p:nvSpPr>
        <p:spPr>
          <a:xfrm>
            <a:off x="1142378" y="6096676"/>
            <a:ext cx="523460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Source: </a:t>
            </a:r>
            <a:r>
              <a:rPr kumimoji="0" lang="en-US" altLang="zh-CN" sz="1400" b="0" i="1"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Regulation on the Oath of Procurators in the People’s Republic of China (Provisional)</a:t>
            </a:r>
            <a:endParaRPr kumimoji="0" lang="zh-CN" altLang="en-US" sz="1400" b="0" i="1"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2" name="图片 11">
            <a:extLst>
              <a:ext uri="{FF2B5EF4-FFF2-40B4-BE49-F238E27FC236}">
                <a16:creationId xmlns:a16="http://schemas.microsoft.com/office/drawing/2014/main" id="{61B043D6-E68C-4EBC-8F99-8AA23C2204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91955" y="1833770"/>
            <a:ext cx="4458007" cy="3834088"/>
          </a:xfrm>
          <a:prstGeom prst="rect">
            <a:avLst/>
          </a:prstGeom>
        </p:spPr>
      </p:pic>
      <p:sp>
        <p:nvSpPr>
          <p:cNvPr id="9" name="矩形 8">
            <a:extLst>
              <a:ext uri="{FF2B5EF4-FFF2-40B4-BE49-F238E27FC236}">
                <a16:creationId xmlns:a16="http://schemas.microsoft.com/office/drawing/2014/main" id="{C4079C93-00CC-4531-ACC5-BFD7FE07259A}"/>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3CD7E474-39C8-4E11-A035-F9EC33F462C0}"/>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文本框 8">
            <a:extLst>
              <a:ext uri="{FF2B5EF4-FFF2-40B4-BE49-F238E27FC236}">
                <a16:creationId xmlns:a16="http://schemas.microsoft.com/office/drawing/2014/main" id="{FC047CBB-BB21-42F6-922B-9997F3734C1D}"/>
              </a:ext>
            </a:extLst>
          </p:cNvPr>
          <p:cNvSpPr txBox="1">
            <a:spLocks noChangeArrowheads="1"/>
          </p:cNvSpPr>
          <p:nvPr/>
        </p:nvSpPr>
        <p:spPr bwMode="auto">
          <a:xfrm>
            <a:off x="1035050" y="500324"/>
            <a:ext cx="4598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Learn more</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4" name="直接连接符 13">
            <a:extLst>
              <a:ext uri="{FF2B5EF4-FFF2-40B4-BE49-F238E27FC236}">
                <a16:creationId xmlns:a16="http://schemas.microsoft.com/office/drawing/2014/main" id="{CC273270-1A94-4FCC-8263-422F38D97E0F}"/>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A2FD6211-67D6-4428-B41F-031D48FD5CB1}"/>
              </a:ext>
            </a:extLst>
          </p:cNvPr>
          <p:cNvGrpSpPr/>
          <p:nvPr/>
        </p:nvGrpSpPr>
        <p:grpSpPr>
          <a:xfrm>
            <a:off x="329666" y="1187450"/>
            <a:ext cx="6155635" cy="5011577"/>
            <a:chOff x="324693" y="1898503"/>
            <a:chExt cx="6155635" cy="5059362"/>
          </a:xfrm>
        </p:grpSpPr>
        <p:pic>
          <p:nvPicPr>
            <p:cNvPr id="15" name="图片 14" descr="文本&#10;&#10;描述已自动生成">
              <a:extLst>
                <a:ext uri="{FF2B5EF4-FFF2-40B4-BE49-F238E27FC236}">
                  <a16:creationId xmlns:a16="http://schemas.microsoft.com/office/drawing/2014/main" id="{EAC0579D-2ACC-4EA1-A46F-F4D593757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93" y="1898503"/>
              <a:ext cx="6155635" cy="5059362"/>
            </a:xfrm>
            <a:prstGeom prst="rect">
              <a:avLst/>
            </a:prstGeom>
          </p:spPr>
        </p:pic>
        <p:sp>
          <p:nvSpPr>
            <p:cNvPr id="16" name="文本框 15">
              <a:extLst>
                <a:ext uri="{FF2B5EF4-FFF2-40B4-BE49-F238E27FC236}">
                  <a16:creationId xmlns:a16="http://schemas.microsoft.com/office/drawing/2014/main" id="{E0AA4A53-7B57-4F7E-A897-7179B22F69CD}"/>
                </a:ext>
              </a:extLst>
            </p:cNvPr>
            <p:cNvSpPr txBox="1"/>
            <p:nvPr/>
          </p:nvSpPr>
          <p:spPr>
            <a:xfrm>
              <a:off x="2175390" y="3519613"/>
              <a:ext cx="3158638" cy="285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 am a procurator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of</a:t>
              </a: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the People’s Republic of China. I swear that I shall be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loyal</a:t>
              </a: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to the state, to its people, to its Constitution and the law. I shall faithfully perform my duty of legal supervision, observe the ethical principles of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procuratorship</a:t>
              </a: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1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safeguard equality </a:t>
              </a: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and justice, and </a:t>
              </a:r>
              <a:r>
                <a:rPr kumimoji="0" lang="en-US" altLang="zh-CN" sz="1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maintain legal consistency.</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 </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1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Oath taker: [name]</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7" name="矩形 16">
              <a:extLst>
                <a:ext uri="{FF2B5EF4-FFF2-40B4-BE49-F238E27FC236}">
                  <a16:creationId xmlns:a16="http://schemas.microsoft.com/office/drawing/2014/main" id="{A0DEB965-E4A1-4E99-A2B8-048F3D87D487}"/>
                </a:ext>
              </a:extLst>
            </p:cNvPr>
            <p:cNvSpPr/>
            <p:nvPr/>
          </p:nvSpPr>
          <p:spPr>
            <a:xfrm>
              <a:off x="3041459" y="2909154"/>
              <a:ext cx="2118272"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Procurators’ oath</a:t>
              </a:r>
              <a:endParaRPr kumimoji="0" lang="zh-CN" altLang="en-US" sz="2000" b="1" i="0" u="none" strike="noStrike" kern="1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6" name="灯片编号占位符 5">
            <a:extLst>
              <a:ext uri="{FF2B5EF4-FFF2-40B4-BE49-F238E27FC236}">
                <a16:creationId xmlns:a16="http://schemas.microsoft.com/office/drawing/2014/main" id="{25F7F7BB-24C4-4916-824E-E746159D2E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2883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1997029"/>
            <a:ext cx="10515600" cy="4062949"/>
          </a:xfrm>
        </p:spPr>
        <p:txBody>
          <a:bodyPr>
            <a:noAutofit/>
          </a:bodyPr>
          <a:lstStyle/>
          <a:p>
            <a:pPr marL="742950" indent="-742950" algn="just">
              <a:lnSpc>
                <a:spcPct val="150000"/>
              </a:lnSpc>
              <a:buFont typeface="+mj-lt"/>
              <a:buAutoNum type="arabicPeriod"/>
            </a:pP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The “two meetings”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refer to the National People’s Congress (NPC) and the Chinese People’s Political Consultative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Conference (CPPCC).</a:t>
            </a:r>
            <a:endParaRPr lang="en-US" altLang="zh-HK" dirty="0">
              <a:latin typeface="Times New Roman" panose="02020603050405020304" pitchFamily="18" charset="0"/>
              <a:ea typeface="DFKai-SB" panose="03000509000000000000" pitchFamily="65" charset="-120"/>
              <a:cs typeface="Times New Roman" panose="02020603050405020304" pitchFamily="18" charset="0"/>
            </a:endParaRPr>
          </a:p>
          <a:p>
            <a:pPr marL="742950" indent="-742950" algn="just">
              <a:lnSpc>
                <a:spcPct val="150000"/>
              </a:lnSpc>
              <a:buFont typeface="+mj-lt"/>
              <a:buAutoNum type="arabicPeriod"/>
            </a:pP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To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improve the electoral system of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the HKSAR was in response to the agenda related to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H</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ong Kong affairs.</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pPr marL="0" indent="0">
              <a:buNone/>
            </a:pPr>
            <a:endParaRPr lang="zh-HK" altLang="en-US" i="1" u="sng" dirty="0">
              <a:solidFill>
                <a:srgbClr val="FF0000"/>
              </a:solidFill>
              <a:latin typeface="DFKai-SB" panose="03000509000000000000" pitchFamily="65" charset="-120"/>
              <a:ea typeface="DFKai-SB" panose="03000509000000000000" pitchFamily="65" charset="-120"/>
            </a:endParaRPr>
          </a:p>
        </p:txBody>
      </p:sp>
      <p:sp>
        <p:nvSpPr>
          <p:cNvPr id="4" name="灯片编号占位符 3">
            <a:extLst>
              <a:ext uri="{FF2B5EF4-FFF2-40B4-BE49-F238E27FC236}">
                <a16:creationId xmlns:a16="http://schemas.microsoft.com/office/drawing/2014/main" id="{316B31D5-C54A-44C3-A832-0551435878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393E0-0C2C-41D4-98C7-FA62175D2AAB}" type="slidenum">
              <a:rPr kumimoji="0" lang="zh-HK"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HK" altLang="en-US" sz="12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mn-cs"/>
            </a:endParaRPr>
          </a:p>
        </p:txBody>
      </p:sp>
      <p:grpSp>
        <p:nvGrpSpPr>
          <p:cNvPr id="7" name="组合 17">
            <a:extLst>
              <a:ext uri="{FF2B5EF4-FFF2-40B4-BE49-F238E27FC236}">
                <a16:creationId xmlns:a16="http://schemas.microsoft.com/office/drawing/2014/main" id="{A853E69E-B815-7B4F-B4E9-F742CFEE224F}"/>
              </a:ext>
            </a:extLst>
          </p:cNvPr>
          <p:cNvGrpSpPr/>
          <p:nvPr/>
        </p:nvGrpSpPr>
        <p:grpSpPr>
          <a:xfrm>
            <a:off x="838200" y="844422"/>
            <a:ext cx="996830" cy="880561"/>
            <a:chOff x="7402106" y="2377420"/>
            <a:chExt cx="3223373" cy="2998525"/>
          </a:xfrm>
        </p:grpSpPr>
        <p:grpSp>
          <p:nvGrpSpPr>
            <p:cNvPr id="8" name="Group 55">
              <a:extLst>
                <a:ext uri="{FF2B5EF4-FFF2-40B4-BE49-F238E27FC236}">
                  <a16:creationId xmlns:a16="http://schemas.microsoft.com/office/drawing/2014/main" id="{0BC66A7C-0BED-5F40-8A8B-71DE64A7F85E}"/>
                </a:ext>
              </a:extLst>
            </p:cNvPr>
            <p:cNvGrpSpPr/>
            <p:nvPr/>
          </p:nvGrpSpPr>
          <p:grpSpPr>
            <a:xfrm rot="473564">
              <a:off x="8034910" y="2377420"/>
              <a:ext cx="2590569" cy="2552112"/>
              <a:chOff x="0" y="0"/>
              <a:chExt cx="1149595" cy="1132530"/>
            </a:xfrm>
          </p:grpSpPr>
          <p:sp>
            <p:nvSpPr>
              <p:cNvPr id="12" name="Shape 50">
                <a:extLst>
                  <a:ext uri="{FF2B5EF4-FFF2-40B4-BE49-F238E27FC236}">
                    <a16:creationId xmlns:a16="http://schemas.microsoft.com/office/drawing/2014/main" id="{B91C4248-47A7-6A4D-96BF-EED768B35F92}"/>
                  </a:ext>
                </a:extLst>
              </p:cNvPr>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F7B63E">
                  <a:alpha val="66000"/>
                </a:srgbClr>
              </a:solidFill>
              <a:ln w="12700" cap="flat">
                <a:noFill/>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nvGrpSpPr>
              <p:cNvPr id="13" name="Group 54">
                <a:extLst>
                  <a:ext uri="{FF2B5EF4-FFF2-40B4-BE49-F238E27FC236}">
                    <a16:creationId xmlns:a16="http://schemas.microsoft.com/office/drawing/2014/main" id="{0DEC8E03-4F89-E44D-A1AA-B290A7660F6C}"/>
                  </a:ext>
                </a:extLst>
              </p:cNvPr>
              <p:cNvGrpSpPr/>
              <p:nvPr/>
            </p:nvGrpSpPr>
            <p:grpSpPr>
              <a:xfrm>
                <a:off x="-1" y="0"/>
                <a:ext cx="1149597" cy="1132531"/>
                <a:chOff x="0" y="0"/>
                <a:chExt cx="1149595" cy="1132530"/>
              </a:xfrm>
            </p:grpSpPr>
            <p:sp>
              <p:nvSpPr>
                <p:cNvPr id="14" name="Shape 51">
                  <a:extLst>
                    <a:ext uri="{FF2B5EF4-FFF2-40B4-BE49-F238E27FC236}">
                      <a16:creationId xmlns:a16="http://schemas.microsoft.com/office/drawing/2014/main" id="{C6CB1EF7-E30B-BE4F-BD72-4CAEEB7DE437}"/>
                    </a:ext>
                  </a:extLst>
                </p:cNvPr>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rgbClr val="76AADB"/>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5" name="Shape 52">
                  <a:extLst>
                    <a:ext uri="{FF2B5EF4-FFF2-40B4-BE49-F238E27FC236}">
                      <a16:creationId xmlns:a16="http://schemas.microsoft.com/office/drawing/2014/main" id="{1AC7F57E-A2D3-E746-8973-CF631D7557C1}"/>
                    </a:ext>
                  </a:extLst>
                </p:cNvPr>
                <p:cNvSpPr/>
                <p:nvPr/>
              </p:nvSpPr>
              <p:spPr>
                <a:xfrm>
                  <a:off x="190500" y="177800"/>
                  <a:ext cx="789686" cy="777962"/>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rgbClr val="FF3E3E"/>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6" name="Shape 53">
                  <a:extLst>
                    <a:ext uri="{FF2B5EF4-FFF2-40B4-BE49-F238E27FC236}">
                      <a16:creationId xmlns:a16="http://schemas.microsoft.com/office/drawing/2014/main" id="{CAC56816-491E-2146-8A50-55B5D7C8C983}"/>
                    </a:ext>
                  </a:extLst>
                </p:cNvPr>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rgbClr val="F7B63E"/>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grpSp>
          <p:nvGrpSpPr>
            <p:cNvPr id="9" name="Group 58">
              <a:extLst>
                <a:ext uri="{FF2B5EF4-FFF2-40B4-BE49-F238E27FC236}">
                  <a16:creationId xmlns:a16="http://schemas.microsoft.com/office/drawing/2014/main" id="{AA0131FD-FB41-4141-BA9B-21667F7D46C6}"/>
                </a:ext>
              </a:extLst>
            </p:cNvPr>
            <p:cNvGrpSpPr/>
            <p:nvPr/>
          </p:nvGrpSpPr>
          <p:grpSpPr>
            <a:xfrm rot="473564">
              <a:off x="7402106" y="3503601"/>
              <a:ext cx="1809843" cy="1872344"/>
              <a:chOff x="0" y="0"/>
              <a:chExt cx="803139" cy="830875"/>
            </a:xfrm>
          </p:grpSpPr>
          <p:sp>
            <p:nvSpPr>
              <p:cNvPr id="10" name="Shape 56">
                <a:extLst>
                  <a:ext uri="{FF2B5EF4-FFF2-40B4-BE49-F238E27FC236}">
                    <a16:creationId xmlns:a16="http://schemas.microsoft.com/office/drawing/2014/main" id="{5863D078-0F89-7E4E-A0DE-88FDAE4B1589}"/>
                  </a:ext>
                </a:extLst>
              </p:cNvPr>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rgbClr val="70AD47"/>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sp>
            <p:nvSpPr>
              <p:cNvPr id="11" name="Shape 57">
                <a:extLst>
                  <a:ext uri="{FF2B5EF4-FFF2-40B4-BE49-F238E27FC236}">
                    <a16:creationId xmlns:a16="http://schemas.microsoft.com/office/drawing/2014/main" id="{C1C521FB-55B3-4947-9FB0-CF503C1BD461}"/>
                  </a:ext>
                </a:extLst>
              </p:cNvPr>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rgbClr val="70AD47"/>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a:ea typeface="+mn-ea"/>
                  <a:cs typeface="+mn-cs"/>
                </a:endParaRPr>
              </a:p>
            </p:txBody>
          </p:sp>
        </p:grpSp>
      </p:grpSp>
      <p:sp>
        <p:nvSpPr>
          <p:cNvPr id="17" name="文字方塊 16">
            <a:extLst>
              <a:ext uri="{FF2B5EF4-FFF2-40B4-BE49-F238E27FC236}">
                <a16:creationId xmlns:a16="http://schemas.microsoft.com/office/drawing/2014/main" id="{E434D046-3F91-1647-9D92-824A3B08C048}"/>
              </a:ext>
            </a:extLst>
          </p:cNvPr>
          <p:cNvSpPr txBox="1"/>
          <p:nvPr/>
        </p:nvSpPr>
        <p:spPr>
          <a:xfrm>
            <a:off x="2030257" y="928487"/>
            <a:ext cx="407675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HK"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Suggested answer</a:t>
            </a:r>
            <a:endParaRPr kumimoji="1" lang="zh-HK"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36696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353000B5-2936-4351-B4D1-64B7A1C14A2D}"/>
              </a:ext>
            </a:extLst>
          </p:cNvPr>
          <p:cNvSpPr txBox="1">
            <a:spLocks/>
          </p:cNvSpPr>
          <p:nvPr/>
        </p:nvSpPr>
        <p:spPr>
          <a:xfrm>
            <a:off x="2516659" y="446442"/>
            <a:ext cx="7353482" cy="561183"/>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horz" wrap="square" lIns="246756" tIns="31703" rIns="246756" bIns="31703" spcCol="1270" rtlCol="0" anchor="ctr">
            <a:sp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China </a:t>
            </a:r>
            <a:r>
              <a:rPr kumimoji="0" lang="en-US" altLang="zh-C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is </a:t>
            </a: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a unified </a:t>
            </a:r>
            <a:r>
              <a:rPr kumimoji="0" lang="en-US" altLang="zh-CN"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multi-ethnic </a:t>
            </a: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DFKai-SB" panose="03000509000000000000" pitchFamily="65" charset="-120"/>
                <a:cs typeface="Times New Roman" panose="02020603050405020304" pitchFamily="18" charset="0"/>
              </a:rPr>
              <a:t>state</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D8BCDF17-883C-4BF2-AD3F-98939839729C}"/>
              </a:ext>
            </a:extLst>
          </p:cNvPr>
          <p:cNvSpPr/>
          <p:nvPr/>
        </p:nvSpPr>
        <p:spPr>
          <a:xfrm>
            <a:off x="3240985" y="1147403"/>
            <a:ext cx="571002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There are 56 ethnic groups in </a:t>
            </a:r>
            <a:r>
              <a:rPr kumimoji="0" lang="en-US" altLang="zh-C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China</a:t>
            </a:r>
            <a:endParaRPr kumimoji="0" lang="zh-CN" altLang="en-US"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內容版面配置區 2">
            <a:extLst>
              <a:ext uri="{FF2B5EF4-FFF2-40B4-BE49-F238E27FC236}">
                <a16:creationId xmlns:a16="http://schemas.microsoft.com/office/drawing/2014/main" id="{ADE8827D-C2BF-42F1-997E-88872C2A4987}"/>
              </a:ext>
            </a:extLst>
          </p:cNvPr>
          <p:cNvSpPr txBox="1">
            <a:spLocks/>
          </p:cNvSpPr>
          <p:nvPr/>
        </p:nvSpPr>
        <p:spPr>
          <a:xfrm>
            <a:off x="701380" y="2359211"/>
            <a:ext cx="10108582" cy="22253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HK"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a:extLst>
              <a:ext uri="{FF2B5EF4-FFF2-40B4-BE49-F238E27FC236}">
                <a16:creationId xmlns:a16="http://schemas.microsoft.com/office/drawing/2014/main" id="{8B8CFA25-CCF1-47B0-9535-5AF29206C6A5}"/>
              </a:ext>
            </a:extLst>
          </p:cNvPr>
          <p:cNvSpPr txBox="1"/>
          <p:nvPr/>
        </p:nvSpPr>
        <p:spPr>
          <a:xfrm>
            <a:off x="620697" y="1586894"/>
            <a:ext cx="11105138" cy="1612144"/>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China is a unified multiethnic </a:t>
            </a: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state </a:t>
            </a:r>
            <a:r>
              <a:rPr lang="en-US" altLang="zh-TW" sz="2400" b="0" dirty="0">
                <a:solidFill>
                  <a:prstClr val="black"/>
                </a:solidFill>
                <a:latin typeface="Times New Roman" panose="02020603050405020304" pitchFamily="18" charset="0"/>
                <a:cs typeface="Times New Roman" panose="02020603050405020304" pitchFamily="18" charset="0"/>
              </a:rPr>
              <a:t>of 56 ethnic groups. The Chinese nation is the collective name for the people of all ethnic groups.</a:t>
            </a:r>
            <a:r>
              <a:rPr lang="zh-TW" altLang="en-US" sz="2400" b="0" dirty="0">
                <a:solidFill>
                  <a:prstClr val="black"/>
                </a:solidFill>
                <a:latin typeface="Times New Roman" panose="02020603050405020304" pitchFamily="18" charset="0"/>
                <a:cs typeface="Times New Roman" panose="02020603050405020304" pitchFamily="18" charset="0"/>
              </a:rPr>
              <a:t> </a:t>
            </a:r>
            <a:endParaRPr lang="en-US" altLang="zh-TW" sz="2400" b="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endParaRPr lang="zh-TW" altLang="zh-HK" sz="2400" b="0" dirty="0">
              <a:solidFill>
                <a:prstClr val="black"/>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E9106A0A-6C5C-4074-A0C5-00B15F3450CB}"/>
              </a:ext>
            </a:extLst>
          </p:cNvPr>
          <p:cNvSpPr txBox="1"/>
          <p:nvPr/>
        </p:nvSpPr>
        <p:spPr>
          <a:xfrm>
            <a:off x="540014" y="2392966"/>
            <a:ext cx="11266504" cy="3534585"/>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just">
              <a:defRPr/>
            </a:pP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As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population of the 55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ethnic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groups is relatively less than that of the Han ethnic group, the 55 ethnic groups are </a:t>
            </a:r>
            <a:r>
              <a:rPr lang="en-US" altLang="zh-TW" sz="2400" b="0" dirty="0" smtClean="0">
                <a:latin typeface="Times New Roman" panose="02020603050405020304" pitchFamily="18" charset="0"/>
                <a:cs typeface="Times New Roman" panose="02020603050405020304" pitchFamily="18" charset="0"/>
              </a:rPr>
              <a:t>conventionally</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referred to ethnic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minorities.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18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ethnic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minorities has a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population of over 1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million each,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among which the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Zhuang (</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壯族</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Hui (</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回族</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Manchu (</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滿族</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and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Uyghur (</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維吾爾族</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have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largest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population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of over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10 million each. The ethnic minorities that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have the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least population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are the </a:t>
            </a:r>
            <a:r>
              <a:rPr kumimoji="0" lang="en-US" altLang="zh-TW"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Gaoshan</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高山族</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TW"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Lhoba</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珞巴族</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and the Tatar (</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塔塔爾族</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with a population of less than 5,000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people each.</a:t>
            </a:r>
            <a:endPar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灯片编号占位符 5">
            <a:extLst>
              <a:ext uri="{FF2B5EF4-FFF2-40B4-BE49-F238E27FC236}">
                <a16:creationId xmlns:a16="http://schemas.microsoft.com/office/drawing/2014/main" id="{526915F3-7B03-4511-B548-171C152FDA10}"/>
              </a:ext>
            </a:extLst>
          </p:cNvPr>
          <p:cNvSpPr>
            <a:spLocks noGrp="1"/>
          </p:cNvSpPr>
          <p:nvPr>
            <p:ph type="sldNum" sz="quarter" idx="10"/>
          </p:nvPr>
        </p:nvSpPr>
        <p:spPr>
          <a:xfrm>
            <a:off x="9321893" y="638537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8621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D699CE6-006B-4C75-A3B0-43D20A367036}"/>
              </a:ext>
            </a:extLst>
          </p:cNvPr>
          <p:cNvSpPr/>
          <p:nvPr/>
        </p:nvSpPr>
        <p:spPr>
          <a:xfrm>
            <a:off x="407778" y="509084"/>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矩形 3">
            <a:extLst>
              <a:ext uri="{FF2B5EF4-FFF2-40B4-BE49-F238E27FC236}">
                <a16:creationId xmlns:a16="http://schemas.microsoft.com/office/drawing/2014/main" id="{64F54D93-E107-4932-9DD1-678731165870}"/>
              </a:ext>
            </a:extLst>
          </p:cNvPr>
          <p:cNvSpPr/>
          <p:nvPr/>
        </p:nvSpPr>
        <p:spPr>
          <a:xfrm>
            <a:off x="510619" y="655643"/>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文本框 8">
            <a:extLst>
              <a:ext uri="{FF2B5EF4-FFF2-40B4-BE49-F238E27FC236}">
                <a16:creationId xmlns:a16="http://schemas.microsoft.com/office/drawing/2014/main" id="{23D68304-0098-4D3F-9996-E5D38DE582C5}"/>
              </a:ext>
            </a:extLst>
          </p:cNvPr>
          <p:cNvSpPr txBox="1">
            <a:spLocks noChangeArrowheads="1"/>
          </p:cNvSpPr>
          <p:nvPr/>
        </p:nvSpPr>
        <p:spPr bwMode="auto">
          <a:xfrm>
            <a:off x="810346" y="245327"/>
            <a:ext cx="23806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32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Learn </a:t>
            </a:r>
            <a:r>
              <a:rPr kumimoji="0" lang="en-US" altLang="zh-C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more</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6" name="直接连接符 5">
            <a:extLst>
              <a:ext uri="{FF2B5EF4-FFF2-40B4-BE49-F238E27FC236}">
                <a16:creationId xmlns:a16="http://schemas.microsoft.com/office/drawing/2014/main" id="{98C64C25-5F64-44E9-A55A-CA851270AB88}"/>
              </a:ext>
            </a:extLst>
          </p:cNvPr>
          <p:cNvCxnSpPr>
            <a:cxnSpLocks/>
          </p:cNvCxnSpPr>
          <p:nvPr/>
        </p:nvCxnSpPr>
        <p:spPr>
          <a:xfrm>
            <a:off x="813831" y="946155"/>
            <a:ext cx="245867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内容占位符 2">
            <a:extLst>
              <a:ext uri="{FF2B5EF4-FFF2-40B4-BE49-F238E27FC236}">
                <a16:creationId xmlns:a16="http://schemas.microsoft.com/office/drawing/2014/main" id="{8D63CC14-1F95-4EF9-AAD6-136DF9F97C1F}"/>
              </a:ext>
            </a:extLst>
          </p:cNvPr>
          <p:cNvSpPr txBox="1">
            <a:spLocks/>
          </p:cNvSpPr>
          <p:nvPr/>
        </p:nvSpPr>
        <p:spPr>
          <a:xfrm>
            <a:off x="547688" y="2456505"/>
            <a:ext cx="6987408" cy="33995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pic>
        <p:nvPicPr>
          <p:cNvPr id="9" name="图片 8">
            <a:extLst>
              <a:ext uri="{FF2B5EF4-FFF2-40B4-BE49-F238E27FC236}">
                <a16:creationId xmlns:a16="http://schemas.microsoft.com/office/drawing/2014/main" id="{54C2ACA2-6625-46A3-8AF2-CCAECB959FD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359746" y="383937"/>
            <a:ext cx="3422002" cy="4731722"/>
          </a:xfrm>
          <a:prstGeom prst="rect">
            <a:avLst/>
          </a:prstGeom>
          <a:ln>
            <a:noFill/>
          </a:ln>
          <a:effectLst>
            <a:outerShdw blurRad="292100" dist="139700" dir="2700000" algn="tl" rotWithShape="0">
              <a:srgbClr val="333333">
                <a:alpha val="65000"/>
              </a:srgbClr>
            </a:outerShdw>
          </a:effectLst>
        </p:spPr>
      </p:pic>
      <p:sp>
        <p:nvSpPr>
          <p:cNvPr id="10" name="文本框 9">
            <a:extLst>
              <a:ext uri="{FF2B5EF4-FFF2-40B4-BE49-F238E27FC236}">
                <a16:creationId xmlns:a16="http://schemas.microsoft.com/office/drawing/2014/main" id="{2C3CF01D-F890-4238-85A1-1FE5D7DA0DF6}"/>
              </a:ext>
            </a:extLst>
          </p:cNvPr>
          <p:cNvSpPr txBox="1"/>
          <p:nvPr/>
        </p:nvSpPr>
        <p:spPr>
          <a:xfrm>
            <a:off x="8400746" y="5302786"/>
            <a:ext cx="3422002" cy="1323439"/>
          </a:xfrm>
          <a:prstGeom prst="rect">
            <a:avLst/>
          </a:prstGeom>
          <a:noFill/>
        </p:spPr>
        <p:txBody>
          <a:bodyPr wrap="square" rtlCol="0">
            <a:spAutoFit/>
          </a:bodyPr>
          <a:lstStyle/>
          <a:p>
            <a:pPr lvl="0">
              <a:defRPr/>
            </a:pPr>
            <a:r>
              <a:rPr lang="en-US" altLang="zh-CN" sz="1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Representatives of 56 ethnic groups gathered in Beijing at the opening ceremony of the First Session of the Thirteenth National People’s Congress, 5 March 2018</a:t>
            </a: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标题 1">
            <a:extLst>
              <a:ext uri="{FF2B5EF4-FFF2-40B4-BE49-F238E27FC236}">
                <a16:creationId xmlns:a16="http://schemas.microsoft.com/office/drawing/2014/main" id="{3C64EAF3-ABA4-4284-A48D-899CFF1C399D}"/>
              </a:ext>
            </a:extLst>
          </p:cNvPr>
          <p:cNvSpPr txBox="1">
            <a:spLocks/>
          </p:cNvSpPr>
          <p:nvPr/>
        </p:nvSpPr>
        <p:spPr>
          <a:xfrm>
            <a:off x="1289138" y="1559403"/>
            <a:ext cx="5776921"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TW" sz="4000" b="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56 ethnic groups in China</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内容占位符 3">
            <a:extLst>
              <a:ext uri="{FF2B5EF4-FFF2-40B4-BE49-F238E27FC236}">
                <a16:creationId xmlns:a16="http://schemas.microsoft.com/office/drawing/2014/main" id="{7FBF7FCF-84B4-45B9-BCD2-87E292385A5F}"/>
              </a:ext>
            </a:extLst>
          </p:cNvPr>
          <p:cNvSpPr txBox="1">
            <a:spLocks/>
          </p:cNvSpPr>
          <p:nvPr/>
        </p:nvSpPr>
        <p:spPr>
          <a:xfrm>
            <a:off x="407778" y="2369702"/>
            <a:ext cx="7539643" cy="3779758"/>
          </a:xfrm>
          <a:prstGeom prst="round2DiagRect">
            <a:avLst/>
          </a:prstGeom>
          <a:solidFill>
            <a:schemeClr val="accent2">
              <a:lumMod val="20000"/>
              <a:lumOff val="80000"/>
            </a:schemeClr>
          </a:solidFill>
          <a:ln>
            <a:solidFill>
              <a:schemeClr val="bg1"/>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0"/>
              </a:spcAft>
              <a:buNone/>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lang="en-GB" altLang="zh-HK" sz="2400" dirty="0">
                <a:solidFill>
                  <a:srgbClr val="000000"/>
                </a:solidFill>
                <a:latin typeface="Times New Roman" panose="02020603050405020304" pitchFamily="18" charset="0"/>
                <a:ea typeface="STKaiti"/>
                <a:cs typeface="標楷體" panose="03000509000000000000" pitchFamily="65" charset="-120"/>
              </a:rPr>
              <a:t>There are 56 ethnic groups in China, namely, </a:t>
            </a:r>
            <a:r>
              <a:rPr lang="en-GB" altLang="zh-HK" sz="2400" dirty="0" smtClean="0">
                <a:latin typeface="Times New Roman" panose="02020603050405020304" pitchFamily="18" charset="0"/>
                <a:ea typeface="STKaiti"/>
                <a:cs typeface="標楷體" panose="03000509000000000000" pitchFamily="65" charset="-120"/>
              </a:rPr>
              <a:t>the </a:t>
            </a:r>
            <a:r>
              <a:rPr lang="en-GB" altLang="zh-HK" sz="2400" dirty="0" smtClean="0">
                <a:solidFill>
                  <a:srgbClr val="000000"/>
                </a:solidFill>
                <a:latin typeface="Times New Roman" panose="02020603050405020304" pitchFamily="18" charset="0"/>
                <a:ea typeface="STKaiti"/>
                <a:cs typeface="標楷體" panose="03000509000000000000" pitchFamily="65" charset="-120"/>
              </a:rPr>
              <a:t>Han</a:t>
            </a:r>
            <a:r>
              <a:rPr lang="en-GB" altLang="zh-HK" sz="2400" dirty="0">
                <a:solidFill>
                  <a:srgbClr val="000000"/>
                </a:solidFill>
                <a:latin typeface="Times New Roman" panose="02020603050405020304" pitchFamily="18" charset="0"/>
                <a:ea typeface="STKaiti"/>
                <a:cs typeface="標楷體" panose="03000509000000000000" pitchFamily="65" charset="-120"/>
              </a:rPr>
              <a:t>, Mongolia, Hui, Tibetan, Uyghur, Miao, Yi, Zhuang, </a:t>
            </a:r>
            <a:r>
              <a:rPr lang="en-GB" altLang="zh-HK" sz="2400" dirty="0" err="1">
                <a:solidFill>
                  <a:srgbClr val="000000"/>
                </a:solidFill>
                <a:latin typeface="Times New Roman" panose="02020603050405020304" pitchFamily="18" charset="0"/>
                <a:ea typeface="STKaiti"/>
                <a:cs typeface="標楷體" panose="03000509000000000000" pitchFamily="65" charset="-120"/>
              </a:rPr>
              <a:t>Bouyei</a:t>
            </a:r>
            <a:r>
              <a:rPr lang="en-GB" altLang="zh-HK" sz="2400" dirty="0">
                <a:solidFill>
                  <a:srgbClr val="000000"/>
                </a:solidFill>
                <a:latin typeface="Times New Roman" panose="02020603050405020304" pitchFamily="18" charset="0"/>
                <a:ea typeface="STKaiti"/>
                <a:cs typeface="標楷體" panose="03000509000000000000" pitchFamily="65" charset="-120"/>
              </a:rPr>
              <a:t>, Korean, Manchu, Dong, Yao, Bai, Tujia, Hani, Kazak, Dai, Li, Lisu, </a:t>
            </a:r>
            <a:r>
              <a:rPr lang="en-GB" altLang="zh-HK" sz="2400" dirty="0" err="1">
                <a:solidFill>
                  <a:srgbClr val="000000"/>
                </a:solidFill>
                <a:latin typeface="Times New Roman" panose="02020603050405020304" pitchFamily="18" charset="0"/>
                <a:ea typeface="STKaiti"/>
                <a:cs typeface="標楷體" panose="03000509000000000000" pitchFamily="65" charset="-120"/>
              </a:rPr>
              <a:t>Va</a:t>
            </a:r>
            <a:r>
              <a:rPr lang="en-GB" altLang="zh-HK" sz="2400" dirty="0">
                <a:solidFill>
                  <a:srgbClr val="000000"/>
                </a:solidFill>
                <a:latin typeface="Times New Roman" panose="02020603050405020304" pitchFamily="18" charset="0"/>
                <a:ea typeface="STKaiti"/>
                <a:cs typeface="標楷體" panose="03000509000000000000" pitchFamily="65" charset="-120"/>
              </a:rPr>
              <a:t>, She, </a:t>
            </a:r>
            <a:r>
              <a:rPr lang="en-GB" altLang="zh-HK" sz="2400" dirty="0" err="1">
                <a:solidFill>
                  <a:srgbClr val="000000"/>
                </a:solidFill>
                <a:latin typeface="Times New Roman" panose="02020603050405020304" pitchFamily="18" charset="0"/>
                <a:ea typeface="STKaiti"/>
                <a:cs typeface="標楷體" panose="03000509000000000000" pitchFamily="65" charset="-120"/>
              </a:rPr>
              <a:t>Gaoshan</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Lahu</a:t>
            </a:r>
            <a:r>
              <a:rPr lang="en-GB" altLang="zh-HK" sz="2400" dirty="0">
                <a:solidFill>
                  <a:srgbClr val="000000"/>
                </a:solidFill>
                <a:latin typeface="Times New Roman" panose="02020603050405020304" pitchFamily="18" charset="0"/>
                <a:ea typeface="STKaiti"/>
                <a:cs typeface="標楷體" panose="03000509000000000000" pitchFamily="65" charset="-120"/>
              </a:rPr>
              <a:t>, Shui, Dongxiang, </a:t>
            </a:r>
            <a:r>
              <a:rPr lang="en-GB" altLang="zh-HK" sz="2400" dirty="0" err="1">
                <a:solidFill>
                  <a:srgbClr val="000000"/>
                </a:solidFill>
                <a:latin typeface="Times New Roman" panose="02020603050405020304" pitchFamily="18" charset="0"/>
                <a:ea typeface="STKaiti"/>
                <a:cs typeface="標楷體" panose="03000509000000000000" pitchFamily="65" charset="-120"/>
              </a:rPr>
              <a:t>Naxi</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Jingpo</a:t>
            </a:r>
            <a:r>
              <a:rPr lang="en-GB" altLang="zh-HK" sz="2400" dirty="0">
                <a:solidFill>
                  <a:srgbClr val="000000"/>
                </a:solidFill>
                <a:latin typeface="Times New Roman" panose="02020603050405020304" pitchFamily="18" charset="0"/>
                <a:ea typeface="STKaiti"/>
                <a:cs typeface="標楷體" panose="03000509000000000000" pitchFamily="65" charset="-120"/>
              </a:rPr>
              <a:t>, Kirgiz, </a:t>
            </a:r>
            <a:r>
              <a:rPr lang="en-GB" altLang="zh-HK" sz="2400" dirty="0" err="1">
                <a:solidFill>
                  <a:srgbClr val="000000"/>
                </a:solidFill>
                <a:latin typeface="Times New Roman" panose="02020603050405020304" pitchFamily="18" charset="0"/>
                <a:ea typeface="STKaiti"/>
                <a:cs typeface="標楷體" panose="03000509000000000000" pitchFamily="65" charset="-120"/>
              </a:rPr>
              <a:t>Tu</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Daur</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Mulam</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Qiang</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Blang</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Salar</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Maonan</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Gelo</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Xibe</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Achang</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Pumi</a:t>
            </a:r>
            <a:r>
              <a:rPr lang="en-GB" altLang="zh-HK" sz="2400" dirty="0">
                <a:solidFill>
                  <a:srgbClr val="000000"/>
                </a:solidFill>
                <a:latin typeface="Times New Roman" panose="02020603050405020304" pitchFamily="18" charset="0"/>
                <a:ea typeface="STKaiti"/>
                <a:cs typeface="標楷體" panose="03000509000000000000" pitchFamily="65" charset="-120"/>
              </a:rPr>
              <a:t>, Tajik, Nu, </a:t>
            </a:r>
            <a:r>
              <a:rPr lang="en-GB" altLang="zh-HK" sz="2400" dirty="0" err="1">
                <a:solidFill>
                  <a:srgbClr val="000000"/>
                </a:solidFill>
                <a:latin typeface="Times New Roman" panose="02020603050405020304" pitchFamily="18" charset="0"/>
                <a:ea typeface="STKaiti"/>
                <a:cs typeface="標楷體" panose="03000509000000000000" pitchFamily="65" charset="-120"/>
              </a:rPr>
              <a:t>Ozbek</a:t>
            </a:r>
            <a:r>
              <a:rPr lang="en-GB" altLang="zh-HK" sz="2400" dirty="0">
                <a:solidFill>
                  <a:srgbClr val="000000"/>
                </a:solidFill>
                <a:latin typeface="Times New Roman" panose="02020603050405020304" pitchFamily="18" charset="0"/>
                <a:ea typeface="STKaiti"/>
                <a:cs typeface="標楷體" panose="03000509000000000000" pitchFamily="65" charset="-120"/>
              </a:rPr>
              <a:t>, Russian, </a:t>
            </a:r>
            <a:r>
              <a:rPr lang="en-GB" altLang="zh-HK" sz="2400" dirty="0" err="1">
                <a:solidFill>
                  <a:srgbClr val="000000"/>
                </a:solidFill>
                <a:latin typeface="Times New Roman" panose="02020603050405020304" pitchFamily="18" charset="0"/>
                <a:ea typeface="STKaiti"/>
                <a:cs typeface="標楷體" panose="03000509000000000000" pitchFamily="65" charset="-120"/>
              </a:rPr>
              <a:t>Ewenki</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De’ang</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Bonan</a:t>
            </a:r>
            <a:r>
              <a:rPr lang="en-GB" altLang="zh-HK" sz="2400" dirty="0">
                <a:solidFill>
                  <a:srgbClr val="000000"/>
                </a:solidFill>
                <a:latin typeface="Times New Roman" panose="02020603050405020304" pitchFamily="18" charset="0"/>
                <a:ea typeface="STKaiti"/>
                <a:cs typeface="標楷體" panose="03000509000000000000" pitchFamily="65" charset="-120"/>
              </a:rPr>
              <a:t>, Yugur, Jing, Ta</a:t>
            </a:r>
            <a:r>
              <a:rPr lang="en-GB" altLang="zh-HK" sz="2400" strike="sngStrike" dirty="0">
                <a:solidFill>
                  <a:srgbClr val="0000FF"/>
                </a:solidFill>
                <a:latin typeface="Times New Roman" panose="02020603050405020304" pitchFamily="18" charset="0"/>
                <a:ea typeface="STKaiti"/>
                <a:cs typeface="標楷體" panose="03000509000000000000" pitchFamily="65" charset="-120"/>
              </a:rPr>
              <a:t>r</a:t>
            </a:r>
            <a:r>
              <a:rPr lang="en-GB" altLang="zh-HK" sz="2400" dirty="0">
                <a:solidFill>
                  <a:srgbClr val="000000"/>
                </a:solidFill>
                <a:latin typeface="Times New Roman" panose="02020603050405020304" pitchFamily="18" charset="0"/>
                <a:ea typeface="STKaiti"/>
                <a:cs typeface="標楷體" panose="03000509000000000000" pitchFamily="65" charset="-120"/>
              </a:rPr>
              <a:t>tar, </a:t>
            </a:r>
            <a:r>
              <a:rPr lang="en-GB" altLang="zh-HK" sz="2400" dirty="0" err="1">
                <a:solidFill>
                  <a:srgbClr val="000000"/>
                </a:solidFill>
                <a:latin typeface="Times New Roman" panose="02020603050405020304" pitchFamily="18" charset="0"/>
                <a:ea typeface="STKaiti"/>
                <a:cs typeface="標楷體" panose="03000509000000000000" pitchFamily="65" charset="-120"/>
              </a:rPr>
              <a:t>Drung</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Oroqen</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Hezhe</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Moinba</a:t>
            </a:r>
            <a:r>
              <a:rPr lang="en-GB" altLang="zh-HK" sz="2400" dirty="0">
                <a:solidFill>
                  <a:srgbClr val="000000"/>
                </a:solidFill>
                <a:latin typeface="Times New Roman" panose="02020603050405020304" pitchFamily="18" charset="0"/>
                <a:ea typeface="STKaiti"/>
                <a:cs typeface="標楷體" panose="03000509000000000000" pitchFamily="65" charset="-120"/>
              </a:rPr>
              <a:t>, </a:t>
            </a:r>
            <a:r>
              <a:rPr lang="en-GB" altLang="zh-HK" sz="2400" dirty="0" err="1">
                <a:solidFill>
                  <a:srgbClr val="000000"/>
                </a:solidFill>
                <a:latin typeface="Times New Roman" panose="02020603050405020304" pitchFamily="18" charset="0"/>
                <a:ea typeface="STKaiti"/>
                <a:cs typeface="標楷體" panose="03000509000000000000" pitchFamily="65" charset="-120"/>
              </a:rPr>
              <a:t>Lhoba</a:t>
            </a:r>
            <a:r>
              <a:rPr lang="en-GB" altLang="zh-HK" sz="2400" dirty="0">
                <a:solidFill>
                  <a:srgbClr val="000000"/>
                </a:solidFill>
                <a:latin typeface="Times New Roman" panose="02020603050405020304" pitchFamily="18" charset="0"/>
                <a:ea typeface="STKaiti"/>
                <a:cs typeface="標楷體" panose="03000509000000000000" pitchFamily="65" charset="-120"/>
              </a:rPr>
              <a:t> and </a:t>
            </a:r>
            <a:r>
              <a:rPr lang="en-GB" altLang="zh-HK" sz="2400" dirty="0" err="1">
                <a:solidFill>
                  <a:srgbClr val="000000"/>
                </a:solidFill>
                <a:latin typeface="Times New Roman" panose="02020603050405020304" pitchFamily="18" charset="0"/>
                <a:ea typeface="STKaiti"/>
                <a:cs typeface="標楷體" panose="03000509000000000000" pitchFamily="65" charset="-120"/>
              </a:rPr>
              <a:t>Jino</a:t>
            </a:r>
            <a:r>
              <a:rPr lang="en-GB" altLang="zh-HK" sz="2400" dirty="0">
                <a:solidFill>
                  <a:srgbClr val="000000"/>
                </a:solidFill>
                <a:latin typeface="Times New Roman" panose="02020603050405020304" pitchFamily="18" charset="0"/>
                <a:ea typeface="STKaiti"/>
                <a:cs typeface="標楷體" panose="03000509000000000000" pitchFamily="65" charset="-120"/>
              </a:rPr>
              <a:t>.</a:t>
            </a:r>
            <a:endParaRPr lang="zh-TW" altLang="zh-HK" sz="2400" dirty="0">
              <a:solidFill>
                <a:srgbClr val="000000"/>
              </a:solidFill>
              <a:latin typeface="標楷體" panose="03000509000000000000" pitchFamily="65" charset="-120"/>
              <a:ea typeface="標楷體" panose="03000509000000000000" pitchFamily="65" charset="-120"/>
              <a:cs typeface="標楷體" panose="03000509000000000000" pitchFamily="65" charset="-120"/>
            </a:endParaRPr>
          </a:p>
        </p:txBody>
      </p:sp>
      <p:sp>
        <p:nvSpPr>
          <p:cNvPr id="7" name="灯片编号占位符 6">
            <a:extLst>
              <a:ext uri="{FF2B5EF4-FFF2-40B4-BE49-F238E27FC236}">
                <a16:creationId xmlns:a16="http://schemas.microsoft.com/office/drawing/2014/main" id="{1421D3F3-5D57-4A10-9C8D-AACE00A4E3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傈僳">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989" y="3005097"/>
            <a:ext cx="225830" cy="225830"/>
          </a:xfrm>
          <a:prstGeom prst="rect">
            <a:avLst/>
          </a:prstGeom>
        </p:spPr>
      </p:pic>
      <p:pic>
        <p:nvPicPr>
          <p:cNvPr id="13" name="拉祜">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087389" y="3005097"/>
            <a:ext cx="241067" cy="241067"/>
          </a:xfrm>
          <a:prstGeom prst="rect">
            <a:avLst/>
          </a:prstGeom>
        </p:spPr>
      </p:pic>
      <p:pic>
        <p:nvPicPr>
          <p:cNvPr id="15" name="仡佬">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706986" y="4025439"/>
            <a:ext cx="234142" cy="234142"/>
          </a:xfrm>
          <a:prstGeom prst="rect">
            <a:avLst/>
          </a:prstGeom>
        </p:spPr>
      </p:pic>
      <p:pic>
        <p:nvPicPr>
          <p:cNvPr id="16" name="珞巴">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47049" y="5548649"/>
            <a:ext cx="276246" cy="276246"/>
          </a:xfrm>
          <a:prstGeom prst="rect">
            <a:avLst/>
          </a:prstGeom>
        </p:spPr>
      </p:pic>
      <p:pic>
        <p:nvPicPr>
          <p:cNvPr id="17" name="仫佬">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377989" y="4030290"/>
            <a:ext cx="257694" cy="257694"/>
          </a:xfrm>
          <a:prstGeom prst="rect">
            <a:avLst/>
          </a:prstGeom>
        </p:spPr>
      </p:pic>
    </p:spTree>
    <p:extLst>
      <p:ext uri="{BB962C8B-B14F-4D97-AF65-F5344CB8AC3E}">
        <p14:creationId xmlns:p14="http://schemas.microsoft.com/office/powerpoint/2010/main" val="1219613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45"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62"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58"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93" fill="hold"/>
                                        <p:tgtEl>
                                          <p:spTgt spid="17"/>
                                        </p:tgtEl>
                                      </p:cBhvr>
                                    </p:cmd>
                                  </p:childTnLst>
                                </p:cTn>
                              </p:par>
                            </p:childTnLst>
                          </p:cTn>
                        </p:par>
                      </p:childTnLst>
                    </p:cTn>
                  </p:par>
                </p:childTnLst>
              </p:cTn>
              <p:nextCondLst>
                <p:cond evt="onClick" delay="0">
                  <p:tgtEl>
                    <p:spTgt spid="17"/>
                  </p:tgtEl>
                </p:cond>
              </p:nextCondLst>
            </p:seq>
            <p:audio>
              <p:cMediaNode vol="80000">
                <p:cTn id="31" fill="hold" display="0">
                  <p:stCondLst>
                    <p:cond delay="indefinite"/>
                  </p:stCondLst>
                  <p:endCondLst>
                    <p:cond evt="onStopAudio" delay="0">
                      <p:tgtEl>
                        <p:sldTgt/>
                      </p:tgtEl>
                    </p:cond>
                  </p:endCondLst>
                </p:cTn>
                <p:tgtEl>
                  <p:spTgt spid="1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56201" y="2198237"/>
            <a:ext cx="6738679" cy="4288640"/>
          </a:xfrm>
        </p:spPr>
        <p:txBody>
          <a:bodyPr>
            <a:normAutofit/>
          </a:bodyPr>
          <a:lstStyle/>
          <a:p>
            <a:pPr algn="just">
              <a:lnSpc>
                <a:spcPct val="100000"/>
              </a:lnSpc>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According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to the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7</a:t>
            </a:r>
            <a:r>
              <a:rPr lang="en-US" altLang="zh-CN" sz="2400" baseline="30000" dirty="0" smtClean="0">
                <a:latin typeface="Times New Roman" panose="02020603050405020304" pitchFamily="18" charset="0"/>
                <a:ea typeface="DFKai-SB" panose="03000509000000000000" pitchFamily="65" charset="-120"/>
                <a:cs typeface="Times New Roman" panose="02020603050405020304" pitchFamily="18" charset="0"/>
              </a:rPr>
              <a:t>th</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 national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population census (2021), the Han population is 1,286.31 million, accounting for 91.11% of the total population; the population of all ethnic minorities is 125.47 million, making up 8.89% of the total population.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As compared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with 2010, the Han population increased by 4.93%, and the population of all ethnic minorities increased by 10.26%, representing an increase of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0.40%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proportion</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HK" sz="2400" dirty="0">
              <a:latin typeface="DFKai-SB" panose="03000509000000000000" pitchFamily="65" charset="-120"/>
              <a:ea typeface="DFKai-SB" panose="03000509000000000000" pitchFamily="65" charset="-120"/>
            </a:endParaRPr>
          </a:p>
          <a:p>
            <a:pPr marL="0" indent="0" algn="just">
              <a:buNone/>
            </a:pPr>
            <a:endPar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endParaRPr>
          </a:p>
          <a:p>
            <a:pPr algn="just"/>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Source: </a:t>
            </a:r>
            <a:r>
              <a:rPr lang="en-US" altLang="zh-HK"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HK" sz="1600" dirty="0">
                <a:latin typeface="Times New Roman" panose="02020603050405020304" pitchFamily="18" charset="0"/>
                <a:ea typeface="DFKai-SB" panose="03000509000000000000" pitchFamily="65" charset="-120"/>
                <a:cs typeface="Times New Roman" panose="02020603050405020304" pitchFamily="18" charset="0"/>
              </a:rPr>
              <a:t>://www.stats.gov.cn/tjsj/zxfb/202105/t20210510_1817176.html</a:t>
            </a:r>
            <a:endParaRPr lang="zh-HK"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4B7B60C6-92D8-5D47-978D-3E871A371D5D}"/>
              </a:ext>
            </a:extLst>
          </p:cNvPr>
          <p:cNvPicPr>
            <a:picLocks noChangeAspect="1"/>
          </p:cNvPicPr>
          <p:nvPr/>
        </p:nvPicPr>
        <p:blipFill>
          <a:blip r:embed="rId2"/>
          <a:stretch>
            <a:fillRect/>
          </a:stretch>
        </p:blipFill>
        <p:spPr>
          <a:xfrm>
            <a:off x="7541257" y="2701635"/>
            <a:ext cx="4171374" cy="2098887"/>
          </a:xfrm>
          <a:prstGeom prst="rect">
            <a:avLst/>
          </a:prstGeom>
        </p:spPr>
      </p:pic>
      <p:sp>
        <p:nvSpPr>
          <p:cNvPr id="2" name="灯片编号占位符 1">
            <a:extLst>
              <a:ext uri="{FF2B5EF4-FFF2-40B4-BE49-F238E27FC236}">
                <a16:creationId xmlns:a16="http://schemas.microsoft.com/office/drawing/2014/main" id="{DE2A0CD4-9E1F-4E36-A01C-4EFE7571D589}"/>
              </a:ext>
            </a:extLst>
          </p:cNvPr>
          <p:cNvSpPr>
            <a:spLocks noGrp="1"/>
          </p:cNvSpPr>
          <p:nvPr>
            <p:ph type="sldNum" sz="quarter" idx="12"/>
          </p:nvPr>
        </p:nvSpPr>
        <p:spPr>
          <a:xfrm>
            <a:off x="8800838" y="6375679"/>
            <a:ext cx="2624400" cy="345796"/>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zh-HK" altLang="en-US" sz="1200" b="0" i="0" u="none" strike="noStrike" kern="1200" cap="none" spc="0" normalizeH="0" baseline="0" noProof="0">
                <a:ln>
                  <a:noFill/>
                </a:ln>
                <a:solidFill>
                  <a:srgbClr val="000000">
                    <a:alpha val="60000"/>
                  </a:srgb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42</a:t>
            </a:fld>
            <a:endParaRPr kumimoji="0" lang="zh-HK" altLang="en-US" sz="1200" b="0" i="0" u="none" strike="noStrike" kern="1200" cap="none" spc="0" normalizeH="0" baseline="0" noProof="0">
              <a:ln>
                <a:noFill/>
              </a:ln>
              <a:solidFill>
                <a:srgbClr val="000000">
                  <a:alpha val="60000"/>
                </a:srgbClr>
              </a:solidFill>
              <a:effectLst/>
              <a:uLnTx/>
              <a:uFillTx/>
              <a:latin typeface="Calibri" panose="020F0502020204030204"/>
              <a:ea typeface="新細明體" panose="02020500000000000000" pitchFamily="18" charset="-120"/>
              <a:cs typeface="+mn-cs"/>
            </a:endParaRPr>
          </a:p>
        </p:txBody>
      </p:sp>
      <p:sp>
        <p:nvSpPr>
          <p:cNvPr id="5" name="標題 1"/>
          <p:cNvSpPr txBox="1">
            <a:spLocks/>
          </p:cNvSpPr>
          <p:nvPr/>
        </p:nvSpPr>
        <p:spPr>
          <a:xfrm>
            <a:off x="2783639" y="101880"/>
            <a:ext cx="8392361"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Aft>
                <a:spcPts val="600"/>
              </a:spcAft>
              <a:defRPr/>
            </a:pPr>
            <a:r>
              <a:rPr lang="en-GB" altLang="zh-HK" sz="4000" dirty="0" smtClean="0">
                <a:latin typeface="Times New Roman" panose="02020603050405020304" pitchFamily="18" charset="0"/>
                <a:ea typeface="STKaiti"/>
              </a:rPr>
              <a:t>China </a:t>
            </a:r>
            <a:r>
              <a:rPr lang="en-GB" altLang="zh-HK" sz="4000" dirty="0">
                <a:latin typeface="Times New Roman" panose="02020603050405020304" pitchFamily="18" charset="0"/>
                <a:ea typeface="STKaiti"/>
              </a:rPr>
              <a:t>is a unified multi-ethnic state</a:t>
            </a:r>
            <a:endParaRPr kumimoji="0" lang="zh-HK" altLang="en-US" sz="4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grpSp>
        <p:nvGrpSpPr>
          <p:cNvPr id="7" name="群組 6"/>
          <p:cNvGrpSpPr/>
          <p:nvPr/>
        </p:nvGrpSpPr>
        <p:grpSpPr>
          <a:xfrm>
            <a:off x="286159" y="431211"/>
            <a:ext cx="1887360" cy="387425"/>
            <a:chOff x="286159" y="431211"/>
            <a:chExt cx="1887360" cy="387425"/>
          </a:xfrm>
        </p:grpSpPr>
        <p:sp>
          <p:nvSpPr>
            <p:cNvPr id="16" name="矩形 9">
              <a:extLst>
                <a:ext uri="{FF2B5EF4-FFF2-40B4-BE49-F238E27FC236}">
                  <a16:creationId xmlns:a16="http://schemas.microsoft.com/office/drawing/2014/main" id="{3CD7E474-39C8-4E11-A035-F9EC33F462C0}"/>
                </a:ext>
              </a:extLst>
            </p:cNvPr>
            <p:cNvSpPr/>
            <p:nvPr/>
          </p:nvSpPr>
          <p:spPr>
            <a:xfrm>
              <a:off x="360934" y="528124"/>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矩形 8">
              <a:extLst>
                <a:ext uri="{FF2B5EF4-FFF2-40B4-BE49-F238E27FC236}">
                  <a16:creationId xmlns:a16="http://schemas.microsoft.com/office/drawing/2014/main" id="{C4079C93-00CC-4531-ACC5-BFD7FE07259A}"/>
                </a:ext>
              </a:extLst>
            </p:cNvPr>
            <p:cNvSpPr/>
            <p:nvPr/>
          </p:nvSpPr>
          <p:spPr>
            <a:xfrm>
              <a:off x="286159" y="43121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9" name="直接连接符 13">
              <a:extLst>
                <a:ext uri="{FF2B5EF4-FFF2-40B4-BE49-F238E27FC236}">
                  <a16:creationId xmlns:a16="http://schemas.microsoft.com/office/drawing/2014/main" id="{CC273270-1A94-4FCC-8263-422F38D97E0F}"/>
                </a:ext>
              </a:extLst>
            </p:cNvPr>
            <p:cNvCxnSpPr>
              <a:cxnSpLocks/>
            </p:cNvCxnSpPr>
            <p:nvPr/>
          </p:nvCxnSpPr>
          <p:spPr>
            <a:xfrm>
              <a:off x="733656" y="818636"/>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0" name="标题 1">
            <a:extLst>
              <a:ext uri="{FF2B5EF4-FFF2-40B4-BE49-F238E27FC236}">
                <a16:creationId xmlns:a16="http://schemas.microsoft.com/office/drawing/2014/main" id="{3C64EAF3-ABA4-4284-A48D-899CFF1C399D}"/>
              </a:ext>
            </a:extLst>
          </p:cNvPr>
          <p:cNvSpPr txBox="1">
            <a:spLocks/>
          </p:cNvSpPr>
          <p:nvPr/>
        </p:nvSpPr>
        <p:spPr>
          <a:xfrm>
            <a:off x="1107016" y="1436033"/>
            <a:ext cx="5776921"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TW" sz="4000" b="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56 ethnic groups in China</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文本框 8">
            <a:extLst>
              <a:ext uri="{FF2B5EF4-FFF2-40B4-BE49-F238E27FC236}">
                <a16:creationId xmlns:a16="http://schemas.microsoft.com/office/drawing/2014/main" id="{23D68304-0098-4D3F-9996-E5D38DE582C5}"/>
              </a:ext>
            </a:extLst>
          </p:cNvPr>
          <p:cNvSpPr txBox="1">
            <a:spLocks noChangeArrowheads="1"/>
          </p:cNvSpPr>
          <p:nvPr/>
        </p:nvSpPr>
        <p:spPr bwMode="auto">
          <a:xfrm>
            <a:off x="733656" y="169334"/>
            <a:ext cx="23806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Learn more</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21317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一張含有 個人, 團體, 人, 擺姿勢 的圖片&#10;&#10;自動產生的描述"/>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068" y="0"/>
            <a:ext cx="12188932" cy="67806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64511" y="4953428"/>
            <a:ext cx="10058400" cy="1490442"/>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內容版面配置區 2"/>
          <p:cNvSpPr>
            <a:spLocks noGrp="1"/>
          </p:cNvSpPr>
          <p:nvPr>
            <p:ph idx="1"/>
          </p:nvPr>
        </p:nvSpPr>
        <p:spPr>
          <a:xfrm>
            <a:off x="164511" y="5022374"/>
            <a:ext cx="9735514" cy="1249240"/>
          </a:xfrm>
        </p:spPr>
        <p:txBody>
          <a:bodyPr>
            <a:normAutofit/>
          </a:bodyPr>
          <a:lstStyle/>
          <a:p>
            <a:pPr marL="0" indent="0">
              <a:lnSpc>
                <a:spcPct val="100000"/>
              </a:lnSpc>
              <a:buNone/>
            </a:pPr>
            <a:r>
              <a:rPr lang="en-US" altLang="zh-TW" sz="2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Due to the differences in the natural environment and </a:t>
            </a:r>
            <a:r>
              <a:rPr lang="en-US" altLang="zh-TW" sz="24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production conditions, </a:t>
            </a:r>
            <a:r>
              <a:rPr lang="en-US" altLang="zh-TW" sz="2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people of </a:t>
            </a:r>
            <a:r>
              <a:rPr lang="en-US" altLang="zh-TW" sz="24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ethnic </a:t>
            </a:r>
            <a:r>
              <a:rPr lang="en-US" altLang="zh-TW" sz="2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groups have their own lifestyles and folk customs,  </a:t>
            </a:r>
            <a:r>
              <a:rPr lang="en-US" altLang="zh-TW" sz="24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forming </a:t>
            </a:r>
            <a:r>
              <a:rPr lang="en-US" altLang="zh-TW" sz="24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their distinctive cultures</a:t>
            </a:r>
            <a:r>
              <a:rPr lang="en-US" altLang="zh-TW" sz="24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16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5B164157-5BF8-4318-9B93-E41BD25D46B2}"/>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zh-HK" altLang="en-US" sz="12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zh-HK" altLang="en-US" sz="12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endParaRPr>
          </a:p>
        </p:txBody>
      </p:sp>
      <p:sp>
        <p:nvSpPr>
          <p:cNvPr id="4" name="標題 1"/>
          <p:cNvSpPr txBox="1">
            <a:spLocks/>
          </p:cNvSpPr>
          <p:nvPr/>
        </p:nvSpPr>
        <p:spPr>
          <a:xfrm>
            <a:off x="981541" y="570819"/>
            <a:ext cx="11648050"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spcAft>
                <a:spcPts val="600"/>
              </a:spcAft>
              <a:defRPr/>
            </a:pPr>
            <a:r>
              <a:rPr lang="en-US" altLang="zh-TW" sz="3600" b="1" dirty="0">
                <a:solidFill>
                  <a:srgbClr val="FF0000"/>
                </a:solidFill>
                <a:latin typeface="Times New Roman" panose="02020603050405020304" pitchFamily="18" charset="0"/>
                <a:ea typeface="STKaiti"/>
              </a:rPr>
              <a:t>and each ethnic group having distinctive </a:t>
            </a:r>
            <a:r>
              <a:rPr lang="en-US" altLang="zh-TW" sz="3600" b="1" dirty="0" smtClean="0">
                <a:solidFill>
                  <a:srgbClr val="FF0000"/>
                </a:solidFill>
                <a:latin typeface="Times New Roman" panose="02020603050405020304" pitchFamily="18" charset="0"/>
                <a:ea typeface="STKaiti"/>
              </a:rPr>
              <a:t>culture</a:t>
            </a:r>
            <a:endParaRPr lang="zh-HK" altLang="en-US" sz="3600" b="1" dirty="0">
              <a:solidFill>
                <a:srgbClr val="FF0000"/>
              </a:solidFill>
              <a:latin typeface="Times New Roman" panose="02020603050405020304" pitchFamily="18" charset="0"/>
              <a:ea typeface="STKaiti"/>
            </a:endParaRPr>
          </a:p>
        </p:txBody>
      </p:sp>
      <p:sp>
        <p:nvSpPr>
          <p:cNvPr id="9" name="灯片编号占位符 2">
            <a:extLst>
              <a:ext uri="{FF2B5EF4-FFF2-40B4-BE49-F238E27FC236}">
                <a16:creationId xmlns:a16="http://schemas.microsoft.com/office/drawing/2014/main" id="{5647821E-437C-4AE8-AA47-0FF9B0C69E4F}"/>
              </a:ext>
            </a:extLst>
          </p:cNvPr>
          <p:cNvSpPr txBox="1">
            <a:spLocks/>
          </p:cNvSpPr>
          <p:nvPr/>
        </p:nvSpPr>
        <p:spPr>
          <a:xfrm>
            <a:off x="9120188" y="6381750"/>
            <a:ext cx="2743200" cy="365125"/>
          </a:xfrm>
          <a:prstGeom prst="rect">
            <a:avLst/>
          </a:prstGeom>
        </p:spPr>
        <p:txBody>
          <a:bodyPr vert="horz" lIns="91440" tIns="45720" rIns="91440" bIns="45720" rtlCol="0" anchor="ctr"/>
          <a:lstStyle>
            <a:defPPr>
              <a:defRPr lang="zh-TW"/>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CCC39F1E-6A31-493C-9487-6B2C2D0B44A4}" type="slidenum">
              <a:rPr lang="en-US" altLang="en-US" smtClean="0">
                <a:solidFill>
                  <a:prstClr val="black">
                    <a:tint val="75000"/>
                  </a:prstClr>
                </a:solidFill>
                <a:latin typeface="Calibri" panose="020F0502020204030204"/>
              </a:rPr>
              <a:pPr algn="r">
                <a:defRPr/>
              </a:pPr>
              <a:t>43</a:t>
            </a:fld>
            <a:endParaRPr lang="en-US" altLang="en-US">
              <a:solidFill>
                <a:prstClr val="black">
                  <a:tint val="75000"/>
                </a:prstClr>
              </a:solidFill>
              <a:latin typeface="Calibri" panose="020F0502020204030204"/>
            </a:endParaRPr>
          </a:p>
        </p:txBody>
      </p:sp>
      <p:sp>
        <p:nvSpPr>
          <p:cNvPr id="10" name="標題 1"/>
          <p:cNvSpPr txBox="1">
            <a:spLocks/>
          </p:cNvSpPr>
          <p:nvPr/>
        </p:nvSpPr>
        <p:spPr>
          <a:xfrm>
            <a:off x="1633038" y="47104"/>
            <a:ext cx="8928992" cy="109521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spcAft>
                <a:spcPts val="600"/>
              </a:spcAft>
              <a:defRPr/>
            </a:pPr>
            <a:r>
              <a:rPr lang="en-GB" altLang="zh-HK" sz="4000" b="1" dirty="0" smtClean="0">
                <a:solidFill>
                  <a:srgbClr val="FF0000"/>
                </a:solidFill>
                <a:latin typeface="Times New Roman" panose="02020603050405020304" pitchFamily="18" charset="0"/>
                <a:ea typeface="STKaiti"/>
              </a:rPr>
              <a:t>China </a:t>
            </a:r>
            <a:r>
              <a:rPr lang="en-GB" altLang="zh-HK" sz="4000" b="1" dirty="0">
                <a:solidFill>
                  <a:srgbClr val="FF0000"/>
                </a:solidFill>
                <a:latin typeface="Times New Roman" panose="02020603050405020304" pitchFamily="18" charset="0"/>
                <a:ea typeface="STKaiti"/>
              </a:rPr>
              <a:t>is a unified multi-ethnic state</a:t>
            </a:r>
            <a:endParaRPr kumimoji="0" lang="zh-HK" altLang="en-US" sz="4000" b="1"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0793472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00D7009-BFED-47EC-9388-8B81C2DBF1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01006" y="388018"/>
            <a:ext cx="3106237" cy="2578408"/>
          </a:xfrm>
          <a:prstGeom prst="rect">
            <a:avLst/>
          </a:prstGeom>
        </p:spPr>
      </p:pic>
      <p:pic>
        <p:nvPicPr>
          <p:cNvPr id="8" name="图片 7">
            <a:extLst>
              <a:ext uri="{FF2B5EF4-FFF2-40B4-BE49-F238E27FC236}">
                <a16:creationId xmlns:a16="http://schemas.microsoft.com/office/drawing/2014/main" id="{3949932E-8990-4C73-8CF1-93D314594F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273847" y="3692364"/>
            <a:ext cx="3196706" cy="2214251"/>
          </a:xfrm>
          <a:prstGeom prst="rect">
            <a:avLst/>
          </a:prstGeom>
        </p:spPr>
      </p:pic>
      <p:sp>
        <p:nvSpPr>
          <p:cNvPr id="15" name="文本框 42">
            <a:extLst>
              <a:ext uri="{FF2B5EF4-FFF2-40B4-BE49-F238E27FC236}">
                <a16:creationId xmlns:a16="http://schemas.microsoft.com/office/drawing/2014/main" id="{D3982404-FF76-46A7-9E9B-C208BB49101B}"/>
              </a:ext>
            </a:extLst>
          </p:cNvPr>
          <p:cNvSpPr txBox="1">
            <a:spLocks noChangeArrowheads="1"/>
          </p:cNvSpPr>
          <p:nvPr/>
        </p:nvSpPr>
        <p:spPr bwMode="auto">
          <a:xfrm>
            <a:off x="-118987" y="995533"/>
            <a:ext cx="2296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Costume</a:t>
            </a:r>
            <a:endParaRPr kumimoji="0" lang="zh-HK"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9" name="矩形 28">
            <a:extLst>
              <a:ext uri="{FF2B5EF4-FFF2-40B4-BE49-F238E27FC236}">
                <a16:creationId xmlns:a16="http://schemas.microsoft.com/office/drawing/2014/main" id="{7F048AA5-F662-4C81-B696-615536D0D926}"/>
              </a:ext>
            </a:extLst>
          </p:cNvPr>
          <p:cNvSpPr/>
          <p:nvPr/>
        </p:nvSpPr>
        <p:spPr>
          <a:xfrm>
            <a:off x="7851395" y="3506837"/>
            <a:ext cx="3702008" cy="2561790"/>
          </a:xfrm>
          <a:prstGeom prst="rect">
            <a:avLst/>
          </a:prstGeom>
          <a:blipFill>
            <a:blip r:embed="rId4" cstate="print">
              <a:extLst>
                <a:ext uri="{28A0092B-C50C-407E-A947-70E740481C1C}">
                  <a14:useLocalDpi xmlns:a14="http://schemas.microsoft.com/office/drawing/2010/main" val="0"/>
                </a:ext>
              </a:extLst>
            </a:blip>
            <a:stretch>
              <a:fillRect/>
            </a:stretch>
          </a:blipFill>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16" name="文本框 15">
            <a:extLst>
              <a:ext uri="{FF2B5EF4-FFF2-40B4-BE49-F238E27FC236}">
                <a16:creationId xmlns:a16="http://schemas.microsoft.com/office/drawing/2014/main" id="{8964EF09-96E7-47D5-A940-CC3E3908791E}"/>
              </a:ext>
            </a:extLst>
          </p:cNvPr>
          <p:cNvSpPr txBox="1"/>
          <p:nvPr/>
        </p:nvSpPr>
        <p:spPr>
          <a:xfrm>
            <a:off x="261854" y="1551786"/>
            <a:ext cx="3558310" cy="4893647"/>
          </a:xfrm>
          <a:prstGeom prst="rect">
            <a:avLst/>
          </a:prstGeom>
          <a:noFill/>
        </p:spPr>
        <p:txBody>
          <a:bodyPr wrap="square">
            <a:spAutoFit/>
          </a:bodyPr>
          <a:lstStyle/>
          <a:p>
            <a:pPr algn="just">
              <a:spcAft>
                <a:spcPts val="0"/>
              </a:spcAft>
            </a:pPr>
            <a:r>
              <a:rPr kumimoji="0" lang="en-US" altLang="zh-CN" sz="2200" b="0" i="0" u="none" strike="noStrike" kern="0" cap="none" spc="0" normalizeH="0" baseline="0" noProof="0" dirty="0">
                <a:ln>
                  <a:noFill/>
                </a:ln>
                <a:solidFill>
                  <a:srgbClr val="333333"/>
                </a:solidFill>
                <a:effectLst/>
                <a:uLnTx/>
                <a:uFillTx/>
                <a:latin typeface="DFKai-SB" panose="03000509000000000000" pitchFamily="65" charset="-120"/>
                <a:ea typeface="DFKai-SB" panose="03000509000000000000" pitchFamily="65" charset="-120"/>
                <a:cs typeface="Arial" panose="020B0604020202020204" pitchFamily="34" charset="0"/>
              </a:rPr>
              <a:t>    </a:t>
            </a:r>
            <a:r>
              <a:rPr lang="en-GB" altLang="zh-HK" sz="2400" dirty="0">
                <a:solidFill>
                  <a:srgbClr val="000000"/>
                </a:solidFill>
                <a:latin typeface="Times New Roman" panose="02020603050405020304" pitchFamily="18" charset="0"/>
                <a:ea typeface="STKaiti"/>
                <a:cs typeface="標楷體" panose="03000509000000000000" pitchFamily="65" charset="-120"/>
              </a:rPr>
              <a:t>Costume contains information about the environment, physiology, and characteristics of group psychology. Each ethnic group has its own costume traditions. In terms of appearance, it is reflected in clothing, colours, crafts and components; in terms of folk customs, it forms a series of costume conventions and taboos.</a:t>
            </a:r>
            <a:endParaRPr lang="zh-TW" altLang="zh-HK" sz="2400" dirty="0">
              <a:solidFill>
                <a:srgbClr val="000000"/>
              </a:solidFill>
              <a:effectLst/>
              <a:latin typeface="標楷體" panose="03000509000000000000" pitchFamily="65" charset="-120"/>
              <a:ea typeface="標楷體" panose="03000509000000000000" pitchFamily="65" charset="-120"/>
              <a:cs typeface="標楷體" panose="03000509000000000000" pitchFamily="65" charset="-120"/>
            </a:endParaRPr>
          </a:p>
        </p:txBody>
      </p:sp>
      <p:pic>
        <p:nvPicPr>
          <p:cNvPr id="32" name="图片 31">
            <a:extLst>
              <a:ext uri="{FF2B5EF4-FFF2-40B4-BE49-F238E27FC236}">
                <a16:creationId xmlns:a16="http://schemas.microsoft.com/office/drawing/2014/main" id="{806628F5-EA3D-41BF-A6F5-7B3E1A17DF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51395" y="388019"/>
            <a:ext cx="3702008" cy="2463366"/>
          </a:xfrm>
          <a:prstGeom prst="rect">
            <a:avLst/>
          </a:prstGeom>
        </p:spPr>
      </p:pic>
      <p:sp>
        <p:nvSpPr>
          <p:cNvPr id="24" name="任意多边形: 形状 23">
            <a:extLst>
              <a:ext uri="{FF2B5EF4-FFF2-40B4-BE49-F238E27FC236}">
                <a16:creationId xmlns:a16="http://schemas.microsoft.com/office/drawing/2014/main" id="{868D9533-B646-4C94-AFE0-4DB505528349}"/>
              </a:ext>
            </a:extLst>
          </p:cNvPr>
          <p:cNvSpPr/>
          <p:nvPr/>
        </p:nvSpPr>
        <p:spPr>
          <a:xfrm>
            <a:off x="5266961" y="2623152"/>
            <a:ext cx="2182247" cy="686549"/>
          </a:xfrm>
          <a:custGeom>
            <a:avLst/>
            <a:gdLst>
              <a:gd name="connsiteX0" fmla="*/ 0 w 2182247"/>
              <a:gd name="connsiteY0" fmla="*/ 0 h 686549"/>
              <a:gd name="connsiteX1" fmla="*/ 1272977 w 2182247"/>
              <a:gd name="connsiteY1" fmla="*/ 0 h 686549"/>
              <a:gd name="connsiteX2" fmla="*/ 1533029 w 2182247"/>
              <a:gd name="connsiteY2" fmla="*/ -73461 h 686549"/>
              <a:gd name="connsiteX3" fmla="*/ 1818539 w 2182247"/>
              <a:gd name="connsiteY3" fmla="*/ 0 h 686549"/>
              <a:gd name="connsiteX4" fmla="*/ 2182247 w 2182247"/>
              <a:gd name="connsiteY4" fmla="*/ 0 h 686549"/>
              <a:gd name="connsiteX5" fmla="*/ 2182247 w 2182247"/>
              <a:gd name="connsiteY5" fmla="*/ 114425 h 686549"/>
              <a:gd name="connsiteX6" fmla="*/ 2182247 w 2182247"/>
              <a:gd name="connsiteY6" fmla="*/ 114425 h 686549"/>
              <a:gd name="connsiteX7" fmla="*/ 2182247 w 2182247"/>
              <a:gd name="connsiteY7" fmla="*/ 286062 h 686549"/>
              <a:gd name="connsiteX8" fmla="*/ 2182247 w 2182247"/>
              <a:gd name="connsiteY8" fmla="*/ 686549 h 686549"/>
              <a:gd name="connsiteX9" fmla="*/ 1818539 w 2182247"/>
              <a:gd name="connsiteY9" fmla="*/ 686549 h 686549"/>
              <a:gd name="connsiteX10" fmla="*/ 1272977 w 2182247"/>
              <a:gd name="connsiteY10" fmla="*/ 686549 h 686549"/>
              <a:gd name="connsiteX11" fmla="*/ 1272977 w 2182247"/>
              <a:gd name="connsiteY11" fmla="*/ 686549 h 686549"/>
              <a:gd name="connsiteX12" fmla="*/ 0 w 2182247"/>
              <a:gd name="connsiteY12" fmla="*/ 686549 h 686549"/>
              <a:gd name="connsiteX13" fmla="*/ 0 w 2182247"/>
              <a:gd name="connsiteY13" fmla="*/ 286062 h 686549"/>
              <a:gd name="connsiteX14" fmla="*/ 0 w 2182247"/>
              <a:gd name="connsiteY14" fmla="*/ 114425 h 686549"/>
              <a:gd name="connsiteX15" fmla="*/ 0 w 2182247"/>
              <a:gd name="connsiteY15" fmla="*/ 114425 h 686549"/>
              <a:gd name="connsiteX16" fmla="*/ 0 w 2182247"/>
              <a:gd name="connsiteY16" fmla="*/ 0 h 68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247" h="686549">
                <a:moveTo>
                  <a:pt x="0" y="0"/>
                </a:moveTo>
                <a:lnTo>
                  <a:pt x="1272977" y="0"/>
                </a:lnTo>
                <a:lnTo>
                  <a:pt x="1533029" y="-73461"/>
                </a:lnTo>
                <a:lnTo>
                  <a:pt x="1818539" y="0"/>
                </a:lnTo>
                <a:lnTo>
                  <a:pt x="2182247" y="0"/>
                </a:lnTo>
                <a:lnTo>
                  <a:pt x="2182247" y="114425"/>
                </a:lnTo>
                <a:lnTo>
                  <a:pt x="2182247" y="114425"/>
                </a:lnTo>
                <a:lnTo>
                  <a:pt x="2182247" y="286062"/>
                </a:lnTo>
                <a:lnTo>
                  <a:pt x="2182247" y="686549"/>
                </a:lnTo>
                <a:lnTo>
                  <a:pt x="1818539" y="686549"/>
                </a:lnTo>
                <a:lnTo>
                  <a:pt x="1272977" y="686549"/>
                </a:lnTo>
                <a:lnTo>
                  <a:pt x="1272977" y="686549"/>
                </a:lnTo>
                <a:lnTo>
                  <a:pt x="0" y="686549"/>
                </a:lnTo>
                <a:lnTo>
                  <a:pt x="0" y="286062"/>
                </a:lnTo>
                <a:lnTo>
                  <a:pt x="0" y="114425"/>
                </a:lnTo>
                <a:lnTo>
                  <a:pt x="0" y="114425"/>
                </a:lnTo>
                <a:lnTo>
                  <a:pt x="0" y="0"/>
                </a:lnTo>
                <a:close/>
              </a:path>
            </a:pathLst>
          </a:custGeom>
          <a:solidFill>
            <a:srgbClr val="5B9BD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 typeface="Arial" pitchFamily="34" charset="0"/>
              <a:buNone/>
              <a:tabLst/>
              <a:defRPr/>
            </a:pPr>
            <a:r>
              <a:rPr kumimoji="0" lang="en-US" altLang="zh-TW" sz="29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Gaoshan</a:t>
            </a:r>
            <a:endParaRPr kumimoji="0" lang="zh-CN" altLang="en-US" sz="29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6" name="任意多边形: 形状 25">
            <a:extLst>
              <a:ext uri="{FF2B5EF4-FFF2-40B4-BE49-F238E27FC236}">
                <a16:creationId xmlns:a16="http://schemas.microsoft.com/office/drawing/2014/main" id="{14C78A55-C685-45F3-A64B-B51C26F420DC}"/>
              </a:ext>
            </a:extLst>
          </p:cNvPr>
          <p:cNvSpPr/>
          <p:nvPr/>
        </p:nvSpPr>
        <p:spPr>
          <a:xfrm>
            <a:off x="9371156" y="2623152"/>
            <a:ext cx="2182247" cy="686549"/>
          </a:xfrm>
          <a:custGeom>
            <a:avLst/>
            <a:gdLst>
              <a:gd name="connsiteX0" fmla="*/ 0 w 2182247"/>
              <a:gd name="connsiteY0" fmla="*/ 0 h 686549"/>
              <a:gd name="connsiteX1" fmla="*/ 1272977 w 2182247"/>
              <a:gd name="connsiteY1" fmla="*/ 0 h 686549"/>
              <a:gd name="connsiteX2" fmla="*/ 1533029 w 2182247"/>
              <a:gd name="connsiteY2" fmla="*/ -73461 h 686549"/>
              <a:gd name="connsiteX3" fmla="*/ 1818539 w 2182247"/>
              <a:gd name="connsiteY3" fmla="*/ 0 h 686549"/>
              <a:gd name="connsiteX4" fmla="*/ 2182247 w 2182247"/>
              <a:gd name="connsiteY4" fmla="*/ 0 h 686549"/>
              <a:gd name="connsiteX5" fmla="*/ 2182247 w 2182247"/>
              <a:gd name="connsiteY5" fmla="*/ 114425 h 686549"/>
              <a:gd name="connsiteX6" fmla="*/ 2182247 w 2182247"/>
              <a:gd name="connsiteY6" fmla="*/ 114425 h 686549"/>
              <a:gd name="connsiteX7" fmla="*/ 2182247 w 2182247"/>
              <a:gd name="connsiteY7" fmla="*/ 286062 h 686549"/>
              <a:gd name="connsiteX8" fmla="*/ 2182247 w 2182247"/>
              <a:gd name="connsiteY8" fmla="*/ 686549 h 686549"/>
              <a:gd name="connsiteX9" fmla="*/ 1818539 w 2182247"/>
              <a:gd name="connsiteY9" fmla="*/ 686549 h 686549"/>
              <a:gd name="connsiteX10" fmla="*/ 1272977 w 2182247"/>
              <a:gd name="connsiteY10" fmla="*/ 686549 h 686549"/>
              <a:gd name="connsiteX11" fmla="*/ 1272977 w 2182247"/>
              <a:gd name="connsiteY11" fmla="*/ 686549 h 686549"/>
              <a:gd name="connsiteX12" fmla="*/ 0 w 2182247"/>
              <a:gd name="connsiteY12" fmla="*/ 686549 h 686549"/>
              <a:gd name="connsiteX13" fmla="*/ 0 w 2182247"/>
              <a:gd name="connsiteY13" fmla="*/ 286062 h 686549"/>
              <a:gd name="connsiteX14" fmla="*/ 0 w 2182247"/>
              <a:gd name="connsiteY14" fmla="*/ 114425 h 686549"/>
              <a:gd name="connsiteX15" fmla="*/ 0 w 2182247"/>
              <a:gd name="connsiteY15" fmla="*/ 114425 h 686549"/>
              <a:gd name="connsiteX16" fmla="*/ 0 w 2182247"/>
              <a:gd name="connsiteY16" fmla="*/ 0 h 68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247" h="686549">
                <a:moveTo>
                  <a:pt x="0" y="0"/>
                </a:moveTo>
                <a:lnTo>
                  <a:pt x="1272977" y="0"/>
                </a:lnTo>
                <a:lnTo>
                  <a:pt x="1533029" y="-73461"/>
                </a:lnTo>
                <a:lnTo>
                  <a:pt x="1818539" y="0"/>
                </a:lnTo>
                <a:lnTo>
                  <a:pt x="2182247" y="0"/>
                </a:lnTo>
                <a:lnTo>
                  <a:pt x="2182247" y="114425"/>
                </a:lnTo>
                <a:lnTo>
                  <a:pt x="2182247" y="114425"/>
                </a:lnTo>
                <a:lnTo>
                  <a:pt x="2182247" y="286062"/>
                </a:lnTo>
                <a:lnTo>
                  <a:pt x="2182247" y="686549"/>
                </a:lnTo>
                <a:lnTo>
                  <a:pt x="1818539" y="686549"/>
                </a:lnTo>
                <a:lnTo>
                  <a:pt x="1272977" y="686549"/>
                </a:lnTo>
                <a:lnTo>
                  <a:pt x="1272977" y="686549"/>
                </a:lnTo>
                <a:lnTo>
                  <a:pt x="0" y="686549"/>
                </a:lnTo>
                <a:lnTo>
                  <a:pt x="0" y="286062"/>
                </a:lnTo>
                <a:lnTo>
                  <a:pt x="0" y="114425"/>
                </a:lnTo>
                <a:lnTo>
                  <a:pt x="0" y="114425"/>
                </a:lnTo>
                <a:lnTo>
                  <a:pt x="0" y="0"/>
                </a:lnTo>
                <a:close/>
              </a:path>
            </a:pathLst>
          </a:custGeom>
          <a:solidFill>
            <a:srgbClr val="70AD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 typeface="Arial" pitchFamily="34" charset="0"/>
              <a:buNone/>
              <a:tabLst/>
              <a:defRPr/>
            </a:pPr>
            <a:r>
              <a:rPr kumimoji="0" lang="en-US" altLang="zh-TW" sz="2900" b="1" i="0" u="none" strike="noStrike" kern="1200" cap="none" spc="0" normalizeH="0" baseline="0" noProof="0" dirty="0" smtClean="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Ta</a:t>
            </a:r>
            <a:r>
              <a:rPr kumimoji="0" lang="en-US" altLang="zh-TW" sz="2900" b="1" i="0" u="none" strike="sngStrike" kern="1200" cap="none" spc="0" normalizeH="0" baseline="0" noProof="0" dirty="0" smtClean="0">
                <a:ln>
                  <a:noFill/>
                </a:ln>
                <a:solidFill>
                  <a:srgbClr val="0000FF"/>
                </a:solidFill>
                <a:effectLst/>
                <a:uLnTx/>
                <a:uFillTx/>
                <a:latin typeface="Times New Roman" panose="02020603050405020304" pitchFamily="18" charset="0"/>
                <a:ea typeface="DFKai-SB" panose="03000509000000000000" pitchFamily="65" charset="-120"/>
                <a:cs typeface="Times New Roman" panose="02020603050405020304" pitchFamily="18" charset="0"/>
              </a:rPr>
              <a:t>r</a:t>
            </a:r>
            <a:r>
              <a:rPr kumimoji="0" lang="en-US" altLang="zh-TW" sz="2900" b="1" i="0" u="none" strike="noStrike" kern="1200" cap="none" spc="0" normalizeH="0" baseline="0" noProof="0" dirty="0" smtClean="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tar</a:t>
            </a:r>
            <a:endParaRPr kumimoji="0" lang="zh-CN" altLang="en-US" sz="29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 name="任意多边形: 形状 27">
            <a:extLst>
              <a:ext uri="{FF2B5EF4-FFF2-40B4-BE49-F238E27FC236}">
                <a16:creationId xmlns:a16="http://schemas.microsoft.com/office/drawing/2014/main" id="{8967806F-09BB-4E29-8014-02DD10248378}"/>
              </a:ext>
            </a:extLst>
          </p:cNvPr>
          <p:cNvSpPr/>
          <p:nvPr/>
        </p:nvSpPr>
        <p:spPr>
          <a:xfrm>
            <a:off x="5288306" y="5737111"/>
            <a:ext cx="2182247" cy="686549"/>
          </a:xfrm>
          <a:custGeom>
            <a:avLst/>
            <a:gdLst>
              <a:gd name="connsiteX0" fmla="*/ 0 w 2182247"/>
              <a:gd name="connsiteY0" fmla="*/ 0 h 686549"/>
              <a:gd name="connsiteX1" fmla="*/ 1272977 w 2182247"/>
              <a:gd name="connsiteY1" fmla="*/ 0 h 686549"/>
              <a:gd name="connsiteX2" fmla="*/ 1533029 w 2182247"/>
              <a:gd name="connsiteY2" fmla="*/ -73461 h 686549"/>
              <a:gd name="connsiteX3" fmla="*/ 1818539 w 2182247"/>
              <a:gd name="connsiteY3" fmla="*/ 0 h 686549"/>
              <a:gd name="connsiteX4" fmla="*/ 2182247 w 2182247"/>
              <a:gd name="connsiteY4" fmla="*/ 0 h 686549"/>
              <a:gd name="connsiteX5" fmla="*/ 2182247 w 2182247"/>
              <a:gd name="connsiteY5" fmla="*/ 114425 h 686549"/>
              <a:gd name="connsiteX6" fmla="*/ 2182247 w 2182247"/>
              <a:gd name="connsiteY6" fmla="*/ 114425 h 686549"/>
              <a:gd name="connsiteX7" fmla="*/ 2182247 w 2182247"/>
              <a:gd name="connsiteY7" fmla="*/ 286062 h 686549"/>
              <a:gd name="connsiteX8" fmla="*/ 2182247 w 2182247"/>
              <a:gd name="connsiteY8" fmla="*/ 686549 h 686549"/>
              <a:gd name="connsiteX9" fmla="*/ 1818539 w 2182247"/>
              <a:gd name="connsiteY9" fmla="*/ 686549 h 686549"/>
              <a:gd name="connsiteX10" fmla="*/ 1272977 w 2182247"/>
              <a:gd name="connsiteY10" fmla="*/ 686549 h 686549"/>
              <a:gd name="connsiteX11" fmla="*/ 1272977 w 2182247"/>
              <a:gd name="connsiteY11" fmla="*/ 686549 h 686549"/>
              <a:gd name="connsiteX12" fmla="*/ 0 w 2182247"/>
              <a:gd name="connsiteY12" fmla="*/ 686549 h 686549"/>
              <a:gd name="connsiteX13" fmla="*/ 0 w 2182247"/>
              <a:gd name="connsiteY13" fmla="*/ 286062 h 686549"/>
              <a:gd name="connsiteX14" fmla="*/ 0 w 2182247"/>
              <a:gd name="connsiteY14" fmla="*/ 114425 h 686549"/>
              <a:gd name="connsiteX15" fmla="*/ 0 w 2182247"/>
              <a:gd name="connsiteY15" fmla="*/ 114425 h 686549"/>
              <a:gd name="connsiteX16" fmla="*/ 0 w 2182247"/>
              <a:gd name="connsiteY16" fmla="*/ 0 h 68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247" h="686549">
                <a:moveTo>
                  <a:pt x="0" y="0"/>
                </a:moveTo>
                <a:lnTo>
                  <a:pt x="1272977" y="0"/>
                </a:lnTo>
                <a:lnTo>
                  <a:pt x="1533029" y="-73461"/>
                </a:lnTo>
                <a:lnTo>
                  <a:pt x="1818539" y="0"/>
                </a:lnTo>
                <a:lnTo>
                  <a:pt x="2182247" y="0"/>
                </a:lnTo>
                <a:lnTo>
                  <a:pt x="2182247" y="114425"/>
                </a:lnTo>
                <a:lnTo>
                  <a:pt x="2182247" y="114425"/>
                </a:lnTo>
                <a:lnTo>
                  <a:pt x="2182247" y="286062"/>
                </a:lnTo>
                <a:lnTo>
                  <a:pt x="2182247" y="686549"/>
                </a:lnTo>
                <a:lnTo>
                  <a:pt x="1818539" y="686549"/>
                </a:lnTo>
                <a:lnTo>
                  <a:pt x="1272977" y="686549"/>
                </a:lnTo>
                <a:lnTo>
                  <a:pt x="1272977" y="686549"/>
                </a:lnTo>
                <a:lnTo>
                  <a:pt x="0" y="686549"/>
                </a:lnTo>
                <a:lnTo>
                  <a:pt x="0" y="286062"/>
                </a:lnTo>
                <a:lnTo>
                  <a:pt x="0" y="114425"/>
                </a:lnTo>
                <a:lnTo>
                  <a:pt x="0" y="114425"/>
                </a:lnTo>
                <a:lnTo>
                  <a:pt x="0" y="0"/>
                </a:lnTo>
                <a:close/>
              </a:path>
            </a:pathLst>
          </a:custGeom>
          <a:solidFill>
            <a:srgbClr val="01B3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 typeface="Arial" pitchFamily="34" charset="0"/>
              <a:buNone/>
              <a:tabLst/>
              <a:defRPr/>
            </a:pPr>
            <a:r>
              <a:rPr kumimoji="0" lang="en-US" altLang="zh-TW" sz="2900" b="1" i="0" u="none" strike="noStrike" kern="1200" cap="none" spc="0" normalizeH="0" baseline="0" noProof="0" dirty="0" smtClean="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Zhuang</a:t>
            </a:r>
            <a:endParaRPr kumimoji="0" lang="zh-CN" altLang="en-US" sz="29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0" name="任意多边形: 形状 29">
            <a:extLst>
              <a:ext uri="{FF2B5EF4-FFF2-40B4-BE49-F238E27FC236}">
                <a16:creationId xmlns:a16="http://schemas.microsoft.com/office/drawing/2014/main" id="{BAF24DF7-024A-4066-9C5E-B0E96E48536A}"/>
              </a:ext>
            </a:extLst>
          </p:cNvPr>
          <p:cNvSpPr/>
          <p:nvPr/>
        </p:nvSpPr>
        <p:spPr>
          <a:xfrm>
            <a:off x="9371156" y="5737111"/>
            <a:ext cx="2182247" cy="686549"/>
          </a:xfrm>
          <a:custGeom>
            <a:avLst/>
            <a:gdLst>
              <a:gd name="connsiteX0" fmla="*/ 0 w 2182247"/>
              <a:gd name="connsiteY0" fmla="*/ 0 h 686549"/>
              <a:gd name="connsiteX1" fmla="*/ 1272977 w 2182247"/>
              <a:gd name="connsiteY1" fmla="*/ 0 h 686549"/>
              <a:gd name="connsiteX2" fmla="*/ 1533029 w 2182247"/>
              <a:gd name="connsiteY2" fmla="*/ -73461 h 686549"/>
              <a:gd name="connsiteX3" fmla="*/ 1818539 w 2182247"/>
              <a:gd name="connsiteY3" fmla="*/ 0 h 686549"/>
              <a:gd name="connsiteX4" fmla="*/ 2182247 w 2182247"/>
              <a:gd name="connsiteY4" fmla="*/ 0 h 686549"/>
              <a:gd name="connsiteX5" fmla="*/ 2182247 w 2182247"/>
              <a:gd name="connsiteY5" fmla="*/ 114425 h 686549"/>
              <a:gd name="connsiteX6" fmla="*/ 2182247 w 2182247"/>
              <a:gd name="connsiteY6" fmla="*/ 114425 h 686549"/>
              <a:gd name="connsiteX7" fmla="*/ 2182247 w 2182247"/>
              <a:gd name="connsiteY7" fmla="*/ 286062 h 686549"/>
              <a:gd name="connsiteX8" fmla="*/ 2182247 w 2182247"/>
              <a:gd name="connsiteY8" fmla="*/ 686549 h 686549"/>
              <a:gd name="connsiteX9" fmla="*/ 1818539 w 2182247"/>
              <a:gd name="connsiteY9" fmla="*/ 686549 h 686549"/>
              <a:gd name="connsiteX10" fmla="*/ 1272977 w 2182247"/>
              <a:gd name="connsiteY10" fmla="*/ 686549 h 686549"/>
              <a:gd name="connsiteX11" fmla="*/ 1272977 w 2182247"/>
              <a:gd name="connsiteY11" fmla="*/ 686549 h 686549"/>
              <a:gd name="connsiteX12" fmla="*/ 0 w 2182247"/>
              <a:gd name="connsiteY12" fmla="*/ 686549 h 686549"/>
              <a:gd name="connsiteX13" fmla="*/ 0 w 2182247"/>
              <a:gd name="connsiteY13" fmla="*/ 286062 h 686549"/>
              <a:gd name="connsiteX14" fmla="*/ 0 w 2182247"/>
              <a:gd name="connsiteY14" fmla="*/ 114425 h 686549"/>
              <a:gd name="connsiteX15" fmla="*/ 0 w 2182247"/>
              <a:gd name="connsiteY15" fmla="*/ 114425 h 686549"/>
              <a:gd name="connsiteX16" fmla="*/ 0 w 2182247"/>
              <a:gd name="connsiteY16" fmla="*/ 0 h 68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247" h="686549">
                <a:moveTo>
                  <a:pt x="0" y="0"/>
                </a:moveTo>
                <a:lnTo>
                  <a:pt x="1272977" y="0"/>
                </a:lnTo>
                <a:lnTo>
                  <a:pt x="1533029" y="-73461"/>
                </a:lnTo>
                <a:lnTo>
                  <a:pt x="1818539" y="0"/>
                </a:lnTo>
                <a:lnTo>
                  <a:pt x="2182247" y="0"/>
                </a:lnTo>
                <a:lnTo>
                  <a:pt x="2182247" y="114425"/>
                </a:lnTo>
                <a:lnTo>
                  <a:pt x="2182247" y="114425"/>
                </a:lnTo>
                <a:lnTo>
                  <a:pt x="2182247" y="286062"/>
                </a:lnTo>
                <a:lnTo>
                  <a:pt x="2182247" y="686549"/>
                </a:lnTo>
                <a:lnTo>
                  <a:pt x="1818539" y="686549"/>
                </a:lnTo>
                <a:lnTo>
                  <a:pt x="1272977" y="686549"/>
                </a:lnTo>
                <a:lnTo>
                  <a:pt x="1272977" y="686549"/>
                </a:lnTo>
                <a:lnTo>
                  <a:pt x="0" y="686549"/>
                </a:lnTo>
                <a:lnTo>
                  <a:pt x="0" y="286062"/>
                </a:lnTo>
                <a:lnTo>
                  <a:pt x="0" y="114425"/>
                </a:lnTo>
                <a:lnTo>
                  <a:pt x="0" y="114425"/>
                </a:lnTo>
                <a:lnTo>
                  <a:pt x="0" y="0"/>
                </a:lnTo>
                <a:close/>
              </a:path>
            </a:pathLst>
          </a:custGeom>
          <a:solidFill>
            <a:srgbClr val="ED7D3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 typeface="Arial" pitchFamily="34" charset="0"/>
              <a:buNone/>
              <a:tabLst/>
              <a:defRPr/>
            </a:pPr>
            <a:r>
              <a:rPr kumimoji="0" lang="en-US" altLang="zh-CN" sz="29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Bouyei</a:t>
            </a:r>
            <a:endParaRPr kumimoji="0" lang="zh-CN" altLang="en-US" sz="29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 name="灯片编号占位符 2">
            <a:extLst>
              <a:ext uri="{FF2B5EF4-FFF2-40B4-BE49-F238E27FC236}">
                <a16:creationId xmlns:a16="http://schemas.microsoft.com/office/drawing/2014/main" id="{30018A17-4377-43F4-A54F-80EBF8FB11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文本框 8">
            <a:extLst>
              <a:ext uri="{FF2B5EF4-FFF2-40B4-BE49-F238E27FC236}">
                <a16:creationId xmlns:a16="http://schemas.microsoft.com/office/drawing/2014/main" id="{23D68304-0098-4D3F-9996-E5D38DE582C5}"/>
              </a:ext>
            </a:extLst>
          </p:cNvPr>
          <p:cNvSpPr txBox="1">
            <a:spLocks noChangeArrowheads="1"/>
          </p:cNvSpPr>
          <p:nvPr/>
        </p:nvSpPr>
        <p:spPr bwMode="auto">
          <a:xfrm>
            <a:off x="806647" y="117924"/>
            <a:ext cx="23806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Learn more</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7" name="群組 16"/>
          <p:cNvGrpSpPr/>
          <p:nvPr/>
        </p:nvGrpSpPr>
        <p:grpSpPr>
          <a:xfrm>
            <a:off x="286159" y="431211"/>
            <a:ext cx="1887360" cy="387425"/>
            <a:chOff x="286159" y="431211"/>
            <a:chExt cx="1887360" cy="387425"/>
          </a:xfrm>
        </p:grpSpPr>
        <p:sp>
          <p:nvSpPr>
            <p:cNvPr id="18" name="矩形 9">
              <a:extLst>
                <a:ext uri="{FF2B5EF4-FFF2-40B4-BE49-F238E27FC236}">
                  <a16:creationId xmlns:a16="http://schemas.microsoft.com/office/drawing/2014/main" id="{3CD7E474-39C8-4E11-A035-F9EC33F462C0}"/>
                </a:ext>
              </a:extLst>
            </p:cNvPr>
            <p:cNvSpPr/>
            <p:nvPr/>
          </p:nvSpPr>
          <p:spPr>
            <a:xfrm>
              <a:off x="360934" y="528124"/>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8">
              <a:extLst>
                <a:ext uri="{FF2B5EF4-FFF2-40B4-BE49-F238E27FC236}">
                  <a16:creationId xmlns:a16="http://schemas.microsoft.com/office/drawing/2014/main" id="{C4079C93-00CC-4531-ACC5-BFD7FE07259A}"/>
                </a:ext>
              </a:extLst>
            </p:cNvPr>
            <p:cNvSpPr/>
            <p:nvPr/>
          </p:nvSpPr>
          <p:spPr>
            <a:xfrm>
              <a:off x="286159" y="43121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20" name="直接连接符 13">
              <a:extLst>
                <a:ext uri="{FF2B5EF4-FFF2-40B4-BE49-F238E27FC236}">
                  <a16:creationId xmlns:a16="http://schemas.microsoft.com/office/drawing/2014/main" id="{CC273270-1A94-4FCC-8263-422F38D97E0F}"/>
                </a:ext>
              </a:extLst>
            </p:cNvPr>
            <p:cNvCxnSpPr>
              <a:cxnSpLocks/>
            </p:cNvCxnSpPr>
            <p:nvPr/>
          </p:nvCxnSpPr>
          <p:spPr>
            <a:xfrm>
              <a:off x="733656" y="818636"/>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40708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52DE803-DB72-4637-A7F4-D328646619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01843" y="3730089"/>
            <a:ext cx="2570337" cy="1630777"/>
          </a:xfrm>
          <a:prstGeom prst="rect">
            <a:avLst/>
          </a:prstGeom>
        </p:spPr>
      </p:pic>
      <p:pic>
        <p:nvPicPr>
          <p:cNvPr id="6" name="图片 5">
            <a:extLst>
              <a:ext uri="{FF2B5EF4-FFF2-40B4-BE49-F238E27FC236}">
                <a16:creationId xmlns:a16="http://schemas.microsoft.com/office/drawing/2014/main" id="{E37213C6-0F9A-4772-BEE6-0D51A8A3C1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95044" y="886365"/>
            <a:ext cx="2619010" cy="1620417"/>
          </a:xfrm>
          <a:prstGeom prst="rect">
            <a:avLst/>
          </a:prstGeom>
        </p:spPr>
      </p:pic>
      <p:pic>
        <p:nvPicPr>
          <p:cNvPr id="8" name="图片 7">
            <a:extLst>
              <a:ext uri="{FF2B5EF4-FFF2-40B4-BE49-F238E27FC236}">
                <a16:creationId xmlns:a16="http://schemas.microsoft.com/office/drawing/2014/main" id="{9C07A123-AE18-4953-AF7F-93CE83010E3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86784" y="863793"/>
            <a:ext cx="2576604" cy="1641807"/>
          </a:xfrm>
          <a:prstGeom prst="rect">
            <a:avLst/>
          </a:prstGeom>
        </p:spPr>
      </p:pic>
      <p:pic>
        <p:nvPicPr>
          <p:cNvPr id="11" name="图片 10">
            <a:extLst>
              <a:ext uri="{FF2B5EF4-FFF2-40B4-BE49-F238E27FC236}">
                <a16:creationId xmlns:a16="http://schemas.microsoft.com/office/drawing/2014/main" id="{EEACCB4C-22B4-4343-A8A9-025E2D2252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535152" y="3646043"/>
            <a:ext cx="2025155" cy="2140185"/>
          </a:xfrm>
          <a:prstGeom prst="rect">
            <a:avLst/>
          </a:prstGeom>
        </p:spPr>
      </p:pic>
      <p:sp>
        <p:nvSpPr>
          <p:cNvPr id="10" name="內容版面配置區 2">
            <a:extLst>
              <a:ext uri="{FF2B5EF4-FFF2-40B4-BE49-F238E27FC236}">
                <a16:creationId xmlns:a16="http://schemas.microsoft.com/office/drawing/2014/main" id="{10DEBEF5-E580-4FFE-8243-56BAC4DA4879}"/>
              </a:ext>
            </a:extLst>
          </p:cNvPr>
          <p:cNvSpPr txBox="1">
            <a:spLocks/>
          </p:cNvSpPr>
          <p:nvPr/>
        </p:nvSpPr>
        <p:spPr>
          <a:xfrm>
            <a:off x="911610" y="358317"/>
            <a:ext cx="8855242" cy="17823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zh-TW"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733"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endParaRPr kumimoji="0" lang="zh-HK"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3" name="矩形 1">
            <a:extLst>
              <a:ext uri="{FF2B5EF4-FFF2-40B4-BE49-F238E27FC236}">
                <a16:creationId xmlns:a16="http://schemas.microsoft.com/office/drawing/2014/main" id="{65FA449B-6FB6-4807-A3F9-7D977CEF09DF}"/>
              </a:ext>
            </a:extLst>
          </p:cNvPr>
          <p:cNvSpPr>
            <a:spLocks noChangeArrowheads="1"/>
          </p:cNvSpPr>
          <p:nvPr/>
        </p:nvSpPr>
        <p:spPr bwMode="auto">
          <a:xfrm>
            <a:off x="890324" y="2938221"/>
            <a:ext cx="2872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CN" altLang="en-US" sz="2800" b="0" i="0" u="none" strike="noStrike" kern="1200" cap="none" spc="0" normalizeH="0" baseline="0" noProof="0" dirty="0">
                <a:ln>
                  <a:noFill/>
                </a:ln>
                <a:solidFill>
                  <a:srgbClr val="000000"/>
                </a:solidFill>
                <a:effectLst/>
                <a:uLnTx/>
                <a:uFillTx/>
                <a:latin typeface="DFKai-SB" panose="03000509000000000000" pitchFamily="65" charset="-120"/>
                <a:ea typeface="DFKai-SB" panose="03000509000000000000" pitchFamily="65" charset="-120"/>
                <a:cs typeface="+mn-cs"/>
                <a:sym typeface="Calibri" panose="020F0502020204030204" charset="0"/>
              </a:rPr>
              <a:t>    </a:t>
            </a:r>
          </a:p>
        </p:txBody>
      </p:sp>
      <p:sp>
        <p:nvSpPr>
          <p:cNvPr id="17" name="文本框 42">
            <a:extLst>
              <a:ext uri="{FF2B5EF4-FFF2-40B4-BE49-F238E27FC236}">
                <a16:creationId xmlns:a16="http://schemas.microsoft.com/office/drawing/2014/main" id="{3E6B5280-9630-493F-8671-23DDFBC5A5A6}"/>
              </a:ext>
            </a:extLst>
          </p:cNvPr>
          <p:cNvSpPr txBox="1">
            <a:spLocks noChangeArrowheads="1"/>
          </p:cNvSpPr>
          <p:nvPr/>
        </p:nvSpPr>
        <p:spPr bwMode="auto">
          <a:xfrm>
            <a:off x="398434" y="915549"/>
            <a:ext cx="2296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Folk Dance</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0EF6E7FB-DBC5-4F39-987C-F083628E6172}"/>
              </a:ext>
            </a:extLst>
          </p:cNvPr>
          <p:cNvSpPr/>
          <p:nvPr/>
        </p:nvSpPr>
        <p:spPr>
          <a:xfrm>
            <a:off x="3922303" y="940594"/>
            <a:ext cx="6935941" cy="5418667"/>
          </a:xfrm>
          <a:prstGeom prst="rect">
            <a:avLst/>
          </a:prstGeom>
          <a:noFill/>
        </p:spPr>
      </p:sp>
      <p:sp>
        <p:nvSpPr>
          <p:cNvPr id="9" name="任意多边形: 形状 8">
            <a:extLst>
              <a:ext uri="{FF2B5EF4-FFF2-40B4-BE49-F238E27FC236}">
                <a16:creationId xmlns:a16="http://schemas.microsoft.com/office/drawing/2014/main" id="{EBAFB64B-68DB-463E-B0E7-D8AE13A5E970}"/>
              </a:ext>
            </a:extLst>
          </p:cNvPr>
          <p:cNvSpPr/>
          <p:nvPr/>
        </p:nvSpPr>
        <p:spPr>
          <a:xfrm>
            <a:off x="7275743" y="5349105"/>
            <a:ext cx="2011041" cy="645268"/>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5B9BD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en-US" altLang="zh-TW" sz="2700" b="1" i="0" u="none" strike="noStrike" kern="1200" cap="none" spc="0" normalizeH="0" baseline="0" noProof="0" dirty="0" smtClean="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Dai Dance</a:t>
            </a:r>
            <a:endParaRPr kumimoji="0" lang="zh-CN" altLang="en-US" sz="27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1" name="任意多边形: 形状 20">
            <a:extLst>
              <a:ext uri="{FF2B5EF4-FFF2-40B4-BE49-F238E27FC236}">
                <a16:creationId xmlns:a16="http://schemas.microsoft.com/office/drawing/2014/main" id="{C8B9B74F-0972-4539-A3FC-62E753DE078F}"/>
              </a:ext>
            </a:extLst>
          </p:cNvPr>
          <p:cNvSpPr/>
          <p:nvPr/>
        </p:nvSpPr>
        <p:spPr>
          <a:xfrm>
            <a:off x="7051412" y="2418209"/>
            <a:ext cx="2003979" cy="729489"/>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70AD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en-US" altLang="zh-CN" sz="2700" b="1" i="0" u="none" strike="noStrike" kern="1200" cap="none" spc="0" normalizeH="0" baseline="0" noProof="0" dirty="0" smtClean="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Mongolian Dance</a:t>
            </a:r>
            <a:endParaRPr kumimoji="0" lang="zh-CN" altLang="en-US" sz="27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3" name="任意多边形: 形状 22">
            <a:extLst>
              <a:ext uri="{FF2B5EF4-FFF2-40B4-BE49-F238E27FC236}">
                <a16:creationId xmlns:a16="http://schemas.microsoft.com/office/drawing/2014/main" id="{BF5763B9-3E1D-43B6-871C-22BE891ADCA7}"/>
              </a:ext>
            </a:extLst>
          </p:cNvPr>
          <p:cNvSpPr/>
          <p:nvPr/>
        </p:nvSpPr>
        <p:spPr>
          <a:xfrm>
            <a:off x="9815029" y="2417255"/>
            <a:ext cx="2052012" cy="688477"/>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01B3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en-US" altLang="zh-TW" sz="2700" b="1" i="0" u="none" strike="noStrike" kern="1200" cap="none" spc="0" normalizeH="0" baseline="0" noProof="0" dirty="0" smtClean="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Tibetan</a:t>
            </a:r>
            <a:r>
              <a:rPr kumimoji="0" lang="en-US" altLang="zh-TW" sz="2700" b="1" i="0" u="none" strike="noStrike" kern="1200" cap="none" spc="0" normalizeH="0" noProof="0" dirty="0" smtClean="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 Dance</a:t>
            </a:r>
            <a:endParaRPr kumimoji="0" lang="zh-CN" altLang="en-US" sz="27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5" name="任意多边形: 形状 24">
            <a:extLst>
              <a:ext uri="{FF2B5EF4-FFF2-40B4-BE49-F238E27FC236}">
                <a16:creationId xmlns:a16="http://schemas.microsoft.com/office/drawing/2014/main" id="{1B84946B-60E8-4D7F-83C7-BD54871C741E}"/>
              </a:ext>
            </a:extLst>
          </p:cNvPr>
          <p:cNvSpPr/>
          <p:nvPr/>
        </p:nvSpPr>
        <p:spPr>
          <a:xfrm>
            <a:off x="9535152" y="5349105"/>
            <a:ext cx="2335877" cy="636367"/>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ED7D3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en-US" altLang="zh-CN" sz="2700" b="1" i="0" u="none" strike="noStrike" kern="1200" cap="none" spc="0" normalizeH="0" baseline="0" noProof="0" dirty="0" smtClean="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Uyghur Dance</a:t>
            </a:r>
            <a:endParaRPr kumimoji="0" lang="zh-CN" altLang="en-US" sz="27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9" name="内容占位符 3">
            <a:extLst>
              <a:ext uri="{FF2B5EF4-FFF2-40B4-BE49-F238E27FC236}">
                <a16:creationId xmlns:a16="http://schemas.microsoft.com/office/drawing/2014/main" id="{69AFB151-BFEC-443C-87B5-610657DA8293}"/>
              </a:ext>
            </a:extLst>
          </p:cNvPr>
          <p:cNvSpPr txBox="1">
            <a:spLocks/>
          </p:cNvSpPr>
          <p:nvPr/>
        </p:nvSpPr>
        <p:spPr>
          <a:xfrm>
            <a:off x="105476" y="1003724"/>
            <a:ext cx="6592714" cy="5959078"/>
          </a:xfrm>
          <a:prstGeom prst="round2DiagRect">
            <a:avLst/>
          </a:prstGeom>
          <a:noFill/>
          <a:ln>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Aft>
                <a:spcPts val="0"/>
              </a:spcAft>
            </a:pPr>
            <a:r>
              <a:rPr lang="en-GB" altLang="zh-HK" sz="2000" dirty="0">
                <a:solidFill>
                  <a:srgbClr val="000000"/>
                </a:solidFill>
                <a:latin typeface="Times New Roman" panose="02020603050405020304" pitchFamily="18" charset="0"/>
                <a:ea typeface="STKaiti"/>
                <a:cs typeface="標楷體" panose="03000509000000000000" pitchFamily="65" charset="-120"/>
              </a:rPr>
              <a:t>Under different geographical environment, social life, folkways and customs, and economic and cultural conditions, every ethnic group has developed different types and styles of folk dances in the long-term historical development. For example, as the Mongolians and Kazaks living in the northern grasslands of the mainland have nomadic lives for  long, their dances with powerful motion and strong rhythm often include shoulder movements that are commonly seen when riding horses. In contrast, the dances of the ethnic groups living in southern farming areas, such as those performed by the Zhuang, Bai, Hani and Li, are characterised by gentle movements and soft rhythms and usually reflected their working lives of tea picking, rice pounding and shrimp catching, etc.</a:t>
            </a:r>
            <a:endParaRPr lang="zh-TW" altLang="zh-HK" sz="2000" dirty="0">
              <a:solidFill>
                <a:srgbClr val="000000"/>
              </a:solidFill>
              <a:latin typeface="Times New Roman" panose="02020603050405020304" pitchFamily="18" charset="0"/>
              <a:ea typeface="STKaiti"/>
              <a:cs typeface="標楷體" panose="03000509000000000000" pitchFamily="65" charset="-12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zh-CN" altLang="en-US" sz="2000" b="0" i="0" u="none" strike="noStrike" kern="1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楷体" panose="02010609060101010101" charset="-122"/>
            </a:endParaRPr>
          </a:p>
        </p:txBody>
      </p:sp>
      <p:sp>
        <p:nvSpPr>
          <p:cNvPr id="3" name="灯片编号占位符 2">
            <a:extLst>
              <a:ext uri="{FF2B5EF4-FFF2-40B4-BE49-F238E27FC236}">
                <a16:creationId xmlns:a16="http://schemas.microsoft.com/office/drawing/2014/main" id="{6D68C042-378E-4F23-8557-14CAF3557B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文本框 8">
            <a:extLst>
              <a:ext uri="{FF2B5EF4-FFF2-40B4-BE49-F238E27FC236}">
                <a16:creationId xmlns:a16="http://schemas.microsoft.com/office/drawing/2014/main" id="{23D68304-0098-4D3F-9996-E5D38DE582C5}"/>
              </a:ext>
            </a:extLst>
          </p:cNvPr>
          <p:cNvSpPr txBox="1">
            <a:spLocks noChangeArrowheads="1"/>
          </p:cNvSpPr>
          <p:nvPr/>
        </p:nvSpPr>
        <p:spPr bwMode="auto">
          <a:xfrm>
            <a:off x="733656" y="106372"/>
            <a:ext cx="3527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Learn more</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0" name="群組 19"/>
          <p:cNvGrpSpPr/>
          <p:nvPr/>
        </p:nvGrpSpPr>
        <p:grpSpPr>
          <a:xfrm>
            <a:off x="286159" y="431211"/>
            <a:ext cx="1887360" cy="387425"/>
            <a:chOff x="286159" y="431211"/>
            <a:chExt cx="1887360" cy="387425"/>
          </a:xfrm>
        </p:grpSpPr>
        <p:sp>
          <p:nvSpPr>
            <p:cNvPr id="22" name="矩形 9">
              <a:extLst>
                <a:ext uri="{FF2B5EF4-FFF2-40B4-BE49-F238E27FC236}">
                  <a16:creationId xmlns:a16="http://schemas.microsoft.com/office/drawing/2014/main" id="{3CD7E474-39C8-4E11-A035-F9EC33F462C0}"/>
                </a:ext>
              </a:extLst>
            </p:cNvPr>
            <p:cNvSpPr/>
            <p:nvPr/>
          </p:nvSpPr>
          <p:spPr>
            <a:xfrm>
              <a:off x="360934" y="528124"/>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矩形 8">
              <a:extLst>
                <a:ext uri="{FF2B5EF4-FFF2-40B4-BE49-F238E27FC236}">
                  <a16:creationId xmlns:a16="http://schemas.microsoft.com/office/drawing/2014/main" id="{C4079C93-00CC-4531-ACC5-BFD7FE07259A}"/>
                </a:ext>
              </a:extLst>
            </p:cNvPr>
            <p:cNvSpPr/>
            <p:nvPr/>
          </p:nvSpPr>
          <p:spPr>
            <a:xfrm>
              <a:off x="286159" y="43121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26" name="直接连接符 13">
              <a:extLst>
                <a:ext uri="{FF2B5EF4-FFF2-40B4-BE49-F238E27FC236}">
                  <a16:creationId xmlns:a16="http://schemas.microsoft.com/office/drawing/2014/main" id="{CC273270-1A94-4FCC-8263-422F38D97E0F}"/>
                </a:ext>
              </a:extLst>
            </p:cNvPr>
            <p:cNvCxnSpPr>
              <a:cxnSpLocks/>
            </p:cNvCxnSpPr>
            <p:nvPr/>
          </p:nvCxnSpPr>
          <p:spPr>
            <a:xfrm>
              <a:off x="733656" y="818636"/>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3060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0999A881-DF30-4B13-88F8-6A168B52EFE2}"/>
              </a:ext>
            </a:extLst>
          </p:cNvPr>
          <p:cNvSpPr txBox="1">
            <a:spLocks/>
          </p:cNvSpPr>
          <p:nvPr/>
        </p:nvSpPr>
        <p:spPr>
          <a:xfrm>
            <a:off x="609600" y="274639"/>
            <a:ext cx="5294379" cy="1143000"/>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kumimoji="0" lang="zh-HK"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42">
            <a:extLst>
              <a:ext uri="{FF2B5EF4-FFF2-40B4-BE49-F238E27FC236}">
                <a16:creationId xmlns:a16="http://schemas.microsoft.com/office/drawing/2014/main" id="{4554E3D6-46D6-4FD1-9253-F8CFBC37FF0B}"/>
              </a:ext>
            </a:extLst>
          </p:cNvPr>
          <p:cNvSpPr txBox="1">
            <a:spLocks noChangeArrowheads="1"/>
          </p:cNvSpPr>
          <p:nvPr/>
        </p:nvSpPr>
        <p:spPr bwMode="auto">
          <a:xfrm>
            <a:off x="719974" y="980342"/>
            <a:ext cx="53683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HK" sz="3200" b="1" dirty="0" smtClean="0">
                <a:latin typeface="Times New Roman" panose="02020603050405020304" pitchFamily="18" charset="0"/>
                <a:ea typeface="DFKai-SB" panose="03000509000000000000" pitchFamily="65" charset="-120"/>
                <a:cs typeface="Times New Roman" panose="02020603050405020304" pitchFamily="18" charset="0"/>
              </a:rPr>
              <a:t>Living Places</a:t>
            </a:r>
            <a:endParaRPr kumimoji="0" lang="zh-HK" altLang="en-US" sz="3200" b="1" i="0" u="non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矩形 16">
            <a:extLst>
              <a:ext uri="{FF2B5EF4-FFF2-40B4-BE49-F238E27FC236}">
                <a16:creationId xmlns:a16="http://schemas.microsoft.com/office/drawing/2014/main" id="{AD5B8CA4-86AD-4D30-B692-E809A361A734}"/>
              </a:ext>
            </a:extLst>
          </p:cNvPr>
          <p:cNvSpPr/>
          <p:nvPr/>
        </p:nvSpPr>
        <p:spPr>
          <a:xfrm>
            <a:off x="4438421" y="3483174"/>
            <a:ext cx="3294045" cy="2082287"/>
          </a:xfrm>
          <a:prstGeom prst="rect">
            <a:avLst/>
          </a:prstGeom>
          <a:blipFill>
            <a:blip r:embed="rId3" cstate="print">
              <a:extLst>
                <a:ext uri="{28A0092B-C50C-407E-A947-70E740481C1C}">
                  <a14:useLocalDpi xmlns:a14="http://schemas.microsoft.com/office/drawing/2010/main" val="0"/>
                </a:ext>
              </a:extLst>
            </a:blip>
            <a:stretch>
              <a:fillRect/>
            </a:stretch>
          </a:blipFill>
          <a:effectLst>
            <a:outerShdw blurRad="50800" dist="50800" dir="5400000" algn="ctr" rotWithShape="0">
              <a:schemeClr val="tx1"/>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pic>
        <p:nvPicPr>
          <p:cNvPr id="8" name="图片 7">
            <a:extLst>
              <a:ext uri="{FF2B5EF4-FFF2-40B4-BE49-F238E27FC236}">
                <a16:creationId xmlns:a16="http://schemas.microsoft.com/office/drawing/2014/main" id="{FD569FB9-1A16-420A-A13B-E8EF2E5ADE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92514" y="3555119"/>
            <a:ext cx="2912476" cy="1938396"/>
          </a:xfrm>
          <a:prstGeom prst="rect">
            <a:avLst/>
          </a:prstGeom>
        </p:spPr>
      </p:pic>
      <p:sp>
        <p:nvSpPr>
          <p:cNvPr id="16" name="文本框 15">
            <a:extLst>
              <a:ext uri="{FF2B5EF4-FFF2-40B4-BE49-F238E27FC236}">
                <a16:creationId xmlns:a16="http://schemas.microsoft.com/office/drawing/2014/main" id="{21F82CA4-9D78-4D94-8AE5-AE9D18BEFAF1}"/>
              </a:ext>
            </a:extLst>
          </p:cNvPr>
          <p:cNvSpPr txBox="1"/>
          <p:nvPr/>
        </p:nvSpPr>
        <p:spPr>
          <a:xfrm>
            <a:off x="733656" y="1646628"/>
            <a:ext cx="11088092" cy="201285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Under the influence of natural environments, cultural environment, as well as residents’ socio-economic conditions, and different historical traditions, ethnic groups in our country have developed various types of living places.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10" name="任意多边形: 形状 9">
            <a:extLst>
              <a:ext uri="{FF2B5EF4-FFF2-40B4-BE49-F238E27FC236}">
                <a16:creationId xmlns:a16="http://schemas.microsoft.com/office/drawing/2014/main" id="{72643BE0-D56D-4F77-B4C9-28F8DF67C950}"/>
              </a:ext>
            </a:extLst>
          </p:cNvPr>
          <p:cNvSpPr/>
          <p:nvPr/>
        </p:nvSpPr>
        <p:spPr>
          <a:xfrm>
            <a:off x="8711219" y="5431126"/>
            <a:ext cx="2293771" cy="721635"/>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01B3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en-US" altLang="zh-CN" sz="27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Yurt</a:t>
            </a:r>
            <a:endParaRPr kumimoji="0" lang="zh-CN" altLang="en-US" sz="27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8" name="任意多边形: 形状 17">
            <a:extLst>
              <a:ext uri="{FF2B5EF4-FFF2-40B4-BE49-F238E27FC236}">
                <a16:creationId xmlns:a16="http://schemas.microsoft.com/office/drawing/2014/main" id="{5AF51856-ECCB-444D-8312-0DE904C1072C}"/>
              </a:ext>
            </a:extLst>
          </p:cNvPr>
          <p:cNvSpPr/>
          <p:nvPr/>
        </p:nvSpPr>
        <p:spPr>
          <a:xfrm>
            <a:off x="5189417" y="5499740"/>
            <a:ext cx="2543049" cy="721635"/>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ED7D3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 typeface="Arial" pitchFamily="34" charset="0"/>
              <a:buNone/>
              <a:tabLst/>
              <a:defRPr/>
            </a:pPr>
            <a:r>
              <a:rPr kumimoji="0" lang="en-US" altLang="zh-CN" sz="16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One-Thousand-Household Miao Village</a:t>
            </a:r>
            <a:endParaRPr kumimoji="0" lang="zh-CN" altLang="en-US" sz="1600" b="1"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154544" y="3483174"/>
            <a:ext cx="3099045" cy="2087951"/>
          </a:xfrm>
          <a:prstGeom prst="rect">
            <a:avLst/>
          </a:prstGeom>
        </p:spPr>
      </p:pic>
      <p:sp>
        <p:nvSpPr>
          <p:cNvPr id="15" name="任意多边形: 形状 6">
            <a:extLst>
              <a:ext uri="{FF2B5EF4-FFF2-40B4-BE49-F238E27FC236}">
                <a16:creationId xmlns:a16="http://schemas.microsoft.com/office/drawing/2014/main" id="{DCC19111-1954-4A3B-83D1-7C5D8EECE32E}"/>
              </a:ext>
            </a:extLst>
          </p:cNvPr>
          <p:cNvSpPr/>
          <p:nvPr/>
        </p:nvSpPr>
        <p:spPr>
          <a:xfrm>
            <a:off x="1916893" y="5493515"/>
            <a:ext cx="2293771" cy="721635"/>
          </a:xfrm>
          <a:custGeom>
            <a:avLst/>
            <a:gdLst>
              <a:gd name="connsiteX0" fmla="*/ 0 w 2293771"/>
              <a:gd name="connsiteY0" fmla="*/ 0 h 721635"/>
              <a:gd name="connsiteX1" fmla="*/ 1338033 w 2293771"/>
              <a:gd name="connsiteY1" fmla="*/ 0 h 721635"/>
              <a:gd name="connsiteX2" fmla="*/ 1611374 w 2293771"/>
              <a:gd name="connsiteY2" fmla="*/ -77215 h 721635"/>
              <a:gd name="connsiteX3" fmla="*/ 1911476 w 2293771"/>
              <a:gd name="connsiteY3" fmla="*/ 0 h 721635"/>
              <a:gd name="connsiteX4" fmla="*/ 2293771 w 2293771"/>
              <a:gd name="connsiteY4" fmla="*/ 0 h 721635"/>
              <a:gd name="connsiteX5" fmla="*/ 2293771 w 2293771"/>
              <a:gd name="connsiteY5" fmla="*/ 120273 h 721635"/>
              <a:gd name="connsiteX6" fmla="*/ 2293771 w 2293771"/>
              <a:gd name="connsiteY6" fmla="*/ 120273 h 721635"/>
              <a:gd name="connsiteX7" fmla="*/ 2293771 w 2293771"/>
              <a:gd name="connsiteY7" fmla="*/ 300681 h 721635"/>
              <a:gd name="connsiteX8" fmla="*/ 2293771 w 2293771"/>
              <a:gd name="connsiteY8" fmla="*/ 721635 h 721635"/>
              <a:gd name="connsiteX9" fmla="*/ 1911476 w 2293771"/>
              <a:gd name="connsiteY9" fmla="*/ 721635 h 721635"/>
              <a:gd name="connsiteX10" fmla="*/ 1338033 w 2293771"/>
              <a:gd name="connsiteY10" fmla="*/ 721635 h 721635"/>
              <a:gd name="connsiteX11" fmla="*/ 1338033 w 2293771"/>
              <a:gd name="connsiteY11" fmla="*/ 721635 h 721635"/>
              <a:gd name="connsiteX12" fmla="*/ 0 w 2293771"/>
              <a:gd name="connsiteY12" fmla="*/ 721635 h 721635"/>
              <a:gd name="connsiteX13" fmla="*/ 0 w 2293771"/>
              <a:gd name="connsiteY13" fmla="*/ 300681 h 721635"/>
              <a:gd name="connsiteX14" fmla="*/ 0 w 2293771"/>
              <a:gd name="connsiteY14" fmla="*/ 120273 h 721635"/>
              <a:gd name="connsiteX15" fmla="*/ 0 w 2293771"/>
              <a:gd name="connsiteY15" fmla="*/ 120273 h 721635"/>
              <a:gd name="connsiteX16" fmla="*/ 0 w 2293771"/>
              <a:gd name="connsiteY16" fmla="*/ 0 h 72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3771" h="721635">
                <a:moveTo>
                  <a:pt x="0" y="0"/>
                </a:moveTo>
                <a:lnTo>
                  <a:pt x="1338033" y="0"/>
                </a:lnTo>
                <a:lnTo>
                  <a:pt x="1611374" y="-77215"/>
                </a:lnTo>
                <a:lnTo>
                  <a:pt x="1911476" y="0"/>
                </a:lnTo>
                <a:lnTo>
                  <a:pt x="2293771" y="0"/>
                </a:lnTo>
                <a:lnTo>
                  <a:pt x="2293771" y="120273"/>
                </a:lnTo>
                <a:lnTo>
                  <a:pt x="2293771" y="120273"/>
                </a:lnTo>
                <a:lnTo>
                  <a:pt x="2293771" y="300681"/>
                </a:lnTo>
                <a:lnTo>
                  <a:pt x="2293771" y="721635"/>
                </a:lnTo>
                <a:lnTo>
                  <a:pt x="1911476" y="721635"/>
                </a:lnTo>
                <a:lnTo>
                  <a:pt x="1338033" y="721635"/>
                </a:lnTo>
                <a:lnTo>
                  <a:pt x="1338033" y="721635"/>
                </a:lnTo>
                <a:lnTo>
                  <a:pt x="0" y="721635"/>
                </a:lnTo>
                <a:lnTo>
                  <a:pt x="0" y="300681"/>
                </a:lnTo>
                <a:lnTo>
                  <a:pt x="0" y="120273"/>
                </a:lnTo>
                <a:lnTo>
                  <a:pt x="0" y="120273"/>
                </a:lnTo>
                <a:lnTo>
                  <a:pt x="0" y="0"/>
                </a:lnTo>
                <a:close/>
              </a:path>
            </a:pathLst>
          </a:custGeom>
          <a:solidFill>
            <a:srgbClr val="70AD4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Stilt</a:t>
            </a:r>
            <a:r>
              <a:rPr kumimoji="0" lang="zh-CN" altLang="en-US" sz="2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rPr>
              <a:t>House</a:t>
            </a:r>
            <a:endParaRPr kumimoji="0" lang="zh-CN" altLang="en-US" sz="2000" b="1" i="0" u="none" strike="noStrike" kern="1200" cap="none" spc="0" normalizeH="0" baseline="0" noProof="0" dirty="0">
              <a:ln>
                <a:noFill/>
              </a:ln>
              <a:solidFill>
                <a:prstClr val="white"/>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文本框 8">
            <a:extLst>
              <a:ext uri="{FF2B5EF4-FFF2-40B4-BE49-F238E27FC236}">
                <a16:creationId xmlns:a16="http://schemas.microsoft.com/office/drawing/2014/main" id="{61BE306E-7A22-324F-94BB-5EE8C2843154}"/>
              </a:ext>
            </a:extLst>
          </p:cNvPr>
          <p:cNvSpPr txBox="1">
            <a:spLocks noChangeArrowheads="1"/>
          </p:cNvSpPr>
          <p:nvPr/>
        </p:nvSpPr>
        <p:spPr bwMode="auto">
          <a:xfrm>
            <a:off x="733656" y="274639"/>
            <a:ext cx="4598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Learn more</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9" name="群組 18"/>
          <p:cNvGrpSpPr/>
          <p:nvPr/>
        </p:nvGrpSpPr>
        <p:grpSpPr>
          <a:xfrm>
            <a:off x="286159" y="431211"/>
            <a:ext cx="1887360" cy="387425"/>
            <a:chOff x="286159" y="431211"/>
            <a:chExt cx="1887360" cy="387425"/>
          </a:xfrm>
        </p:grpSpPr>
        <p:sp>
          <p:nvSpPr>
            <p:cNvPr id="20" name="矩形 9">
              <a:extLst>
                <a:ext uri="{FF2B5EF4-FFF2-40B4-BE49-F238E27FC236}">
                  <a16:creationId xmlns:a16="http://schemas.microsoft.com/office/drawing/2014/main" id="{3CD7E474-39C8-4E11-A035-F9EC33F462C0}"/>
                </a:ext>
              </a:extLst>
            </p:cNvPr>
            <p:cNvSpPr/>
            <p:nvPr/>
          </p:nvSpPr>
          <p:spPr>
            <a:xfrm>
              <a:off x="360934" y="528124"/>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矩形 8">
              <a:extLst>
                <a:ext uri="{FF2B5EF4-FFF2-40B4-BE49-F238E27FC236}">
                  <a16:creationId xmlns:a16="http://schemas.microsoft.com/office/drawing/2014/main" id="{C4079C93-00CC-4531-ACC5-BFD7FE07259A}"/>
                </a:ext>
              </a:extLst>
            </p:cNvPr>
            <p:cNvSpPr/>
            <p:nvPr/>
          </p:nvSpPr>
          <p:spPr>
            <a:xfrm>
              <a:off x="286159" y="43121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22" name="直接连接符 13">
              <a:extLst>
                <a:ext uri="{FF2B5EF4-FFF2-40B4-BE49-F238E27FC236}">
                  <a16:creationId xmlns:a16="http://schemas.microsoft.com/office/drawing/2014/main" id="{CC273270-1A94-4FCC-8263-422F38D97E0F}"/>
                </a:ext>
              </a:extLst>
            </p:cNvPr>
            <p:cNvCxnSpPr>
              <a:cxnSpLocks/>
            </p:cNvCxnSpPr>
            <p:nvPr/>
          </p:nvCxnSpPr>
          <p:spPr>
            <a:xfrm>
              <a:off x="733656" y="818636"/>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3" name="灯片编号占位符 2">
            <a:extLst>
              <a:ext uri="{FF2B5EF4-FFF2-40B4-BE49-F238E27FC236}">
                <a16:creationId xmlns:a16="http://schemas.microsoft.com/office/drawing/2014/main" id="{6D68C042-378E-4F23-8557-14CAF3557BC3}"/>
              </a:ext>
            </a:extLst>
          </p:cNvPr>
          <p:cNvSpPr>
            <a:spLocks noGrp="1"/>
          </p:cNvSpPr>
          <p:nvPr>
            <p:ph type="sldNum" sz="quarter" idx="10"/>
          </p:nvPr>
        </p:nvSpPr>
        <p:spPr>
          <a:xfrm>
            <a:off x="9120188" y="63817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94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49C42440-75C4-4372-83AA-08D5B024B74A}"/>
              </a:ext>
            </a:extLst>
          </p:cNvPr>
          <p:cNvGraphicFramePr>
            <a:graphicFrameLocks noGrp="1"/>
          </p:cNvGraphicFramePr>
          <p:nvPr>
            <p:extLst>
              <p:ext uri="{D42A27DB-BD31-4B8C-83A1-F6EECF244321}">
                <p14:modId xmlns:p14="http://schemas.microsoft.com/office/powerpoint/2010/main" val="2867267570"/>
              </p:ext>
            </p:extLst>
          </p:nvPr>
        </p:nvGraphicFramePr>
        <p:xfrm>
          <a:off x="2049521" y="3199986"/>
          <a:ext cx="8136836" cy="3359775"/>
        </p:xfrm>
        <a:graphic>
          <a:graphicData uri="http://schemas.openxmlformats.org/drawingml/2006/table">
            <a:tbl>
              <a:tblPr firstRow="1" bandRow="1">
                <a:tableStyleId>{93296810-A885-4BE3-A3E7-6D5BEEA58F35}</a:tableStyleId>
              </a:tblPr>
              <a:tblGrid>
                <a:gridCol w="4083993">
                  <a:extLst>
                    <a:ext uri="{9D8B030D-6E8A-4147-A177-3AD203B41FA5}">
                      <a16:colId xmlns:a16="http://schemas.microsoft.com/office/drawing/2014/main" val="20000"/>
                    </a:ext>
                  </a:extLst>
                </a:gridCol>
                <a:gridCol w="4052843">
                  <a:extLst>
                    <a:ext uri="{9D8B030D-6E8A-4147-A177-3AD203B41FA5}">
                      <a16:colId xmlns:a16="http://schemas.microsoft.com/office/drawing/2014/main" val="20001"/>
                    </a:ext>
                  </a:extLst>
                </a:gridCol>
              </a:tblGrid>
              <a:tr h="548926">
                <a:tc>
                  <a:txBody>
                    <a:bodyPr/>
                    <a:lstStyle/>
                    <a:p>
                      <a:pPr algn="ct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Ethnic Groups</a:t>
                      </a:r>
                      <a:endParaRPr lang="zh-HK" altLang="en-US" sz="2800" dirty="0">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tc>
                <a:tc>
                  <a:txBody>
                    <a:bodyPr/>
                    <a:lstStyle/>
                    <a:p>
                      <a:pPr algn="ct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Festivals</a:t>
                      </a:r>
                      <a:endParaRPr lang="zh-HK" altLang="en-US" sz="2800" dirty="0">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solidFill>
                      <a:srgbClr val="70AD47"/>
                    </a:solidFill>
                  </a:tcPr>
                </a:tc>
                <a:extLst>
                  <a:ext uri="{0D108BD9-81ED-4DB2-BD59-A6C34878D82A}">
                    <a16:rowId xmlns:a16="http://schemas.microsoft.com/office/drawing/2014/main" val="10000"/>
                  </a:ext>
                </a:extLst>
              </a:tr>
              <a:tr h="706035">
                <a:tc>
                  <a:txBody>
                    <a:bodyPr/>
                    <a:lstStyle/>
                    <a:p>
                      <a:pPr algn="ct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Yi (</a:t>
                      </a:r>
                      <a:r>
                        <a:rPr lang="zh-HK" alt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彝族</a:t>
                      </a:r>
                      <a:r>
                        <a:rPr lang="en-US" altLang="zh-HK"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Achang</a:t>
                      </a:r>
                      <a:r>
                        <a:rPr lang="en-US" altLang="zh-TW"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zh-HK" alt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阿昌族</a:t>
                      </a:r>
                      <a:r>
                        <a:rPr lang="en-US" altLang="zh-HK"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Bai (</a:t>
                      </a:r>
                      <a:r>
                        <a:rPr lang="zh-HK" altLang="en-US" sz="2000" b="0" i="0" u="none" strike="noStrike" baseline="0" dirty="0" smtClean="0">
                          <a:solidFill>
                            <a:schemeClr val="tx1"/>
                          </a:solidFill>
                          <a:latin typeface="標楷體" panose="03000509000000000000" pitchFamily="65" charset="-120"/>
                          <a:ea typeface="標楷體" panose="03000509000000000000" pitchFamily="65" charset="-120"/>
                        </a:rPr>
                        <a:t>白族</a:t>
                      </a:r>
                      <a:r>
                        <a:rPr lang="en-US" altLang="zh-HK" sz="2000" b="0" i="0" u="none" strike="noStrike" baseline="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etc.</a:t>
                      </a:r>
                      <a:endParaRPr lang="zh-HK" altLang="en-US" sz="2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tc>
                <a:tc>
                  <a:txBody>
                    <a:bodyPr/>
                    <a:lstStyle/>
                    <a:p>
                      <a:pPr algn="ctr"/>
                      <a:r>
                        <a:rPr lang="en-US" altLang="zh-HK"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Torch </a:t>
                      </a:r>
                      <a:r>
                        <a:rPr lang="en-US" altLang="zh-HK"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Festival (</a:t>
                      </a:r>
                      <a:r>
                        <a:rPr lang="zh-HK" altLang="en-US"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火把節</a:t>
                      </a:r>
                      <a:r>
                        <a:rPr lang="en-US" altLang="zh-HK"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tc>
                <a:extLst>
                  <a:ext uri="{0D108BD9-81ED-4DB2-BD59-A6C34878D82A}">
                    <a16:rowId xmlns:a16="http://schemas.microsoft.com/office/drawing/2014/main" val="10001"/>
                  </a:ext>
                </a:extLst>
              </a:tr>
              <a:tr h="508427">
                <a:tc>
                  <a:txBody>
                    <a:bodyPr/>
                    <a:lstStyle/>
                    <a:p>
                      <a:pPr algn="ctr"/>
                      <a:r>
                        <a:rPr lang="en-US" altLang="zh-HK"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HK"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Dong </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HK" altLang="en-US"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侗族</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tc>
                <a:tc>
                  <a:txBody>
                    <a:bodyPr/>
                    <a:lstStyle/>
                    <a:p>
                      <a:pPr algn="ctr"/>
                      <a:r>
                        <a:rPr lang="en-US" altLang="zh-HK" sz="2000" kern="12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Lusheng</a:t>
                      </a:r>
                      <a:r>
                        <a:rPr lang="en-US" altLang="zh-HK"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HK"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Festival (</a:t>
                      </a:r>
                      <a:r>
                        <a:rPr lang="zh-HK" altLang="en-US" sz="2000" b="0" i="0" u="none" strike="noStrike" baseline="0" dirty="0" smtClean="0">
                          <a:solidFill>
                            <a:schemeClr val="tx1"/>
                          </a:solidFill>
                          <a:latin typeface="標楷體" panose="03000509000000000000" pitchFamily="65" charset="-120"/>
                          <a:ea typeface="標楷體" panose="03000509000000000000" pitchFamily="65" charset="-120"/>
                        </a:rPr>
                        <a:t>蘆笙節</a:t>
                      </a:r>
                      <a:r>
                        <a:rPr lang="en-US" altLang="zh-HK" sz="2000" b="0" i="0" u="none" strike="noStrike" baseline="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lang="zh-HK" altLang="en-US" sz="2000" b="0" i="0" u="none" strike="noStrike" baseline="0" dirty="0" smtClean="0">
                          <a:solidFill>
                            <a:schemeClr val="tx1"/>
                          </a:solidFill>
                          <a:latin typeface="標楷體" panose="03000509000000000000" pitchFamily="65" charset="-120"/>
                          <a:ea typeface="標楷體" panose="03000509000000000000" pitchFamily="65" charset="-120"/>
                        </a:rPr>
                        <a:t>	</a:t>
                      </a:r>
                    </a:p>
                  </a:txBody>
                  <a:tcPr marL="121920" marR="121920" marT="60960" marB="60960"/>
                </a:tc>
                <a:extLst>
                  <a:ext uri="{0D108BD9-81ED-4DB2-BD59-A6C34878D82A}">
                    <a16:rowId xmlns:a16="http://schemas.microsoft.com/office/drawing/2014/main" val="10002"/>
                  </a:ext>
                </a:extLst>
              </a:tr>
              <a:tr h="551329">
                <a:tc>
                  <a:txBody>
                    <a:bodyPr/>
                    <a:lstStyle/>
                    <a:p>
                      <a:pPr algn="ctr"/>
                      <a:r>
                        <a:rPr lang="en-US" altLang="zh-HK"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HK"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Miao </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HK" altLang="en-US"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苗族</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tc>
                <a:tc>
                  <a:txBody>
                    <a:bodyPr/>
                    <a:lstStyle/>
                    <a:p>
                      <a:pPr algn="ctr"/>
                      <a:r>
                        <a:rPr lang="en-US" altLang="zh-HK"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Dragon Boat </a:t>
                      </a:r>
                      <a:r>
                        <a:rPr lang="en-US" altLang="zh-HK"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Festival (</a:t>
                      </a:r>
                      <a:r>
                        <a:rPr lang="zh-HK" altLang="en-US"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龍船節</a:t>
                      </a:r>
                      <a:r>
                        <a:rPr lang="en-US" altLang="zh-HK"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tc>
                <a:extLst>
                  <a:ext uri="{0D108BD9-81ED-4DB2-BD59-A6C34878D82A}">
                    <a16:rowId xmlns:a16="http://schemas.microsoft.com/office/drawing/2014/main" val="10003"/>
                  </a:ext>
                </a:extLst>
              </a:tr>
              <a:tr h="470647">
                <a:tc>
                  <a:txBody>
                    <a:bodyPr/>
                    <a:lstStyle/>
                    <a:p>
                      <a:pPr algn="ctr"/>
                      <a:r>
                        <a:rPr lang="en-US" altLang="zh-TW"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Tajik (</a:t>
                      </a:r>
                      <a:r>
                        <a:rPr lang="zh-HK" altLang="en-US"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塔吉克族</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000" kern="12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Va</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zh-HK" altLang="en-US"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佤族</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tc>
                <a:tc>
                  <a:txBody>
                    <a:bodyPr/>
                    <a:lstStyle/>
                    <a:p>
                      <a:pPr algn="ctr"/>
                      <a:r>
                        <a:rPr lang="en-US" altLang="zh-HK"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Sowing </a:t>
                      </a:r>
                      <a:r>
                        <a:rPr lang="en-US" altLang="zh-HK"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Festival </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HK" altLang="en-US"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播種節</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tc>
                <a:extLst>
                  <a:ext uri="{0D108BD9-81ED-4DB2-BD59-A6C34878D82A}">
                    <a16:rowId xmlns:a16="http://schemas.microsoft.com/office/drawing/2014/main" val="10004"/>
                  </a:ext>
                </a:extLst>
              </a:tr>
              <a:tr h="548926">
                <a:tc>
                  <a:txBody>
                    <a:bodyPr/>
                    <a:lstStyle/>
                    <a:p>
                      <a:pPr algn="ctr"/>
                      <a:r>
                        <a:rPr lang="en-US" altLang="zh-HK"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the </a:t>
                      </a:r>
                      <a:r>
                        <a:rPr lang="en-US" altLang="zh-HK"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Mongolian </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HK" altLang="en-US"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蒙古族</a:t>
                      </a:r>
                      <a:r>
                        <a:rPr lang="en-US" altLang="zh-TW"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000"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tc>
                <a:tc>
                  <a:txBody>
                    <a:bodyPr/>
                    <a:lstStyle/>
                    <a:p>
                      <a:pPr algn="ctr"/>
                      <a:r>
                        <a:rPr lang="en-US" altLang="zh-HK" sz="2000" strike="noStrike" kern="1200" baseline="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a:t>
                      </a:r>
                      <a:r>
                        <a:rPr lang="en-US" altLang="zh-HK" sz="2000" strike="noStrike" kern="12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aadam</a:t>
                      </a:r>
                      <a:r>
                        <a:rPr lang="en-US" altLang="zh-HK" sz="2000" strike="noStrike"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festival </a:t>
                      </a:r>
                      <a:r>
                        <a:rPr lang="en-US" altLang="zh-TW" sz="2000" strike="noStrike"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HK" altLang="en-US" sz="2000" strike="noStrike"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那達慕大會</a:t>
                      </a:r>
                      <a:r>
                        <a:rPr lang="en-US" altLang="zh-TW" sz="2000" strike="noStrike"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000" strike="noStrike"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txBody>
                  <a:tcPr marL="121920" marR="121920" marT="60960" marB="60960"/>
                </a:tc>
                <a:extLst>
                  <a:ext uri="{0D108BD9-81ED-4DB2-BD59-A6C34878D82A}">
                    <a16:rowId xmlns:a16="http://schemas.microsoft.com/office/drawing/2014/main" val="10005"/>
                  </a:ext>
                </a:extLst>
              </a:tr>
            </a:tbl>
          </a:graphicData>
        </a:graphic>
      </p:graphicFrame>
      <p:sp>
        <p:nvSpPr>
          <p:cNvPr id="10" name="文本框 9">
            <a:extLst>
              <a:ext uri="{FF2B5EF4-FFF2-40B4-BE49-F238E27FC236}">
                <a16:creationId xmlns:a16="http://schemas.microsoft.com/office/drawing/2014/main" id="{AA79FB86-807E-47BD-A999-581C9736DD72}"/>
              </a:ext>
            </a:extLst>
          </p:cNvPr>
          <p:cNvSpPr txBox="1"/>
          <p:nvPr/>
        </p:nvSpPr>
        <p:spPr>
          <a:xfrm>
            <a:off x="408087" y="891662"/>
            <a:ext cx="11250548" cy="1865126"/>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Festivals of ethnic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groups, which embody local customs, religious beliefs and moral ethics of the lives of ethnic groups, are the legacies / long-term accumulation of the history and culture of ethnic groups. Celebrations of ethnic festivals are the display of the cultures of ethnic groups.</a:t>
            </a: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42">
            <a:extLst>
              <a:ext uri="{FF2B5EF4-FFF2-40B4-BE49-F238E27FC236}">
                <a16:creationId xmlns:a16="http://schemas.microsoft.com/office/drawing/2014/main" id="{FF39A9CB-FEC9-42BF-8617-D87BD4975B0C}"/>
              </a:ext>
            </a:extLst>
          </p:cNvPr>
          <p:cNvSpPr txBox="1">
            <a:spLocks noChangeArrowheads="1"/>
          </p:cNvSpPr>
          <p:nvPr/>
        </p:nvSpPr>
        <p:spPr bwMode="auto">
          <a:xfrm>
            <a:off x="3864412" y="320033"/>
            <a:ext cx="45070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Festivals of ethnic groups</a:t>
            </a: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灯片编号占位符 8">
            <a:extLst>
              <a:ext uri="{FF2B5EF4-FFF2-40B4-BE49-F238E27FC236}">
                <a16:creationId xmlns:a16="http://schemas.microsoft.com/office/drawing/2014/main" id="{5C00F641-EC05-4CB2-A87A-38A6005C66C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7" name="文本框 8">
            <a:extLst>
              <a:ext uri="{FF2B5EF4-FFF2-40B4-BE49-F238E27FC236}">
                <a16:creationId xmlns:a16="http://schemas.microsoft.com/office/drawing/2014/main" id="{25F36EB1-DE29-104E-AFC1-2E73CB68F5CB}"/>
              </a:ext>
            </a:extLst>
          </p:cNvPr>
          <p:cNvSpPr txBox="1">
            <a:spLocks noChangeArrowheads="1"/>
          </p:cNvSpPr>
          <p:nvPr/>
        </p:nvSpPr>
        <p:spPr bwMode="auto">
          <a:xfrm>
            <a:off x="724471" y="233667"/>
            <a:ext cx="45980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Learn more</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8" name="群組 7"/>
          <p:cNvGrpSpPr/>
          <p:nvPr/>
        </p:nvGrpSpPr>
        <p:grpSpPr>
          <a:xfrm>
            <a:off x="286159" y="431211"/>
            <a:ext cx="1887360" cy="387425"/>
            <a:chOff x="286159" y="431211"/>
            <a:chExt cx="1887360" cy="387425"/>
          </a:xfrm>
        </p:grpSpPr>
        <p:sp>
          <p:nvSpPr>
            <p:cNvPr id="11" name="矩形 9">
              <a:extLst>
                <a:ext uri="{FF2B5EF4-FFF2-40B4-BE49-F238E27FC236}">
                  <a16:creationId xmlns:a16="http://schemas.microsoft.com/office/drawing/2014/main" id="{3CD7E474-39C8-4E11-A035-F9EC33F462C0}"/>
                </a:ext>
              </a:extLst>
            </p:cNvPr>
            <p:cNvSpPr/>
            <p:nvPr/>
          </p:nvSpPr>
          <p:spPr>
            <a:xfrm>
              <a:off x="360934" y="528124"/>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矩形 8">
              <a:extLst>
                <a:ext uri="{FF2B5EF4-FFF2-40B4-BE49-F238E27FC236}">
                  <a16:creationId xmlns:a16="http://schemas.microsoft.com/office/drawing/2014/main" id="{C4079C93-00CC-4531-ACC5-BFD7FE07259A}"/>
                </a:ext>
              </a:extLst>
            </p:cNvPr>
            <p:cNvSpPr/>
            <p:nvPr/>
          </p:nvSpPr>
          <p:spPr>
            <a:xfrm>
              <a:off x="286159" y="43121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3" name="直接连接符 13">
              <a:extLst>
                <a:ext uri="{FF2B5EF4-FFF2-40B4-BE49-F238E27FC236}">
                  <a16:creationId xmlns:a16="http://schemas.microsoft.com/office/drawing/2014/main" id="{CC273270-1A94-4FCC-8263-422F38D97E0F}"/>
                </a:ext>
              </a:extLst>
            </p:cNvPr>
            <p:cNvCxnSpPr>
              <a:cxnSpLocks/>
            </p:cNvCxnSpPr>
            <p:nvPr/>
          </p:nvCxnSpPr>
          <p:spPr>
            <a:xfrm>
              <a:off x="733656" y="818636"/>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6857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CC2DC0B4-784A-4ED7-8954-809B93CBDCB6}"/>
              </a:ext>
            </a:extLst>
          </p:cNvPr>
          <p:cNvSpPr txBox="1"/>
          <p:nvPr/>
        </p:nvSpPr>
        <p:spPr>
          <a:xfrm>
            <a:off x="671513" y="1728771"/>
            <a:ext cx="7065718" cy="4967514"/>
          </a:xfrm>
          <a:prstGeom prst="rect">
            <a:avLst/>
          </a:prstGeom>
          <a:noFill/>
        </p:spPr>
        <p:txBody>
          <a:bodyPr wrap="square">
            <a:spAutoFit/>
          </a:bodyPr>
          <a:lstStyle/>
          <a:p>
            <a:pPr lvl="0" algn="just">
              <a:lnSpc>
                <a:spcPct val="120000"/>
              </a:lnSpc>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Torch Festival is an important festival for the Yi ethnic group. Generally, it is usually celebrated on the 24th of June of the lunar calendar, and often associated with the Fire Totem of the Yi. A folk proverb of the Yi says that “The Torch Festival is a festival of the eyes.” There are many collective entertainment activities during the Torch Festival, such as horse- racing, bull-fights, sheep-fights, wrestling, and pageant, etc. At night, bonfires are lit everywhere in the fields, resembling “countless stars falling into the human world”. </a:t>
            </a:r>
            <a:endPar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图片 8">
            <a:extLst>
              <a:ext uri="{FF2B5EF4-FFF2-40B4-BE49-F238E27FC236}">
                <a16:creationId xmlns:a16="http://schemas.microsoft.com/office/drawing/2014/main" id="{BF60EF6C-51FE-44ED-AB7B-493DF2BE2D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882564" y="2618509"/>
            <a:ext cx="3676714" cy="2407792"/>
          </a:xfrm>
          <a:prstGeom prst="rect">
            <a:avLst/>
          </a:prstGeom>
        </p:spPr>
      </p:pic>
      <p:sp>
        <p:nvSpPr>
          <p:cNvPr id="17" name="文本框 16">
            <a:extLst>
              <a:ext uri="{FF2B5EF4-FFF2-40B4-BE49-F238E27FC236}">
                <a16:creationId xmlns:a16="http://schemas.microsoft.com/office/drawing/2014/main" id="{BF2BD566-DDAB-48AA-A89C-36B413BB57FD}"/>
              </a:ext>
            </a:extLst>
          </p:cNvPr>
          <p:cNvSpPr txBox="1"/>
          <p:nvPr/>
        </p:nvSpPr>
        <p:spPr>
          <a:xfrm>
            <a:off x="7987523" y="5088201"/>
            <a:ext cx="346679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The Yi celebrating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the Torch Festival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CN" dirty="0" err="1">
                <a:latin typeface="Times New Roman" panose="02020603050405020304" pitchFamily="18" charset="0"/>
                <a:ea typeface="DFKai-SB" panose="03000509000000000000" pitchFamily="65" charset="-120"/>
                <a:cs typeface="Times New Roman" panose="02020603050405020304" pitchFamily="18" charset="0"/>
              </a:rPr>
              <a:t>Shuangbai</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 County, Yunnan Province</a:t>
            </a:r>
            <a:r>
              <a:rPr kumimoji="0" lang="zh-CN" altLang="en-US"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7" name="矩形 6">
            <a:extLst>
              <a:ext uri="{FF2B5EF4-FFF2-40B4-BE49-F238E27FC236}">
                <a16:creationId xmlns:a16="http://schemas.microsoft.com/office/drawing/2014/main" id="{AD041E19-3EB3-4CD9-8ADE-38216628F93F}"/>
              </a:ext>
            </a:extLst>
          </p:cNvPr>
          <p:cNvSpPr/>
          <p:nvPr/>
        </p:nvSpPr>
        <p:spPr>
          <a:xfrm>
            <a:off x="547688" y="762000"/>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9FFF8C93-4152-4164-A35C-7C8C3A795DCC}"/>
              </a:ext>
            </a:extLst>
          </p:cNvPr>
          <p:cNvSpPr/>
          <p:nvPr/>
        </p:nvSpPr>
        <p:spPr>
          <a:xfrm>
            <a:off x="671513" y="8969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文本框 8">
            <a:extLst>
              <a:ext uri="{FF2B5EF4-FFF2-40B4-BE49-F238E27FC236}">
                <a16:creationId xmlns:a16="http://schemas.microsoft.com/office/drawing/2014/main" id="{F611035C-4228-4F15-A3FC-C6A653D705B6}"/>
              </a:ext>
            </a:extLst>
          </p:cNvPr>
          <p:cNvSpPr txBox="1">
            <a:spLocks noChangeArrowheads="1"/>
          </p:cNvSpPr>
          <p:nvPr/>
        </p:nvSpPr>
        <p:spPr bwMode="auto">
          <a:xfrm>
            <a:off x="1098550" y="540763"/>
            <a:ext cx="31807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Learn more</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1" name="直接连接符 10">
            <a:extLst>
              <a:ext uri="{FF2B5EF4-FFF2-40B4-BE49-F238E27FC236}">
                <a16:creationId xmlns:a16="http://schemas.microsoft.com/office/drawing/2014/main" id="{D784A5CA-E14D-492C-9BF4-8DB62E44CA24}"/>
              </a:ext>
            </a:extLst>
          </p:cNvPr>
          <p:cNvCxnSpPr>
            <a:cxnSpLocks/>
          </p:cNvCxnSpPr>
          <p:nvPr/>
        </p:nvCxnSpPr>
        <p:spPr>
          <a:xfrm>
            <a:off x="974725" y="1160463"/>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72EBCF9B-F8E4-4656-B43F-44107CEECA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272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CCD6208-8AC0-4FF2-9C09-308A5CFA9D27}"/>
              </a:ext>
            </a:extLst>
          </p:cNvPr>
          <p:cNvSpPr/>
          <p:nvPr/>
        </p:nvSpPr>
        <p:spPr>
          <a:xfrm>
            <a:off x="382709" y="606808"/>
            <a:ext cx="11480679" cy="12926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600" b="1" dirty="0" smtClean="0">
                <a:latin typeface="Times New Roman" panose="02020603050405020304" pitchFamily="18" charset="0"/>
                <a:ea typeface="DFKai-SB" panose="03000509000000000000" pitchFamily="65" charset="-120"/>
                <a:cs typeface="Times New Roman" panose="02020603050405020304" pitchFamily="18" charset="0"/>
              </a:rPr>
              <a:t>All ethnic </a:t>
            </a:r>
            <a:r>
              <a:rPr lang="en-US" altLang="zh-TW" sz="2600" b="1" dirty="0">
                <a:latin typeface="Times New Roman" panose="02020603050405020304" pitchFamily="18" charset="0"/>
                <a:ea typeface="DFKai-SB" panose="03000509000000000000" pitchFamily="65" charset="-120"/>
                <a:cs typeface="Times New Roman" panose="02020603050405020304" pitchFamily="18" charset="0"/>
              </a:rPr>
              <a:t>groups </a:t>
            </a:r>
            <a:r>
              <a:rPr lang="en-US" altLang="zh-TW" sz="2600" b="1" dirty="0" smtClean="0">
                <a:latin typeface="Times New Roman" panose="02020603050405020304" pitchFamily="18" charset="0"/>
                <a:ea typeface="DFKai-SB" panose="03000509000000000000" pitchFamily="65" charset="-120"/>
                <a:cs typeface="Times New Roman" panose="02020603050405020304" pitchFamily="18" charset="0"/>
              </a:rPr>
              <a:t>merge into the community of Chinese nation through interaction and exchanges</a:t>
            </a:r>
            <a:endParaRPr lang="en-US" altLang="zh-TW" sz="2600" b="1" dirty="0">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600" b="1" dirty="0">
                <a:latin typeface="Times New Roman" panose="02020603050405020304" pitchFamily="18" charset="0"/>
                <a:ea typeface="DFKai-SB" panose="03000509000000000000" pitchFamily="65" charset="-120"/>
                <a:cs typeface="Times New Roman" panose="02020603050405020304" pitchFamily="18" charset="0"/>
              </a:rPr>
              <a:t>  </a:t>
            </a:r>
            <a:endParaRPr kumimoji="0" lang="zh-TW" altLang="en-US" sz="2600" b="1"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图片 3">
            <a:extLst>
              <a:ext uri="{FF2B5EF4-FFF2-40B4-BE49-F238E27FC236}">
                <a16:creationId xmlns:a16="http://schemas.microsoft.com/office/drawing/2014/main" id="{05A6B78D-125A-4B28-85BD-C97E3BAFCA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19097" y="2323018"/>
            <a:ext cx="3937101" cy="2211560"/>
          </a:xfrm>
          <a:prstGeom prst="rect">
            <a:avLst/>
          </a:prstGeom>
          <a:ln>
            <a:noFill/>
          </a:ln>
          <a:effectLst>
            <a:outerShdw blurRad="292100" dist="139700" dir="2700000" algn="tl" rotWithShape="0">
              <a:srgbClr val="333333">
                <a:alpha val="65000"/>
              </a:srgbClr>
            </a:outerShdw>
          </a:effectLst>
        </p:spPr>
      </p:pic>
      <p:sp>
        <p:nvSpPr>
          <p:cNvPr id="6" name="文本框 5">
            <a:extLst>
              <a:ext uri="{FF2B5EF4-FFF2-40B4-BE49-F238E27FC236}">
                <a16:creationId xmlns:a16="http://schemas.microsoft.com/office/drawing/2014/main" id="{0204B14C-5136-4BCF-B6CA-E71B31ABBE9C}"/>
              </a:ext>
            </a:extLst>
          </p:cNvPr>
          <p:cNvSpPr txBox="1"/>
          <p:nvPr/>
        </p:nvSpPr>
        <p:spPr>
          <a:xfrm>
            <a:off x="7519097" y="4727095"/>
            <a:ext cx="3937102" cy="1323439"/>
          </a:xfrm>
          <a:prstGeom prst="rect">
            <a:avLst/>
          </a:prstGeom>
          <a:noFill/>
        </p:spPr>
        <p:txBody>
          <a:bodyPr wrap="square" rtlCol="0">
            <a:spAutoFit/>
          </a:bodyPr>
          <a:lstStyle/>
          <a:p>
            <a:pPr lvl="0">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Students </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of</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various ethnic </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groups warmly celebrating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National Day by holding the sign of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“Long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Live the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Motherland”</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内容占位符 3">
            <a:extLst>
              <a:ext uri="{FF2B5EF4-FFF2-40B4-BE49-F238E27FC236}">
                <a16:creationId xmlns:a16="http://schemas.microsoft.com/office/drawing/2014/main" id="{4974D454-17F5-42C0-817C-AB443320AE56}"/>
              </a:ext>
            </a:extLst>
          </p:cNvPr>
          <p:cNvSpPr txBox="1">
            <a:spLocks/>
          </p:cNvSpPr>
          <p:nvPr/>
        </p:nvSpPr>
        <p:spPr>
          <a:xfrm>
            <a:off x="210591" y="1387829"/>
            <a:ext cx="5256307" cy="588743"/>
          </a:xfrm>
          <a:prstGeom prst="round2DiagRect">
            <a:avLst/>
          </a:prstGeom>
          <a:noFill/>
          <a:ln>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2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endParaRPr kumimoji="0" lang="zh-CN" altLang="en-US" sz="2600" b="0" i="0" u="none" strike="noStrike" kern="100" cap="none" spc="0" normalizeH="0" baseline="0" noProof="0" dirty="0">
              <a:ln>
                <a:noFill/>
              </a:ln>
              <a:solidFill>
                <a:srgbClr val="C00000"/>
              </a:solidFill>
              <a:effectLst/>
              <a:uLnTx/>
              <a:uFillTx/>
              <a:latin typeface="DFKai-SB" panose="03000509000000000000" pitchFamily="65" charset="-120"/>
              <a:ea typeface="DFKai-SB" panose="03000509000000000000" pitchFamily="65" charset="-120"/>
              <a:cs typeface="楷体" panose="02010609060101010101" charset="-122"/>
            </a:endParaRPr>
          </a:p>
        </p:txBody>
      </p:sp>
      <p:sp>
        <p:nvSpPr>
          <p:cNvPr id="8" name="内容占位符 2">
            <a:extLst>
              <a:ext uri="{FF2B5EF4-FFF2-40B4-BE49-F238E27FC236}">
                <a16:creationId xmlns:a16="http://schemas.microsoft.com/office/drawing/2014/main" id="{13B85711-79AF-4B85-B70F-32E0080BF927}"/>
              </a:ext>
            </a:extLst>
          </p:cNvPr>
          <p:cNvSpPr txBox="1">
            <a:spLocks/>
          </p:cNvSpPr>
          <p:nvPr/>
        </p:nvSpPr>
        <p:spPr>
          <a:xfrm>
            <a:off x="382709" y="1569820"/>
            <a:ext cx="6974694" cy="465255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50000"/>
              </a:lnSpc>
              <a:buNone/>
              <a:defRPr/>
            </a:pPr>
            <a:r>
              <a:rPr lang="zh-TW"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All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e</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thnic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groups in China have merged with one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another through ongoing interaction and exchanges</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building an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interdependent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relationship in which every ethnic group is bound together.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They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constitute the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community of Chinese nation,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which is featured by the largest population in the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world with a </a:t>
            </a:r>
            <a:r>
              <a:rPr kumimoji="0" lang="en-US" altLang="zh-TW"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standardised</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writing system, and a set of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commonly shared values.</a:t>
            </a:r>
            <a:endPar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    </a:t>
            </a:r>
          </a:p>
        </p:txBody>
      </p:sp>
      <p:sp>
        <p:nvSpPr>
          <p:cNvPr id="5" name="灯片编号占位符 4">
            <a:extLst>
              <a:ext uri="{FF2B5EF4-FFF2-40B4-BE49-F238E27FC236}">
                <a16:creationId xmlns:a16="http://schemas.microsoft.com/office/drawing/2014/main" id="{5BADC8CE-C42A-4AEB-A385-7DE30C1B6A0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772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759161" y="1027877"/>
            <a:ext cx="8807533" cy="1883796"/>
          </a:xfrm>
        </p:spPr>
        <p:txBody>
          <a:bodyPr>
            <a:noAutofit/>
          </a:bodyPr>
          <a:lstStyle/>
          <a:p>
            <a:pPr>
              <a:lnSpc>
                <a:spcPct val="100000"/>
              </a:lnSpc>
            </a:pP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
            </a:r>
            <a:br>
              <a:rPr lang="en-US" altLang="zh-CN" sz="2800" dirty="0">
                <a:latin typeface="Times New Roman" panose="02020603050405020304" pitchFamily="18" charset="0"/>
                <a:ea typeface="DFKai-SB" panose="03000509000000000000" pitchFamily="65" charset="-120"/>
                <a:cs typeface="Times New Roman" panose="02020603050405020304" pitchFamily="18" charset="0"/>
              </a:rPr>
            </a:b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The socialist system is the </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fundamental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system of the People’s Republic of China, and it determines the country’s political system.</a:t>
            </a:r>
            <a:r>
              <a:rPr lang="zh-TW" altLang="en-US" sz="3600" dirty="0">
                <a:latin typeface="DFKai-SB" panose="03000509000000000000" pitchFamily="65" charset="-120"/>
                <a:ea typeface="DFKai-SB" panose="03000509000000000000" pitchFamily="65" charset="-120"/>
              </a:rPr>
              <a:t/>
            </a:r>
            <a:br>
              <a:rPr lang="zh-TW" altLang="en-US" sz="3600" dirty="0">
                <a:latin typeface="DFKai-SB" panose="03000509000000000000" pitchFamily="65" charset="-120"/>
                <a:ea typeface="DFKai-SB" panose="03000509000000000000" pitchFamily="65" charset="-120"/>
              </a:rPr>
            </a:br>
            <a:r>
              <a:rPr lang="en-US" altLang="zh-CN" sz="3200" dirty="0">
                <a:latin typeface="DFKai-SB" panose="03000509000000000000" pitchFamily="65" charset="-120"/>
                <a:ea typeface="DFKai-SB" panose="03000509000000000000" pitchFamily="65" charset="-120"/>
              </a:rPr>
              <a:t/>
            </a:r>
            <a:br>
              <a:rPr lang="en-US" altLang="zh-CN" sz="3200" dirty="0">
                <a:latin typeface="DFKai-SB" panose="03000509000000000000" pitchFamily="65" charset="-120"/>
                <a:ea typeface="DFKai-SB" panose="03000509000000000000" pitchFamily="65" charset="-120"/>
              </a:rPr>
            </a:br>
            <a:endParaRPr lang="zh-HK" altLang="en-US" sz="3200" dirty="0">
              <a:latin typeface="DFKai-SB" panose="03000509000000000000" pitchFamily="65" charset="-120"/>
              <a:ea typeface="DFKai-SB" panose="03000509000000000000" pitchFamily="65" charset="-120"/>
            </a:endParaRPr>
          </a:p>
        </p:txBody>
      </p:sp>
      <p:sp>
        <p:nvSpPr>
          <p:cNvPr id="3" name="內容版面配置區 2"/>
          <p:cNvSpPr>
            <a:spLocks noGrp="1"/>
          </p:cNvSpPr>
          <p:nvPr>
            <p:ph idx="4294967295"/>
          </p:nvPr>
        </p:nvSpPr>
        <p:spPr>
          <a:xfrm>
            <a:off x="611189" y="2559924"/>
            <a:ext cx="11252200" cy="3744000"/>
          </a:xfrm>
          <a:prstGeom prst="round2DiagRect">
            <a:avLst/>
          </a:prstGeom>
          <a:solidFill>
            <a:schemeClr val="accent2">
              <a:lumMod val="20000"/>
              <a:lumOff val="80000"/>
            </a:schemeClr>
          </a:solidFill>
          <a:ln>
            <a:solidFill>
              <a:schemeClr val="bg1"/>
            </a:solidFill>
          </a:ln>
        </p:spPr>
        <p:txBody>
          <a:bodyPr wrap="square">
            <a:spAutoFit/>
          </a:bodyPr>
          <a:lstStyle/>
          <a:p>
            <a:pPr marL="0" indent="0">
              <a:lnSpc>
                <a:spcPct val="120000"/>
              </a:lnSpc>
              <a:spcBef>
                <a:spcPts val="600"/>
              </a:spcBef>
              <a:spcAft>
                <a:spcPts val="600"/>
              </a:spcAft>
              <a:buNone/>
            </a:pPr>
            <a:r>
              <a:rPr lang="en-US" altLang="zh-CN" sz="2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Article 1 of </a:t>
            </a:r>
            <a:r>
              <a:rPr lang="en-US" altLang="zh-TW" sz="24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a:t>
            </a:r>
            <a:r>
              <a:rPr lang="en-US" altLang="zh-CN" sz="24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he </a:t>
            </a:r>
            <a:r>
              <a:rPr lang="en-US" altLang="zh-CN" sz="2400" b="1" i="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Constitution of the People’s Republic of </a:t>
            </a:r>
            <a:r>
              <a:rPr lang="en-US" altLang="zh-CN" sz="2400" b="1" i="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China </a:t>
            </a:r>
            <a:br>
              <a:rPr lang="en-US" altLang="zh-CN" sz="2400" b="1" i="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br>
            <a:r>
              <a:rPr lang="en-US" altLang="zh-TW" sz="2400" b="1" i="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Constitution)</a:t>
            </a:r>
            <a:r>
              <a:rPr lang="en-US" altLang="zh-CN" sz="24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20000"/>
              </a:lnSpc>
              <a:spcBef>
                <a:spcPts val="600"/>
              </a:spcBef>
              <a:spcAft>
                <a:spcPts val="600"/>
              </a:spcAft>
              <a:buNone/>
            </a:pP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The People’s Republic of China is a socialist state </a:t>
            </a:r>
            <a:r>
              <a:rPr lang="en-US" altLang="zh-TW" sz="2200" dirty="0" smtClean="0">
                <a:latin typeface="Times New Roman" panose="02020603050405020304" pitchFamily="18" charset="0"/>
                <a:ea typeface="DFKai-SB" panose="03000509000000000000" pitchFamily="65" charset="-120"/>
                <a:cs typeface="Times New Roman" panose="02020603050405020304" pitchFamily="18" charset="0"/>
              </a:rPr>
              <a:t>governed by a people’s democratic dictatorship that is </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led by the working class and </a:t>
            </a:r>
            <a:r>
              <a:rPr lang="en-US" altLang="zh-TW" sz="2200" dirty="0" smtClean="0">
                <a:latin typeface="Times New Roman" panose="02020603050405020304" pitchFamily="18" charset="0"/>
                <a:ea typeface="DFKai-SB" panose="03000509000000000000" pitchFamily="65" charset="-120"/>
                <a:cs typeface="Times New Roman" panose="02020603050405020304" pitchFamily="18" charset="0"/>
              </a:rPr>
              <a:t>based on an </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alliance of workers and </a:t>
            </a:r>
            <a:r>
              <a:rPr lang="en-US" altLang="zh-TW" sz="2200" dirty="0" smtClean="0">
                <a:latin typeface="Times New Roman" panose="02020603050405020304" pitchFamily="18" charset="0"/>
                <a:ea typeface="DFKai-SB" panose="03000509000000000000" pitchFamily="65" charset="-120"/>
                <a:cs typeface="Times New Roman" panose="02020603050405020304" pitchFamily="18" charset="0"/>
              </a:rPr>
              <a:t>peasants. </a:t>
            </a:r>
            <a:endParaRPr lang="zh-TW" altLang="en-US" sz="22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ct val="120000"/>
              </a:lnSpc>
              <a:spcBef>
                <a:spcPts val="600"/>
              </a:spcBef>
              <a:spcAft>
                <a:spcPts val="600"/>
              </a:spcAft>
              <a:buNone/>
            </a:pPr>
            <a:r>
              <a:rPr lang="en-US" altLang="zh-CN" sz="2200" dirty="0">
                <a:latin typeface="Times New Roman" panose="02020603050405020304" pitchFamily="18" charset="0"/>
                <a:cs typeface="Times New Roman" panose="02020603050405020304" pitchFamily="18" charset="0"/>
              </a:rPr>
              <a:t>The socialist system is the </a:t>
            </a:r>
            <a:r>
              <a:rPr lang="en-US" altLang="zh-CN" sz="2200" dirty="0" smtClean="0">
                <a:latin typeface="Times New Roman" panose="02020603050405020304" pitchFamily="18" charset="0"/>
                <a:cs typeface="Times New Roman" panose="02020603050405020304" pitchFamily="18" charset="0"/>
              </a:rPr>
              <a:t>fundamental </a:t>
            </a:r>
            <a:r>
              <a:rPr lang="en-US" altLang="zh-CN" sz="2200" dirty="0">
                <a:latin typeface="Times New Roman" panose="02020603050405020304" pitchFamily="18" charset="0"/>
                <a:cs typeface="Times New Roman" panose="02020603050405020304" pitchFamily="18" charset="0"/>
              </a:rPr>
              <a:t>system of the </a:t>
            </a:r>
            <a:r>
              <a:rPr lang="en-US" altLang="zh-CN" sz="2200" dirty="0" smtClean="0">
                <a:latin typeface="Times New Roman" panose="02020603050405020304" pitchFamily="18" charset="0"/>
                <a:cs typeface="Times New Roman" panose="02020603050405020304" pitchFamily="18" charset="0"/>
              </a:rPr>
              <a:t>People’s </a:t>
            </a:r>
            <a:r>
              <a:rPr lang="en-US" altLang="zh-CN" sz="2200" dirty="0">
                <a:latin typeface="Times New Roman" panose="02020603050405020304" pitchFamily="18" charset="0"/>
                <a:cs typeface="Times New Roman" panose="02020603050405020304" pitchFamily="18" charset="0"/>
              </a:rPr>
              <a:t>Republic of </a:t>
            </a:r>
            <a:r>
              <a:rPr lang="en-US" altLang="zh-CN" sz="2200" dirty="0" smtClean="0">
                <a:latin typeface="Times New Roman" panose="02020603050405020304" pitchFamily="18" charset="0"/>
                <a:cs typeface="Times New Roman" panose="02020603050405020304" pitchFamily="18" charset="0"/>
              </a:rPr>
              <a:t>China. Leadership by </a:t>
            </a:r>
            <a:r>
              <a:rPr lang="en-US" altLang="zh-CN" sz="2200" dirty="0">
                <a:latin typeface="Times New Roman" panose="02020603050405020304" pitchFamily="18" charset="0"/>
                <a:cs typeface="Times New Roman" panose="02020603050405020304" pitchFamily="18" charset="0"/>
              </a:rPr>
              <a:t>the Communist Party of China is the defining feature of socialism with Chinese characteristics. </a:t>
            </a:r>
            <a:r>
              <a:rPr lang="en-US" altLang="zh-CN" sz="2200" dirty="0" smtClean="0">
                <a:latin typeface="Times New Roman" panose="02020603050405020304" pitchFamily="18" charset="0"/>
                <a:cs typeface="Times New Roman" panose="02020603050405020304" pitchFamily="18" charset="0"/>
              </a:rPr>
              <a:t>It is prohibited for any organization </a:t>
            </a:r>
            <a:r>
              <a:rPr lang="en-US" altLang="zh-CN" sz="2200" dirty="0">
                <a:latin typeface="Times New Roman" panose="02020603050405020304" pitchFamily="18" charset="0"/>
                <a:cs typeface="Times New Roman" panose="02020603050405020304" pitchFamily="18" charset="0"/>
              </a:rPr>
              <a:t>or </a:t>
            </a:r>
            <a:r>
              <a:rPr lang="en-US" altLang="zh-CN" sz="2200" dirty="0" smtClean="0">
                <a:latin typeface="Times New Roman" panose="02020603050405020304" pitchFamily="18" charset="0"/>
                <a:cs typeface="Times New Roman" panose="02020603050405020304" pitchFamily="18" charset="0"/>
              </a:rPr>
              <a:t>individual to damage the socialist system.</a:t>
            </a:r>
            <a:endParaRPr lang="zh-HK" altLang="en-US"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矩形 6">
            <a:extLst>
              <a:ext uri="{FF2B5EF4-FFF2-40B4-BE49-F238E27FC236}">
                <a16:creationId xmlns:a16="http://schemas.microsoft.com/office/drawing/2014/main" id="{C52296D1-8F08-42AE-AA7E-016E461E046D}"/>
              </a:ext>
            </a:extLst>
          </p:cNvPr>
          <p:cNvSpPr/>
          <p:nvPr/>
        </p:nvSpPr>
        <p:spPr>
          <a:xfrm>
            <a:off x="611188" y="331089"/>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D972C77B-41E2-4A1F-BEB5-729DB285BCA5}"/>
              </a:ext>
            </a:extLst>
          </p:cNvPr>
          <p:cNvSpPr/>
          <p:nvPr/>
        </p:nvSpPr>
        <p:spPr>
          <a:xfrm>
            <a:off x="759161" y="450255"/>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文本框 8">
            <a:extLst>
              <a:ext uri="{FF2B5EF4-FFF2-40B4-BE49-F238E27FC236}">
                <a16:creationId xmlns:a16="http://schemas.microsoft.com/office/drawing/2014/main" id="{BB20847E-EA8B-48FC-8B27-36569BC5B25D}"/>
              </a:ext>
            </a:extLst>
          </p:cNvPr>
          <p:cNvSpPr txBox="1">
            <a:spLocks noChangeArrowheads="1"/>
          </p:cNvSpPr>
          <p:nvPr/>
        </p:nvSpPr>
        <p:spPr bwMode="auto">
          <a:xfrm>
            <a:off x="1210345" y="157459"/>
            <a:ext cx="54999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The fundamental </a:t>
            </a:r>
            <a:r>
              <a:rPr kumimoji="0" lang="en-US" altLang="zh-C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system</a:t>
            </a:r>
            <a:endParaRPr kumimoji="0" lang="zh-C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1" name="直接连接符 10">
            <a:extLst>
              <a:ext uri="{FF2B5EF4-FFF2-40B4-BE49-F238E27FC236}">
                <a16:creationId xmlns:a16="http://schemas.microsoft.com/office/drawing/2014/main" id="{DD9D9DEA-6DCD-4268-9725-DE29E8ED7312}"/>
              </a:ext>
            </a:extLst>
          </p:cNvPr>
          <p:cNvCxnSpPr>
            <a:cxnSpLocks/>
          </p:cNvCxnSpPr>
          <p:nvPr/>
        </p:nvCxnSpPr>
        <p:spPr>
          <a:xfrm>
            <a:off x="1062373" y="869180"/>
            <a:ext cx="14398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灯片编号占位符 4">
            <a:extLst>
              <a:ext uri="{FF2B5EF4-FFF2-40B4-BE49-F238E27FC236}">
                <a16:creationId xmlns:a16="http://schemas.microsoft.com/office/drawing/2014/main" id="{C2AEC58B-1345-4018-902C-68A2D99A0EE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图片 1">
            <a:extLst>
              <a:ext uri="{FF2B5EF4-FFF2-40B4-BE49-F238E27FC236}">
                <a16:creationId xmlns:a16="http://schemas.microsoft.com/office/drawing/2014/main" id="{CF4BF963-654A-49CB-824F-D2F0B657951A}"/>
              </a:ext>
            </a:extLst>
          </p:cNvPr>
          <p:cNvPicPr>
            <a:picLocks noChangeAspect="1"/>
          </p:cNvPicPr>
          <p:nvPr/>
        </p:nvPicPr>
        <p:blipFill>
          <a:blip r:embed="rId2" cstate="print"/>
          <a:stretch>
            <a:fillRect/>
          </a:stretch>
        </p:blipFill>
        <p:spPr bwMode="auto">
          <a:xfrm rot="16200000">
            <a:off x="9513443" y="661675"/>
            <a:ext cx="2670350" cy="19310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3007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063448C-1A83-4807-BC95-14EE35E322C6}"/>
              </a:ext>
            </a:extLst>
          </p:cNvPr>
          <p:cNvSpPr/>
          <p:nvPr/>
        </p:nvSpPr>
        <p:spPr>
          <a:xfrm>
            <a:off x="3289984" y="975337"/>
            <a:ext cx="4206601"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Ethnic equality</a:t>
            </a:r>
            <a:endParaRPr kumimoji="0" lang="zh-CN" altLang="en-US" sz="48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内容占位符 2">
            <a:extLst>
              <a:ext uri="{FF2B5EF4-FFF2-40B4-BE49-F238E27FC236}">
                <a16:creationId xmlns:a16="http://schemas.microsoft.com/office/drawing/2014/main" id="{991A4862-810D-411C-9870-79419E2688A4}"/>
              </a:ext>
            </a:extLst>
          </p:cNvPr>
          <p:cNvSpPr txBox="1">
            <a:spLocks/>
          </p:cNvSpPr>
          <p:nvPr/>
        </p:nvSpPr>
        <p:spPr>
          <a:xfrm>
            <a:off x="1528254" y="2575969"/>
            <a:ext cx="7087425" cy="5232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Article 4(1) of the Constitution stipulates that all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ethnic groups of </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People’s Republic of China are equal.</a:t>
            </a:r>
            <a:endParaRPr kumimoji="0" lang="en-US" altLang="zh-HK" sz="3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Freeform 5">
            <a:extLst>
              <a:ext uri="{FF2B5EF4-FFF2-40B4-BE49-F238E27FC236}">
                <a16:creationId xmlns:a16="http://schemas.microsoft.com/office/drawing/2014/main" id="{52E64581-7169-4E27-B3B4-80E22BE3EFBC}"/>
              </a:ext>
            </a:extLst>
          </p:cNvPr>
          <p:cNvSpPr/>
          <p:nvPr/>
        </p:nvSpPr>
        <p:spPr bwMode="auto">
          <a:xfrm>
            <a:off x="839777" y="2581602"/>
            <a:ext cx="608468" cy="440263"/>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0" name="Freeform 6">
            <a:extLst>
              <a:ext uri="{FF2B5EF4-FFF2-40B4-BE49-F238E27FC236}">
                <a16:creationId xmlns:a16="http://schemas.microsoft.com/office/drawing/2014/main" id="{12A83407-1E98-4718-A93D-5C577742C713}"/>
              </a:ext>
            </a:extLst>
          </p:cNvPr>
          <p:cNvSpPr/>
          <p:nvPr/>
        </p:nvSpPr>
        <p:spPr bwMode="auto">
          <a:xfrm>
            <a:off x="839777" y="4320880"/>
            <a:ext cx="610420" cy="440263"/>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Agency FB" panose="020B0503020202020204" pitchFamily="34" charset="0"/>
            </a:endParaRPr>
          </a:p>
        </p:txBody>
      </p:sp>
      <p:sp>
        <p:nvSpPr>
          <p:cNvPr id="11" name="内容占位符 2">
            <a:extLst>
              <a:ext uri="{FF2B5EF4-FFF2-40B4-BE49-F238E27FC236}">
                <a16:creationId xmlns:a16="http://schemas.microsoft.com/office/drawing/2014/main" id="{A5D85A96-3332-4BE7-82CF-6A79DACF1ABE}"/>
              </a:ext>
            </a:extLst>
          </p:cNvPr>
          <p:cNvSpPr txBox="1">
            <a:spLocks/>
          </p:cNvSpPr>
          <p:nvPr/>
        </p:nvSpPr>
        <p:spPr>
          <a:xfrm>
            <a:off x="1528254" y="4293280"/>
            <a:ext cx="9959694" cy="2004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Ethnic groups only differ in population </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size and levels </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of development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 with no difference in social status. People of all ethnic groups are the masters in our country, all of whom shall enjoy equal rights in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political, economic, cultural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and social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aspects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 accordance with the law and fulfil equal obligations</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in accordance with the law.</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灯片编号占位符 2">
            <a:extLst>
              <a:ext uri="{FF2B5EF4-FFF2-40B4-BE49-F238E27FC236}">
                <a16:creationId xmlns:a16="http://schemas.microsoft.com/office/drawing/2014/main" id="{FB501252-6C88-4F3B-A0B9-9D8B9B7C5A4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451708" y="664105"/>
            <a:ext cx="2036240" cy="2773920"/>
          </a:xfrm>
          <a:prstGeom prst="rect">
            <a:avLst/>
          </a:prstGeom>
        </p:spPr>
      </p:pic>
      <p:sp>
        <p:nvSpPr>
          <p:cNvPr id="4" name="TextBox 3">
            <a:extLst>
              <a:ext uri="{FF2B5EF4-FFF2-40B4-BE49-F238E27FC236}">
                <a16:creationId xmlns:a16="http://schemas.microsoft.com/office/drawing/2014/main" id="{475784A6-B9FA-FC43-BB69-7D219F3F491C}"/>
              </a:ext>
            </a:extLst>
          </p:cNvPr>
          <p:cNvSpPr txBox="1"/>
          <p:nvPr/>
        </p:nvSpPr>
        <p:spPr>
          <a:xfrm>
            <a:off x="9066880" y="3408567"/>
            <a:ext cx="2792085" cy="646331"/>
          </a:xfrm>
          <a:prstGeom prst="rect">
            <a:avLst/>
          </a:prstGeom>
          <a:noFill/>
        </p:spPr>
        <p:txBody>
          <a:bodyPr wrap="square" rtlCol="0">
            <a:spAutoFit/>
          </a:bodyPr>
          <a:lstStyle/>
          <a:p>
            <a:pPr algn="ctr"/>
            <a:r>
              <a:rPr lang="x-none" dirty="0" smtClean="0">
                <a:latin typeface="Times New Roman" panose="02020603050405020304" pitchFamily="18" charset="0"/>
                <a:cs typeface="Times New Roman" panose="02020603050405020304" pitchFamily="18" charset="0"/>
              </a:rPr>
              <a:t>Constitu</a:t>
            </a:r>
            <a:r>
              <a:rPr lang="en-US" dirty="0" smtClean="0">
                <a:latin typeface="Times New Roman" panose="02020603050405020304" pitchFamily="18" charset="0"/>
                <a:cs typeface="Times New Roman" panose="02020603050405020304" pitchFamily="18" charset="0"/>
              </a:rPr>
              <a:t>t</a:t>
            </a:r>
            <a:r>
              <a:rPr lang="x-none" dirty="0" smtClean="0">
                <a:latin typeface="Times New Roman" panose="02020603050405020304" pitchFamily="18" charset="0"/>
                <a:cs typeface="Times New Roman" panose="02020603050405020304" pitchFamily="18" charset="0"/>
              </a:rPr>
              <a:t>ion</a:t>
            </a:r>
            <a:r>
              <a:rPr lang="zh-CN" altLang="en-US" dirty="0" smtClean="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of the People’s Republic of China</a:t>
            </a:r>
            <a:endParaRPr lang="x-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393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B69B895-1199-499E-804A-ACE9D13F4EA2}"/>
              </a:ext>
            </a:extLst>
          </p:cNvPr>
          <p:cNvSpPr/>
          <p:nvPr/>
        </p:nvSpPr>
        <p:spPr>
          <a:xfrm>
            <a:off x="489744" y="888248"/>
            <a:ext cx="11138664" cy="3662541"/>
          </a:xfrm>
          <a:prstGeom prst="rect">
            <a:avLst/>
          </a:prstGeom>
          <a:noFill/>
          <a:ln w="28575">
            <a:solidFill>
              <a:srgbClr val="0070C0"/>
            </a:solidFill>
          </a:ln>
        </p:spPr>
        <p:txBody>
          <a:bodyPr wrap="square">
            <a:spAutoFit/>
          </a:bodyPr>
          <a:lstStyle/>
          <a:p>
            <a:pPr lvl="0" algn="just">
              <a:lnSpc>
                <a:spcPct val="120000"/>
              </a:lnSpc>
              <a:defRPr/>
            </a:pPr>
            <a:r>
              <a:rPr kumimoji="0" lang="en-US" altLang="zh-TW"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In order to guarantee that all ethnic groups have an </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appropriate number of representatives, since the Fifth National People’s Congress (NPC), there has been a specific regulation about the proportion of representatives from ethnic minorities to the total number of representatives in the decisions made by each NPC concerning the number of representatives and issue of election. For this, the decision (the draft version) stipulates: “the number of representatives from ethnic minorities should make up approximately 12% of the total number of representatives. For ethnic groups with an exceptionally small population, there should be at least one representative”, which is the same as the 12th National People’s Congress.</a:t>
            </a:r>
          </a:p>
          <a:p>
            <a:pPr lvl="0" algn="just">
              <a:spcBef>
                <a:spcPts val="1200"/>
              </a:spcBef>
              <a:defRPr/>
            </a:pPr>
            <a:r>
              <a:rPr kumimoji="0" lang="en-US" altLang="zh-CN"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Wang Chen, March 2017, </a:t>
            </a:r>
            <a:r>
              <a:rPr lang="en-US" altLang="zh-CN" i="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Explanations of the Decisions (the draft version) made in the Fifth Session of the 12</a:t>
            </a:r>
            <a:r>
              <a:rPr lang="en-US" altLang="zh-CN" i="1" baseline="30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a:t>
            </a:r>
            <a:r>
              <a:rPr lang="en-US" altLang="zh-CN" i="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National People’s Congress concerning the number of representatives and issues of election in the 13</a:t>
            </a:r>
            <a:r>
              <a:rPr lang="en-US" altLang="zh-CN" i="1" baseline="300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a:t>
            </a:r>
            <a:r>
              <a:rPr lang="en-US" altLang="zh-CN" i="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National People’s Congress  </a:t>
            </a:r>
            <a:endParaRPr kumimoji="0" lang="zh-HK" altLang="en-US"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內容版面配置區 2">
            <a:extLst>
              <a:ext uri="{FF2B5EF4-FFF2-40B4-BE49-F238E27FC236}">
                <a16:creationId xmlns:a16="http://schemas.microsoft.com/office/drawing/2014/main" id="{464BF7B4-C485-4D90-A175-7E480ACE3CF2}"/>
              </a:ext>
            </a:extLst>
          </p:cNvPr>
          <p:cNvSpPr txBox="1">
            <a:spLocks/>
          </p:cNvSpPr>
          <p:nvPr/>
        </p:nvSpPr>
        <p:spPr>
          <a:xfrm>
            <a:off x="751710" y="4878854"/>
            <a:ext cx="10323936" cy="75713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TW" sz="2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All</a:t>
            </a:r>
            <a:r>
              <a:rPr kumimoji="0" lang="en-US" altLang="zh-TW"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ethnic minorities should have an appropriate number of representatives. What rationale is behind this regulation?</a:t>
            </a:r>
            <a:endParaRPr kumimoji="0" lang="zh-HK" altLang="en-US" sz="2667"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矩形 14">
            <a:extLst>
              <a:ext uri="{FF2B5EF4-FFF2-40B4-BE49-F238E27FC236}">
                <a16:creationId xmlns:a16="http://schemas.microsoft.com/office/drawing/2014/main" id="{CCD6B8E8-BB1D-4BB2-8472-44E7F4752F38}"/>
              </a:ext>
            </a:extLst>
          </p:cNvPr>
          <p:cNvSpPr/>
          <p:nvPr/>
        </p:nvSpPr>
        <p:spPr>
          <a:xfrm>
            <a:off x="489744" y="38017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15">
            <a:extLst>
              <a:ext uri="{FF2B5EF4-FFF2-40B4-BE49-F238E27FC236}">
                <a16:creationId xmlns:a16="http://schemas.microsoft.com/office/drawing/2014/main" id="{D6AD7567-74D8-49A4-9713-D199A20FBFC9}"/>
              </a:ext>
            </a:extLst>
          </p:cNvPr>
          <p:cNvSpPr/>
          <p:nvPr/>
        </p:nvSpPr>
        <p:spPr>
          <a:xfrm>
            <a:off x="600104" y="489638"/>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18" name="直接连接符 17">
            <a:extLst>
              <a:ext uri="{FF2B5EF4-FFF2-40B4-BE49-F238E27FC236}">
                <a16:creationId xmlns:a16="http://schemas.microsoft.com/office/drawing/2014/main" id="{9A8D9F0A-39AC-4568-9118-D37009D12C83}"/>
              </a:ext>
            </a:extLst>
          </p:cNvPr>
          <p:cNvCxnSpPr>
            <a:cxnSpLocks/>
          </p:cNvCxnSpPr>
          <p:nvPr/>
        </p:nvCxnSpPr>
        <p:spPr>
          <a:xfrm>
            <a:off x="903316" y="743709"/>
            <a:ext cx="2340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內容版面配置區 2">
            <a:extLst>
              <a:ext uri="{FF2B5EF4-FFF2-40B4-BE49-F238E27FC236}">
                <a16:creationId xmlns:a16="http://schemas.microsoft.com/office/drawing/2014/main" id="{22DFC479-ECC1-463F-96FD-A708608E9A47}"/>
              </a:ext>
            </a:extLst>
          </p:cNvPr>
          <p:cNvSpPr txBox="1">
            <a:spLocks/>
          </p:cNvSpPr>
          <p:nvPr/>
        </p:nvSpPr>
        <p:spPr>
          <a:xfrm>
            <a:off x="737466" y="5704707"/>
            <a:ext cx="10200828" cy="75713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Answer: </a:t>
            </a:r>
            <a:r>
              <a:rPr kumimoji="0" lang="en-US" altLang="zh-CN" sz="24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To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safeguard</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 the equal rights of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ethnic minorities in participating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in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management of state affairs</a:t>
            </a:r>
            <a:r>
              <a:rPr lang="en-US" altLang="zh-CN" sz="2400" dirty="0" smtClean="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a:t>
            </a:r>
            <a:endParaRPr lang="zh-HK" altLang="en-US" sz="2400" strike="sngStrike"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灯片编号占位符 4">
            <a:extLst>
              <a:ext uri="{FF2B5EF4-FFF2-40B4-BE49-F238E27FC236}">
                <a16:creationId xmlns:a16="http://schemas.microsoft.com/office/drawing/2014/main" id="{77193F0F-E8BD-47C5-B195-3464FAD959F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
        <p:nvSpPr>
          <p:cNvPr id="10" name="文本框 8">
            <a:extLst>
              <a:ext uri="{FF2B5EF4-FFF2-40B4-BE49-F238E27FC236}">
                <a16:creationId xmlns:a16="http://schemas.microsoft.com/office/drawing/2014/main" id="{F611035C-4228-4F15-A3FC-C6A653D705B6}"/>
              </a:ext>
            </a:extLst>
          </p:cNvPr>
          <p:cNvSpPr txBox="1">
            <a:spLocks noChangeArrowheads="1"/>
          </p:cNvSpPr>
          <p:nvPr/>
        </p:nvSpPr>
        <p:spPr bwMode="auto">
          <a:xfrm>
            <a:off x="903316" y="132450"/>
            <a:ext cx="29257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Learn more</a:t>
            </a:r>
            <a:endParaRPr kumimoji="0" lang="zh-C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641521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348607" y="731471"/>
            <a:ext cx="9228808"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CN" sz="4400" b="1"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concept</a:t>
            </a:r>
            <a:r>
              <a:rPr kumimoji="0" lang="en-US" altLang="zh-CN" sz="4400" b="1" i="0" u="none" strike="noStrike" kern="100" cap="none" spc="0" normalizeH="0" noProof="0" dirty="0" smtClean="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4400" b="1" i="0" u="none" strike="noStrike" kern="1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of </a:t>
            </a:r>
            <a:r>
              <a:rPr kumimoji="0" lang="en-US" altLang="zh-CN"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nationality and citizen</a:t>
            </a:r>
            <a:endParaRPr kumimoji="0" lang="zh-CN" altLang="en-US" sz="4400" b="1" i="0" u="none" strike="noStrike" kern="1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任意多边形: 形状 8"/>
          <p:cNvSpPr/>
          <p:nvPr/>
        </p:nvSpPr>
        <p:spPr>
          <a:xfrm>
            <a:off x="2443479" y="2121099"/>
            <a:ext cx="5765836" cy="1508866"/>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F17475">
              <a:alpha val="20000"/>
            </a:srgbClr>
          </a:solidFill>
          <a:ln>
            <a:solidFill>
              <a:srgbClr val="F17475"/>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678" rIns="101063" bIns="68679" numCol="1" spcCol="1270" anchor="ctr" anchorCtr="0">
            <a:noAutofit/>
          </a:bodyPr>
          <a:lstStyle/>
          <a:p>
            <a:pPr marL="171450" marR="0" lvl="1" indent="-171450" algn="l" defTabSz="755650" rtl="0" eaLnBrk="1" fontAlgn="auto" latinLnBrk="0" hangingPunct="1">
              <a:lnSpc>
                <a:spcPct val="90000"/>
              </a:lnSpc>
              <a:spcBef>
                <a:spcPct val="0"/>
              </a:spcBef>
              <a:spcAft>
                <a:spcPct val="15000"/>
              </a:spcAft>
              <a:buClrTx/>
              <a:buSzTx/>
              <a:buFontTx/>
              <a:buChar char="•"/>
              <a:tabLst/>
              <a:defRPr/>
            </a:pPr>
            <a:endParaRPr kumimoji="0" lang="zh-CN" altLang="en-US" sz="17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171450" marR="0" lvl="1" indent="-171450" algn="l" defTabSz="755650" rtl="0" eaLnBrk="1" fontAlgn="auto" latinLnBrk="0" hangingPunct="1">
              <a:lnSpc>
                <a:spcPct val="90000"/>
              </a:lnSpc>
              <a:spcBef>
                <a:spcPct val="0"/>
              </a:spcBef>
              <a:spcAft>
                <a:spcPct val="15000"/>
              </a:spcAft>
              <a:buClrTx/>
              <a:buSzTx/>
              <a:buFontTx/>
              <a:buChar char="•"/>
              <a:tabLst/>
              <a:defRPr/>
            </a:pPr>
            <a:endParaRPr kumimoji="0" lang="zh-CN" altLang="en-US" sz="17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任意多边形: 形状 9"/>
          <p:cNvSpPr/>
          <p:nvPr/>
        </p:nvSpPr>
        <p:spPr>
          <a:xfrm>
            <a:off x="456792" y="2183035"/>
            <a:ext cx="1922747" cy="1385194"/>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w="28575">
            <a:solidFill>
              <a:srgbClr val="F17475"/>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05387" tIns="125377" rIns="205387" bIns="125377" numCol="1" spcCol="1270" anchor="ctr"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tabLst/>
              <a:defRPr/>
            </a:pPr>
            <a:endParaRPr kumimoji="0" lang="zh-CN" altLang="en-US" sz="4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任意多边形: 形状 10"/>
          <p:cNvSpPr/>
          <p:nvPr/>
        </p:nvSpPr>
        <p:spPr>
          <a:xfrm>
            <a:off x="2443479" y="4093372"/>
            <a:ext cx="5788456" cy="1620000"/>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01B3C5">
              <a:alpha val="10000"/>
            </a:srgbClr>
          </a:solidFill>
          <a:ln>
            <a:solidFill>
              <a:srgbClr val="01B3C5"/>
            </a:solid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68678" rIns="101063" bIns="68679" numCol="1" spcCol="1270" anchor="ctr" anchorCtr="0">
            <a:noAutofit/>
          </a:bodyPr>
          <a:lstStyle/>
          <a:p>
            <a:pPr marL="171450" marR="0" lvl="1" indent="-171450" algn="l" defTabSz="755650" rtl="0" eaLnBrk="1" fontAlgn="auto" latinLnBrk="0" hangingPunct="1">
              <a:lnSpc>
                <a:spcPct val="90000"/>
              </a:lnSpc>
              <a:spcBef>
                <a:spcPct val="0"/>
              </a:spcBef>
              <a:spcAft>
                <a:spcPct val="15000"/>
              </a:spcAft>
              <a:buClrTx/>
              <a:buSzTx/>
              <a:buFontTx/>
              <a:buChar char="•"/>
              <a:tabLst/>
              <a:defRPr/>
            </a:pPr>
            <a:endParaRPr kumimoji="0" lang="zh-CN" altLang="en-US" sz="1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a:p>
            <a:pPr marL="171450" marR="0" lvl="1" indent="-171450" algn="l" defTabSz="755650" rtl="0" eaLnBrk="1" fontAlgn="auto" latinLnBrk="0" hangingPunct="1">
              <a:lnSpc>
                <a:spcPct val="90000"/>
              </a:lnSpc>
              <a:spcBef>
                <a:spcPct val="0"/>
              </a:spcBef>
              <a:spcAft>
                <a:spcPct val="15000"/>
              </a:spcAft>
              <a:buClrTx/>
              <a:buSzTx/>
              <a:buFontTx/>
              <a:buChar char="•"/>
              <a:tabLst/>
              <a:defRPr/>
            </a:pPr>
            <a:endParaRPr kumimoji="0" lang="zh-CN" altLang="en-US" sz="17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2" name="任意多边形: 形状 11"/>
          <p:cNvSpPr/>
          <p:nvPr/>
        </p:nvSpPr>
        <p:spPr>
          <a:xfrm>
            <a:off x="456791" y="4150718"/>
            <a:ext cx="1922747" cy="1548000"/>
          </a:xfrm>
          <a:custGeom>
            <a:avLst/>
            <a:gdLst>
              <a:gd name="connsiteX0" fmla="*/ 0 w 2926080"/>
              <a:gd name="connsiteY0" fmla="*/ 154893 h 929341"/>
              <a:gd name="connsiteX1" fmla="*/ 154893 w 2926080"/>
              <a:gd name="connsiteY1" fmla="*/ 0 h 929341"/>
              <a:gd name="connsiteX2" fmla="*/ 2771187 w 2926080"/>
              <a:gd name="connsiteY2" fmla="*/ 0 h 929341"/>
              <a:gd name="connsiteX3" fmla="*/ 2926080 w 2926080"/>
              <a:gd name="connsiteY3" fmla="*/ 154893 h 929341"/>
              <a:gd name="connsiteX4" fmla="*/ 2926080 w 2926080"/>
              <a:gd name="connsiteY4" fmla="*/ 774448 h 929341"/>
              <a:gd name="connsiteX5" fmla="*/ 2771187 w 2926080"/>
              <a:gd name="connsiteY5" fmla="*/ 929341 h 929341"/>
              <a:gd name="connsiteX6" fmla="*/ 154893 w 2926080"/>
              <a:gd name="connsiteY6" fmla="*/ 929341 h 929341"/>
              <a:gd name="connsiteX7" fmla="*/ 0 w 2926080"/>
              <a:gd name="connsiteY7" fmla="*/ 774448 h 929341"/>
              <a:gd name="connsiteX8" fmla="*/ 0 w 2926080"/>
              <a:gd name="connsiteY8" fmla="*/ 154893 h 92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6080" h="929341">
                <a:moveTo>
                  <a:pt x="0" y="154893"/>
                </a:moveTo>
                <a:cubicBezTo>
                  <a:pt x="0" y="69348"/>
                  <a:pt x="69348" y="0"/>
                  <a:pt x="154893" y="0"/>
                </a:cubicBezTo>
                <a:lnTo>
                  <a:pt x="2771187" y="0"/>
                </a:lnTo>
                <a:cubicBezTo>
                  <a:pt x="2856732" y="0"/>
                  <a:pt x="2926080" y="69348"/>
                  <a:pt x="2926080" y="154893"/>
                </a:cubicBezTo>
                <a:lnTo>
                  <a:pt x="2926080" y="774448"/>
                </a:lnTo>
                <a:cubicBezTo>
                  <a:pt x="2926080" y="859993"/>
                  <a:pt x="2856732" y="929341"/>
                  <a:pt x="2771187" y="929341"/>
                </a:cubicBezTo>
                <a:lnTo>
                  <a:pt x="154893" y="929341"/>
                </a:lnTo>
                <a:cubicBezTo>
                  <a:pt x="69348" y="929341"/>
                  <a:pt x="0" y="859993"/>
                  <a:pt x="0" y="774448"/>
                </a:cubicBezTo>
                <a:lnTo>
                  <a:pt x="0" y="154893"/>
                </a:lnTo>
                <a:close/>
              </a:path>
            </a:pathLst>
          </a:custGeom>
          <a:ln w="28575">
            <a:solidFill>
              <a:srgbClr val="01B3C5"/>
            </a:solidFill>
          </a:ln>
        </p:spPr>
        <p:style>
          <a:lnRef idx="3">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05387" tIns="125377" rIns="205387" bIns="125377" numCol="1" spcCol="1270" anchor="ctr"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tabLst/>
              <a:defRPr/>
            </a:pPr>
            <a:endParaRPr kumimoji="0" lang="zh-CN" altLang="en-US" sz="42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文本框 14"/>
          <p:cNvSpPr txBox="1"/>
          <p:nvPr/>
        </p:nvSpPr>
        <p:spPr>
          <a:xfrm>
            <a:off x="417687" y="4693885"/>
            <a:ext cx="189386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Citizen</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文本框 15"/>
          <p:cNvSpPr txBox="1"/>
          <p:nvPr/>
        </p:nvSpPr>
        <p:spPr>
          <a:xfrm>
            <a:off x="2611704" y="2184285"/>
            <a:ext cx="5324673"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000"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Refers </a:t>
            </a:r>
            <a:r>
              <a:rPr lang="en-US" altLang="zh-CN" sz="20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to</a:t>
            </a:r>
            <a:r>
              <a:rPr lang="zh-CN" altLang="en-US" sz="20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20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an individual’s legal identity of belonging to a particular nation, representing the close legal relationship between individuals and the nation.</a:t>
            </a:r>
            <a:endParaRPr lang="zh-CN" altLang="en-US" sz="2000"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本框 16"/>
          <p:cNvSpPr txBox="1"/>
          <p:nvPr/>
        </p:nvSpPr>
        <p:spPr>
          <a:xfrm>
            <a:off x="471233" y="2615173"/>
            <a:ext cx="189386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Nationality</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文本框 18"/>
          <p:cNvSpPr txBox="1"/>
          <p:nvPr/>
        </p:nvSpPr>
        <p:spPr>
          <a:xfrm>
            <a:off x="2611704" y="4109109"/>
            <a:ext cx="5597611" cy="1631216"/>
          </a:xfrm>
          <a:prstGeom prst="rect">
            <a:avLst/>
          </a:prstGeom>
          <a:noFill/>
        </p:spPr>
        <p:txBody>
          <a:bodyPr wrap="square">
            <a:spAutoFit/>
          </a:bodyPr>
          <a:lstStyle/>
          <a:p>
            <a:pPr algn="just">
              <a:defRPr/>
            </a:pPr>
            <a:r>
              <a:rPr kumimoji="0" lang="en-US" altLang="zh-TW" sz="2000" b="0"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Refers to the </a:t>
            </a:r>
            <a:r>
              <a:rPr kumimoji="0" lang="en-US" altLang="zh-TW" sz="2000" b="0"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individuals </a:t>
            </a:r>
            <a:r>
              <a:rPr lang="en-US" altLang="zh-TW" sz="2000" kern="100" dirty="0">
                <a:latin typeface="Times New Roman" panose="02020603050405020304" pitchFamily="18" charset="0"/>
                <a:ea typeface="DFKai-SB" panose="03000509000000000000" pitchFamily="65" charset="-120"/>
                <a:cs typeface="Times New Roman" panose="02020603050405020304" pitchFamily="18" charset="0"/>
              </a:rPr>
              <a:t>who</a:t>
            </a:r>
            <a:r>
              <a:rPr kumimoji="0" lang="en-US" altLang="zh-TW" sz="2000" b="0"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have a particular </a:t>
            </a:r>
            <a:r>
              <a:rPr kumimoji="0" lang="en-US" altLang="zh-TW" sz="2000" b="0"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nationality.</a:t>
            </a:r>
            <a:r>
              <a:rPr kumimoji="0" lang="en-US" altLang="zh-TW" sz="2000" b="0" i="0" u="none" strike="noStrike" kern="1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kern="100" dirty="0" smtClean="0">
                <a:latin typeface="Times New Roman" panose="02020603050405020304" pitchFamily="18" charset="0"/>
                <a:ea typeface="DFKai-SB" panose="03000509000000000000" pitchFamily="65" charset="-120"/>
                <a:cs typeface="Times New Roman" panose="02020603050405020304" pitchFamily="18" charset="0"/>
              </a:rPr>
              <a:t>He / She who is </a:t>
            </a:r>
            <a:r>
              <a:rPr lang="en-US" altLang="zh-TW" sz="2000" kern="100" dirty="0">
                <a:latin typeface="Times New Roman" panose="02020603050405020304" pitchFamily="18" charset="0"/>
                <a:ea typeface="DFKai-SB" panose="03000509000000000000" pitchFamily="65" charset="-120"/>
                <a:cs typeface="Times New Roman" panose="02020603050405020304" pitchFamily="18" charset="0"/>
              </a:rPr>
              <a:t>governed by the law of </a:t>
            </a:r>
            <a:r>
              <a:rPr lang="en-US" altLang="zh-TW" sz="2000" kern="100" dirty="0" smtClean="0">
                <a:latin typeface="Times New Roman" panose="02020603050405020304" pitchFamily="18" charset="0"/>
                <a:ea typeface="DFKai-SB" panose="03000509000000000000" pitchFamily="65" charset="-120"/>
                <a:cs typeface="Times New Roman" panose="02020603050405020304" pitchFamily="18" charset="0"/>
              </a:rPr>
              <a:t>that nation, shall </a:t>
            </a:r>
            <a:r>
              <a:rPr kumimoji="0" lang="en-US" altLang="zh-TW" sz="2000" b="0"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enjoy the </a:t>
            </a:r>
            <a:r>
              <a:rPr lang="en-US" altLang="zh-TW" sz="2000" kern="100" dirty="0" smtClean="0">
                <a:latin typeface="Times New Roman" panose="02020603050405020304" pitchFamily="18" charset="0"/>
                <a:ea typeface="DFKai-SB" panose="03000509000000000000" pitchFamily="65" charset="-120"/>
                <a:cs typeface="Times New Roman" panose="02020603050405020304" pitchFamily="18" charset="0"/>
              </a:rPr>
              <a:t>rights </a:t>
            </a:r>
            <a:r>
              <a:rPr lang="en-US" altLang="zh-TW" sz="2000" kern="100" dirty="0">
                <a:latin typeface="Times New Roman" panose="02020603050405020304" pitchFamily="18" charset="0"/>
                <a:ea typeface="DFKai-SB" panose="03000509000000000000" pitchFamily="65" charset="-120"/>
                <a:cs typeface="Times New Roman" panose="02020603050405020304" pitchFamily="18" charset="0"/>
              </a:rPr>
              <a:t>and </a:t>
            </a:r>
            <a:r>
              <a:rPr lang="en-US" altLang="zh-TW" sz="2000" kern="100" dirty="0" smtClean="0">
                <a:latin typeface="Times New Roman" panose="02020603050405020304" pitchFamily="18" charset="0"/>
                <a:ea typeface="DFKai-SB" panose="03000509000000000000" pitchFamily="65" charset="-120"/>
                <a:cs typeface="Times New Roman" panose="02020603050405020304" pitchFamily="18" charset="0"/>
              </a:rPr>
              <a:t>fulfil corresponding obligations prescribed </a:t>
            </a:r>
            <a:r>
              <a:rPr kumimoji="0" lang="en-US" altLang="zh-TW" sz="2000" b="0"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by </a:t>
            </a:r>
            <a:r>
              <a:rPr kumimoji="0" lang="en-US" altLang="zh-TW" sz="2000" b="0"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law of </a:t>
            </a:r>
            <a:r>
              <a:rPr kumimoji="0" lang="en-US" altLang="zh-TW" sz="2000" b="0"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that nation. </a:t>
            </a:r>
            <a:endParaRPr lang="en-US" altLang="zh-TW" sz="2000" kern="1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098" name="内容占位符 4"/>
          <p:cNvPicPr>
            <a:picLocks noGrp="1" noChangeAspect="1"/>
          </p:cNvPicPr>
          <p:nvPr>
            <p:ph idx="4294967295"/>
          </p:nvPr>
        </p:nvPicPr>
        <p:blipFill>
          <a:blip r:embed="rId2"/>
          <a:stretch>
            <a:fillRect/>
          </a:stretch>
        </p:blipFill>
        <p:spPr>
          <a:xfrm>
            <a:off x="8445364" y="3125092"/>
            <a:ext cx="3517751" cy="2712463"/>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4781">
            <a:off x="8995982" y="2899186"/>
            <a:ext cx="2203085" cy="3198026"/>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a:extLst>
              <a:ext uri="{FF2B5EF4-FFF2-40B4-BE49-F238E27FC236}">
                <a16:creationId xmlns:a16="http://schemas.microsoft.com/office/drawing/2014/main" id="{BD1D5ECD-4EFB-4762-A434-9285425BEE5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6298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4294967295"/>
          </p:nvPr>
        </p:nvSpPr>
        <p:spPr>
          <a:xfrm>
            <a:off x="6087189" y="2373218"/>
            <a:ext cx="5293360" cy="1089529"/>
          </a:xfrm>
        </p:spPr>
        <p:txBody>
          <a:bodyPr>
            <a:spAutoFit/>
          </a:bodyPr>
          <a:lstStyle/>
          <a:p>
            <a:pPr marL="0" indent="0" algn="just" fontAlgn="auto">
              <a:lnSpc>
                <a:spcPct val="120000"/>
              </a:lnSpc>
              <a:buNone/>
            </a:pPr>
            <a:r>
              <a:rPr lang="en-US" altLang="zh-TW" sz="1800" dirty="0">
                <a:latin typeface="Times New Roman" panose="02020603050405020304" pitchFamily="18" charset="0"/>
                <a:ea typeface="DFKai-SB" panose="03000509000000000000" pitchFamily="65" charset="-120"/>
                <a:cs typeface="Times New Roman" panose="02020603050405020304" pitchFamily="18" charset="0"/>
                <a:sym typeface="+mn-ea"/>
              </a:rPr>
              <a:t>The People’s Republic of China is a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sym typeface="+mn-ea"/>
              </a:rPr>
              <a:t>unitary multinational state;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sym typeface="+mn-ea"/>
              </a:rPr>
              <a:t>persons belonging to any of the nationalities in China shall have Chinese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sym typeface="+mn-ea"/>
              </a:rPr>
              <a:t>nationality. </a:t>
            </a:r>
            <a:endParaRPr lang="zh-CN" altLang="en-US"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图片 4"/>
          <p:cNvPicPr>
            <a:picLocks noChangeAspect="1"/>
          </p:cNvPicPr>
          <p:nvPr/>
        </p:nvPicPr>
        <p:blipFill>
          <a:blip r:embed="rId2" cstate="print"/>
          <a:stretch>
            <a:fillRect/>
          </a:stretch>
        </p:blipFill>
        <p:spPr>
          <a:xfrm>
            <a:off x="1007900" y="2443941"/>
            <a:ext cx="2071849" cy="2801793"/>
          </a:xfrm>
          <a:prstGeom prst="rect">
            <a:avLst/>
          </a:prstGeom>
        </p:spPr>
      </p:pic>
      <p:sp>
        <p:nvSpPr>
          <p:cNvPr id="7" name="矩形 6"/>
          <p:cNvSpPr/>
          <p:nvPr/>
        </p:nvSpPr>
        <p:spPr>
          <a:xfrm>
            <a:off x="1365742" y="497359"/>
            <a:ext cx="934416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Chinese citizens are those who have the Chinese nationality </a:t>
            </a:r>
            <a:endParaRPr kumimoji="0" lang="zh-CN" altLang="en-US" sz="5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Bent Arrow 38"/>
          <p:cNvSpPr/>
          <p:nvPr/>
        </p:nvSpPr>
        <p:spPr>
          <a:xfrm rot="5400000" flipV="1">
            <a:off x="8232709" y="-260251"/>
            <a:ext cx="1123155" cy="5999153"/>
          </a:xfrm>
          <a:prstGeom prst="bentArrow">
            <a:avLst>
              <a:gd name="adj1" fmla="val 8213"/>
              <a:gd name="adj2" fmla="val 9761"/>
              <a:gd name="adj3" fmla="val 15723"/>
              <a:gd name="adj4" fmla="val 14497"/>
            </a:avLst>
          </a:prstGeom>
          <a:solidFill>
            <a:srgbClr val="F17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文本框 9"/>
          <p:cNvSpPr txBox="1"/>
          <p:nvPr/>
        </p:nvSpPr>
        <p:spPr>
          <a:xfrm>
            <a:off x="5859317" y="1414627"/>
            <a:ext cx="6343737" cy="707886"/>
          </a:xfrm>
          <a:prstGeom prst="rect">
            <a:avLst/>
          </a:prstGeom>
          <a:noFill/>
        </p:spPr>
        <p:txBody>
          <a:bodyPr wrap="square">
            <a:spAutoFit/>
          </a:bodyPr>
          <a:lstStyle/>
          <a:p>
            <a:pPr>
              <a:defRPr/>
            </a:pPr>
            <a:r>
              <a:rPr kumimoji="0" lang="en-US" altLang="zh-TW" sz="20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Article 2 of </a:t>
            </a:r>
            <a:r>
              <a:rPr kumimoji="0" lang="en-US" altLang="zh-TW" sz="2000" b="1" i="1"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lang="en-US" sz="2000" b="1" i="1" dirty="0">
                <a:latin typeface="Times New Roman" panose="02020603050405020304" pitchFamily="18" charset="0"/>
                <a:cs typeface="Times New Roman" panose="02020603050405020304" pitchFamily="18" charset="0"/>
              </a:rPr>
              <a:t>Nationality Law of </a:t>
            </a:r>
            <a:r>
              <a:rPr lang="en-US" altLang="zh-CN" sz="2000" b="1" i="1" dirty="0">
                <a:latin typeface="Times New Roman" panose="02020603050405020304" pitchFamily="18" charset="0"/>
                <a:cs typeface="Times New Roman" panose="02020603050405020304" pitchFamily="18" charset="0"/>
              </a:rPr>
              <a:t>the People’s Republic of China </a:t>
            </a:r>
            <a:r>
              <a:rPr lang="en-US" altLang="zh-CN" sz="2000" b="1" dirty="0">
                <a:latin typeface="Times New Roman" panose="02020603050405020304" pitchFamily="18" charset="0"/>
                <a:cs typeface="Times New Roman" panose="02020603050405020304" pitchFamily="18" charset="0"/>
              </a:rPr>
              <a:t>stipulates:</a:t>
            </a:r>
          </a:p>
        </p:txBody>
      </p:sp>
      <p:sp>
        <p:nvSpPr>
          <p:cNvPr id="11" name="内容占位符 3"/>
          <p:cNvSpPr txBox="1"/>
          <p:nvPr/>
        </p:nvSpPr>
        <p:spPr>
          <a:xfrm>
            <a:off x="6087189" y="4670673"/>
            <a:ext cx="5293360" cy="1060547"/>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1000"/>
              </a:spcBef>
              <a:spcAft>
                <a:spcPts val="0"/>
              </a:spcAft>
              <a:buClrTx/>
              <a:buSzTx/>
              <a:buFont typeface="Arial" panose="02080604020202020204" pitchFamily="34" charset="0"/>
              <a:buNone/>
              <a:tabLst/>
              <a:defRPr/>
            </a:pP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All persons holding the nationality of the People’s Republic of China are citizens of the People’s Republic of China. </a:t>
            </a:r>
          </a:p>
        </p:txBody>
      </p:sp>
      <p:sp>
        <p:nvSpPr>
          <p:cNvPr id="13" name="文本框 12"/>
          <p:cNvSpPr txBox="1"/>
          <p:nvPr/>
        </p:nvSpPr>
        <p:spPr>
          <a:xfrm>
            <a:off x="5972265" y="4081882"/>
            <a:ext cx="5293360" cy="830997"/>
          </a:xfrm>
          <a:prstGeom prst="rect">
            <a:avLst/>
          </a:prstGeom>
          <a:noFill/>
        </p:spPr>
        <p:txBody>
          <a:bodyPr wrap="square">
            <a:spAutoFit/>
          </a:bodyPr>
          <a:lstStyle/>
          <a:p>
            <a:pPr>
              <a:defRPr/>
            </a:pPr>
            <a:r>
              <a:rPr kumimoji="0" lang="en-US" altLang="zh-TW" sz="2000" b="1"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Article 33(1) of </a:t>
            </a:r>
            <a:r>
              <a:rPr kumimoji="0" lang="en-US" altLang="zh-TW" sz="2000" b="1" i="1"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lang="x-none" sz="2000" b="1" i="1" dirty="0">
                <a:latin typeface="Times New Roman" panose="02020603050405020304" pitchFamily="18" charset="0"/>
                <a:cs typeface="Times New Roman" panose="02020603050405020304" pitchFamily="18" charset="0"/>
              </a:rPr>
              <a:t>Constituion</a:t>
            </a:r>
            <a:r>
              <a:rPr lang="zh-CN" altLang="en-US" sz="2000" b="1" i="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stipulates:</a:t>
            </a:r>
            <a:endParaRPr lang="x-none"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Bent Arrow 38"/>
          <p:cNvSpPr/>
          <p:nvPr/>
        </p:nvSpPr>
        <p:spPr>
          <a:xfrm rot="5400000" flipV="1">
            <a:off x="8232710" y="2164419"/>
            <a:ext cx="1123155" cy="5869940"/>
          </a:xfrm>
          <a:prstGeom prst="bentArrow">
            <a:avLst>
              <a:gd name="adj1" fmla="val 8213"/>
              <a:gd name="adj2" fmla="val 9761"/>
              <a:gd name="adj3" fmla="val 15723"/>
              <a:gd name="adj4" fmla="val 14497"/>
            </a:avLst>
          </a:prstGeom>
          <a:solidFill>
            <a:srgbClr val="F17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792D2D7A-F883-4DC6-8F21-654CCBB39FE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040345" y="2420190"/>
            <a:ext cx="2146919" cy="2924695"/>
          </a:xfrm>
          <a:prstGeom prst="rect">
            <a:avLst/>
          </a:prstGeom>
        </p:spPr>
      </p:pic>
      <p:sp>
        <p:nvSpPr>
          <p:cNvPr id="12" name="TextBox 11">
            <a:extLst>
              <a:ext uri="{FF2B5EF4-FFF2-40B4-BE49-F238E27FC236}">
                <a16:creationId xmlns:a16="http://schemas.microsoft.com/office/drawing/2014/main" id="{1269B48C-9EDB-B449-884E-2C2CF544F7D9}"/>
              </a:ext>
            </a:extLst>
          </p:cNvPr>
          <p:cNvSpPr txBox="1"/>
          <p:nvPr/>
        </p:nvSpPr>
        <p:spPr>
          <a:xfrm>
            <a:off x="3127346" y="5351397"/>
            <a:ext cx="2548208" cy="523220"/>
          </a:xfrm>
          <a:prstGeom prst="rect">
            <a:avLst/>
          </a:prstGeom>
          <a:noFill/>
        </p:spPr>
        <p:txBody>
          <a:bodyPr wrap="square" rtlCol="0">
            <a:spAutoFit/>
          </a:bodyPr>
          <a:lstStyle/>
          <a:p>
            <a:r>
              <a:rPr lang="x-none" sz="1400" dirty="0" smtClean="0">
                <a:latin typeface="Times New Roman" panose="02020603050405020304" pitchFamily="18" charset="0"/>
                <a:cs typeface="Times New Roman" panose="02020603050405020304" pitchFamily="18" charset="0"/>
              </a:rPr>
              <a:t>Constitu</a:t>
            </a:r>
            <a:r>
              <a:rPr lang="en-US" sz="1400" dirty="0" smtClean="0">
                <a:latin typeface="Times New Roman" panose="02020603050405020304" pitchFamily="18" charset="0"/>
                <a:cs typeface="Times New Roman" panose="02020603050405020304" pitchFamily="18" charset="0"/>
              </a:rPr>
              <a:t>t</a:t>
            </a:r>
            <a:r>
              <a:rPr lang="x-none" sz="1400" dirty="0" smtClean="0">
                <a:latin typeface="Times New Roman" panose="02020603050405020304" pitchFamily="18" charset="0"/>
                <a:cs typeface="Times New Roman" panose="02020603050405020304" pitchFamily="18" charset="0"/>
              </a:rPr>
              <a:t>ion</a:t>
            </a:r>
            <a:r>
              <a:rPr lang="zh-CN" altLang="en-US" sz="1400" dirty="0" smtClean="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of the People’s Republic of China</a:t>
            </a:r>
            <a:endParaRPr lang="x-none"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7D2E19C-6025-9942-BDE2-FBE135AD884B}"/>
              </a:ext>
            </a:extLst>
          </p:cNvPr>
          <p:cNvSpPr txBox="1"/>
          <p:nvPr/>
        </p:nvSpPr>
        <p:spPr>
          <a:xfrm>
            <a:off x="984740" y="1424740"/>
            <a:ext cx="3910045" cy="95410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Published version of the Standing Committee of the</a:t>
            </a:r>
          </a:p>
          <a:p>
            <a:r>
              <a:rPr lang="en-US" sz="1400" dirty="0">
                <a:latin typeface="Times New Roman" panose="02020603050405020304" pitchFamily="18" charset="0"/>
                <a:cs typeface="Times New Roman" panose="02020603050405020304" pitchFamily="18" charset="0"/>
              </a:rPr>
              <a:t>National People’s Congress</a:t>
            </a:r>
          </a:p>
          <a:p>
            <a:r>
              <a:rPr lang="en-US" sz="1400" dirty="0">
                <a:latin typeface="Times New Roman" panose="02020603050405020304" pitchFamily="18" charset="0"/>
                <a:cs typeface="Times New Roman" panose="02020603050405020304" pitchFamily="18" charset="0"/>
              </a:rPr>
              <a:t>Nationality Law of </a:t>
            </a:r>
            <a:r>
              <a:rPr lang="en-US" altLang="zh-CN" sz="1400" dirty="0">
                <a:latin typeface="Times New Roman" panose="02020603050405020304" pitchFamily="18" charset="0"/>
                <a:cs typeface="Times New Roman" panose="02020603050405020304" pitchFamily="18" charset="0"/>
              </a:rPr>
              <a:t>the People’s Republic of China</a:t>
            </a:r>
          </a:p>
          <a:p>
            <a:r>
              <a:rPr lang="en-US" sz="1400" dirty="0">
                <a:latin typeface="Times New Roman" panose="02020603050405020304" pitchFamily="18" charset="0"/>
                <a:cs typeface="Times New Roman" panose="02020603050405020304" pitchFamily="18" charset="0"/>
              </a:rPr>
              <a:t>Chinese Democracy and Law Press</a:t>
            </a:r>
            <a:endParaRPr lang="x-none"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313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314" name="标题 1">
            <a:extLst>
              <a:ext uri="{FF2B5EF4-FFF2-40B4-BE49-F238E27FC236}">
                <a16:creationId xmlns:a16="http://schemas.microsoft.com/office/drawing/2014/main" id="{2AF9B095-F556-44DA-BBB4-AA848162FF44}"/>
              </a:ext>
            </a:extLst>
          </p:cNvPr>
          <p:cNvSpPr>
            <a:spLocks noGrp="1" noChangeArrowheads="1"/>
          </p:cNvSpPr>
          <p:nvPr>
            <p:ph type="title" idx="4294967295"/>
          </p:nvPr>
        </p:nvSpPr>
        <p:spPr>
          <a:xfrm>
            <a:off x="4616076" y="67642"/>
            <a:ext cx="8089873" cy="1067270"/>
          </a:xfrm>
        </p:spPr>
        <p:txBody>
          <a:bodyPr vert="horz" lIns="91440" tIns="45720" rIns="91440" bIns="45720" rtlCol="0" anchor="ctr">
            <a:noAutofit/>
          </a:bodyPr>
          <a:lstStyle/>
          <a:p>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Two ways of obtaining the Chinese nationality</a:t>
            </a:r>
            <a:endParaRPr lang="en-US" altLang="zh-CN" sz="2800" b="1" kern="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315" name="内容占位符 3">
            <a:extLst>
              <a:ext uri="{FF2B5EF4-FFF2-40B4-BE49-F238E27FC236}">
                <a16:creationId xmlns:a16="http://schemas.microsoft.com/office/drawing/2014/main" id="{0F104D8F-3084-4166-A9C6-CDB587C7C172}"/>
              </a:ext>
            </a:extLst>
          </p:cNvPr>
          <p:cNvSpPr>
            <a:spLocks noGrp="1" noChangeArrowheads="1"/>
          </p:cNvSpPr>
          <p:nvPr>
            <p:ph sz="half" idx="1"/>
          </p:nvPr>
        </p:nvSpPr>
        <p:spPr>
          <a:xfrm>
            <a:off x="684856" y="1134912"/>
            <a:ext cx="5321986" cy="5557858"/>
          </a:xfrm>
          <a:ln>
            <a:solidFill>
              <a:schemeClr val="tx1"/>
            </a:solidFill>
          </a:ln>
        </p:spPr>
        <p:txBody>
          <a:bodyPr vert="horz" lIns="91440" tIns="45720" rIns="91440" bIns="45720" rtlCol="0">
            <a:normAutofit/>
          </a:bodyPr>
          <a:lstStyle/>
          <a:p>
            <a:pPr marL="114300" algn="l">
              <a:lnSpc>
                <a:spcPct val="120000"/>
              </a:lnSpc>
            </a:pPr>
            <a:r>
              <a:rPr lang="en-US" altLang="zh-CN" b="1" dirty="0" smtClean="0">
                <a:latin typeface="Times New Roman" panose="02020603050405020304" pitchFamily="18" charset="0"/>
                <a:ea typeface="DFKai-SB" panose="03000509000000000000" pitchFamily="65" charset="-120"/>
                <a:cs typeface="Times New Roman" panose="02020603050405020304" pitchFamily="18" charset="0"/>
              </a:rPr>
              <a:t>Method One</a:t>
            </a:r>
            <a:r>
              <a:rPr lang="en-US" altLang="zh-CN" b="1" dirty="0">
                <a:latin typeface="Times New Roman" panose="02020603050405020304" pitchFamily="18" charset="0"/>
                <a:ea typeface="DFKai-SB" panose="03000509000000000000" pitchFamily="65" charset="-120"/>
                <a:cs typeface="Times New Roman" panose="02020603050405020304" pitchFamily="18" charset="0"/>
              </a:rPr>
              <a:t>: by birth</a:t>
            </a:r>
          </a:p>
          <a:p>
            <a:pPr marL="571500" indent="-457200" algn="just">
              <a:lnSpc>
                <a:spcPct val="110000"/>
              </a:lnSpc>
              <a:buAutoNum type="alphaUcPeriod"/>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Any person born in China whose parents are both Chinese nationals or one of whose parents is a Chinese national shall have Chinese nationality</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pPr marL="571500" indent="-457200" algn="just">
              <a:lnSpc>
                <a:spcPct val="110000"/>
              </a:lnSpc>
              <a:buAutoNum type="alphaUcPeriod"/>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Any person born abroad whose parents are both Chinese nationals or one of whose parents is a Chinese national shall have Chinese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nationality.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But a person whose parents are both Chinese nationals and have both settled abroad, or one of whose parents is a Chinese national and has settled abroad, and who has acquired foreign nationality at birth shall not have Chinese nationality.</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pPr marL="571500" indent="-457200" algn="l">
              <a:lnSpc>
                <a:spcPct val="110000"/>
              </a:lnSpc>
              <a:buAutoNum type="alphaUcPeriod"/>
            </a:pP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Any person born in China whose parents are stateless or of uncertain nationality and have settled in China shall have Chinese nationality. </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0" name="Rectangle 139">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2" name="Isosceles Triangle 141">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4" name="Isosceles Triangle 143">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6" name="Rectangle 145">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54</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9220" name="矩形 1">
            <a:extLst>
              <a:ext uri="{FF2B5EF4-FFF2-40B4-BE49-F238E27FC236}">
                <a16:creationId xmlns:a16="http://schemas.microsoft.com/office/drawing/2014/main" id="{313FE046-32D3-4473-8B2D-4A7FDEB63053}"/>
              </a:ext>
            </a:extLst>
          </p:cNvPr>
          <p:cNvSpPr>
            <a:spLocks noChangeArrowheads="1"/>
          </p:cNvSpPr>
          <p:nvPr/>
        </p:nvSpPr>
        <p:spPr bwMode="auto">
          <a:xfrm>
            <a:off x="6233133" y="1132912"/>
            <a:ext cx="4439568" cy="3947780"/>
          </a:xfrm>
          <a:prstGeom prst="rect">
            <a:avLst/>
          </a:prstGeom>
          <a:ln w="12700">
            <a:solidFill>
              <a:srgbClr val="0070C0"/>
            </a:solidFill>
          </a:ln>
        </p:spPr>
        <p:style>
          <a:lnRef idx="2">
            <a:schemeClr val="accent5"/>
          </a:lnRef>
          <a:fillRef idx="1">
            <a:schemeClr val="lt1"/>
          </a:fillRef>
          <a:effectRef idx="0">
            <a:schemeClr val="accent5"/>
          </a:effectRef>
          <a:fontRef idx="minor">
            <a:schemeClr val="dk1"/>
          </a:fontRef>
        </p:style>
        <p:txBody>
          <a:bodyPr wrap="square" lIns="108000" tIns="108000" bIns="144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114300">
              <a:buNone/>
            </a:pP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rPr>
              <a:t>Method Two</a:t>
            </a: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rPr>
              <a:t>: by </a:t>
            </a:r>
            <a:r>
              <a:rPr lang="en-US" altLang="zh-CN" sz="2400" b="1" dirty="0" smtClean="0">
                <a:latin typeface="Times New Roman" panose="02020603050405020304" pitchFamily="18" charset="0"/>
                <a:ea typeface="DFKai-SB" panose="03000509000000000000" pitchFamily="65" charset="-120"/>
                <a:cs typeface="Times New Roman" panose="02020603050405020304" pitchFamily="18" charset="0"/>
              </a:rPr>
              <a:t>application</a:t>
            </a:r>
          </a:p>
          <a:p>
            <a:pPr marL="114300">
              <a:buNone/>
            </a:pPr>
            <a:r>
              <a:rPr lang="en-US" altLang="zh-TW" sz="1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Foreign nationals or stateless persons who are willing to abide by China’s Constitution and laws and who meet one of the following conditions may be </a:t>
            </a:r>
            <a:r>
              <a:rPr lang="en-US" altLang="zh-TW" sz="18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naturalised</a:t>
            </a:r>
            <a:r>
              <a:rPr lang="en-US" altLang="zh-TW" sz="1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upon approval of their applications: </a:t>
            </a:r>
          </a:p>
          <a:p>
            <a:pPr marL="536575" lvl="0" indent="-457200" algn="just">
              <a:lnSpc>
                <a:spcPct val="120000"/>
              </a:lnSpc>
              <a:buNone/>
              <a:defRPr/>
            </a:pP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a:t>
            </a:r>
            <a:r>
              <a:rPr kumimoji="0" lang="en-US" altLang="zh-CN" sz="1800" b="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They are near relatives of Chinese nationals;</a:t>
            </a:r>
            <a:endPar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marL="536575" marR="0" lvl="0" indent="-45720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B.    </a:t>
            </a:r>
            <a:r>
              <a:rPr lang="en-US" altLang="zh-CN" sz="1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They have settled in China; or</a:t>
            </a:r>
            <a:endPar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marL="536575" marR="0" lvl="0" indent="-45720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C</a:t>
            </a:r>
            <a:r>
              <a:rPr kumimoji="0" lang="en-US" altLang="zh-CN" sz="1800" b="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lang="en-US" altLang="zh-CN" sz="18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They have other legitimate reasons.</a:t>
            </a:r>
            <a:endParaRPr kumimoji="0" lang="en-US" altLang="zh-CN"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marL="536575" marR="0" lvl="0" indent="-457200" algn="just" defTabSz="914400" rtl="0" eaLnBrk="1" fontAlgn="auto" latinLnBrk="0" hangingPunct="1">
              <a:lnSpc>
                <a:spcPct val="120000"/>
              </a:lnSpc>
              <a:spcBef>
                <a:spcPct val="20000"/>
              </a:spcBef>
              <a:spcAft>
                <a:spcPts val="0"/>
              </a:spcAft>
              <a:buClrTx/>
              <a:buSzTx/>
              <a:buFont typeface="Arial" panose="020B0604020202020204" pitchFamily="34" charset="0"/>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仿宋_GB2312" charset="-122"/>
              <a:cs typeface="Times New Roman" panose="02020603050405020304" pitchFamily="18" charset="0"/>
              <a:sym typeface="Calibri" panose="020F0502020204030204" pitchFamily="34" charset="0"/>
            </a:endParaRPr>
          </a:p>
        </p:txBody>
      </p:sp>
      <p:sp>
        <p:nvSpPr>
          <p:cNvPr id="3" name="Rectangle 2"/>
          <p:cNvSpPr/>
          <p:nvPr/>
        </p:nvSpPr>
        <p:spPr>
          <a:xfrm>
            <a:off x="7176264" y="5658390"/>
            <a:ext cx="4321183" cy="338554"/>
          </a:xfrm>
          <a:prstGeom prst="rect">
            <a:avLst/>
          </a:prstGeom>
        </p:spPr>
        <p:txBody>
          <a:bodyPr wrap="none">
            <a:spAutoFit/>
          </a:bodyPr>
          <a:lstStyle/>
          <a:p>
            <a:r>
              <a:rPr lang="en-US" sz="1600" i="1" dirty="0">
                <a:latin typeface="Times New Roman" panose="02020603050405020304" pitchFamily="18" charset="0"/>
                <a:cs typeface="Times New Roman" panose="02020603050405020304" pitchFamily="18" charset="0"/>
              </a:rPr>
              <a:t>Nationality Law of </a:t>
            </a:r>
            <a:r>
              <a:rPr lang="en-US" altLang="zh-CN" sz="1600" i="1" dirty="0">
                <a:latin typeface="Times New Roman" panose="02020603050405020304" pitchFamily="18" charset="0"/>
                <a:cs typeface="Times New Roman" panose="02020603050405020304" pitchFamily="18" charset="0"/>
              </a:rPr>
              <a:t>the People’s Republic of China</a:t>
            </a:r>
          </a:p>
        </p:txBody>
      </p:sp>
      <p:sp>
        <p:nvSpPr>
          <p:cNvPr id="5" name="矩形 4">
            <a:extLst>
              <a:ext uri="{FF2B5EF4-FFF2-40B4-BE49-F238E27FC236}">
                <a16:creationId xmlns:a16="http://schemas.microsoft.com/office/drawing/2014/main" id="{4906AEEB-B2ED-C742-9E52-D0994B942053}"/>
              </a:ext>
            </a:extLst>
          </p:cNvPr>
          <p:cNvSpPr/>
          <p:nvPr/>
        </p:nvSpPr>
        <p:spPr>
          <a:xfrm>
            <a:off x="7194333" y="5992233"/>
            <a:ext cx="3936932"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https://www.immd.gov.hk/hkt/residents/immigration/chinese/law.html</a:t>
            </a:r>
            <a:endParaRPr kumimoji="0" lang="en-US"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5" name="圖形 14" descr="網頁設計 以實心填滿">
            <a:extLst>
              <a:ext uri="{FF2B5EF4-FFF2-40B4-BE49-F238E27FC236}">
                <a16:creationId xmlns:a16="http://schemas.microsoft.com/office/drawing/2014/main" id="{7B662E65-25BC-9447-AEA3-C00C27F68E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233133" y="5537394"/>
            <a:ext cx="961200" cy="961200"/>
          </a:xfrm>
          <a:prstGeom prst="rect">
            <a:avLst/>
          </a:prstGeom>
        </p:spPr>
      </p:pic>
      <p:sp>
        <p:nvSpPr>
          <p:cNvPr id="16" name="文本框 8">
            <a:extLst>
              <a:ext uri="{FF2B5EF4-FFF2-40B4-BE49-F238E27FC236}">
                <a16:creationId xmlns:a16="http://schemas.microsoft.com/office/drawing/2014/main" id="{782FF7B1-3515-DD4D-ADE3-ABD75F9C6987}"/>
              </a:ext>
            </a:extLst>
          </p:cNvPr>
          <p:cNvSpPr txBox="1"/>
          <p:nvPr/>
        </p:nvSpPr>
        <p:spPr>
          <a:xfrm>
            <a:off x="1728313" y="334390"/>
            <a:ext cx="28063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zh-CN" sz="28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Learning activity</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7" name="圖形 16" descr="棒球 以實心填滿">
            <a:extLst>
              <a:ext uri="{FF2B5EF4-FFF2-40B4-BE49-F238E27FC236}">
                <a16:creationId xmlns:a16="http://schemas.microsoft.com/office/drawing/2014/main" id="{09FF67BE-08A8-6E44-83E0-D930E528453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14060" y="126991"/>
            <a:ext cx="914400" cy="914400"/>
          </a:xfrm>
          <a:prstGeom prst="rect">
            <a:avLst/>
          </a:prstGeom>
        </p:spPr>
      </p:pic>
    </p:spTree>
    <p:extLst>
      <p:ext uri="{BB962C8B-B14F-4D97-AF65-F5344CB8AC3E}">
        <p14:creationId xmlns:p14="http://schemas.microsoft.com/office/powerpoint/2010/main" val="2224897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73439ABF-C4D5-4AD1-909E-0C7728CF343F}"/>
              </a:ext>
            </a:extLst>
          </p:cNvPr>
          <p:cNvSpPr>
            <a:spLocks noGrp="1" noChangeArrowheads="1"/>
          </p:cNvSpPr>
          <p:nvPr>
            <p:ph type="title"/>
          </p:nvPr>
        </p:nvSpPr>
        <p:spPr bwMode="auto">
          <a:xfrm>
            <a:off x="842893" y="-258768"/>
            <a:ext cx="10515600"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The Chinese government does not </a:t>
            </a:r>
            <a:r>
              <a:rPr lang="en-US" altLang="zh-TW" sz="2800" b="1" dirty="0" err="1">
                <a:latin typeface="Times New Roman" panose="02020603050405020304" pitchFamily="18" charset="0"/>
                <a:ea typeface="DFKai-SB" panose="03000509000000000000" pitchFamily="65" charset="-120"/>
                <a:cs typeface="Times New Roman" panose="02020603050405020304" pitchFamily="18" charset="0"/>
              </a:rPr>
              <a:t>recognise</a:t>
            </a:r>
            <a:r>
              <a:rPr lang="en-US" altLang="zh-TW" sz="2800" b="1" dirty="0">
                <a:latin typeface="Times New Roman" panose="02020603050405020304" pitchFamily="18" charset="0"/>
                <a:ea typeface="DFKai-SB" panose="03000509000000000000" pitchFamily="65" charset="-120"/>
                <a:cs typeface="Times New Roman" panose="02020603050405020304" pitchFamily="18" charset="0"/>
              </a:rPr>
              <a:t> dual</a:t>
            </a:r>
            <a:r>
              <a:rPr kumimoji="0" lang="en-US" altLang="zh-TW" sz="28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nationality</a:t>
            </a:r>
            <a:endParaRPr kumimoji="0" lang="zh-CN" altLang="en-US" sz="2800" b="1"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pic>
        <p:nvPicPr>
          <p:cNvPr id="7" name="内容占位符 5" descr="1.jpeg">
            <a:extLst>
              <a:ext uri="{FF2B5EF4-FFF2-40B4-BE49-F238E27FC236}">
                <a16:creationId xmlns:a16="http://schemas.microsoft.com/office/drawing/2014/main" id="{1A16BAAA-60B8-4C26-9EDF-B11D090AAF60}"/>
              </a:ext>
            </a:extLst>
          </p:cNvPr>
          <p:cNvPicPr>
            <a:picLocks noGrp="1" noChangeAspect="1" noChangeArrowheads="1"/>
          </p:cNvPicPr>
          <p:nvPr>
            <p:ph idx="1"/>
          </p:nvPr>
        </p:nvPicPr>
        <p:blipFill>
          <a:blip r:embed="rId2"/>
          <a:stretch>
            <a:fillRect/>
          </a:stretch>
        </p:blipFill>
        <p:spPr bwMode="auto">
          <a:xfrm>
            <a:off x="1318048" y="954001"/>
            <a:ext cx="5341020" cy="2962597"/>
          </a:xfrm>
          <a:prstGeom prst="rect">
            <a:avLst/>
          </a:prstGeom>
        </p:spPr>
      </p:pic>
      <p:sp>
        <p:nvSpPr>
          <p:cNvPr id="8" name="内容占位符 2">
            <a:extLst>
              <a:ext uri="{FF2B5EF4-FFF2-40B4-BE49-F238E27FC236}">
                <a16:creationId xmlns:a16="http://schemas.microsoft.com/office/drawing/2014/main" id="{209D1A05-280E-4203-81AF-F36AD19CAA9B}"/>
              </a:ext>
            </a:extLst>
          </p:cNvPr>
          <p:cNvSpPr txBox="1">
            <a:spLocks noChangeArrowheads="1"/>
          </p:cNvSpPr>
          <p:nvPr/>
        </p:nvSpPr>
        <p:spPr>
          <a:xfrm>
            <a:off x="7651469" y="619721"/>
            <a:ext cx="4141031"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Different </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countries have different policies for nationality. Some countries </a:t>
            </a:r>
            <a:r>
              <a:rPr lang="en-US" altLang="zh-TW" sz="24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recognise</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dual nationality,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while others do not.</a:t>
            </a:r>
          </a:p>
          <a:p>
            <a:pPr algn="just">
              <a:lnSpc>
                <a:spcPct val="100000"/>
              </a:lnSpc>
              <a:defRPr/>
            </a:pPr>
            <a:r>
              <a:rPr kumimoji="0" lang="en-US" altLang="zh-TW"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Article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3 </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of the</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 </a:t>
            </a:r>
            <a:r>
              <a:rPr lang="en-US" sz="2400" dirty="0">
                <a:latin typeface="Times New Roman" panose="02020603050405020304" pitchFamily="18" charset="0"/>
                <a:cs typeface="Times New Roman" panose="02020603050405020304" pitchFamily="18" charset="0"/>
              </a:rPr>
              <a:t>Nationality Law of </a:t>
            </a:r>
            <a:r>
              <a:rPr lang="en-US" altLang="zh-CN" sz="2400" dirty="0">
                <a:latin typeface="Times New Roman" panose="02020603050405020304" pitchFamily="18" charset="0"/>
                <a:cs typeface="Times New Roman" panose="02020603050405020304" pitchFamily="18" charset="0"/>
              </a:rPr>
              <a:t>the People’s Republic of China stipulates that dual nationality is not </a:t>
            </a:r>
            <a:r>
              <a:rPr lang="en-US" altLang="zh-CN" sz="2400" dirty="0" err="1">
                <a:latin typeface="Times New Roman" panose="02020603050405020304" pitchFamily="18" charset="0"/>
                <a:cs typeface="Times New Roman" panose="02020603050405020304" pitchFamily="18" charset="0"/>
              </a:rPr>
              <a:t>recognised</a:t>
            </a:r>
            <a:r>
              <a:rPr lang="en-US" altLang="zh-CN" sz="2400" dirty="0">
                <a:latin typeface="Times New Roman" panose="02020603050405020304" pitchFamily="18" charset="0"/>
                <a:cs typeface="Times New Roman" panose="02020603050405020304" pitchFamily="18" charset="0"/>
              </a:rPr>
              <a:t> for any Chinese national.</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TextBox 1">
            <a:extLst>
              <a:ext uri="{FF2B5EF4-FFF2-40B4-BE49-F238E27FC236}">
                <a16:creationId xmlns:a16="http://schemas.microsoft.com/office/drawing/2014/main" id="{8E84ED25-532C-B14E-8F5C-5B73EA86FD5D}"/>
              </a:ext>
            </a:extLst>
          </p:cNvPr>
          <p:cNvSpPr txBox="1"/>
          <p:nvPr/>
        </p:nvSpPr>
        <p:spPr>
          <a:xfrm>
            <a:off x="325646" y="4005810"/>
            <a:ext cx="7325823" cy="289310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Nationality Law of </a:t>
            </a:r>
            <a:r>
              <a:rPr lang="en-US" altLang="zh-CN" sz="1400" dirty="0">
                <a:latin typeface="Times New Roman" panose="02020603050405020304" pitchFamily="18" charset="0"/>
                <a:cs typeface="Times New Roman" panose="02020603050405020304" pitchFamily="18" charset="0"/>
              </a:rPr>
              <a:t>the People’s Republic of China</a:t>
            </a:r>
          </a:p>
          <a:p>
            <a:r>
              <a:rPr lang="en-US" altLang="zh-CN" sz="1400" dirty="0">
                <a:latin typeface="Times New Roman" panose="02020603050405020304" pitchFamily="18" charset="0"/>
                <a:cs typeface="Times New Roman" panose="02020603050405020304" pitchFamily="18" charset="0"/>
              </a:rPr>
              <a:t>(Adopted at the Third Session of the Fifth National People’s Congress, 10 September </a:t>
            </a:r>
          </a:p>
          <a:p>
            <a:r>
              <a:rPr lang="en-US" altLang="zh-CN" sz="1400" dirty="0">
                <a:latin typeface="Times New Roman" panose="02020603050405020304" pitchFamily="18" charset="0"/>
                <a:cs typeface="Times New Roman" panose="02020603050405020304" pitchFamily="18" charset="0"/>
              </a:rPr>
              <a:t>1980)</a:t>
            </a:r>
          </a:p>
          <a:p>
            <a:endParaRPr lang="x-none" sz="1400" dirty="0">
              <a:latin typeface="Times New Roman" panose="02020603050405020304" pitchFamily="18" charset="0"/>
              <a:cs typeface="Times New Roman" panose="02020603050405020304" pitchFamily="18" charset="0"/>
            </a:endParaRPr>
          </a:p>
          <a:p>
            <a:r>
              <a:rPr lang="x-none" sz="1400" dirty="0">
                <a:latin typeface="Times New Roman" panose="02020603050405020304" pitchFamily="18" charset="0"/>
                <a:cs typeface="Times New Roman" panose="02020603050405020304" pitchFamily="18" charset="0"/>
              </a:rPr>
              <a:t>Article 1 This Law is applicable to the acquisition, loss and restoration of nationality of the People’s Republic of China</a:t>
            </a:r>
            <a:r>
              <a:rPr lang="x-none" sz="1400" dirty="0" smtClean="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 </a:t>
            </a:r>
            <a:endParaRPr lang="x-none" sz="1400" dirty="0">
              <a:latin typeface="Times New Roman" panose="02020603050405020304" pitchFamily="18" charset="0"/>
              <a:cs typeface="Times New Roman" panose="02020603050405020304" pitchFamily="18" charset="0"/>
            </a:endParaRPr>
          </a:p>
          <a:p>
            <a:r>
              <a:rPr lang="x-none" sz="1400" dirty="0">
                <a:latin typeface="Times New Roman" panose="02020603050405020304" pitchFamily="18" charset="0"/>
                <a:cs typeface="Times New Roman" panose="02020603050405020304" pitchFamily="18" charset="0"/>
              </a:rPr>
              <a:t>Article 2 </a:t>
            </a:r>
            <a:r>
              <a:rPr lang="en-US" altLang="zh-TW" sz="1400" dirty="0">
                <a:latin typeface="Times New Roman" panose="02020603050405020304" pitchFamily="18" charset="0"/>
                <a:cs typeface="Times New Roman" panose="02020603050405020304" pitchFamily="18" charset="0"/>
              </a:rPr>
              <a:t>The People’s Republic of China is a unitary multinational state; persons belonging to any of the nationalities in China shall have Chinese nationality.</a:t>
            </a:r>
            <a:endParaRPr lang="x-none" sz="1400" dirty="0">
              <a:latin typeface="Times New Roman" panose="02020603050405020304" pitchFamily="18" charset="0"/>
              <a:cs typeface="Times New Roman" panose="02020603050405020304" pitchFamily="18" charset="0"/>
            </a:endParaRPr>
          </a:p>
          <a:p>
            <a:r>
              <a:rPr lang="x-none" sz="1400" u="sng" dirty="0">
                <a:latin typeface="Times New Roman" panose="02020603050405020304" pitchFamily="18" charset="0"/>
                <a:cs typeface="Times New Roman" panose="02020603050405020304" pitchFamily="18" charset="0"/>
              </a:rPr>
              <a:t>Article 3 The People’s Republic of China does not recognise dual nationality for any Chinese national. </a:t>
            </a:r>
          </a:p>
          <a:p>
            <a:r>
              <a:rPr lang="x-none" sz="1400" dirty="0">
                <a:latin typeface="Times New Roman" panose="02020603050405020304" pitchFamily="18" charset="0"/>
                <a:cs typeface="Times New Roman" panose="02020603050405020304" pitchFamily="18" charset="0"/>
              </a:rPr>
              <a:t>Article 4 </a:t>
            </a:r>
            <a:r>
              <a:rPr lang="en-US" altLang="zh-CN" sz="1400" dirty="0">
                <a:latin typeface="Times New Roman" panose="02020603050405020304" pitchFamily="18" charset="0"/>
                <a:cs typeface="Times New Roman" panose="02020603050405020304" pitchFamily="18" charset="0"/>
              </a:rPr>
              <a:t>Any person born in China whose parents are both Chinese nationals or one of whose parents is a Chinese national shall have Chinese nationality.</a:t>
            </a:r>
          </a:p>
          <a:p>
            <a:endParaRPr lang="x-none" sz="1400" dirty="0">
              <a:latin typeface="Times New Roman" panose="02020603050405020304" pitchFamily="18" charset="0"/>
              <a:cs typeface="Times New Roman" panose="02020603050405020304" pitchFamily="18" charset="0"/>
            </a:endParaRPr>
          </a:p>
        </p:txBody>
      </p:sp>
      <p:sp>
        <p:nvSpPr>
          <p:cNvPr id="9"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55</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00054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2854001-B4AF-4E18-9D2E-33E37F97A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434" name="标题 1">
            <a:extLst>
              <a:ext uri="{FF2B5EF4-FFF2-40B4-BE49-F238E27FC236}">
                <a16:creationId xmlns:a16="http://schemas.microsoft.com/office/drawing/2014/main" id="{7A080336-01AD-459D-82CA-1031C70836E7}"/>
              </a:ext>
            </a:extLst>
          </p:cNvPr>
          <p:cNvSpPr>
            <a:spLocks noGrp="1" noChangeArrowheads="1"/>
          </p:cNvSpPr>
          <p:nvPr>
            <p:ph type="title"/>
          </p:nvPr>
        </p:nvSpPr>
        <p:spPr>
          <a:xfrm>
            <a:off x="3890026" y="312523"/>
            <a:ext cx="8167923" cy="1536192"/>
          </a:xfrm>
        </p:spPr>
        <p:txBody>
          <a:bodyPr vert="horz" lIns="91440" tIns="45720" rIns="91440" bIns="45720" rtlCol="0" anchor="b">
            <a:normAutofit/>
          </a:bodyPr>
          <a:lstStyle/>
          <a:p>
            <a:pPr>
              <a:lnSpc>
                <a:spcPct val="100000"/>
              </a:lnSpc>
            </a:pPr>
            <a:r>
              <a:rPr lang="en-US" altLang="zh-TW" sz="2800" b="1" dirty="0" smtClean="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Stipulations on dual </a:t>
            </a:r>
            <a:r>
              <a:rPr lang="en-US" altLang="zh-TW"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nationality in </a:t>
            </a:r>
            <a:r>
              <a:rPr lang="en-US" sz="2800" b="1" dirty="0">
                <a:latin typeface="Times New Roman" panose="02020603050405020304" pitchFamily="18" charset="0"/>
                <a:cs typeface="Times New Roman" panose="02020603050405020304" pitchFamily="18" charset="0"/>
              </a:rPr>
              <a:t>Nationality Law of </a:t>
            </a:r>
            <a:r>
              <a:rPr lang="en-US" altLang="zh-CN" sz="2800" b="1" dirty="0">
                <a:latin typeface="Times New Roman" panose="02020603050405020304" pitchFamily="18" charset="0"/>
                <a:cs typeface="Times New Roman" panose="02020603050405020304" pitchFamily="18" charset="0"/>
              </a:rPr>
              <a:t>the People’s Republic of China</a:t>
            </a:r>
            <a:br>
              <a:rPr lang="en-US" altLang="zh-CN" sz="2800" b="1" dirty="0">
                <a:latin typeface="Times New Roman" panose="02020603050405020304" pitchFamily="18" charset="0"/>
                <a:cs typeface="Times New Roman" panose="02020603050405020304" pitchFamily="18" charset="0"/>
              </a:rPr>
            </a:br>
            <a:endParaRPr lang="en-US" altLang="zh-TW" sz="28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p:txBody>
      </p:sp>
      <p:sp>
        <p:nvSpPr>
          <p:cNvPr id="73" name="Rectangle 72">
            <a:extLst>
              <a:ext uri="{FF2B5EF4-FFF2-40B4-BE49-F238E27FC236}">
                <a16:creationId xmlns:a16="http://schemas.microsoft.com/office/drawing/2014/main" id="{8AEA628B-C8FF-4D0B-B111-F101F580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5" name="Rectangle 74">
            <a:extLst>
              <a:ext uri="{FF2B5EF4-FFF2-40B4-BE49-F238E27FC236}">
                <a16:creationId xmlns:a16="http://schemas.microsoft.com/office/drawing/2014/main" id="{42663BD0-064C-40FC-A331-F49FCA9536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矩形 1">
            <a:extLst>
              <a:ext uri="{FF2B5EF4-FFF2-40B4-BE49-F238E27FC236}">
                <a16:creationId xmlns:a16="http://schemas.microsoft.com/office/drawing/2014/main" id="{285F2871-1052-4FE1-BFC6-F0B127039C78}"/>
              </a:ext>
            </a:extLst>
          </p:cNvPr>
          <p:cNvSpPr/>
          <p:nvPr/>
        </p:nvSpPr>
        <p:spPr>
          <a:xfrm>
            <a:off x="438679" y="1539884"/>
            <a:ext cx="8283768" cy="4876649"/>
          </a:xfrm>
          <a:prstGeom prst="rect">
            <a:avLst/>
          </a:prstGeom>
        </p:spPr>
        <p:txBody>
          <a:bodyPr vert="horz" lIns="91440" tIns="45720" rIns="91440" bIns="45720" rtlCol="0">
            <a:noAutofit/>
          </a:bodyPr>
          <a:lstStyle/>
          <a:p>
            <a:pPr lvl="0" algn="just">
              <a:spcAft>
                <a:spcPts val="600"/>
              </a:spcAft>
              <a:defRPr/>
            </a:pPr>
            <a:r>
              <a:rPr kumimoji="0" lang="en-US" altLang="zh-TW"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Nationality Law of the People’s Republic of China explicitly stipulates </a:t>
            </a:r>
            <a:r>
              <a:rPr lang="en-US" altLang="zh-TW" sz="2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that the People’s Republic of China does not </a:t>
            </a:r>
            <a:r>
              <a:rPr lang="en-US" altLang="zh-TW" sz="22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recognise</a:t>
            </a:r>
            <a:r>
              <a:rPr lang="en-US" altLang="zh-TW" sz="2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dual </a:t>
            </a:r>
            <a:r>
              <a:rPr kumimoji="0" lang="en-US" altLang="zh-TW"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nationality for any Chinese </a:t>
            </a:r>
            <a:r>
              <a:rPr lang="en-US" altLang="zh-TW" sz="2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national</a:t>
            </a:r>
            <a:r>
              <a:rPr kumimoji="0" lang="en-US" altLang="zh-TW"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The attitudes held by the Chinese government concerning dual nationality are:</a:t>
            </a:r>
          </a:p>
          <a:p>
            <a:pPr marL="0" marR="0" lvl="0" indent="0" algn="just" defTabSz="914400" rtl="0" eaLnBrk="1" fontAlgn="auto" latinLnBrk="0" hangingPunct="1">
              <a:spcAft>
                <a:spcPts val="600"/>
              </a:spcAft>
              <a:buClrTx/>
              <a:buSzTx/>
              <a:buFontTx/>
              <a:buNone/>
              <a:tabLst/>
              <a:defRPr/>
            </a:pPr>
            <a:endParaRPr kumimoji="0" lang="en-US" altLang="zh-TW" sz="22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457200" marR="0" lvl="0" indent="-457200" algn="just" defTabSz="914400" rtl="0" eaLnBrk="1" fontAlgn="auto" latinLnBrk="0" hangingPunct="1">
              <a:spcAft>
                <a:spcPts val="600"/>
              </a:spcAft>
              <a:buClrTx/>
              <a:buSzTx/>
              <a:buFontTx/>
              <a:buAutoNum type="arabicPeriod"/>
              <a:tabLst/>
              <a:defRPr/>
            </a:pPr>
            <a:r>
              <a:rPr lang="en-US" altLang="zh-TW" sz="2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Any person shall have only one nationality. No Chinese national is allowed to have dual nationality.</a:t>
            </a:r>
          </a:p>
          <a:p>
            <a:pPr marL="457200" marR="0" lvl="0" indent="-457200" algn="just" defTabSz="914400" rtl="0" eaLnBrk="1" fontAlgn="auto" latinLnBrk="0" hangingPunct="1">
              <a:spcAft>
                <a:spcPts val="600"/>
              </a:spcAft>
              <a:buClrTx/>
              <a:buSzTx/>
              <a:buFontTx/>
              <a:buAutoNum type="arabicPeriod"/>
              <a:tabLst/>
              <a:defRPr/>
            </a:pPr>
            <a:r>
              <a:rPr lang="en-US" altLang="zh-TW" sz="2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Individuals’ wishes shall be respected. No individuals shall be coerced to choose nationality against their own free will. </a:t>
            </a:r>
          </a:p>
          <a:p>
            <a:pPr marL="457200" marR="0" lvl="0" indent="-457200" algn="just" defTabSz="914400" rtl="0" eaLnBrk="1" fontAlgn="auto" latinLnBrk="0" hangingPunct="1">
              <a:spcAft>
                <a:spcPts val="600"/>
              </a:spcAft>
              <a:buClrTx/>
              <a:buSzTx/>
              <a:buFontTx/>
              <a:buAutoNum type="arabicPeriod"/>
              <a:tabLst/>
              <a:defRPr/>
            </a:pPr>
            <a:r>
              <a:rPr lang="en-US" altLang="zh-TW" sz="2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Any Chinese national who has been </a:t>
            </a:r>
            <a:r>
              <a:rPr lang="en-US" altLang="zh-TW" sz="22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naturalised</a:t>
            </a:r>
            <a:r>
              <a:rPr lang="en-US" altLang="zh-TW" sz="2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as a foreign national or has acquired foreign nationality shall automatically lose Chinese nationality. However, the Chinese nationality can be restored when necessary.</a:t>
            </a:r>
          </a:p>
        </p:txBody>
      </p:sp>
      <p:sp>
        <p:nvSpPr>
          <p:cNvPr id="6" name="标题 1">
            <a:extLst>
              <a:ext uri="{FF2B5EF4-FFF2-40B4-BE49-F238E27FC236}">
                <a16:creationId xmlns:a16="http://schemas.microsoft.com/office/drawing/2014/main" id="{A2BA8E8E-D5F5-A249-9D64-253BA37A8B03}"/>
              </a:ext>
            </a:extLst>
          </p:cNvPr>
          <p:cNvSpPr txBox="1">
            <a:spLocks/>
          </p:cNvSpPr>
          <p:nvPr/>
        </p:nvSpPr>
        <p:spPr>
          <a:xfrm>
            <a:off x="1626888" y="543087"/>
            <a:ext cx="2396472" cy="914400"/>
          </a:xfrm>
          <a:prstGeom prst="rect">
            <a:avLst/>
          </a:prstGeom>
          <a:noFill/>
          <a:ln>
            <a:noFill/>
          </a:ln>
        </p:spPr>
        <p:txBody>
          <a:bodyPr vert="horz" wrap="square" lIns="68580" tIns="34290" rIns="68580" bIns="34290" numCol="1" rtlCol="0" anchor="t" anchorCtr="0" compatLnSpc="1">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altLang="zh-CN" sz="24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Supplementary information</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圖形 7" descr="說故事 以實心填滿">
            <a:extLst>
              <a:ext uri="{FF2B5EF4-FFF2-40B4-BE49-F238E27FC236}">
                <a16:creationId xmlns:a16="http://schemas.microsoft.com/office/drawing/2014/main" id="{3B847C41-E753-3C42-ADC9-40803DB8A11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63973" y="394920"/>
            <a:ext cx="914400" cy="914400"/>
          </a:xfrm>
          <a:prstGeom prst="rect">
            <a:avLst/>
          </a:prstGeom>
        </p:spPr>
      </p:pic>
      <p:pic>
        <p:nvPicPr>
          <p:cNvPr id="5" name="Picture 4"/>
          <p:cNvPicPr>
            <a:picLocks noChangeAspect="1"/>
          </p:cNvPicPr>
          <p:nvPr/>
        </p:nvPicPr>
        <p:blipFill>
          <a:blip r:embed="rId5"/>
          <a:stretch>
            <a:fillRect/>
          </a:stretch>
        </p:blipFill>
        <p:spPr>
          <a:xfrm>
            <a:off x="9161126" y="3019290"/>
            <a:ext cx="2304859" cy="3337060"/>
          </a:xfrm>
          <a:prstGeom prst="rect">
            <a:avLst/>
          </a:prstGeom>
        </p:spPr>
      </p:pic>
      <p:sp>
        <p:nvSpPr>
          <p:cNvPr id="11" name="TextBox 10">
            <a:extLst>
              <a:ext uri="{FF2B5EF4-FFF2-40B4-BE49-F238E27FC236}">
                <a16:creationId xmlns:a16="http://schemas.microsoft.com/office/drawing/2014/main" id="{CD06AD97-2158-8346-9E7A-86B37C26FBC8}"/>
              </a:ext>
            </a:extLst>
          </p:cNvPr>
          <p:cNvSpPr txBox="1"/>
          <p:nvPr/>
        </p:nvSpPr>
        <p:spPr>
          <a:xfrm>
            <a:off x="9106087" y="1414021"/>
            <a:ext cx="3018887" cy="138499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Published version of the Standing Committee of </a:t>
            </a:r>
            <a:r>
              <a:rPr lang="en-US" sz="1400" dirty="0" smtClean="0">
                <a:latin typeface="Times New Roman" panose="02020603050405020304" pitchFamily="18" charset="0"/>
                <a:cs typeface="Times New Roman" panose="02020603050405020304" pitchFamily="18" charset="0"/>
              </a:rPr>
              <a:t>the National </a:t>
            </a:r>
            <a:r>
              <a:rPr lang="en-US" sz="1400" dirty="0">
                <a:latin typeface="Times New Roman" panose="02020603050405020304" pitchFamily="18" charset="0"/>
                <a:cs typeface="Times New Roman" panose="02020603050405020304" pitchFamily="18" charset="0"/>
              </a:rPr>
              <a:t>People’s Congress</a:t>
            </a:r>
          </a:p>
          <a:p>
            <a:r>
              <a:rPr lang="en-US" sz="1400" dirty="0">
                <a:latin typeface="Times New Roman" panose="02020603050405020304" pitchFamily="18" charset="0"/>
                <a:cs typeface="Times New Roman" panose="02020603050405020304" pitchFamily="18" charset="0"/>
              </a:rPr>
              <a:t>Nationality Law of </a:t>
            </a:r>
            <a:r>
              <a:rPr lang="en-US" altLang="zh-CN" sz="1400" dirty="0">
                <a:latin typeface="Times New Roman" panose="02020603050405020304" pitchFamily="18" charset="0"/>
                <a:cs typeface="Times New Roman" panose="02020603050405020304" pitchFamily="18" charset="0"/>
              </a:rPr>
              <a:t>the People’s Republic of China</a:t>
            </a:r>
          </a:p>
          <a:p>
            <a:r>
              <a:rPr lang="en-US" sz="1400" dirty="0">
                <a:latin typeface="Times New Roman" panose="02020603050405020304" pitchFamily="18" charset="0"/>
                <a:cs typeface="Times New Roman" panose="02020603050405020304" pitchFamily="18" charset="0"/>
              </a:rPr>
              <a:t>Chinese Democracy and Law Press</a:t>
            </a:r>
            <a:endParaRPr lang="x-none" sz="1400" dirty="0">
              <a:latin typeface="Times New Roman" panose="02020603050405020304" pitchFamily="18" charset="0"/>
              <a:cs typeface="Times New Roman" panose="02020603050405020304" pitchFamily="18" charset="0"/>
            </a:endParaRPr>
          </a:p>
        </p:txBody>
      </p:sp>
      <p:sp>
        <p:nvSpPr>
          <p:cNvPr id="12"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56</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5573915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74588" y="240879"/>
            <a:ext cx="1167659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kern="1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Fundamental obligations </a:t>
            </a:r>
            <a:r>
              <a:rPr lang="en-US" altLang="zh-CN" sz="24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to be fulfilled by </a:t>
            </a:r>
            <a:r>
              <a:rPr lang="en-US" altLang="zh-CN" sz="2400" b="1" kern="100" dirty="0">
                <a:latin typeface="Times New Roman" panose="02020603050405020304" pitchFamily="18" charset="0"/>
                <a:ea typeface="DFKai-SB" panose="03000509000000000000" pitchFamily="65" charset="-120"/>
                <a:cs typeface="Times New Roman" panose="02020603050405020304" pitchFamily="18" charset="0"/>
                <a:sym typeface="+mn-ea"/>
              </a:rPr>
              <a:t>Chinese citizens </a:t>
            </a:r>
            <a:r>
              <a:rPr lang="en-US" altLang="zh-CN" sz="2400" b="1" kern="100" dirty="0" smtClean="0">
                <a:latin typeface="Times New Roman" panose="02020603050405020304" pitchFamily="18" charset="0"/>
                <a:ea typeface="DFKai-SB" panose="03000509000000000000" pitchFamily="65" charset="-120"/>
                <a:cs typeface="Times New Roman" panose="02020603050405020304" pitchFamily="18" charset="0"/>
                <a:sym typeface="+mn-ea"/>
              </a:rPr>
              <a:t>as set out in the </a:t>
            </a:r>
            <a:r>
              <a:rPr lang="en-US" altLang="zh-CN" sz="2400" b="1" kern="100" dirty="0">
                <a:latin typeface="Times New Roman" panose="02020603050405020304" pitchFamily="18" charset="0"/>
                <a:ea typeface="DFKai-SB" panose="03000509000000000000" pitchFamily="65" charset="-120"/>
                <a:cs typeface="Times New Roman" panose="02020603050405020304" pitchFamily="18" charset="0"/>
                <a:sym typeface="+mn-ea"/>
              </a:rPr>
              <a:t>Constitution</a:t>
            </a:r>
            <a:endParaRPr kumimoji="0" lang="zh-CN" altLang="en-US" sz="2400" b="1"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 name="组合 49"/>
          <p:cNvGrpSpPr/>
          <p:nvPr/>
        </p:nvGrpSpPr>
        <p:grpSpPr>
          <a:xfrm>
            <a:off x="3868775" y="1271976"/>
            <a:ext cx="3710940" cy="4769393"/>
            <a:chOff x="3615571" y="338723"/>
            <a:chExt cx="4853646" cy="4501779"/>
          </a:xfrm>
        </p:grpSpPr>
        <p:sp>
          <p:nvSpPr>
            <p:cNvPr id="51" name="Isosceles Triangle 91"/>
            <p:cNvSpPr/>
            <p:nvPr/>
          </p:nvSpPr>
          <p:spPr>
            <a:xfrm rot="18000000">
              <a:off x="4459574" y="873614"/>
              <a:ext cx="339583" cy="292623"/>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52" name="Donut 92"/>
            <p:cNvSpPr/>
            <p:nvPr/>
          </p:nvSpPr>
          <p:spPr>
            <a:xfrm flipH="1">
              <a:off x="4417760" y="338723"/>
              <a:ext cx="1003997" cy="1004416"/>
            </a:xfrm>
            <a:prstGeom prst="donut">
              <a:avLst>
                <a:gd name="adj" fmla="val 19079"/>
              </a:avLst>
            </a:prstGeom>
            <a:solidFill>
              <a:srgbClr val="F1747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4" name="组合 52"/>
            <p:cNvGrpSpPr>
              <a:grpSpLocks noChangeAspect="1"/>
            </p:cNvGrpSpPr>
            <p:nvPr/>
          </p:nvGrpSpPr>
          <p:grpSpPr>
            <a:xfrm>
              <a:off x="6654894" y="1138595"/>
              <a:ext cx="1784627" cy="1004400"/>
              <a:chOff x="7021691" y="940527"/>
              <a:chExt cx="2433582" cy="1369636"/>
            </a:xfrm>
          </p:grpSpPr>
          <p:sp>
            <p:nvSpPr>
              <p:cNvPr id="90" name="Isosceles Triangle 98"/>
              <p:cNvSpPr/>
              <p:nvPr/>
            </p:nvSpPr>
            <p:spPr>
              <a:xfrm rot="3600000" flipH="1">
                <a:off x="7841514" y="1625917"/>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91" name="Donut 99"/>
              <p:cNvSpPr/>
              <p:nvPr/>
            </p:nvSpPr>
            <p:spPr>
              <a:xfrm flipH="1">
                <a:off x="7021691" y="940527"/>
                <a:ext cx="1369065" cy="1369636"/>
              </a:xfrm>
              <a:prstGeom prst="donut">
                <a:avLst>
                  <a:gd name="adj" fmla="val 19079"/>
                </a:avLst>
              </a:prstGeom>
              <a:solidFill>
                <a:srgbClr val="01B3C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5" name="Group 100"/>
              <p:cNvGrpSpPr/>
              <p:nvPr/>
            </p:nvGrpSpPr>
            <p:grpSpPr>
              <a:xfrm flipH="1">
                <a:off x="7784549" y="1311953"/>
                <a:ext cx="1670724" cy="424248"/>
                <a:chOff x="1793075" y="1466851"/>
                <a:chExt cx="1371600" cy="348146"/>
              </a:xfrm>
              <a:solidFill>
                <a:srgbClr val="01B3C5"/>
              </a:solidFill>
            </p:grpSpPr>
            <p:sp>
              <p:nvSpPr>
                <p:cNvPr id="93" name="Round Same Side Corner Rectangle 101"/>
                <p:cNvSpPr/>
                <p:nvPr/>
              </p:nvSpPr>
              <p:spPr>
                <a:xfrm rot="16200000">
                  <a:off x="2305043" y="954883"/>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94" name="Text Placeholder 3"/>
                <p:cNvSpPr txBox="1"/>
                <p:nvPr/>
              </p:nvSpPr>
              <p:spPr>
                <a:xfrm>
                  <a:off x="1842706" y="1554930"/>
                  <a:ext cx="300437" cy="260067"/>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2</a:t>
                  </a:r>
                </a:p>
              </p:txBody>
            </p:sp>
          </p:grpSp>
        </p:grpSp>
        <p:grpSp>
          <p:nvGrpSpPr>
            <p:cNvPr id="7" name="组合 53"/>
            <p:cNvGrpSpPr>
              <a:grpSpLocks noChangeAspect="1"/>
            </p:cNvGrpSpPr>
            <p:nvPr/>
          </p:nvGrpSpPr>
          <p:grpSpPr>
            <a:xfrm>
              <a:off x="6684590" y="2793454"/>
              <a:ext cx="1784627" cy="1004400"/>
              <a:chOff x="7021691" y="940527"/>
              <a:chExt cx="2433582" cy="1369636"/>
            </a:xfrm>
          </p:grpSpPr>
          <p:sp>
            <p:nvSpPr>
              <p:cNvPr id="85" name="Isosceles Triangle 98"/>
              <p:cNvSpPr/>
              <p:nvPr/>
            </p:nvSpPr>
            <p:spPr>
              <a:xfrm rot="3600000" flipH="1">
                <a:off x="7841514" y="1625917"/>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86" name="Donut 99"/>
              <p:cNvSpPr/>
              <p:nvPr/>
            </p:nvSpPr>
            <p:spPr>
              <a:xfrm flipH="1">
                <a:off x="7021691" y="940527"/>
                <a:ext cx="1369065" cy="1369636"/>
              </a:xfrm>
              <a:prstGeom prst="donut">
                <a:avLst>
                  <a:gd name="adj" fmla="val 19079"/>
                </a:avLst>
              </a:prstGeom>
              <a:solidFill>
                <a:srgbClr val="92D050"/>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8" name="Group 100"/>
              <p:cNvGrpSpPr/>
              <p:nvPr/>
            </p:nvGrpSpPr>
            <p:grpSpPr>
              <a:xfrm flipH="1">
                <a:off x="7784549" y="1311953"/>
                <a:ext cx="1670724" cy="424248"/>
                <a:chOff x="1793075" y="1466851"/>
                <a:chExt cx="1371600" cy="348146"/>
              </a:xfrm>
              <a:solidFill>
                <a:srgbClr val="01B3C5"/>
              </a:solidFill>
            </p:grpSpPr>
            <p:sp>
              <p:nvSpPr>
                <p:cNvPr id="88" name="Round Same Side Corner Rectangle 101"/>
                <p:cNvSpPr/>
                <p:nvPr/>
              </p:nvSpPr>
              <p:spPr>
                <a:xfrm rot="16200000">
                  <a:off x="2305043" y="954883"/>
                  <a:ext cx="347664" cy="1371600"/>
                </a:xfrm>
                <a:prstGeom prst="round2SameRect">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89" name="Text Placeholder 3"/>
                <p:cNvSpPr txBox="1"/>
                <p:nvPr/>
              </p:nvSpPr>
              <p:spPr>
                <a:xfrm>
                  <a:off x="1842708" y="1554930"/>
                  <a:ext cx="300437" cy="260067"/>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4</a:t>
                  </a:r>
                </a:p>
              </p:txBody>
            </p:sp>
          </p:grpSp>
        </p:grpSp>
        <p:cxnSp>
          <p:nvCxnSpPr>
            <p:cNvPr id="55" name="Straight Connector 108"/>
            <p:cNvCxnSpPr/>
            <p:nvPr/>
          </p:nvCxnSpPr>
          <p:spPr>
            <a:xfrm>
              <a:off x="5421758" y="840931"/>
              <a:ext cx="1320556" cy="684817"/>
            </a:xfrm>
            <a:prstGeom prst="line">
              <a:avLst/>
            </a:prstGeom>
            <a:noFill/>
            <a:ln w="9525" cap="flat" cmpd="sng" algn="ctr">
              <a:solidFill>
                <a:srgbClr val="FFFFFF">
                  <a:lumMod val="75000"/>
                </a:srgbClr>
              </a:solidFill>
              <a:prstDash val="sysDot"/>
              <a:miter lim="800000"/>
            </a:ln>
            <a:effectLst/>
          </p:spPr>
        </p:cxnSp>
        <p:cxnSp>
          <p:nvCxnSpPr>
            <p:cNvPr id="56" name="Straight Connector 110"/>
            <p:cNvCxnSpPr/>
            <p:nvPr/>
          </p:nvCxnSpPr>
          <p:spPr>
            <a:xfrm rot="10800000" flipV="1">
              <a:off x="5421758" y="1813781"/>
              <a:ext cx="1320556" cy="684819"/>
            </a:xfrm>
            <a:prstGeom prst="line">
              <a:avLst/>
            </a:prstGeom>
            <a:noFill/>
            <a:ln w="9525" cap="flat" cmpd="sng" algn="ctr">
              <a:solidFill>
                <a:srgbClr val="FFFFFF">
                  <a:lumMod val="75000"/>
                </a:srgbClr>
              </a:solidFill>
              <a:prstDash val="sysDot"/>
              <a:miter lim="800000"/>
            </a:ln>
            <a:effectLst/>
          </p:spPr>
        </p:cxnSp>
        <p:cxnSp>
          <p:nvCxnSpPr>
            <p:cNvPr id="57" name="Straight Connector 111"/>
            <p:cNvCxnSpPr/>
            <p:nvPr/>
          </p:nvCxnSpPr>
          <p:spPr>
            <a:xfrm rot="10800000" flipV="1">
              <a:off x="5421758" y="3541972"/>
              <a:ext cx="1320556" cy="684819"/>
            </a:xfrm>
            <a:prstGeom prst="line">
              <a:avLst/>
            </a:prstGeom>
            <a:noFill/>
            <a:ln w="9525" cap="flat" cmpd="sng" algn="ctr">
              <a:solidFill>
                <a:srgbClr val="FFFFFF">
                  <a:lumMod val="75000"/>
                </a:srgbClr>
              </a:solidFill>
              <a:prstDash val="sysDot"/>
              <a:miter lim="800000"/>
            </a:ln>
            <a:effectLst/>
          </p:spPr>
        </p:cxnSp>
        <p:cxnSp>
          <p:nvCxnSpPr>
            <p:cNvPr id="58" name="Straight Connector 112"/>
            <p:cNvCxnSpPr/>
            <p:nvPr/>
          </p:nvCxnSpPr>
          <p:spPr>
            <a:xfrm>
              <a:off x="5421758" y="2544451"/>
              <a:ext cx="1320556" cy="684817"/>
            </a:xfrm>
            <a:prstGeom prst="line">
              <a:avLst/>
            </a:prstGeom>
            <a:noFill/>
            <a:ln w="9525" cap="flat" cmpd="sng" algn="ctr">
              <a:solidFill>
                <a:srgbClr val="FFFFFF">
                  <a:lumMod val="75000"/>
                </a:srgbClr>
              </a:solidFill>
              <a:prstDash val="sysDot"/>
              <a:miter lim="800000"/>
            </a:ln>
            <a:effectLst/>
          </p:spPr>
        </p:cxnSp>
        <p:sp>
          <p:nvSpPr>
            <p:cNvPr id="59" name="Isosceles Triangle 91"/>
            <p:cNvSpPr/>
            <p:nvPr/>
          </p:nvSpPr>
          <p:spPr>
            <a:xfrm rot="18000000">
              <a:off x="4459392" y="2513752"/>
              <a:ext cx="339583" cy="292623"/>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60" name="Donut 92"/>
            <p:cNvSpPr/>
            <p:nvPr/>
          </p:nvSpPr>
          <p:spPr>
            <a:xfrm flipH="1">
              <a:off x="4417578" y="1978861"/>
              <a:ext cx="1003997" cy="1004416"/>
            </a:xfrm>
            <a:prstGeom prst="donut">
              <a:avLst>
                <a:gd name="adj" fmla="val 19079"/>
              </a:avLst>
            </a:prstGeom>
            <a:solidFill>
              <a:srgbClr val="FFBF53"/>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61" name="Isosceles Triangle 91"/>
            <p:cNvSpPr/>
            <p:nvPr/>
          </p:nvSpPr>
          <p:spPr>
            <a:xfrm rot="18000000">
              <a:off x="4459906" y="4370977"/>
              <a:ext cx="339583" cy="292623"/>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62" name="Donut 92"/>
            <p:cNvSpPr/>
            <p:nvPr/>
          </p:nvSpPr>
          <p:spPr>
            <a:xfrm flipH="1">
              <a:off x="4418092" y="3836086"/>
              <a:ext cx="1003997" cy="1004416"/>
            </a:xfrm>
            <a:prstGeom prst="donut">
              <a:avLst>
                <a:gd name="adj" fmla="val 19079"/>
              </a:avLst>
            </a:prstGeom>
            <a:solidFill>
              <a:srgbClr val="C6588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9" name="Group 93"/>
            <p:cNvGrpSpPr/>
            <p:nvPr/>
          </p:nvGrpSpPr>
          <p:grpSpPr>
            <a:xfrm flipH="1">
              <a:off x="3615753" y="644379"/>
              <a:ext cx="1225218" cy="310689"/>
              <a:chOff x="1793077" y="1463668"/>
              <a:chExt cx="1371600" cy="347664"/>
            </a:xfrm>
            <a:solidFill>
              <a:srgbClr val="F17475"/>
            </a:solidFill>
          </p:grpSpPr>
          <p:sp>
            <p:nvSpPr>
              <p:cNvPr id="83" name="Round Same Side Corner Rectangle 94"/>
              <p:cNvSpPr/>
              <p:nvPr/>
            </p:nvSpPr>
            <p:spPr>
              <a:xfrm rot="5400000" flipH="1">
                <a:off x="2305045" y="951700"/>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84" name="Text Placeholder 3"/>
              <p:cNvSpPr txBox="1"/>
              <p:nvPr/>
            </p:nvSpPr>
            <p:spPr>
              <a:xfrm>
                <a:off x="2791768" y="1547957"/>
                <a:ext cx="300432" cy="260064"/>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1</a:t>
                </a:r>
              </a:p>
            </p:txBody>
          </p:sp>
        </p:grpSp>
        <p:grpSp>
          <p:nvGrpSpPr>
            <p:cNvPr id="10" name="Group 93"/>
            <p:cNvGrpSpPr/>
            <p:nvPr/>
          </p:nvGrpSpPr>
          <p:grpSpPr>
            <a:xfrm flipH="1">
              <a:off x="3615571" y="2284517"/>
              <a:ext cx="1225218" cy="310689"/>
              <a:chOff x="1793077" y="1463668"/>
              <a:chExt cx="1371600" cy="347664"/>
            </a:xfrm>
            <a:solidFill>
              <a:srgbClr val="FFBF53"/>
            </a:solidFill>
          </p:grpSpPr>
          <p:sp>
            <p:nvSpPr>
              <p:cNvPr id="81" name="Round Same Side Corner Rectangle 94"/>
              <p:cNvSpPr/>
              <p:nvPr/>
            </p:nvSpPr>
            <p:spPr>
              <a:xfrm rot="5400000" flipH="1">
                <a:off x="2305045" y="951700"/>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82" name="Text Placeholder 3"/>
              <p:cNvSpPr txBox="1"/>
              <p:nvPr/>
            </p:nvSpPr>
            <p:spPr>
              <a:xfrm>
                <a:off x="2791771" y="1547957"/>
                <a:ext cx="300432" cy="260064"/>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3</a:t>
                </a:r>
              </a:p>
            </p:txBody>
          </p:sp>
        </p:grpSp>
        <p:grpSp>
          <p:nvGrpSpPr>
            <p:cNvPr id="11" name="Group 93"/>
            <p:cNvGrpSpPr/>
            <p:nvPr/>
          </p:nvGrpSpPr>
          <p:grpSpPr>
            <a:xfrm flipH="1">
              <a:off x="3616085" y="4141742"/>
              <a:ext cx="1225218" cy="310689"/>
              <a:chOff x="1793077" y="1463668"/>
              <a:chExt cx="1371600" cy="347664"/>
            </a:xfrm>
            <a:solidFill>
              <a:srgbClr val="C65885"/>
            </a:solidFill>
          </p:grpSpPr>
          <p:sp>
            <p:nvSpPr>
              <p:cNvPr id="79" name="Round Same Side Corner Rectangle 94"/>
              <p:cNvSpPr/>
              <p:nvPr/>
            </p:nvSpPr>
            <p:spPr>
              <a:xfrm rot="5400000" flipH="1">
                <a:off x="2305045" y="951700"/>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80" name="Text Placeholder 3"/>
              <p:cNvSpPr txBox="1"/>
              <p:nvPr/>
            </p:nvSpPr>
            <p:spPr>
              <a:xfrm>
                <a:off x="2799518" y="1547957"/>
                <a:ext cx="300432" cy="260064"/>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5</a:t>
                </a:r>
              </a:p>
            </p:txBody>
          </p:sp>
        </p:grpSp>
      </p:grpSp>
      <p:sp>
        <p:nvSpPr>
          <p:cNvPr id="95" name="文本框 94"/>
          <p:cNvSpPr txBox="1"/>
          <p:nvPr/>
        </p:nvSpPr>
        <p:spPr>
          <a:xfrm>
            <a:off x="411551" y="1347642"/>
            <a:ext cx="3357023" cy="923330"/>
          </a:xfrm>
          <a:prstGeom prst="rect">
            <a:avLst/>
          </a:prstGeom>
          <a:noFill/>
        </p:spPr>
        <p:txBody>
          <a:bodyPr wrap="square" rtlCol="0">
            <a:spAutoFit/>
          </a:bodyPr>
          <a:lstStyle/>
          <a:p>
            <a:pPr lvl="0" algn="just">
              <a:defRPr/>
            </a:pPr>
            <a:r>
              <a:rPr kumimoji="0" lang="en-US" altLang="zh-CN"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The </a:t>
            </a:r>
            <a:r>
              <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rPr>
              <a:t>obligation</a:t>
            </a:r>
            <a:r>
              <a:rPr kumimoji="0" lang="en-US" altLang="zh-CN"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to safeguard </a:t>
            </a:r>
            <a:r>
              <a:rPr kumimoji="0" lang="en-US" altLang="zh-CN"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en-US" altLang="zh-CN" b="0" i="0" u="non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national unity</a:t>
            </a:r>
            <a:r>
              <a:rPr kumimoji="0" lang="en-US" altLang="zh-CN"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rPr>
              <a:t>and</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 the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solidarity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of all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the country’s ethnic groups. </a:t>
            </a:r>
            <a:endPar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96" name="文本框 95"/>
          <p:cNvSpPr txBox="1"/>
          <p:nvPr/>
        </p:nvSpPr>
        <p:spPr>
          <a:xfrm>
            <a:off x="7902970" y="1684339"/>
            <a:ext cx="3948212" cy="1754326"/>
          </a:xfrm>
          <a:prstGeom prst="rect">
            <a:avLst/>
          </a:prstGeom>
          <a:noFill/>
        </p:spPr>
        <p:txBody>
          <a:bodyPr wrap="square" rtlCol="0">
            <a:spAutoFit/>
          </a:bodyPr>
          <a:lstStyle/>
          <a:p>
            <a:pPr algn="just">
              <a:defRPr/>
            </a:pP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sym typeface="+mn-ea"/>
              </a:rPr>
              <a:t>Must abide </a:t>
            </a:r>
            <a:r>
              <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rPr>
              <a:t>by the Constitution and the law,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keep state secrets, protect public property, observe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discipline in the workplace, observe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public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order,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and respect social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morality.</a:t>
            </a:r>
            <a:endParaRPr lang="zh-TW" altLang="zh-TW" dirty="0">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97" name="文本框 96"/>
          <p:cNvSpPr txBox="1"/>
          <p:nvPr/>
        </p:nvSpPr>
        <p:spPr>
          <a:xfrm>
            <a:off x="411551" y="2716255"/>
            <a:ext cx="3386455" cy="2031325"/>
          </a:xfrm>
          <a:prstGeom prst="rect">
            <a:avLst/>
          </a:prstGeom>
          <a:noFill/>
        </p:spPr>
        <p:txBody>
          <a:bodyPr wrap="square" rtlCol="0">
            <a:spAutoFit/>
          </a:bodyPr>
          <a:lstStyle/>
          <a:p>
            <a:pPr algn="just">
              <a:defRPr/>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The obligation to safeguard the security,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honor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and interests of the motherland;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they must not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behave in any way that endangers the motherland’s security</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honor or interests.</a:t>
            </a:r>
            <a:endParaRPr lang="zh-TW" altLang="zh-TW" dirty="0">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8" name="文本框 97"/>
          <p:cNvSpPr txBox="1"/>
          <p:nvPr/>
        </p:nvSpPr>
        <p:spPr>
          <a:xfrm>
            <a:off x="7902970" y="3425685"/>
            <a:ext cx="3948212" cy="2031325"/>
          </a:xfrm>
          <a:prstGeom prst="rect">
            <a:avLst/>
          </a:prstGeom>
          <a:noFill/>
        </p:spPr>
        <p:txBody>
          <a:bodyPr wrap="square" rtlCol="0">
            <a:spAutoFit/>
          </a:bodyPr>
          <a:lstStyle/>
          <a:p>
            <a:pPr lvl="0" algn="just">
              <a:defRPr/>
            </a:pPr>
            <a:r>
              <a:rPr kumimoji="0" lang="en-US" altLang="zh-CN"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It is the sacred duty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of every</a:t>
            </a:r>
            <a:r>
              <a:rPr kumimoji="0" lang="en-US" altLang="zh-CN"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citizen of the People’s Republic of China to defend the motherland and </a:t>
            </a:r>
            <a:r>
              <a:rPr kumimoji="0" lang="en-US" altLang="zh-CN"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resist</a:t>
            </a:r>
            <a:r>
              <a:rPr kumimoji="0" lang="en-US" altLang="zh-CN" b="0" i="0" u="none" strike="noStrik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aggression</a:t>
            </a:r>
            <a:r>
              <a:rPr kumimoji="0" lang="en-US" altLang="zh-CN"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It is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an honorable obligation of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citizens of the People’s Republic of China to perform military service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or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join the militia in accordance with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law</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t>
            </a:r>
            <a:endParaRPr lang="x-none" altLang="zh-CN"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9" name="文本框 98"/>
          <p:cNvSpPr txBox="1"/>
          <p:nvPr/>
        </p:nvSpPr>
        <p:spPr>
          <a:xfrm>
            <a:off x="7902970" y="5608235"/>
            <a:ext cx="4289030" cy="646331"/>
          </a:xfrm>
          <a:prstGeom prst="rect">
            <a:avLst/>
          </a:prstGeom>
          <a:noFill/>
        </p:spPr>
        <p:txBody>
          <a:bodyPr wrap="square" rtlCol="0">
            <a:spAutoFit/>
          </a:bodyPr>
          <a:lstStyle/>
          <a:p>
            <a:pPr lvl="0">
              <a:defRPr/>
            </a:pP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The obligation to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pay taxes in accordance with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law</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2" name="Round Same Side Corner Rectangle 101"/>
          <p:cNvSpPr/>
          <p:nvPr/>
        </p:nvSpPr>
        <p:spPr>
          <a:xfrm rot="5400000" flipH="1">
            <a:off x="7020578" y="5343578"/>
            <a:ext cx="329154" cy="936747"/>
          </a:xfrm>
          <a:prstGeom prst="round2Same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43" name="Donut 99"/>
          <p:cNvSpPr/>
          <p:nvPr/>
        </p:nvSpPr>
        <p:spPr>
          <a:xfrm flipH="1">
            <a:off x="6237002" y="5548225"/>
            <a:ext cx="767611" cy="1064108"/>
          </a:xfrm>
          <a:prstGeom prst="donut">
            <a:avLst>
              <a:gd name="adj" fmla="val 19079"/>
            </a:avLst>
          </a:prstGeom>
          <a:solidFill>
            <a:srgbClr val="FF0000"/>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44" name="Text Placeholder 3"/>
          <p:cNvSpPr txBox="1"/>
          <p:nvPr/>
        </p:nvSpPr>
        <p:spPr>
          <a:xfrm rot="10800000" flipH="1" flipV="1">
            <a:off x="7280052" y="5678537"/>
            <a:ext cx="278955" cy="246221"/>
          </a:xfrm>
          <a:prstGeom prst="rect">
            <a:avLst/>
          </a:prstGeom>
          <a:noFill/>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65" rtl="0" eaLnBrk="1" fontAlgn="auto" latinLnBrk="0" hangingPunct="1">
              <a:lnSpc>
                <a:spcPct val="100000"/>
              </a:lnSpc>
              <a:spcBef>
                <a:spcPct val="20000"/>
              </a:spcBef>
              <a:spcAft>
                <a:spcPts val="0"/>
              </a:spcAft>
              <a:buClrTx/>
              <a:buSzTx/>
              <a:buFontTx/>
              <a:buNone/>
              <a:tabLst/>
              <a:defRPr/>
            </a:pPr>
            <a:r>
              <a:rPr kumimoji="0" lang="en-US" altLang="zh-TW"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rPr>
              <a:t>6</a:t>
            </a:r>
            <a:endParaRPr kumimoji="0" lang="en-US" sz="1600" b="1"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cxnSp>
        <p:nvCxnSpPr>
          <p:cNvPr id="45" name="Straight Connector 111"/>
          <p:cNvCxnSpPr/>
          <p:nvPr/>
        </p:nvCxnSpPr>
        <p:spPr>
          <a:xfrm flipH="1" flipV="1">
            <a:off x="5261532" y="5804944"/>
            <a:ext cx="1033227" cy="604167"/>
          </a:xfrm>
          <a:prstGeom prst="line">
            <a:avLst/>
          </a:prstGeom>
          <a:noFill/>
          <a:ln w="9525" cap="flat" cmpd="sng" algn="ctr">
            <a:solidFill>
              <a:srgbClr val="FFFFFF">
                <a:lumMod val="75000"/>
              </a:srgbClr>
            </a:solidFill>
            <a:prstDash val="sysDot"/>
            <a:miter lim="800000"/>
          </a:ln>
          <a:effectLst/>
        </p:spPr>
      </p:cxnSp>
      <p:sp>
        <p:nvSpPr>
          <p:cNvPr id="6" name="Rectangle 5"/>
          <p:cNvSpPr/>
          <p:nvPr/>
        </p:nvSpPr>
        <p:spPr>
          <a:xfrm>
            <a:off x="411552" y="4776563"/>
            <a:ext cx="3347328" cy="1754326"/>
          </a:xfrm>
          <a:prstGeom prst="rect">
            <a:avLst/>
          </a:prstGeom>
        </p:spPr>
        <p:txBody>
          <a:bodyPr wrap="square">
            <a:spAutoFit/>
          </a:bodyPr>
          <a:lstStyle/>
          <a:p>
            <a:pPr algn="just">
              <a:defRPr/>
            </a:pP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When exercising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their freedoms and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rights, citizens shall not undermine the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interests of the state,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society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or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collectives,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or </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infringe upon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the lawful freedoms and rights of other citizens</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zh-TW"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7" name="Rectangle 46"/>
          <p:cNvSpPr/>
          <p:nvPr/>
        </p:nvSpPr>
        <p:spPr>
          <a:xfrm>
            <a:off x="5380800" y="869608"/>
            <a:ext cx="146706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Examples</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8" name="灯片编号占位符 1">
            <a:extLst>
              <a:ext uri="{FF2B5EF4-FFF2-40B4-BE49-F238E27FC236}">
                <a16:creationId xmlns:a16="http://schemas.microsoft.com/office/drawing/2014/main" id="{097CB736-3FDA-4F54-96FE-43C008FECCA5}"/>
              </a:ext>
            </a:extLst>
          </p:cNvPr>
          <p:cNvSpPr>
            <a:spLocks noGrp="1"/>
          </p:cNvSpPr>
          <p:nvPr>
            <p:ph type="sldNum" sz="quarter" idx="4294967295"/>
          </p:nvPr>
        </p:nvSpPr>
        <p:spPr>
          <a:xfrm>
            <a:off x="8805333" y="6356350"/>
            <a:ext cx="27432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57</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3913259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内容占位符 2">
            <a:extLst>
              <a:ext uri="{FF2B5EF4-FFF2-40B4-BE49-F238E27FC236}">
                <a16:creationId xmlns:a16="http://schemas.microsoft.com/office/drawing/2014/main" id="{52A53880-92F7-4087-9C4D-CA5729F1FBEA}"/>
              </a:ext>
            </a:extLst>
          </p:cNvPr>
          <p:cNvSpPr>
            <a:spLocks noGrp="1" noChangeArrowheads="1"/>
          </p:cNvSpPr>
          <p:nvPr>
            <p:ph idx="1"/>
          </p:nvPr>
        </p:nvSpPr>
        <p:spPr>
          <a:xfrm>
            <a:off x="727788" y="1414462"/>
            <a:ext cx="10898155" cy="2317751"/>
          </a:xfrm>
        </p:spPr>
        <p:txBody>
          <a:bodyPr>
            <a:normAutofit/>
          </a:bodyPr>
          <a:lstStyle/>
          <a:p>
            <a:pPr algn="l">
              <a:lnSpc>
                <a:spcPct val="150000"/>
              </a:lnSpc>
            </a:pP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Hong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Kong residents can be classified as Chinese nationals, non-Chinese nationals and stateless persons on the basis of nationality.</a:t>
            </a:r>
          </a:p>
          <a:p>
            <a:pPr algn="l" eaLnBrk="1" hangingPunct="1">
              <a:buFont typeface="Arial" panose="020B0604020202020204" pitchFamily="34" charset="0"/>
              <a:buChar char="•"/>
            </a:pPr>
            <a:endParaRPr lang="zh-CN" altLang="en-US" dirty="0">
              <a:latin typeface="Times New Roman" panose="02020603050405020304" pitchFamily="18" charset="0"/>
              <a:cs typeface="Times New Roman" panose="02020603050405020304" pitchFamily="18" charset="0"/>
            </a:endParaRPr>
          </a:p>
        </p:txBody>
      </p:sp>
      <p:sp>
        <p:nvSpPr>
          <p:cNvPr id="28675" name="MH_Other_4">
            <a:extLst>
              <a:ext uri="{FF2B5EF4-FFF2-40B4-BE49-F238E27FC236}">
                <a16:creationId xmlns:a16="http://schemas.microsoft.com/office/drawing/2014/main" id="{BCB9D506-A557-4191-9048-24008B92B5E1}"/>
              </a:ext>
            </a:extLst>
          </p:cNvPr>
          <p:cNvSpPr>
            <a:spLocks noChangeArrowheads="1"/>
          </p:cNvSpPr>
          <p:nvPr/>
        </p:nvSpPr>
        <p:spPr bwMode="auto">
          <a:xfrm>
            <a:off x="2820988" y="3625851"/>
            <a:ext cx="2299652" cy="1903413"/>
          </a:xfrm>
          <a:prstGeom prst="ellipse">
            <a:avLst/>
          </a:prstGeom>
          <a:solidFill>
            <a:srgbClr val="B7CCE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zh-CN" altLang="zh-CN" sz="2400" b="0"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Calibri" panose="020F0502020204030204" pitchFamily="34" charset="0"/>
            </a:endParaRPr>
          </a:p>
        </p:txBody>
      </p:sp>
      <p:sp>
        <p:nvSpPr>
          <p:cNvPr id="28676" name="MH_Title_1">
            <a:extLst>
              <a:ext uri="{FF2B5EF4-FFF2-40B4-BE49-F238E27FC236}">
                <a16:creationId xmlns:a16="http://schemas.microsoft.com/office/drawing/2014/main" id="{EE97655A-1BCB-4DDD-8519-A247A2F648B4}"/>
              </a:ext>
            </a:extLst>
          </p:cNvPr>
          <p:cNvSpPr>
            <a:spLocks noChangeArrowheads="1"/>
          </p:cNvSpPr>
          <p:nvPr/>
        </p:nvSpPr>
        <p:spPr bwMode="auto">
          <a:xfrm>
            <a:off x="2892830" y="3732213"/>
            <a:ext cx="2136371" cy="1690687"/>
          </a:xfrm>
          <a:prstGeom prst="ellipse">
            <a:avLst/>
          </a:prstGeom>
          <a:solidFill>
            <a:srgbClr val="1C25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zh-CN" sz="2400" b="1" dirty="0">
                <a:solidFill>
                  <a:prstClr val="white"/>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Hong Kong residents</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28677" name="MH_Other_1">
            <a:extLst>
              <a:ext uri="{FF2B5EF4-FFF2-40B4-BE49-F238E27FC236}">
                <a16:creationId xmlns:a16="http://schemas.microsoft.com/office/drawing/2014/main" id="{FE217C24-1564-4B0A-B8AB-3B5170D82BAD}"/>
              </a:ext>
            </a:extLst>
          </p:cNvPr>
          <p:cNvSpPr>
            <a:spLocks noChangeShapeType="1"/>
          </p:cNvSpPr>
          <p:nvPr/>
        </p:nvSpPr>
        <p:spPr bwMode="auto">
          <a:xfrm flipV="1">
            <a:off x="4789488" y="3646489"/>
            <a:ext cx="2057400" cy="517525"/>
          </a:xfrm>
          <a:prstGeom prst="line">
            <a:avLst/>
          </a:prstGeom>
          <a:noFill/>
          <a:ln w="38100" cap="rnd">
            <a:solidFill>
              <a:srgbClr val="B7CCE4"/>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678" name="MH_Other_1">
            <a:extLst>
              <a:ext uri="{FF2B5EF4-FFF2-40B4-BE49-F238E27FC236}">
                <a16:creationId xmlns:a16="http://schemas.microsoft.com/office/drawing/2014/main" id="{DC01BCCD-E3AA-4C01-A8F2-A952576CEA1D}"/>
              </a:ext>
            </a:extLst>
          </p:cNvPr>
          <p:cNvSpPr>
            <a:spLocks noChangeShapeType="1"/>
          </p:cNvSpPr>
          <p:nvPr/>
        </p:nvSpPr>
        <p:spPr bwMode="auto">
          <a:xfrm>
            <a:off x="4867276" y="4672014"/>
            <a:ext cx="2058583" cy="254001"/>
          </a:xfrm>
          <a:prstGeom prst="line">
            <a:avLst/>
          </a:prstGeom>
          <a:noFill/>
          <a:ln w="38100" cap="rnd">
            <a:solidFill>
              <a:srgbClr val="B7CCE4"/>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679" name="MH_Other_1">
            <a:extLst>
              <a:ext uri="{FF2B5EF4-FFF2-40B4-BE49-F238E27FC236}">
                <a16:creationId xmlns:a16="http://schemas.microsoft.com/office/drawing/2014/main" id="{12114BBF-C8A1-44FC-8B62-077D7671C6B4}"/>
              </a:ext>
            </a:extLst>
          </p:cNvPr>
          <p:cNvSpPr>
            <a:spLocks noChangeShapeType="1"/>
          </p:cNvSpPr>
          <p:nvPr/>
        </p:nvSpPr>
        <p:spPr bwMode="auto">
          <a:xfrm>
            <a:off x="4830763" y="5194301"/>
            <a:ext cx="2095096" cy="648710"/>
          </a:xfrm>
          <a:prstGeom prst="line">
            <a:avLst/>
          </a:prstGeom>
          <a:noFill/>
          <a:ln w="38100" cap="rnd">
            <a:solidFill>
              <a:srgbClr val="B7CCE4"/>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8680" name="MH_SubTitle_1">
            <a:extLst>
              <a:ext uri="{FF2B5EF4-FFF2-40B4-BE49-F238E27FC236}">
                <a16:creationId xmlns:a16="http://schemas.microsoft.com/office/drawing/2014/main" id="{8932301D-390E-4187-8431-A471FEF89291}"/>
              </a:ext>
            </a:extLst>
          </p:cNvPr>
          <p:cNvSpPr>
            <a:spLocks noChangeArrowheads="1"/>
          </p:cNvSpPr>
          <p:nvPr/>
        </p:nvSpPr>
        <p:spPr bwMode="auto">
          <a:xfrm>
            <a:off x="6925859" y="3113257"/>
            <a:ext cx="3060000" cy="90000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zh-CN" sz="24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Chinese nationals</a:t>
            </a:r>
            <a:endParaRPr kumimoji="0" lang="zh-CN"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28681" name="MH_SubTitle_2">
            <a:extLst>
              <a:ext uri="{FF2B5EF4-FFF2-40B4-BE49-F238E27FC236}">
                <a16:creationId xmlns:a16="http://schemas.microsoft.com/office/drawing/2014/main" id="{F11D533A-FFB6-4EB6-9E5F-24037A5BC4B6}"/>
              </a:ext>
            </a:extLst>
          </p:cNvPr>
          <p:cNvSpPr>
            <a:spLocks noChangeArrowheads="1"/>
          </p:cNvSpPr>
          <p:nvPr/>
        </p:nvSpPr>
        <p:spPr bwMode="auto">
          <a:xfrm>
            <a:off x="6927302" y="4349014"/>
            <a:ext cx="3060000" cy="900000"/>
          </a:xfrm>
          <a:prstGeom prst="roundRect">
            <a:avLst>
              <a:gd name="adj" fmla="val 50000"/>
            </a:avLst>
          </a:pr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Non-Chinese </a:t>
            </a:r>
            <a:r>
              <a:rPr lang="en-US" altLang="zh-CN" sz="24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nationals</a:t>
            </a:r>
            <a:endParaRPr kumimoji="0" lang="zh-CN"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28682" name="MH_SubTitle_3">
            <a:extLst>
              <a:ext uri="{FF2B5EF4-FFF2-40B4-BE49-F238E27FC236}">
                <a16:creationId xmlns:a16="http://schemas.microsoft.com/office/drawing/2014/main" id="{5E5B350E-92C9-484D-BE4E-1E073EDF3D05}"/>
              </a:ext>
            </a:extLst>
          </p:cNvPr>
          <p:cNvSpPr>
            <a:spLocks noChangeArrowheads="1"/>
          </p:cNvSpPr>
          <p:nvPr/>
        </p:nvSpPr>
        <p:spPr bwMode="auto">
          <a:xfrm>
            <a:off x="6925859" y="5517300"/>
            <a:ext cx="3060000" cy="936000"/>
          </a:xfrm>
          <a:prstGeom prst="roundRect">
            <a:avLst>
              <a:gd name="adj" fmla="val 50000"/>
            </a:avLst>
          </a:pr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nchorCtr="1"/>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Stateless persons</a:t>
            </a:r>
            <a:endParaRPr kumimoji="0" lang="zh-CN"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28683" name="矩形 1">
            <a:extLst>
              <a:ext uri="{FF2B5EF4-FFF2-40B4-BE49-F238E27FC236}">
                <a16:creationId xmlns:a16="http://schemas.microsoft.com/office/drawing/2014/main" id="{D03256A1-EE06-456C-9AB1-73A2255CA7E9}"/>
              </a:ext>
            </a:extLst>
          </p:cNvPr>
          <p:cNvSpPr>
            <a:spLocks noChangeArrowheads="1"/>
          </p:cNvSpPr>
          <p:nvPr/>
        </p:nvSpPr>
        <p:spPr bwMode="auto">
          <a:xfrm>
            <a:off x="2988844" y="526981"/>
            <a:ext cx="63760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Nationality of Hong Kong residents</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13"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58</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006989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85080" y="279287"/>
            <a:ext cx="11060785"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kern="100" dirty="0" smtClean="0">
                <a:latin typeface="Times New Roman" panose="02020603050405020304" pitchFamily="18" charset="0"/>
                <a:ea typeface="DFKai-SB" panose="03000509000000000000" pitchFamily="65" charset="-120"/>
                <a:cs typeface="Times New Roman" panose="02020603050405020304" pitchFamily="18" charset="0"/>
              </a:rPr>
              <a:t>Stance </a:t>
            </a:r>
            <a:r>
              <a:rPr kumimoji="0" lang="en-US" altLang="zh-TW" sz="2200" b="1"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of the Chinese government </a:t>
            </a:r>
            <a:r>
              <a:rPr kumimoji="0" lang="en-US" altLang="zh-TW" sz="2200" b="1"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concerning</a:t>
            </a:r>
            <a:r>
              <a:rPr kumimoji="0" lang="en-US" altLang="zh-TW" sz="2200" b="1" i="0" u="non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200" b="1"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nationality </a:t>
            </a:r>
            <a:r>
              <a:rPr kumimoji="0" lang="en-US" altLang="zh-TW" sz="2200" b="1"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issue of </a:t>
            </a:r>
            <a:r>
              <a:rPr kumimoji="0" lang="en-US" altLang="zh-TW" sz="2200" b="1"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Hong Kong </a:t>
            </a:r>
            <a:r>
              <a:rPr kumimoji="0" lang="en-US" altLang="zh-TW" sz="2200" b="1" i="0" u="none" strike="noStrike" kern="1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residents</a:t>
            </a:r>
            <a:endParaRPr kumimoji="0" lang="en-US" altLang="zh-TW" sz="2200" b="1" i="0" u="none" strike="noStrike" kern="1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1"/>
          <p:cNvSpPr>
            <a:spLocks noChangeArrowheads="1"/>
          </p:cNvSpPr>
          <p:nvPr/>
        </p:nvSpPr>
        <p:spPr bwMode="auto">
          <a:xfrm>
            <a:off x="4831355" y="902903"/>
            <a:ext cx="7031572" cy="1625728"/>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marL="0" marR="0" lvl="0" indent="0" algn="l" defTabSz="1151890" rtl="0" eaLnBrk="1" fontAlgn="auto" latinLnBrk="0" hangingPunct="1">
              <a:lnSpc>
                <a:spcPct val="120000"/>
              </a:lnSpc>
              <a:spcBef>
                <a:spcPts val="0"/>
              </a:spcBef>
              <a:spcAft>
                <a:spcPts val="0"/>
              </a:spcAft>
              <a:buClrTx/>
              <a:buSzTx/>
              <a:buFontTx/>
              <a:buNone/>
              <a:tabLst/>
              <a:defRPr/>
            </a:pPr>
            <a:endParaRPr kumimoji="0" lang="zh-CN" altLang="zh-CN" sz="1000" b="0" i="0" u="none" strike="noStrike" kern="0" cap="none" spc="0" normalizeH="0" baseline="0" noProof="0" dirty="0">
              <a:ln>
                <a:noFill/>
              </a:ln>
              <a:solidFill>
                <a:srgbClr val="40404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3"/>
          <p:cNvSpPr>
            <a:spLocks noChangeArrowheads="1"/>
          </p:cNvSpPr>
          <p:nvPr/>
        </p:nvSpPr>
        <p:spPr bwMode="auto">
          <a:xfrm>
            <a:off x="4831355" y="2633108"/>
            <a:ext cx="7031572" cy="3031727"/>
          </a:xfrm>
          <a:prstGeom prst="roundRect">
            <a:avLst>
              <a:gd name="adj" fmla="val 11505"/>
            </a:avLst>
          </a:prstGeom>
          <a:noFill/>
          <a:ln w="15875">
            <a:solidFill>
              <a:sysClr val="window" lastClr="FFFFFF">
                <a:lumMod val="75000"/>
              </a:sysClr>
            </a:solidFill>
            <a:round/>
          </a:ln>
        </p:spPr>
        <p:txBody>
          <a:bodyPr lIns="78260" tIns="39129" rIns="78260" bIns="39129" anchor="ctr"/>
          <a:lstStyle/>
          <a:p>
            <a:pPr marL="0" marR="0" lvl="0" indent="0" algn="l" defTabSz="1151890" rtl="0" eaLnBrk="1" fontAlgn="auto" latinLnBrk="0" hangingPunct="1">
              <a:lnSpc>
                <a:spcPct val="120000"/>
              </a:lnSpc>
              <a:spcBef>
                <a:spcPts val="0"/>
              </a:spcBef>
              <a:spcAft>
                <a:spcPts val="0"/>
              </a:spcAft>
              <a:buClrTx/>
              <a:buSzTx/>
              <a:buFontTx/>
              <a:buNone/>
              <a:tabLst/>
              <a:defRPr/>
            </a:pPr>
            <a:endParaRPr kumimoji="0" lang="zh-CN" altLang="zh-CN" sz="1000" b="0" i="0" u="none" strike="noStrike" kern="0" cap="none" spc="0" normalizeH="0" baseline="0" noProof="0" dirty="0">
              <a:ln>
                <a:noFill/>
              </a:ln>
              <a:solidFill>
                <a:prstClr val="white">
                  <a:lumMod val="50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标题3"/>
          <p:cNvSpPr>
            <a:spLocks noChangeArrowheads="1"/>
          </p:cNvSpPr>
          <p:nvPr/>
        </p:nvSpPr>
        <p:spPr bwMode="auto">
          <a:xfrm>
            <a:off x="164686" y="1225354"/>
            <a:ext cx="4183003" cy="4128772"/>
          </a:xfrm>
          <a:prstGeom prst="roundRect">
            <a:avLst>
              <a:gd name="adj" fmla="val 11921"/>
            </a:avLst>
          </a:prstGeom>
          <a:solidFill>
            <a:srgbClr val="FFBF53">
              <a:alpha val="62000"/>
            </a:srgbClr>
          </a:solidFill>
          <a:ln w="25400">
            <a:noFill/>
            <a:round/>
          </a:ln>
        </p:spPr>
        <p:txBody>
          <a:bodyPr lIns="78260" tIns="39129" rIns="78260" bIns="39129" anchor="ctr"/>
          <a:lstStyle/>
          <a:p>
            <a:pPr marL="0" marR="0" lvl="0" indent="0" algn="ctr" defTabSz="1151890" rtl="0" eaLnBrk="1" fontAlgn="auto" latinLnBrk="0" hangingPunct="1">
              <a:lnSpc>
                <a:spcPct val="120000"/>
              </a:lnSpc>
              <a:spcBef>
                <a:spcPts val="0"/>
              </a:spcBef>
              <a:spcAft>
                <a:spcPts val="0"/>
              </a:spcAft>
              <a:buClrTx/>
              <a:buSzTx/>
              <a:buFontTx/>
              <a:buNone/>
              <a:tabLst/>
              <a:defRPr/>
            </a:pPr>
            <a:endParaRPr kumimoji="0" lang="zh-CN" altLang="zh-CN" sz="1500" b="1" i="0" u="none" strike="noStrike" kern="0" cap="none" spc="0" normalizeH="0" baseline="0" noProof="0" dirty="0">
              <a:ln>
                <a:noFill/>
              </a:ln>
              <a:solidFill>
                <a:srgbClr val="F2F2F2"/>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p:cNvSpPr txBox="1"/>
          <p:nvPr/>
        </p:nvSpPr>
        <p:spPr>
          <a:xfrm>
            <a:off x="4942446" y="893676"/>
            <a:ext cx="6906008" cy="1938992"/>
          </a:xfrm>
          <a:prstGeom prst="rect">
            <a:avLst/>
          </a:prstGeom>
          <a:noFill/>
        </p:spPr>
        <p:txBody>
          <a:bodyPr wrap="square">
            <a:spAutoFit/>
          </a:bodyPr>
          <a:lstStyle/>
          <a:p>
            <a:pPr algn="just">
              <a:defRPr/>
            </a:pP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Where a Hong Kong resident is of Chinese descent and was born in the Chinese territories (including Hong Kong), or where a person satisfies the criteria laid down in the Nationality Law of the People’s Republic of China for having Chinese nationality, he is a Chinese national</a:t>
            </a:r>
            <a:r>
              <a:rPr lang="en-US" altLang="zh-TW" dirty="0"/>
              <a:t>.</a:t>
            </a:r>
          </a:p>
          <a:p>
            <a:pPr lvl="0">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13"/>
          <p:cNvSpPr txBox="1"/>
          <p:nvPr/>
        </p:nvSpPr>
        <p:spPr>
          <a:xfrm>
            <a:off x="4891366" y="2678826"/>
            <a:ext cx="6911550" cy="3139321"/>
          </a:xfrm>
          <a:prstGeom prst="rect">
            <a:avLst/>
          </a:prstGeom>
          <a:noFill/>
        </p:spPr>
        <p:txBody>
          <a:bodyPr wrap="square">
            <a:spAutoFit/>
          </a:bodyPr>
          <a:lstStyle/>
          <a:p>
            <a:pPr algn="just">
              <a:defRPr/>
            </a:pP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        All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Hong Kong Chinese compatriots are Chinese nationals, whether or not they are holders of the “British Dependent Territories Citizens passport” or “British National (Overseas) passport”. With effect from 1 July 1997, Chinese nationals mentioned above may, for the purpose of travelling to other countries and territories, continue to use the valid travel documents issued by the Government of the United Kingdom.  However, they shall not be entitled to British consular protection in the Hong Kong Special Administrative Region and other parts of the People’s Republic of China on account of their holding the above mentioned British travel documents.</a:t>
            </a:r>
          </a:p>
          <a:p>
            <a:pPr lvl="0">
              <a:defRPr/>
            </a:pPr>
            <a:endParaRPr kumimoji="0" lang="en-US" altLang="zh-CN"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14"/>
          <p:cNvSpPr txBox="1"/>
          <p:nvPr/>
        </p:nvSpPr>
        <p:spPr>
          <a:xfrm>
            <a:off x="361951" y="1466635"/>
            <a:ext cx="3888000" cy="39703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To </a:t>
            </a:r>
            <a:r>
              <a:rPr kumimoji="0" lang="en-US" altLang="zh-TW"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maintain </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the prosperity and stability of </a:t>
            </a:r>
            <a:r>
              <a:rPr lang="en-US" altLang="zh-TW"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the HKSAR</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 and to guarantee the smooth implementation of the Nationality Law of the People’s Republic of China,</a:t>
            </a:r>
            <a:r>
              <a:rPr lang="zh-TW"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taking into consideration </a:t>
            </a:r>
            <a:r>
              <a:rPr lang="en-US" altLang="zh-CN"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of </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the history and actual situation of the Hong Kong, the Standing Committee of the National People’s Congress passed ‘</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Explanations of Some Questions Concerning the Implementation of</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 the Nationality Law of the People’s Republic of China</a:t>
            </a:r>
            <a:r>
              <a:rPr lang="en-US" altLang="zh-TW"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in the HKSAR’ in 1996.</a:t>
            </a:r>
            <a:endParaRPr lang="zh-CN" altLang="en-US"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cxnSp>
        <p:nvCxnSpPr>
          <p:cNvPr id="16" name="连接符: 肘形 15"/>
          <p:cNvCxnSpPr>
            <a:stCxn id="12" idx="3"/>
            <a:endCxn id="10" idx="1"/>
          </p:cNvCxnSpPr>
          <p:nvPr/>
        </p:nvCxnSpPr>
        <p:spPr>
          <a:xfrm flipV="1">
            <a:off x="4347689" y="1715767"/>
            <a:ext cx="483666" cy="1573973"/>
          </a:xfrm>
          <a:prstGeom prst="bentConnector3">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连接符: 肘形 16"/>
          <p:cNvCxnSpPr/>
          <p:nvPr/>
        </p:nvCxnSpPr>
        <p:spPr>
          <a:xfrm>
            <a:off x="4395409" y="3208491"/>
            <a:ext cx="435946" cy="1519646"/>
          </a:xfrm>
          <a:prstGeom prst="bentConnector3">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75334" y="5664835"/>
            <a:ext cx="10844519" cy="1015663"/>
          </a:xfrm>
          <a:prstGeom prst="rect">
            <a:avLst/>
          </a:prstGeom>
          <a:noFill/>
        </p:spPr>
        <p:txBody>
          <a:bodyPr wrap="square" rtlCol="0">
            <a:spAutoFit/>
          </a:bodyPr>
          <a:lstStyle/>
          <a:p>
            <a:pPr lvl="0">
              <a:defRPr/>
            </a:pPr>
            <a:r>
              <a:rPr lang="en-US" altLang="zh-CN" sz="20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Conclusion: Hong Kong residents who are of Chinese descent and were born in China are Chinese nationals. Even if </a:t>
            </a:r>
            <a:r>
              <a:rPr lang="en-US" altLang="zh-CN" sz="2000" b="1" dirty="0">
                <a:latin typeface="Times New Roman" panose="02020603050405020304" pitchFamily="18" charset="0"/>
                <a:ea typeface="DFKai-SB" panose="03000509000000000000" pitchFamily="65" charset="-120"/>
                <a:cs typeface="Times New Roman" panose="02020603050405020304" pitchFamily="18" charset="0"/>
              </a:rPr>
              <a:t>they travel </a:t>
            </a:r>
            <a:r>
              <a:rPr lang="en-US" altLang="zh-CN" sz="2000" b="1" dirty="0" smtClean="0">
                <a:latin typeface="Times New Roman" panose="02020603050405020304" pitchFamily="18" charset="0"/>
                <a:ea typeface="DFKai-SB" panose="03000509000000000000" pitchFamily="65" charset="-120"/>
                <a:cs typeface="Times New Roman" panose="02020603050405020304" pitchFamily="18" charset="0"/>
              </a:rPr>
              <a:t>with travel </a:t>
            </a:r>
            <a:r>
              <a:rPr lang="en-US" altLang="zh-CN" sz="20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documents issued by foreign governments, they are still Chinese nationals.  </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灯片编号占位符 1">
            <a:extLst>
              <a:ext uri="{FF2B5EF4-FFF2-40B4-BE49-F238E27FC236}">
                <a16:creationId xmlns:a16="http://schemas.microsoft.com/office/drawing/2014/main" id="{097CB736-3FDA-4F54-96FE-43C008FECCA5}"/>
              </a:ext>
            </a:extLst>
          </p:cNvPr>
          <p:cNvSpPr>
            <a:spLocks noGrp="1"/>
          </p:cNvSpPr>
          <p:nvPr>
            <p:ph type="sldNum" sz="quarter" idx="4294967295"/>
          </p:nvPr>
        </p:nvSpPr>
        <p:spPr>
          <a:xfrm>
            <a:off x="8805333" y="6356350"/>
            <a:ext cx="27432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59</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87788032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19D78D2-C644-4E8F-BF92-1C595C597587}"/>
              </a:ext>
            </a:extLst>
          </p:cNvPr>
          <p:cNvSpPr/>
          <p:nvPr/>
        </p:nvSpPr>
        <p:spPr>
          <a:xfrm>
            <a:off x="555868" y="4689309"/>
            <a:ext cx="10916366" cy="1515800"/>
          </a:xfrm>
          <a:prstGeom prst="rect">
            <a:avLst/>
          </a:prstGeom>
          <a:ln>
            <a:noFill/>
          </a:ln>
        </p:spPr>
        <p:txBody>
          <a:bodyPr wrap="square">
            <a:spAutoFit/>
          </a:bodyPr>
          <a:lstStyle/>
          <a:p>
            <a:pPr lvl="1" algn="just">
              <a:lnSpc>
                <a:spcPts val="3700"/>
              </a:lnSpc>
              <a:defRPr/>
            </a:pPr>
            <a:r>
              <a:rPr lang="en-US" altLang="zh-CN" sz="2400" dirty="0">
                <a:latin typeface="Times New Roman" panose="02020603050405020304" pitchFamily="18" charset="0"/>
                <a:cs typeface="Times New Roman" panose="02020603050405020304" pitchFamily="18" charset="0"/>
              </a:rPr>
              <a:t>The National People’s Congress of the People’s Republic of China is the highest organ of state power, which exercises the highest power of the state. The system of the </a:t>
            </a:r>
            <a:r>
              <a:rPr lang="en-US" altLang="zh-CN" sz="2400" dirty="0" smtClean="0">
                <a:latin typeface="Times New Roman" panose="02020603050405020304" pitchFamily="18" charset="0"/>
                <a:cs typeface="Times New Roman" panose="02020603050405020304" pitchFamily="18" charset="0"/>
              </a:rPr>
              <a:t>National People’s Congress </a:t>
            </a:r>
            <a:r>
              <a:rPr lang="en-US" altLang="zh-CN" sz="2400" dirty="0">
                <a:latin typeface="Times New Roman" panose="02020603050405020304" pitchFamily="18" charset="0"/>
                <a:cs typeface="Times New Roman" panose="02020603050405020304" pitchFamily="18" charset="0"/>
              </a:rPr>
              <a:t>is the </a:t>
            </a:r>
            <a:r>
              <a:rPr lang="en-US" altLang="zh-CN" sz="2400" dirty="0" smtClean="0">
                <a:latin typeface="Times New Roman" panose="02020603050405020304" pitchFamily="18" charset="0"/>
                <a:cs typeface="Times New Roman" panose="02020603050405020304" pitchFamily="18" charset="0"/>
              </a:rPr>
              <a:t>fundamental </a:t>
            </a:r>
            <a:r>
              <a:rPr lang="en-US" altLang="zh-CN" sz="2400" dirty="0">
                <a:latin typeface="Times New Roman" panose="02020603050405020304" pitchFamily="18" charset="0"/>
                <a:cs typeface="Times New Roman" panose="02020603050405020304" pitchFamily="18" charset="0"/>
              </a:rPr>
              <a:t>political </a:t>
            </a:r>
            <a:r>
              <a:rPr lang="en-US" altLang="zh-CN" sz="2400" dirty="0" smtClean="0">
                <a:latin typeface="Times New Roman" panose="02020603050405020304" pitchFamily="18" charset="0"/>
                <a:cs typeface="Times New Roman" panose="02020603050405020304" pitchFamily="18" charset="0"/>
              </a:rPr>
              <a:t>structure of </a:t>
            </a:r>
            <a:r>
              <a:rPr lang="en-US" altLang="zh-CN" sz="2400" dirty="0">
                <a:latin typeface="Times New Roman" panose="02020603050405020304" pitchFamily="18" charset="0"/>
                <a:cs typeface="Times New Roman" panose="02020603050405020304" pitchFamily="18" charset="0"/>
              </a:rPr>
              <a:t>China. </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a:extLst>
              <a:ext uri="{FF2B5EF4-FFF2-40B4-BE49-F238E27FC236}">
                <a16:creationId xmlns:a16="http://schemas.microsoft.com/office/drawing/2014/main" id="{0F3C288E-7507-4C65-8D06-5838607D5CE5}"/>
              </a:ext>
            </a:extLst>
          </p:cNvPr>
          <p:cNvSpPr txBox="1"/>
          <p:nvPr/>
        </p:nvSpPr>
        <p:spPr>
          <a:xfrm>
            <a:off x="560985" y="1254015"/>
            <a:ext cx="9195387" cy="2553891"/>
          </a:xfrm>
          <a:prstGeom prst="round2DiagRect">
            <a:avLst/>
          </a:prstGeom>
          <a:solidFill>
            <a:schemeClr val="accent2">
              <a:lumMod val="20000"/>
              <a:lumOff val="80000"/>
            </a:schemeClr>
          </a:solidFill>
          <a:ln>
            <a:solidFill>
              <a:schemeClr val="bg1"/>
            </a:solidFill>
          </a:ln>
        </p:spPr>
        <p:txBody>
          <a:bodyPr wrap="square">
            <a:spAutoFit/>
          </a:bodyPr>
          <a:lstStyle/>
          <a:p>
            <a:pPr lvl="0" algn="just">
              <a:lnSpc>
                <a:spcPct val="150000"/>
              </a:lnSpc>
              <a:defRPr/>
            </a:pP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Article 2(1) and (2) of the Constitution</a:t>
            </a:r>
            <a:r>
              <a:rPr lang="en-US" altLang="zh-TW" sz="2400" dirty="0" smtClean="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stipulates that all power in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the People’s Republic of China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belongs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to the people.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organs through which the people exercise state power are the National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People’s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Congress and the local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people’s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congresses at all levels.</a:t>
            </a:r>
            <a:endParaRPr kumimoji="0" lang="zh-TW" altLang="en-US" sz="3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a:extLst>
              <a:ext uri="{FF2B5EF4-FFF2-40B4-BE49-F238E27FC236}">
                <a16:creationId xmlns:a16="http://schemas.microsoft.com/office/drawing/2014/main" id="{57B19C6C-5CC7-414B-A5B6-084DB005715D}"/>
              </a:ext>
            </a:extLst>
          </p:cNvPr>
          <p:cNvSpPr txBox="1"/>
          <p:nvPr/>
        </p:nvSpPr>
        <p:spPr>
          <a:xfrm>
            <a:off x="2136372" y="316458"/>
            <a:ext cx="8253332" cy="745064"/>
          </a:xfrm>
          <a:prstGeom prst="round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spcCol="1270" anchor="ctr">
            <a:spAutoFit/>
          </a:bodyPr>
          <a:lstStyle>
            <a:defPPr>
              <a:defRPr lang="zh-CN"/>
            </a:defPPr>
            <a:lvl1pPr algn="ctr" defTabSz="977900" eaLnBrk="0" fontAlgn="base" hangingPunct="0">
              <a:lnSpc>
                <a:spcPct val="90000"/>
              </a:lnSpc>
              <a:spcBef>
                <a:spcPct val="0"/>
              </a:spcBef>
              <a:spcAft>
                <a:spcPct val="35000"/>
              </a:spcAft>
              <a:defRPr sz="2800" b="1">
                <a:solidFill>
                  <a:schemeClr val="lt1"/>
                </a:solidFill>
                <a:latin typeface="標楷體" panose="03000509000000000000" pitchFamily="65" charset="-120"/>
                <a:ea typeface="標楷體" panose="03000509000000000000" pitchFamily="65" charset="-120"/>
              </a:defRPr>
            </a:lvl1pPr>
            <a:lvl2pPr eaLnBrk="0" fontAlgn="base" hangingPunct="0">
              <a:spcBef>
                <a:spcPct val="0"/>
              </a:spcBef>
              <a:spcAft>
                <a:spcPct val="0"/>
              </a:spcAft>
              <a:defRPr>
                <a:solidFill>
                  <a:schemeClr val="lt1"/>
                </a:solidFill>
              </a:defRPr>
            </a:lvl2pPr>
            <a:lvl3pPr eaLnBrk="0" fontAlgn="base" hangingPunct="0">
              <a:spcBef>
                <a:spcPct val="0"/>
              </a:spcBef>
              <a:spcAft>
                <a:spcPct val="0"/>
              </a:spcAft>
              <a:defRPr>
                <a:solidFill>
                  <a:schemeClr val="lt1"/>
                </a:solidFill>
              </a:defRPr>
            </a:lvl3pPr>
            <a:lvl4pPr eaLnBrk="0" fontAlgn="base" hangingPunct="0">
              <a:spcBef>
                <a:spcPct val="0"/>
              </a:spcBef>
              <a:spcAft>
                <a:spcPct val="0"/>
              </a:spcAft>
              <a:defRPr>
                <a:solidFill>
                  <a:schemeClr val="lt1"/>
                </a:solidFill>
              </a:defRPr>
            </a:lvl4pPr>
            <a:lvl5pPr eaLnBrk="0" fontAlgn="base" hangingPunct="0">
              <a:spcBef>
                <a:spcPct val="0"/>
              </a:spcBef>
              <a:spcAft>
                <a:spcPct val="0"/>
              </a:spcAft>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TW"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The People’s Congress System</a:t>
            </a:r>
            <a:endParaRPr kumimoji="0" lang="zh-CN" alt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
        <p:nvSpPr>
          <p:cNvPr id="2" name="灯片编号占位符 1">
            <a:extLst>
              <a:ext uri="{FF2B5EF4-FFF2-40B4-BE49-F238E27FC236}">
                <a16:creationId xmlns:a16="http://schemas.microsoft.com/office/drawing/2014/main" id="{F526893A-B6E1-479C-A457-F6C267C8FA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9978638" y="1123803"/>
            <a:ext cx="2018715" cy="2750046"/>
          </a:xfrm>
          <a:prstGeom prst="rect">
            <a:avLst/>
          </a:prstGeom>
        </p:spPr>
      </p:pic>
    </p:spTree>
    <p:extLst>
      <p:ext uri="{BB962C8B-B14F-4D97-AF65-F5344CB8AC3E}">
        <p14:creationId xmlns:p14="http://schemas.microsoft.com/office/powerpoint/2010/main" val="35749983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618489" y="298597"/>
            <a:ext cx="10244899" cy="755015"/>
          </a:xfrm>
        </p:spPr>
        <p:txBody>
          <a:bodyPr>
            <a:noAutofit/>
          </a:bodyPr>
          <a:lstStyle/>
          <a:p>
            <a:pPr>
              <a:lnSpc>
                <a:spcPct val="100000"/>
              </a:lnSpc>
            </a:pP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t/>
            </a:r>
            <a:b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b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t/>
            </a:r>
            <a:b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b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t/>
            </a:r>
            <a:b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b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rPr>
              <a:t>China’s Ministry of Foreign Affairs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t>announces that China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sym typeface="+mn-ea"/>
              </a:rPr>
              <a:t>no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t>longer </a:t>
            </a:r>
            <a:r>
              <a:rPr lang="en-US" altLang="zh-CN" sz="2800" b="1" dirty="0" err="1" smtClean="0">
                <a:latin typeface="Times New Roman" panose="02020603050405020304" pitchFamily="18" charset="0"/>
                <a:ea typeface="DFKai-SB" panose="03000509000000000000" pitchFamily="65" charset="-120"/>
                <a:cs typeface="Times New Roman" panose="02020603050405020304" pitchFamily="18" charset="0"/>
                <a:sym typeface="+mn-ea"/>
              </a:rPr>
              <a:t>recognises</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CN" sz="2800" b="1" dirty="0">
                <a:latin typeface="Times New Roman" panose="02020603050405020304" pitchFamily="18" charset="0"/>
                <a:ea typeface="DFKai-SB" panose="03000509000000000000" pitchFamily="65" charset="-120"/>
                <a:cs typeface="Times New Roman" panose="02020603050405020304" pitchFamily="18" charset="0"/>
                <a:sym typeface="+mn-ea"/>
              </a:rPr>
              <a:t>British National </a:t>
            </a:r>
            <a:r>
              <a:rPr lang="en-US" altLang="zh-CN" sz="2800" b="1" dirty="0" smtClean="0">
                <a:latin typeface="Times New Roman" panose="02020603050405020304" pitchFamily="18" charset="0"/>
                <a:ea typeface="DFKai-SB" panose="03000509000000000000" pitchFamily="65" charset="-120"/>
                <a:cs typeface="Times New Roman" panose="02020603050405020304" pitchFamily="18" charset="0"/>
                <a:sym typeface="+mn-ea"/>
              </a:rPr>
              <a:t>(Overseas)[BN(O)] passport</a:t>
            </a:r>
            <a:endParaRPr lang="zh-CN" altLang="en-US" sz="28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副标题 2"/>
          <p:cNvSpPr>
            <a:spLocks noGrp="1"/>
          </p:cNvSpPr>
          <p:nvPr>
            <p:ph type="subTitle" idx="1"/>
          </p:nvPr>
        </p:nvSpPr>
        <p:spPr>
          <a:xfrm>
            <a:off x="365590" y="1118699"/>
            <a:ext cx="11497798" cy="4557052"/>
          </a:xfrm>
        </p:spPr>
        <p:txBody>
          <a:bodyPr>
            <a:noAutofit/>
          </a:bodyPr>
          <a:lstStyle/>
          <a:p>
            <a:pPr algn="just">
              <a:lnSpc>
                <a:spcPct val="100000"/>
              </a:lnSpc>
            </a:pP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Regarding the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announcement made by the British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Government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that the amended policies for the British National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(Overseas)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Passport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BN(O)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Passport) and visa would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take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effect from 31 January 2021,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the spokesperson of China’s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Ministry of Foreign Affairs Zhao </a:t>
            </a:r>
            <a:r>
              <a:rPr lang="en-US" altLang="zh-CN" sz="1900" dirty="0" err="1">
                <a:latin typeface="Times New Roman" panose="02020603050405020304" pitchFamily="18" charset="0"/>
                <a:ea typeface="DFKai-SB" panose="03000509000000000000" pitchFamily="65" charset="-120"/>
                <a:cs typeface="Times New Roman" panose="02020603050405020304" pitchFamily="18" charset="0"/>
              </a:rPr>
              <a:t>Lijian</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announces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in a regular press conference on 29 January 2021: The British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Government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has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paid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no respect to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the fact that Hong Kong has returned to China for 24 years and disregarded China’s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solemn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position,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and has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openly violated the British pledge. It insisted on introducing the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so-called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“bespoke” policy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for Hong Kong residents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who hold the (BN(O)) status to reside and citizenship in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the UK, and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further expanded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the scope of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application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of such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policy.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The British Government attempts to turn a large number of Hong Kong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people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into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second-class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British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“citizens”, </a:t>
            </a:r>
            <a:r>
              <a:rPr lang="en-US" altLang="zh-CN" sz="1900" dirty="0">
                <a:latin typeface="Times New Roman" panose="02020603050405020304" pitchFamily="18" charset="0"/>
                <a:ea typeface="DFKai-SB" panose="03000509000000000000" pitchFamily="65" charset="-120"/>
                <a:cs typeface="Times New Roman" panose="02020603050405020304" pitchFamily="18" charset="0"/>
              </a:rPr>
              <a:t>and has completely altered the nature of </a:t>
            </a:r>
            <a:r>
              <a:rPr lang="en-US" altLang="zh-CN" sz="1900" dirty="0" smtClean="0">
                <a:latin typeface="Times New Roman" panose="02020603050405020304" pitchFamily="18" charset="0"/>
                <a:ea typeface="DFKai-SB" panose="03000509000000000000" pitchFamily="65" charset="-120"/>
                <a:cs typeface="Times New Roman" panose="02020603050405020304" pitchFamily="18" charset="0"/>
              </a:rPr>
              <a:t>BN(O) passport. </a:t>
            </a: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The so-called BN(O) passport mentioned by the UK now is no longer the </a:t>
            </a:r>
            <a:r>
              <a:rPr lang="en-US" altLang="zh-TW" sz="1900" dirty="0" smtClean="0">
                <a:latin typeface="Times New Roman" panose="02020603050405020304" pitchFamily="18" charset="0"/>
                <a:ea typeface="DFKai-SB" panose="03000509000000000000" pitchFamily="65" charset="-120"/>
                <a:cs typeface="Times New Roman" panose="02020603050405020304" pitchFamily="18" charset="0"/>
              </a:rPr>
              <a:t>original one.</a:t>
            </a:r>
            <a:r>
              <a:rPr lang="en-US" altLang="zh-TW" dirty="0"/>
              <a:t> </a:t>
            </a: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This move of the UK has seriously infringed on China's sovereignty and blatantly interfered in Hong Kong affairs and China's internal affairs. It has also severely violated international law and the norms governing international relations.  China expresses strong indignation at and firm opposition to that. The spokesperson announced that with effect from </a:t>
            </a:r>
            <a:r>
              <a:rPr lang="en-US" altLang="zh-TW" sz="1900" dirty="0" smtClean="0">
                <a:latin typeface="Times New Roman" panose="02020603050405020304" pitchFamily="18" charset="0"/>
                <a:ea typeface="DFKai-SB" panose="03000509000000000000" pitchFamily="65" charset="-120"/>
                <a:cs typeface="Times New Roman" panose="02020603050405020304" pitchFamily="18" charset="0"/>
              </a:rPr>
              <a:t>31 January, </a:t>
            </a: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China will no longer </a:t>
            </a:r>
            <a:r>
              <a:rPr lang="en-US" altLang="zh-TW" sz="1900" dirty="0" err="1">
                <a:latin typeface="Times New Roman" panose="02020603050405020304" pitchFamily="18" charset="0"/>
                <a:ea typeface="DFKai-SB" panose="03000509000000000000" pitchFamily="65" charset="-120"/>
                <a:cs typeface="Times New Roman" panose="02020603050405020304" pitchFamily="18" charset="0"/>
              </a:rPr>
              <a:t>recognise</a:t>
            </a:r>
            <a:r>
              <a:rPr lang="en-US" altLang="zh-TW" sz="1900" dirty="0">
                <a:latin typeface="Times New Roman" panose="02020603050405020304" pitchFamily="18" charset="0"/>
                <a:ea typeface="DFKai-SB" panose="03000509000000000000" pitchFamily="65" charset="-120"/>
                <a:cs typeface="Times New Roman" panose="02020603050405020304" pitchFamily="18" charset="0"/>
              </a:rPr>
              <a:t> the so-called BN(O) passport as a valid travel document and proof of identity and reserve the right to take further actions. </a:t>
            </a:r>
            <a:endParaRPr lang="en-US" altLang="zh-TW" sz="1900" dirty="0" smtClean="0">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00000"/>
              </a:lnSpc>
            </a:pP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Source: Official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website of the Ministry of Foreign Affairs of the People’s Republic of China (</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https://www.fmprc.gov.cn/web/wjdt_674879/fyrbt_674889/t1849552.shtml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t>
            </a:r>
          </a:p>
          <a:p>
            <a:pPr algn="just">
              <a:lnSpc>
                <a:spcPct val="100000"/>
              </a:lnSpc>
            </a:pP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Reference: </a:t>
            </a:r>
            <a:r>
              <a:rPr lang="en-US" altLang="zh-CN" sz="1600"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hlinkClick r:id="rId3"/>
              </a:rPr>
              <a:t>https://</a:t>
            </a:r>
            <a:r>
              <a:rPr lang="en-US" altLang="zh-CN" sz="1600" dirty="0" smtClean="0">
                <a:solidFill>
                  <a:srgbClr val="0000FF"/>
                </a:solidFill>
                <a:latin typeface="Times New Roman" panose="02020603050405020304" pitchFamily="18" charset="0"/>
                <a:ea typeface="DFKai-SB" panose="03000509000000000000" pitchFamily="65" charset="-120"/>
                <a:cs typeface="Times New Roman" panose="02020603050405020304" pitchFamily="18" charset="0"/>
                <a:hlinkClick r:id="rId3"/>
              </a:rPr>
              <a:t>www.info.gov.hk/gia/general/202101/29/P2021012900763.htm?fontSize=1</a:t>
            </a:r>
            <a:r>
              <a:rPr lang="en-US" altLang="zh-CN" sz="1600" dirty="0" smtClean="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1600"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endParaRPr>
          </a:p>
          <a:p>
            <a:pPr algn="just">
              <a:lnSpc>
                <a:spcPct val="100000"/>
              </a:lnSpc>
            </a:pP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4" name="组合 38"/>
          <p:cNvGrpSpPr/>
          <p:nvPr/>
        </p:nvGrpSpPr>
        <p:grpSpPr bwMode="auto">
          <a:xfrm>
            <a:off x="136876" y="255905"/>
            <a:ext cx="1581718" cy="647700"/>
            <a:chOff x="4225771" y="1065320"/>
            <a:chExt cx="895882" cy="947506"/>
          </a:xfrm>
        </p:grpSpPr>
        <p:sp>
          <p:nvSpPr>
            <p:cNvPr id="7" name="矩形 8"/>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8" name="矩形 9"/>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9" name="文本框 42"/>
          <p:cNvSpPr txBox="1">
            <a:spLocks noChangeArrowheads="1"/>
          </p:cNvSpPr>
          <p:nvPr/>
        </p:nvSpPr>
        <p:spPr bwMode="auto">
          <a:xfrm>
            <a:off x="-258460" y="316230"/>
            <a:ext cx="2296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rgbClr val="0D0D0D"/>
                </a:solidFill>
                <a:latin typeface="Times New Roman" panose="02020603050405020304" pitchFamily="18" charset="0"/>
                <a:ea typeface="標楷體" panose="03000509000000000000" pitchFamily="65" charset="-120"/>
                <a:cs typeface="Times New Roman" panose="02020603050405020304" pitchFamily="18" charset="0"/>
              </a:rPr>
              <a:t>References</a:t>
            </a:r>
            <a:endParaRPr kumimoji="0" lang="zh-CN" alt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60</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079030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 y="293685"/>
            <a:ext cx="11044603" cy="645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38"/>
          <p:cNvGrpSpPr/>
          <p:nvPr/>
        </p:nvGrpSpPr>
        <p:grpSpPr bwMode="auto">
          <a:xfrm>
            <a:off x="658432" y="503773"/>
            <a:ext cx="1581718" cy="647700"/>
            <a:chOff x="4225771" y="1065320"/>
            <a:chExt cx="895882" cy="947506"/>
          </a:xfrm>
        </p:grpSpPr>
        <p:sp>
          <p:nvSpPr>
            <p:cNvPr id="9" name="矩形 8"/>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矩形 9"/>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1" name="文本框 42"/>
          <p:cNvSpPr txBox="1">
            <a:spLocks noChangeArrowheads="1"/>
          </p:cNvSpPr>
          <p:nvPr/>
        </p:nvSpPr>
        <p:spPr bwMode="auto">
          <a:xfrm>
            <a:off x="257175" y="606584"/>
            <a:ext cx="22960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80604020202020204" pitchFamily="34" charset="0"/>
                <a:ea typeface="宋体" panose="02010600030101010101" pitchFamily="2" charset="-122"/>
              </a:defRPr>
            </a:lvl1pPr>
            <a:lvl2pPr marL="742950" indent="-285750">
              <a:defRPr>
                <a:solidFill>
                  <a:schemeClr val="tx1"/>
                </a:solidFill>
                <a:latin typeface="Arial" panose="02080604020202020204" pitchFamily="34" charset="0"/>
                <a:ea typeface="宋体" panose="02010600030101010101" pitchFamily="2" charset="-122"/>
              </a:defRPr>
            </a:lvl2pPr>
            <a:lvl3pPr marL="1143000" indent="-228600">
              <a:defRPr>
                <a:solidFill>
                  <a:schemeClr val="tx1"/>
                </a:solidFill>
                <a:latin typeface="Arial" panose="02080604020202020204" pitchFamily="34" charset="0"/>
                <a:ea typeface="宋体" panose="02010600030101010101" pitchFamily="2" charset="-122"/>
              </a:defRPr>
            </a:lvl3pPr>
            <a:lvl4pPr marL="1600200" indent="-228600">
              <a:defRPr>
                <a:solidFill>
                  <a:schemeClr val="tx1"/>
                </a:solidFill>
                <a:latin typeface="Arial" panose="02080604020202020204" pitchFamily="34" charset="0"/>
                <a:ea typeface="宋体" panose="02010600030101010101" pitchFamily="2" charset="-122"/>
              </a:defRPr>
            </a:lvl4pPr>
            <a:lvl5pPr marL="2057400" indent="-228600">
              <a:defRPr>
                <a:solidFill>
                  <a:schemeClr val="tx1"/>
                </a:solidFill>
                <a:latin typeface="Arial" panose="0208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8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smtClean="0">
                <a:solidFill>
                  <a:srgbClr val="0D0D0D"/>
                </a:solidFill>
                <a:latin typeface="Times New Roman" panose="02020603050405020304" pitchFamily="18" charset="0"/>
                <a:ea typeface="標楷體" panose="03000509000000000000" pitchFamily="65" charset="-120"/>
                <a:cs typeface="Times New Roman" panose="02020603050405020304" pitchFamily="18" charset="0"/>
              </a:rPr>
              <a:t>References</a:t>
            </a:r>
            <a:endParaRPr kumimoji="0" lang="zh-CN" alt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506" name="标题 1"/>
          <p:cNvSpPr>
            <a:spLocks noGrp="1" noChangeArrowheads="1"/>
          </p:cNvSpPr>
          <p:nvPr>
            <p:ph type="title" idx="4294967295"/>
          </p:nvPr>
        </p:nvSpPr>
        <p:spPr>
          <a:xfrm>
            <a:off x="1634624" y="535576"/>
            <a:ext cx="9616472" cy="1006475"/>
          </a:xfrm>
        </p:spPr>
        <p:txBody>
          <a:bodyPr>
            <a:noAutofit/>
          </a:bodyPr>
          <a:lstStyle/>
          <a:p>
            <a:pPr algn="ctr">
              <a:lnSpc>
                <a:spcPct val="120000"/>
              </a:lnSpc>
            </a:pPr>
            <a:r>
              <a:rPr lang="en-US" altLang="zh-TW" sz="2400" b="1" dirty="0" smtClean="0">
                <a:latin typeface="Times New Roman" panose="02020603050405020304" pitchFamily="18" charset="0"/>
                <a:ea typeface="DFKai-SB" panose="03000509000000000000" pitchFamily="65" charset="-120"/>
                <a:cs typeface="Times New Roman" panose="02020603050405020304" pitchFamily="18" charset="0"/>
              </a:rPr>
              <a:t>Our country creates </a:t>
            </a: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conditions for equal treatment of </a:t>
            </a:r>
            <a:b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br>
            <a:r>
              <a:rPr lang="en-US" altLang="zh-TW" sz="2400" b="1" dirty="0">
                <a:latin typeface="Times New Roman" panose="02020603050405020304" pitchFamily="18" charset="0"/>
                <a:ea typeface="DFKai-SB" panose="03000509000000000000" pitchFamily="65" charset="-120"/>
                <a:cs typeface="Times New Roman" panose="02020603050405020304" pitchFamily="18" charset="0"/>
              </a:rPr>
              <a:t>Hong Kong </a:t>
            </a:r>
            <a:r>
              <a:rPr lang="en-US" altLang="zh-TW" sz="2400" b="1" dirty="0" smtClean="0">
                <a:latin typeface="Times New Roman" panose="02020603050405020304" pitchFamily="18" charset="0"/>
                <a:ea typeface="DFKai-SB" panose="03000509000000000000" pitchFamily="65" charset="-120"/>
                <a:cs typeface="Times New Roman" panose="02020603050405020304" pitchFamily="18" charset="0"/>
              </a:rPr>
              <a:t>residents</a:t>
            </a:r>
            <a:endParaRPr lang="zh-CN" altLang="en-US" sz="24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509" name="矩形 4"/>
          <p:cNvSpPr>
            <a:spLocks noChangeArrowheads="1"/>
          </p:cNvSpPr>
          <p:nvPr/>
        </p:nvSpPr>
        <p:spPr bwMode="auto">
          <a:xfrm>
            <a:off x="986469" y="1542051"/>
            <a:ext cx="10264627" cy="50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50000"/>
              </a:lnSpc>
              <a:spcBef>
                <a:spcPct val="0"/>
              </a:spcBef>
              <a:buNone/>
              <a:defRPr/>
            </a:pPr>
            <a:r>
              <a:rPr kumimoji="0" lang="en-US" altLang="zh-TW" sz="1800" b="0" i="1"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The </a:t>
            </a:r>
            <a:r>
              <a:rPr lang="en-US" altLang="zh-TW" sz="1800" i="1" dirty="0" smtClean="0">
                <a:latin typeface="Times New Roman" panose="02020603050405020304" pitchFamily="18" charset="0"/>
                <a:ea typeface="DFKai-SB" panose="03000509000000000000" pitchFamily="65" charset="-120"/>
                <a:cs typeface="Times New Roman" panose="02020603050405020304" pitchFamily="18" charset="0"/>
              </a:rPr>
              <a:t>Measures Regarding </a:t>
            </a:r>
            <a:r>
              <a:rPr lang="en-US" altLang="zh-TW" sz="1800" i="1" dirty="0">
                <a:latin typeface="Times New Roman" panose="02020603050405020304" pitchFamily="18" charset="0"/>
                <a:ea typeface="DFKai-SB" panose="03000509000000000000" pitchFamily="65" charset="-120"/>
                <a:cs typeface="Times New Roman" panose="02020603050405020304" pitchFamily="18" charset="0"/>
              </a:rPr>
              <a:t>the Application </a:t>
            </a:r>
            <a:r>
              <a:rPr lang="en-US" altLang="zh-TW" sz="1800" i="1" dirty="0" smtClean="0">
                <a:latin typeface="Times New Roman" panose="02020603050405020304" pitchFamily="18" charset="0"/>
                <a:ea typeface="DFKai-SB" panose="03000509000000000000" pitchFamily="65" charset="-120"/>
                <a:cs typeface="Times New Roman" panose="02020603050405020304" pitchFamily="18" charset="0"/>
              </a:rPr>
              <a:t>for and Issuing </a:t>
            </a:r>
            <a:r>
              <a:rPr lang="en-US" altLang="zh-TW" sz="1800" i="1" dirty="0">
                <a:latin typeface="Times New Roman" panose="02020603050405020304" pitchFamily="18" charset="0"/>
                <a:ea typeface="DFKai-SB" panose="03000509000000000000" pitchFamily="65" charset="-120"/>
                <a:cs typeface="Times New Roman" panose="02020603050405020304" pitchFamily="18" charset="0"/>
              </a:rPr>
              <a:t>Residence </a:t>
            </a:r>
            <a:r>
              <a:rPr lang="en-US" altLang="zh-TW" sz="1800" i="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Permit</a:t>
            </a:r>
            <a:r>
              <a:rPr lang="en-US" altLang="zh-TW" sz="1800" i="1" dirty="0" smtClean="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s</a:t>
            </a:r>
            <a:r>
              <a:rPr lang="en-US" altLang="zh-TW" sz="1800" i="1"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800" i="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for Hong Kong, Macao and Taiwan </a:t>
            </a:r>
            <a:r>
              <a:rPr lang="en-US" altLang="zh-TW" sz="1800" i="1" dirty="0">
                <a:latin typeface="Times New Roman" panose="02020603050405020304" pitchFamily="18" charset="0"/>
                <a:ea typeface="DFKai-SB" panose="03000509000000000000" pitchFamily="65" charset="-120"/>
                <a:cs typeface="Times New Roman" panose="02020603050405020304" pitchFamily="18" charset="0"/>
              </a:rPr>
              <a:t>Residents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have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taken effect on 1 September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2018. A residence permit holder is entitled to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rights to participate in social insurance, rights of employment</a:t>
            </a:r>
            <a:r>
              <a:rPr lang="en-US" altLang="zh-TW" sz="1800" strike="sngStrike"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 and basic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public services and other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conveniences, covering areas of education,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medical care and so on.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These measures have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made it more convenient for Hong Kong residents to live in the Mainland.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The Mainland</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 for the first time, specifies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law the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registration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of citizen identification numbers for Hong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Kong and Macao residents</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 and the numbering system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in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accordance with the national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standard so as to </a:t>
            </a:r>
            <a:r>
              <a:rPr lang="en-US" altLang="zh-TW" sz="1800" dirty="0">
                <a:latin typeface="Times New Roman" panose="02020603050405020304" pitchFamily="18" charset="0"/>
                <a:ea typeface="DFKai-SB" panose="03000509000000000000" pitchFamily="65" charset="-120"/>
                <a:cs typeface="Times New Roman" panose="02020603050405020304" pitchFamily="18" charset="0"/>
              </a:rPr>
              <a:t>align with other provinces, autonomous regions, and municipalities in the </a:t>
            </a:r>
            <a:r>
              <a:rPr lang="en-US" altLang="zh-TW" sz="1800" dirty="0" smtClean="0">
                <a:latin typeface="Times New Roman" panose="02020603050405020304" pitchFamily="18" charset="0"/>
                <a:ea typeface="DFKai-SB" panose="03000509000000000000" pitchFamily="65" charset="-120"/>
                <a:cs typeface="Times New Roman" panose="02020603050405020304" pitchFamily="18" charset="0"/>
              </a:rPr>
              <a:t>Mainland.</a:t>
            </a:r>
          </a:p>
          <a:p>
            <a:pPr algn="just">
              <a:lnSpc>
                <a:spcPct val="150000"/>
              </a:lnSpc>
              <a:spcBef>
                <a:spcPct val="0"/>
              </a:spcBef>
              <a:buNone/>
              <a:defRPr/>
            </a:pP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Source</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err="1">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Takungpao</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(http://www.takungpao.com.hk/news/232108/2018/0817/203990.html)</a:t>
            </a:r>
          </a:p>
          <a:p>
            <a:pPr marL="285750" lvl="0" indent="-285750">
              <a:lnSpc>
                <a:spcPct val="150000"/>
              </a:lnSpc>
              <a:spcBef>
                <a:spcPct val="0"/>
              </a:spcBef>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Reference: General Office of the State Council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Notification on Printing and Disseminating </a:t>
            </a:r>
            <a:r>
              <a:rPr lang="en-US" altLang="zh-TW" sz="1400" i="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The Regulations for the Application and Issue of Residence Permit for Hong Kong, Macau and Taiwan Residents</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    Issued by the General Office of the State Council </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〔2018〕No. </a:t>
            </a:r>
            <a:r>
              <a:rPr kumimoji="0" lang="en-US" altLang="zh-CN"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81</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hlinkClick r:id="rId4"/>
              </a:rPr>
              <a:t>http://www.gov.cn/zhengce/content/2018-08/19/content_5314865.htm</a:t>
            </a:r>
            <a:r>
              <a:rPr kumimoji="0" lang="en-US" altLang="zh-TW"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p>
          <a:p>
            <a:pPr marL="285750" lvl="0" indent="-285750">
              <a:lnSpc>
                <a:spcPct val="150000"/>
              </a:lnSpc>
              <a:spcBef>
                <a:spcPct val="0"/>
              </a:spcBef>
              <a:defRPr/>
            </a:pP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Reference</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solidFill>
                  <a:srgbClr val="0000FF"/>
                </a:solidFill>
                <a:latin typeface="Times New Roman" panose="02020603050405020304" pitchFamily="18" charset="0"/>
                <a:ea typeface="DFKai-SB" panose="03000509000000000000" pitchFamily="65" charset="-120"/>
                <a:cs typeface="Times New Roman" panose="02020603050405020304" pitchFamily="18" charset="0"/>
                <a:hlinkClick r:id="rId5"/>
              </a:rPr>
              <a:t>https://</a:t>
            </a:r>
            <a:r>
              <a:rPr lang="en-US" altLang="zh-CN" sz="1400" dirty="0" smtClean="0">
                <a:solidFill>
                  <a:srgbClr val="0000FF"/>
                </a:solidFill>
                <a:latin typeface="Times New Roman" panose="02020603050405020304" pitchFamily="18" charset="0"/>
                <a:ea typeface="DFKai-SB" panose="03000509000000000000" pitchFamily="65" charset="-120"/>
                <a:cs typeface="Times New Roman" panose="02020603050405020304" pitchFamily="18" charset="0"/>
                <a:hlinkClick r:id="rId5"/>
              </a:rPr>
              <a:t>www.bayarea.gov.hk/en/resource/mainland-policies-measures-20180806.html</a:t>
            </a:r>
            <a:r>
              <a:rPr lang="en-US" altLang="zh-CN" sz="1400" dirty="0" smtClean="0">
                <a:solidFill>
                  <a:srgbClr val="0000FF"/>
                </a:solidFill>
                <a:latin typeface="Times New Roman" panose="02020603050405020304" pitchFamily="18" charset="0"/>
                <a:ea typeface="DFKai-SB" panose="03000509000000000000" pitchFamily="65" charset="-120"/>
                <a:cs typeface="Times New Roman" panose="02020603050405020304" pitchFamily="18" charset="0"/>
              </a:rPr>
              <a:t> </a:t>
            </a:r>
            <a:endParaRPr kumimoji="0" lang="zh-CN" altLang="en-US" sz="1400" b="0" i="0" u="none" strike="noStrike" kern="1200" cap="none" spc="0" normalizeH="0" baseline="0" noProof="0" dirty="0">
              <a:ln>
                <a:noFill/>
              </a:ln>
              <a:solidFill>
                <a:srgbClr val="0000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12" name="灯片编号占位符 1">
            <a:extLst>
              <a:ext uri="{FF2B5EF4-FFF2-40B4-BE49-F238E27FC236}">
                <a16:creationId xmlns:a16="http://schemas.microsoft.com/office/drawing/2014/main" id="{097CB736-3FDA-4F54-96FE-43C008FECCA5}"/>
              </a:ext>
            </a:extLst>
          </p:cNvPr>
          <p:cNvSpPr>
            <a:spLocks noGrp="1"/>
          </p:cNvSpPr>
          <p:nvPr>
            <p:ph type="sldNum" sz="quarter" idx="4294967295"/>
          </p:nvPr>
        </p:nvSpPr>
        <p:spPr>
          <a:xfrm>
            <a:off x="8805333" y="6356350"/>
            <a:ext cx="27432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61</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628372731"/>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9" name="Group 17"/>
          <p:cNvGrpSpPr>
            <a:grpSpLocks noGrp="1" noUngrp="1" noRot="1" noChangeAspect="1" noMove="1" noResize="1"/>
          </p:cNvGrpSpPr>
          <p:nvPr/>
        </p:nvGrpSpPr>
        <p:grpSpPr>
          <a:xfrm>
            <a:off x="965199" y="634058"/>
            <a:ext cx="1128382" cy="847206"/>
            <a:chOff x="5307830" y="325570"/>
            <a:chExt cx="1128382" cy="847206"/>
          </a:xfrm>
        </p:grpSpPr>
        <p:sp>
          <p:nvSpPr>
            <p:cNvPr id="19" name="Freeform 5"/>
            <p:cNvSpPr/>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5"/>
            <p:cNvSpPr/>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2" name="Freeform: Shape 21"/>
          <p:cNvSpPr>
            <a:spLocks noGrp="1" noRot="1" noChangeAspect="1" noMove="1" noResize="1" noEditPoints="1" noAdjustHandles="1" noChangeArrowheads="1" noChangeShapeType="1" noTextEdit="1"/>
          </p:cNvSpPr>
          <p:nvPr/>
        </p:nvSpPr>
        <p:spPr>
          <a:xfrm>
            <a:off x="6909641" y="2134209"/>
            <a:ext cx="4840399" cy="429045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mpd="sng">
            <a:solidFill>
              <a:schemeClr val="tx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useBgFill="1">
        <p:nvSpPr>
          <p:cNvPr id="24" name="Freeform: Shape 23"/>
          <p:cNvSpPr>
            <a:spLocks noGrp="1" noRot="1" noChangeAspect="1" noMove="1" noResize="1" noEditPoints="1" noAdjustHandles="1" noChangeArrowheads="1" noChangeShapeType="1" noTextEdit="1"/>
          </p:cNvSpPr>
          <p:nvPr/>
        </p:nvSpPr>
        <p:spPr>
          <a:xfrm>
            <a:off x="5910608" y="421767"/>
            <a:ext cx="2847251" cy="2523756"/>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rotWithShape="1">
          <a:blip r:embed="rId2"/>
          <a:srcRect l="53294" b="49765"/>
          <a:stretch>
            <a:fillRect/>
          </a:stretch>
        </p:blipFill>
        <p:spPr>
          <a:xfrm>
            <a:off x="6594736" y="888274"/>
            <a:ext cx="1478993" cy="1590742"/>
          </a:xfrm>
          <a:prstGeom prst="rect">
            <a:avLst/>
          </a:prstGeom>
        </p:spPr>
      </p:pic>
      <p:sp useBgFill="1">
        <p:nvSpPr>
          <p:cNvPr id="26" name="Freeform: Shape 25"/>
          <p:cNvSpPr>
            <a:spLocks noGrp="1" noRot="1" noChangeAspect="1" noMove="1" noResize="1" noEditPoints="1" noAdjustHandles="1" noChangeArrowheads="1" noChangeShapeType="1" noTextEdit="1"/>
          </p:cNvSpPr>
          <p:nvPr/>
        </p:nvSpPr>
        <p:spPr>
          <a:xfrm>
            <a:off x="5158854" y="4490695"/>
            <a:ext cx="2071275" cy="1835943"/>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ln w="50800" cmpd="sng">
            <a:solidFill>
              <a:schemeClr val="tx1"/>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rotWithShape="1">
          <a:blip r:embed="rId2"/>
          <a:srcRect r="53647" b="54235"/>
          <a:stretch>
            <a:fillRect/>
          </a:stretch>
        </p:blipFill>
        <p:spPr>
          <a:xfrm>
            <a:off x="5583412" y="4805338"/>
            <a:ext cx="1222159" cy="1206656"/>
          </a:xfrm>
          <a:prstGeom prst="rect">
            <a:avLst/>
          </a:prstGeom>
        </p:spPr>
      </p:pic>
      <p:pic>
        <p:nvPicPr>
          <p:cNvPr id="8" name="图片 7"/>
          <p:cNvPicPr>
            <a:picLocks noChangeAspect="1"/>
          </p:cNvPicPr>
          <p:nvPr/>
        </p:nvPicPr>
        <p:blipFill rotWithShape="1">
          <a:blip r:embed="rId2"/>
          <a:srcRect l="50706" t="51177"/>
          <a:stretch>
            <a:fillRect/>
          </a:stretch>
        </p:blipFill>
        <p:spPr>
          <a:xfrm>
            <a:off x="8011959" y="3101009"/>
            <a:ext cx="2635763" cy="2610579"/>
          </a:xfrm>
          <a:prstGeom prst="rect">
            <a:avLst/>
          </a:prstGeom>
        </p:spPr>
      </p:pic>
      <p:sp>
        <p:nvSpPr>
          <p:cNvPr id="11" name="灯片编号占位符 10"/>
          <p:cNvSpPr>
            <a:spLocks noGrp="1"/>
          </p:cNvSpPr>
          <p:nvPr>
            <p:ph type="sldNum" sz="quarter" idx="1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HK" sz="1200" b="0" i="0" u="none" strike="noStrike" kern="1200" cap="none" spc="0" normalizeH="0" baseline="0" noProof="0" dirty="0" smtClean="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62</a:t>
            </a:r>
            <a:endParaRPr kumimoji="0" lang="en-US" altLang="zh-HK" sz="1200" b="0" i="0" u="none" strike="noStrike" kern="1200" cap="none" spc="0" normalizeH="0" baseline="0" noProof="0" dirty="0">
              <a:ln>
                <a:noFill/>
              </a:ln>
              <a:solidFill>
                <a:prstClr val="white"/>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6" name="云形标注 10"/>
          <p:cNvSpPr/>
          <p:nvPr/>
        </p:nvSpPr>
        <p:spPr>
          <a:xfrm>
            <a:off x="1302874" y="790951"/>
            <a:ext cx="5046499" cy="2989587"/>
          </a:xfrm>
          <a:prstGeom prst="cloudCallout">
            <a:avLst>
              <a:gd name="adj1" fmla="val 59334"/>
              <a:gd name="adj2" fmla="val -30792"/>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b="1"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Our country has managed to develop </a:t>
            </a:r>
            <a:r>
              <a:rPr kumimoji="0" lang="en-US" altLang="zh-TW" b="1"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aerospace</a:t>
            </a:r>
            <a:r>
              <a:rPr kumimoji="0" lang="en-US" altLang="zh-TW" b="1" i="0" u="none" strike="noStrike" kern="1200" cap="none" spc="0" normalizeH="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 technology under</a:t>
            </a:r>
            <a:r>
              <a:rPr kumimoji="0" lang="en-US" altLang="zh-TW" b="1"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b="1"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difficult circumstances and has made remarkable </a:t>
            </a:r>
            <a:r>
              <a:rPr kumimoji="0" lang="en-US" altLang="zh-TW" b="1"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achievements. This </a:t>
            </a:r>
            <a:r>
              <a:rPr kumimoji="0" lang="en-US" altLang="zh-TW" b="1" i="0" u="none" strike="noStrike" kern="1200" cap="none" spc="0" normalizeH="0" baseline="0" noProof="0" dirty="0" err="1"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i</a:t>
            </a:r>
            <a:r>
              <a:rPr lang="en-US" altLang="zh-CN"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s </a:t>
            </a: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very </a:t>
            </a:r>
            <a:r>
              <a:rPr lang="en-US" altLang="zh-CN"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touching and thus enhanced my </a:t>
            </a: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confidence </a:t>
            </a:r>
            <a:r>
              <a:rPr lang="en-US" altLang="zh-CN"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as </a:t>
            </a: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 Chinese national.</a:t>
            </a:r>
            <a:endParaRPr kumimoji="0" lang="zh-CN" altLang="en-US" b="1"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云形标注 11"/>
          <p:cNvSpPr/>
          <p:nvPr/>
        </p:nvSpPr>
        <p:spPr>
          <a:xfrm>
            <a:off x="1302874" y="3510757"/>
            <a:ext cx="4383829" cy="1791081"/>
          </a:xfrm>
          <a:prstGeom prst="cloudCallout">
            <a:avLst>
              <a:gd name="adj1" fmla="val 40590"/>
              <a:gd name="adj2" fmla="val 46302"/>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lIns="144000" tIns="108000" rIns="144000" bIns="108000" anchor="ctr"/>
          <a:lstStyle/>
          <a:p>
            <a:pPr lvl="0">
              <a:spcAft>
                <a:spcPts val="600"/>
              </a:spcAft>
              <a:defRPr/>
            </a:pPr>
            <a:r>
              <a:rPr lang="en-US" altLang="zh-CN"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 </a:t>
            </a:r>
            <a:r>
              <a:rPr lang="en-US" altLang="zh-CN"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sense of identity is a sense of being proud of one’s own </a:t>
            </a:r>
            <a:r>
              <a:rPr lang="en-US" altLang="zh-CN" b="1"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country.</a:t>
            </a:r>
            <a:endParaRPr kumimoji="0" lang="zh-CN" altLang="en-US" b="1"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矩形 9"/>
          <p:cNvSpPr/>
          <p:nvPr/>
        </p:nvSpPr>
        <p:spPr>
          <a:xfrm>
            <a:off x="1784401" y="66873"/>
            <a:ext cx="313419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National identity</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本框 1"/>
          <p:cNvSpPr txBox="1"/>
          <p:nvPr/>
        </p:nvSpPr>
        <p:spPr>
          <a:xfrm>
            <a:off x="470674" y="5343825"/>
            <a:ext cx="3702050" cy="1323439"/>
          </a:xfrm>
          <a:prstGeom prst="rect">
            <a:avLst/>
          </a:prstGeom>
          <a:noFill/>
        </p:spPr>
        <p:txBody>
          <a:bodyPr wrap="square" rtlCol="0" anchor="t">
            <a:spAutoFit/>
          </a:bodyPr>
          <a:lstStyle/>
          <a:p>
            <a:pPr lvl="0">
              <a:spcAft>
                <a:spcPts val="600"/>
              </a:spcAft>
              <a:defRPr/>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What do you think </a:t>
            </a:r>
            <a:r>
              <a:rPr lang="en-US" altLang="zh-CN" sz="2000" dirty="0" smtClean="0">
                <a:latin typeface="Times New Roman" panose="02020603050405020304" pitchFamily="18" charset="0"/>
                <a:ea typeface="DFKai-SB" panose="03000509000000000000" pitchFamily="65" charset="-120"/>
                <a:cs typeface="Times New Roman" panose="02020603050405020304" pitchFamily="18" charset="0"/>
              </a:rPr>
              <a:t>national identity is? </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Please illustrate with an example and share with your classmates.</a:t>
            </a:r>
          </a:p>
        </p:txBody>
      </p:sp>
      <p:sp>
        <p:nvSpPr>
          <p:cNvPr id="5" name="云形标注 7"/>
          <p:cNvSpPr/>
          <p:nvPr/>
        </p:nvSpPr>
        <p:spPr>
          <a:xfrm>
            <a:off x="8861929" y="474597"/>
            <a:ext cx="3186720" cy="2452542"/>
          </a:xfrm>
          <a:prstGeom prst="cloudCallout">
            <a:avLst>
              <a:gd name="adj1" fmla="val -38734"/>
              <a:gd name="adj2" fmla="val 61343"/>
            </a:avLst>
          </a:prstGeom>
        </p:spPr>
        <p:style>
          <a:lnRef idx="1">
            <a:schemeClr val="accent4"/>
          </a:lnRef>
          <a:fillRef idx="2">
            <a:schemeClr val="accent4"/>
          </a:fillRef>
          <a:effectRef idx="1">
            <a:schemeClr val="accent4"/>
          </a:effectRef>
          <a:fontRef idx="minor">
            <a:schemeClr val="dk1"/>
          </a:fontRef>
        </p:style>
        <p:txBody>
          <a:bodyPr vert="horz" lIns="144000" tIns="108000" rIns="144000" bIns="10800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zh-CN" b="1"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I </a:t>
            </a:r>
            <a:r>
              <a:rPr kumimoji="0" lang="en-US" altLang="zh-CN" b="1" i="0" u="non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take pride in </a:t>
            </a:r>
            <a:r>
              <a:rPr kumimoji="0" lang="en-US" altLang="zh-CN" b="1"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rapid development of my country since </a:t>
            </a:r>
            <a:r>
              <a:rPr kumimoji="0" lang="en-US" altLang="zh-CN" b="1"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reform and </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opening-up.</a:t>
            </a:r>
            <a:endParaRPr kumimoji="0" lang="zh-CN" altLang="en-US"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172656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标注 7"/>
          <p:cNvSpPr/>
          <p:nvPr/>
        </p:nvSpPr>
        <p:spPr>
          <a:xfrm>
            <a:off x="2024677" y="1903862"/>
            <a:ext cx="3717374" cy="2014597"/>
          </a:xfrm>
          <a:prstGeom prst="cloudCallout">
            <a:avLst>
              <a:gd name="adj1" fmla="val -57870"/>
              <a:gd name="adj2" fmla="val 64931"/>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I’d </a:t>
            </a:r>
            <a:r>
              <a:rPr kumimoji="0" lang="en-US"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like to visit the mainland </a:t>
            </a:r>
            <a:r>
              <a:rPr kumimoji="0" lang="en-US"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to</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witness </a:t>
            </a:r>
            <a:r>
              <a:rPr kumimoji="0" lang="en-US"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the development of </a:t>
            </a:r>
            <a:r>
              <a:rPr kumimoji="0" lang="en-US"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t</a:t>
            </a:r>
            <a:r>
              <a:rPr kumimoji="0" lang="en-US" altLang="zh-CN" sz="20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he</a:t>
            </a:r>
            <a:r>
              <a:rPr kumimoji="0" lang="en-US"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motherland. </a:t>
            </a:r>
            <a:endParaRPr kumimoji="0" lang="zh-CN" altLang="en-US"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云形标注 10"/>
          <p:cNvSpPr/>
          <p:nvPr/>
        </p:nvSpPr>
        <p:spPr>
          <a:xfrm>
            <a:off x="7249179" y="2479651"/>
            <a:ext cx="3829871" cy="1546086"/>
          </a:xfrm>
          <a:prstGeom prst="cloudCallout">
            <a:avLst>
              <a:gd name="adj1" fmla="val 12592"/>
              <a:gd name="adj2" fmla="val 74348"/>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I’m </a:t>
            </a:r>
            <a:r>
              <a:rPr kumimoji="0" lang="en-US"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Chinese </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and I love traditional Chinese culture.</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云形标注 11"/>
          <p:cNvSpPr/>
          <p:nvPr/>
        </p:nvSpPr>
        <p:spPr>
          <a:xfrm>
            <a:off x="3603157" y="3705623"/>
            <a:ext cx="4397843" cy="2951619"/>
          </a:xfrm>
          <a:prstGeom prst="cloudCallout">
            <a:avLst>
              <a:gd name="adj1" fmla="val -66677"/>
              <a:gd name="adj2" fmla="val 32290"/>
            </a:avLst>
          </a:prstGeom>
          <a:solidFill>
            <a:schemeClr val="accent2">
              <a:lumMod val="20000"/>
              <a:lumOff val="80000"/>
            </a:schemeClr>
          </a:solidFill>
        </p:spPr>
        <p:txBody>
          <a:bodyPr wrap="square">
            <a:spAutoFit/>
          </a:bodyPr>
          <a:lstStyle/>
          <a:p>
            <a:pPr lvl="0" algn="just">
              <a:defRPr/>
            </a:pP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I feel very proud when </a:t>
            </a:r>
            <a:r>
              <a:rPr kumimoji="0" lang="en-US" altLang="zh-C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the </a:t>
            </a:r>
            <a:r>
              <a:rPr kumimoji="0" lang="en-US" altLang="zh-CN" sz="20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athletes </a:t>
            </a:r>
            <a:r>
              <a:rPr lang="en-US" altLang="zh-CN"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from the mainland and Hong Kong winning medals in the Olympic Games for the glory of our country.</a:t>
            </a:r>
          </a:p>
        </p:txBody>
      </p:sp>
      <p:grpSp>
        <p:nvGrpSpPr>
          <p:cNvPr id="3" name="Group 4"/>
          <p:cNvGrpSpPr>
            <a:grpSpLocks noChangeAspect="1"/>
          </p:cNvGrpSpPr>
          <p:nvPr/>
        </p:nvGrpSpPr>
        <p:grpSpPr bwMode="auto">
          <a:xfrm>
            <a:off x="857030" y="3168490"/>
            <a:ext cx="779345" cy="1604752"/>
            <a:chOff x="2781" y="0"/>
            <a:chExt cx="2098" cy="4320"/>
          </a:xfrm>
        </p:grpSpPr>
        <p:sp>
          <p:nvSpPr>
            <p:cNvPr id="24" name="AutoShape 3"/>
            <p:cNvSpPr>
              <a:spLocks noChangeAspect="1" noChangeArrowheads="1" noTextEdit="1"/>
            </p:cNvSpPr>
            <p:nvPr/>
          </p:nvSpPr>
          <p:spPr bwMode="auto">
            <a:xfrm>
              <a:off x="2801" y="0"/>
              <a:ext cx="207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Rectangle 7"/>
            <p:cNvSpPr>
              <a:spLocks noChangeArrowheads="1"/>
            </p:cNvSpPr>
            <p:nvPr/>
          </p:nvSpPr>
          <p:spPr bwMode="auto">
            <a:xfrm>
              <a:off x="3133" y="1136"/>
              <a:ext cx="82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9"/>
            <p:cNvSpPr>
              <a:spLocks noChangeArrowheads="1"/>
            </p:cNvSpPr>
            <p:nvPr/>
          </p:nvSpPr>
          <p:spPr bwMode="auto">
            <a:xfrm>
              <a:off x="3248" y="1795"/>
              <a:ext cx="1629"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Rectangle 11"/>
            <p:cNvSpPr>
              <a:spLocks noChangeArrowheads="1"/>
            </p:cNvSpPr>
            <p:nvPr/>
          </p:nvSpPr>
          <p:spPr bwMode="auto">
            <a:xfrm>
              <a:off x="3440" y="4096"/>
              <a:ext cx="604" cy="148"/>
            </a:xfrm>
            <a:prstGeom prst="rect">
              <a:avLst/>
            </a:prstGeom>
            <a:solidFill>
              <a:srgbClr val="26A8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Rectangle 12"/>
            <p:cNvSpPr>
              <a:spLocks noChangeArrowheads="1"/>
            </p:cNvSpPr>
            <p:nvPr/>
          </p:nvSpPr>
          <p:spPr bwMode="auto">
            <a:xfrm>
              <a:off x="3719" y="3934"/>
              <a:ext cx="161" cy="238"/>
            </a:xfrm>
            <a:prstGeom prst="rect">
              <a:avLst/>
            </a:prstGeom>
            <a:solidFill>
              <a:srgbClr val="FBC3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13"/>
            <p:cNvSpPr/>
            <p:nvPr/>
          </p:nvSpPr>
          <p:spPr bwMode="auto">
            <a:xfrm>
              <a:off x="3580" y="4096"/>
              <a:ext cx="467" cy="190"/>
            </a:xfrm>
            <a:custGeom>
              <a:avLst/>
              <a:gdLst>
                <a:gd name="T0" fmla="*/ 302 w 302"/>
                <a:gd name="T1" fmla="*/ 123 h 123"/>
                <a:gd name="T2" fmla="*/ 0 w 302"/>
                <a:gd name="T3" fmla="*/ 123 h 123"/>
                <a:gd name="T4" fmla="*/ 123 w 302"/>
                <a:gd name="T5" fmla="*/ 0 h 123"/>
                <a:gd name="T6" fmla="*/ 302 w 302"/>
                <a:gd name="T7" fmla="*/ 0 h 123"/>
                <a:gd name="T8" fmla="*/ 302 w 302"/>
                <a:gd name="T9" fmla="*/ 123 h 123"/>
              </a:gdLst>
              <a:ahLst/>
              <a:cxnLst>
                <a:cxn ang="0">
                  <a:pos x="T0" y="T1"/>
                </a:cxn>
                <a:cxn ang="0">
                  <a:pos x="T2" y="T3"/>
                </a:cxn>
                <a:cxn ang="0">
                  <a:pos x="T4" y="T5"/>
                </a:cxn>
                <a:cxn ang="0">
                  <a:pos x="T6" y="T7"/>
                </a:cxn>
                <a:cxn ang="0">
                  <a:pos x="T8" y="T9"/>
                </a:cxn>
              </a:cxnLst>
              <a:rect l="0" t="0" r="r" b="b"/>
              <a:pathLst>
                <a:path w="302" h="123">
                  <a:moveTo>
                    <a:pt x="302" y="123"/>
                  </a:moveTo>
                  <a:cubicBezTo>
                    <a:pt x="0" y="123"/>
                    <a:pt x="0" y="123"/>
                    <a:pt x="0" y="123"/>
                  </a:cubicBezTo>
                  <a:cubicBezTo>
                    <a:pt x="0" y="55"/>
                    <a:pt x="55" y="0"/>
                    <a:pt x="123" y="0"/>
                  </a:cubicBezTo>
                  <a:cubicBezTo>
                    <a:pt x="302" y="0"/>
                    <a:pt x="302" y="0"/>
                    <a:pt x="302" y="0"/>
                  </a:cubicBezTo>
                  <a:lnTo>
                    <a:pt x="302" y="123"/>
                  </a:lnTo>
                  <a:close/>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Freeform 14"/>
            <p:cNvSpPr/>
            <p:nvPr/>
          </p:nvSpPr>
          <p:spPr bwMode="auto">
            <a:xfrm>
              <a:off x="3894" y="4057"/>
              <a:ext cx="458" cy="229"/>
            </a:xfrm>
            <a:custGeom>
              <a:avLst/>
              <a:gdLst>
                <a:gd name="T0" fmla="*/ 0 w 296"/>
                <a:gd name="T1" fmla="*/ 148 h 148"/>
                <a:gd name="T2" fmla="*/ 148 w 296"/>
                <a:gd name="T3" fmla="*/ 0 h 148"/>
                <a:gd name="T4" fmla="*/ 296 w 296"/>
                <a:gd name="T5" fmla="*/ 148 h 148"/>
                <a:gd name="T6" fmla="*/ 0 w 296"/>
                <a:gd name="T7" fmla="*/ 148 h 148"/>
              </a:gdLst>
              <a:ahLst/>
              <a:cxnLst>
                <a:cxn ang="0">
                  <a:pos x="T0" y="T1"/>
                </a:cxn>
                <a:cxn ang="0">
                  <a:pos x="T2" y="T3"/>
                </a:cxn>
                <a:cxn ang="0">
                  <a:pos x="T4" y="T5"/>
                </a:cxn>
                <a:cxn ang="0">
                  <a:pos x="T6" y="T7"/>
                </a:cxn>
              </a:cxnLst>
              <a:rect l="0" t="0" r="r" b="b"/>
              <a:pathLst>
                <a:path w="296" h="148">
                  <a:moveTo>
                    <a:pt x="0" y="148"/>
                  </a:moveTo>
                  <a:cubicBezTo>
                    <a:pt x="0" y="66"/>
                    <a:pt x="66" y="0"/>
                    <a:pt x="148" y="0"/>
                  </a:cubicBezTo>
                  <a:cubicBezTo>
                    <a:pt x="230" y="0"/>
                    <a:pt x="296" y="66"/>
                    <a:pt x="296" y="148"/>
                  </a:cubicBezTo>
                  <a:lnTo>
                    <a:pt x="0" y="148"/>
                  </a:lnTo>
                  <a:close/>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15"/>
            <p:cNvSpPr/>
            <p:nvPr/>
          </p:nvSpPr>
          <p:spPr bwMode="auto">
            <a:xfrm>
              <a:off x="3565" y="4286"/>
              <a:ext cx="804" cy="32"/>
            </a:xfrm>
            <a:custGeom>
              <a:avLst/>
              <a:gdLst>
                <a:gd name="T0" fmla="*/ 509 w 520"/>
                <a:gd name="T1" fmla="*/ 21 h 21"/>
                <a:gd name="T2" fmla="*/ 10 w 520"/>
                <a:gd name="T3" fmla="*/ 21 h 21"/>
                <a:gd name="T4" fmla="*/ 0 w 520"/>
                <a:gd name="T5" fmla="*/ 11 h 21"/>
                <a:gd name="T6" fmla="*/ 10 w 520"/>
                <a:gd name="T7" fmla="*/ 0 h 21"/>
                <a:gd name="T8" fmla="*/ 509 w 520"/>
                <a:gd name="T9" fmla="*/ 0 h 21"/>
                <a:gd name="T10" fmla="*/ 520 w 520"/>
                <a:gd name="T11" fmla="*/ 11 h 21"/>
                <a:gd name="T12" fmla="*/ 509 w 5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520" h="21">
                  <a:moveTo>
                    <a:pt x="509" y="21"/>
                  </a:moveTo>
                  <a:cubicBezTo>
                    <a:pt x="10" y="21"/>
                    <a:pt x="10" y="21"/>
                    <a:pt x="10" y="21"/>
                  </a:cubicBezTo>
                  <a:cubicBezTo>
                    <a:pt x="4" y="21"/>
                    <a:pt x="0" y="17"/>
                    <a:pt x="0" y="11"/>
                  </a:cubicBezTo>
                  <a:cubicBezTo>
                    <a:pt x="0" y="5"/>
                    <a:pt x="4" y="0"/>
                    <a:pt x="10" y="0"/>
                  </a:cubicBezTo>
                  <a:cubicBezTo>
                    <a:pt x="509" y="0"/>
                    <a:pt x="509" y="0"/>
                    <a:pt x="509" y="0"/>
                  </a:cubicBezTo>
                  <a:cubicBezTo>
                    <a:pt x="515" y="0"/>
                    <a:pt x="520" y="5"/>
                    <a:pt x="520" y="11"/>
                  </a:cubicBezTo>
                  <a:cubicBezTo>
                    <a:pt x="520" y="17"/>
                    <a:pt x="515" y="21"/>
                    <a:pt x="509" y="21"/>
                  </a:cubicBezTo>
                  <a:close/>
                </a:path>
              </a:pathLst>
            </a:custGeom>
            <a:solidFill>
              <a:srgbClr val="212D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Oval 16"/>
            <p:cNvSpPr>
              <a:spLocks noChangeArrowheads="1"/>
            </p:cNvSpPr>
            <p:nvPr/>
          </p:nvSpPr>
          <p:spPr bwMode="auto">
            <a:xfrm>
              <a:off x="4084" y="4079"/>
              <a:ext cx="102" cy="3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17"/>
            <p:cNvSpPr/>
            <p:nvPr/>
          </p:nvSpPr>
          <p:spPr bwMode="auto">
            <a:xfrm>
              <a:off x="3825" y="4084"/>
              <a:ext cx="47" cy="38"/>
            </a:xfrm>
            <a:custGeom>
              <a:avLst/>
              <a:gdLst>
                <a:gd name="T0" fmla="*/ 12 w 31"/>
                <a:gd name="T1" fmla="*/ 19 h 25"/>
                <a:gd name="T2" fmla="*/ 12 w 31"/>
                <a:gd name="T3" fmla="*/ 18 h 25"/>
                <a:gd name="T4" fmla="*/ 12 w 31"/>
                <a:gd name="T5" fmla="*/ 16 h 25"/>
                <a:gd name="T6" fmla="*/ 18 w 31"/>
                <a:gd name="T7" fmla="*/ 12 h 25"/>
                <a:gd name="T8" fmla="*/ 21 w 31"/>
                <a:gd name="T9" fmla="*/ 13 h 25"/>
                <a:gd name="T10" fmla="*/ 29 w 31"/>
                <a:gd name="T11" fmla="*/ 10 h 25"/>
                <a:gd name="T12" fmla="*/ 26 w 31"/>
                <a:gd name="T13" fmla="*/ 2 h 25"/>
                <a:gd name="T14" fmla="*/ 18 w 31"/>
                <a:gd name="T15" fmla="*/ 0 h 25"/>
                <a:gd name="T16" fmla="*/ 2 w 31"/>
                <a:gd name="T17" fmla="*/ 10 h 25"/>
                <a:gd name="T18" fmla="*/ 0 w 31"/>
                <a:gd name="T19" fmla="*/ 18 h 25"/>
                <a:gd name="T20" fmla="*/ 0 w 31"/>
                <a:gd name="T21" fmla="*/ 19 h 25"/>
                <a:gd name="T22" fmla="*/ 6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2" y="17"/>
                    <a:pt x="12" y="16"/>
                  </a:cubicBezTo>
                  <a:cubicBezTo>
                    <a:pt x="14" y="13"/>
                    <a:pt x="16" y="12"/>
                    <a:pt x="18" y="12"/>
                  </a:cubicBezTo>
                  <a:cubicBezTo>
                    <a:pt x="19" y="12"/>
                    <a:pt x="20" y="12"/>
                    <a:pt x="21" y="13"/>
                  </a:cubicBezTo>
                  <a:cubicBezTo>
                    <a:pt x="24" y="14"/>
                    <a:pt x="28" y="13"/>
                    <a:pt x="29" y="10"/>
                  </a:cubicBezTo>
                  <a:cubicBezTo>
                    <a:pt x="31" y="7"/>
                    <a:pt x="29" y="3"/>
                    <a:pt x="26" y="2"/>
                  </a:cubicBezTo>
                  <a:cubicBezTo>
                    <a:pt x="24" y="1"/>
                    <a:pt x="21" y="0"/>
                    <a:pt x="18" y="0"/>
                  </a:cubicBezTo>
                  <a:cubicBezTo>
                    <a:pt x="11" y="0"/>
                    <a:pt x="5" y="4"/>
                    <a:pt x="2" y="10"/>
                  </a:cubicBezTo>
                  <a:cubicBezTo>
                    <a:pt x="0" y="13"/>
                    <a:pt x="0" y="16"/>
                    <a:pt x="0" y="18"/>
                  </a:cubicBezTo>
                  <a:cubicBezTo>
                    <a:pt x="0" y="19"/>
                    <a:pt x="0" y="19"/>
                    <a:pt x="0" y="19"/>
                  </a:cubicBezTo>
                  <a:cubicBezTo>
                    <a:pt x="0" y="23"/>
                    <a:pt x="3" y="25"/>
                    <a:pt x="6" y="25"/>
                  </a:cubicBezTo>
                  <a:cubicBezTo>
                    <a:pt x="9" y="25"/>
                    <a:pt x="12"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Freeform 18"/>
            <p:cNvSpPr/>
            <p:nvPr/>
          </p:nvSpPr>
          <p:spPr bwMode="auto">
            <a:xfrm>
              <a:off x="3860" y="4084"/>
              <a:ext cx="48" cy="38"/>
            </a:xfrm>
            <a:custGeom>
              <a:avLst/>
              <a:gdLst>
                <a:gd name="T0" fmla="*/ 12 w 31"/>
                <a:gd name="T1" fmla="*/ 19 h 25"/>
                <a:gd name="T2" fmla="*/ 12 w 31"/>
                <a:gd name="T3" fmla="*/ 18 h 25"/>
                <a:gd name="T4" fmla="*/ 13 w 31"/>
                <a:gd name="T5" fmla="*/ 16 h 25"/>
                <a:gd name="T6" fmla="*/ 19 w 31"/>
                <a:gd name="T7" fmla="*/ 12 h 25"/>
                <a:gd name="T8" fmla="*/ 21 w 31"/>
                <a:gd name="T9" fmla="*/ 13 h 25"/>
                <a:gd name="T10" fmla="*/ 30 w 31"/>
                <a:gd name="T11" fmla="*/ 10 h 25"/>
                <a:gd name="T12" fmla="*/ 27 w 31"/>
                <a:gd name="T13" fmla="*/ 2 h 25"/>
                <a:gd name="T14" fmla="*/ 19 w 31"/>
                <a:gd name="T15" fmla="*/ 0 h 25"/>
                <a:gd name="T16" fmla="*/ 2 w 31"/>
                <a:gd name="T17" fmla="*/ 10 h 25"/>
                <a:gd name="T18" fmla="*/ 0 w 31"/>
                <a:gd name="T19" fmla="*/ 18 h 25"/>
                <a:gd name="T20" fmla="*/ 0 w 31"/>
                <a:gd name="T21" fmla="*/ 19 h 25"/>
                <a:gd name="T22" fmla="*/ 6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2" y="17"/>
                    <a:pt x="13" y="16"/>
                  </a:cubicBezTo>
                  <a:cubicBezTo>
                    <a:pt x="14" y="13"/>
                    <a:pt x="16" y="12"/>
                    <a:pt x="19" y="12"/>
                  </a:cubicBezTo>
                  <a:cubicBezTo>
                    <a:pt x="20" y="12"/>
                    <a:pt x="21" y="12"/>
                    <a:pt x="21" y="13"/>
                  </a:cubicBezTo>
                  <a:cubicBezTo>
                    <a:pt x="24" y="14"/>
                    <a:pt x="28" y="13"/>
                    <a:pt x="30" y="10"/>
                  </a:cubicBezTo>
                  <a:cubicBezTo>
                    <a:pt x="31" y="7"/>
                    <a:pt x="30" y="3"/>
                    <a:pt x="27" y="2"/>
                  </a:cubicBezTo>
                  <a:cubicBezTo>
                    <a:pt x="24" y="1"/>
                    <a:pt x="21" y="0"/>
                    <a:pt x="19" y="0"/>
                  </a:cubicBezTo>
                  <a:cubicBezTo>
                    <a:pt x="12" y="0"/>
                    <a:pt x="5" y="4"/>
                    <a:pt x="2" y="10"/>
                  </a:cubicBezTo>
                  <a:cubicBezTo>
                    <a:pt x="1" y="13"/>
                    <a:pt x="0" y="16"/>
                    <a:pt x="0" y="18"/>
                  </a:cubicBezTo>
                  <a:cubicBezTo>
                    <a:pt x="0" y="19"/>
                    <a:pt x="0" y="19"/>
                    <a:pt x="0" y="19"/>
                  </a:cubicBezTo>
                  <a:cubicBezTo>
                    <a:pt x="0" y="23"/>
                    <a:pt x="3" y="25"/>
                    <a:pt x="6" y="25"/>
                  </a:cubicBezTo>
                  <a:cubicBezTo>
                    <a:pt x="10" y="25"/>
                    <a:pt x="12"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5" name="Freeform 19"/>
            <p:cNvSpPr/>
            <p:nvPr/>
          </p:nvSpPr>
          <p:spPr bwMode="auto">
            <a:xfrm>
              <a:off x="3894" y="4084"/>
              <a:ext cx="48" cy="38"/>
            </a:xfrm>
            <a:custGeom>
              <a:avLst/>
              <a:gdLst>
                <a:gd name="T0" fmla="*/ 12 w 31"/>
                <a:gd name="T1" fmla="*/ 19 h 25"/>
                <a:gd name="T2" fmla="*/ 12 w 31"/>
                <a:gd name="T3" fmla="*/ 18 h 25"/>
                <a:gd name="T4" fmla="*/ 12 w 31"/>
                <a:gd name="T5" fmla="*/ 16 h 25"/>
                <a:gd name="T6" fmla="*/ 18 w 31"/>
                <a:gd name="T7" fmla="*/ 12 h 25"/>
                <a:gd name="T8" fmla="*/ 21 w 31"/>
                <a:gd name="T9" fmla="*/ 13 h 25"/>
                <a:gd name="T10" fmla="*/ 29 w 31"/>
                <a:gd name="T11" fmla="*/ 10 h 25"/>
                <a:gd name="T12" fmla="*/ 26 w 31"/>
                <a:gd name="T13" fmla="*/ 2 h 25"/>
                <a:gd name="T14" fmla="*/ 18 w 31"/>
                <a:gd name="T15" fmla="*/ 0 h 25"/>
                <a:gd name="T16" fmla="*/ 2 w 31"/>
                <a:gd name="T17" fmla="*/ 10 h 25"/>
                <a:gd name="T18" fmla="*/ 0 w 31"/>
                <a:gd name="T19" fmla="*/ 18 h 25"/>
                <a:gd name="T20" fmla="*/ 0 w 31"/>
                <a:gd name="T21" fmla="*/ 19 h 25"/>
                <a:gd name="T22" fmla="*/ 6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2" y="17"/>
                    <a:pt x="12" y="16"/>
                  </a:cubicBezTo>
                  <a:cubicBezTo>
                    <a:pt x="14" y="13"/>
                    <a:pt x="16" y="12"/>
                    <a:pt x="18" y="12"/>
                  </a:cubicBezTo>
                  <a:cubicBezTo>
                    <a:pt x="19" y="12"/>
                    <a:pt x="20" y="12"/>
                    <a:pt x="21" y="13"/>
                  </a:cubicBezTo>
                  <a:cubicBezTo>
                    <a:pt x="24" y="14"/>
                    <a:pt x="28" y="13"/>
                    <a:pt x="29" y="10"/>
                  </a:cubicBezTo>
                  <a:cubicBezTo>
                    <a:pt x="31" y="7"/>
                    <a:pt x="29" y="3"/>
                    <a:pt x="26" y="2"/>
                  </a:cubicBezTo>
                  <a:cubicBezTo>
                    <a:pt x="24" y="1"/>
                    <a:pt x="21" y="0"/>
                    <a:pt x="18" y="0"/>
                  </a:cubicBezTo>
                  <a:cubicBezTo>
                    <a:pt x="11" y="0"/>
                    <a:pt x="5" y="4"/>
                    <a:pt x="2" y="10"/>
                  </a:cubicBezTo>
                  <a:cubicBezTo>
                    <a:pt x="0" y="13"/>
                    <a:pt x="0" y="16"/>
                    <a:pt x="0" y="18"/>
                  </a:cubicBezTo>
                  <a:cubicBezTo>
                    <a:pt x="0" y="19"/>
                    <a:pt x="0" y="19"/>
                    <a:pt x="0" y="19"/>
                  </a:cubicBezTo>
                  <a:cubicBezTo>
                    <a:pt x="0" y="23"/>
                    <a:pt x="3" y="25"/>
                    <a:pt x="6" y="25"/>
                  </a:cubicBezTo>
                  <a:cubicBezTo>
                    <a:pt x="9" y="25"/>
                    <a:pt x="12"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22"/>
            <p:cNvSpPr/>
            <p:nvPr/>
          </p:nvSpPr>
          <p:spPr bwMode="auto">
            <a:xfrm>
              <a:off x="3877" y="1610"/>
              <a:ext cx="919" cy="941"/>
            </a:xfrm>
            <a:custGeom>
              <a:avLst/>
              <a:gdLst>
                <a:gd name="T0" fmla="*/ 438 w 594"/>
                <a:gd name="T1" fmla="*/ 138 h 609"/>
                <a:gd name="T2" fmla="*/ 438 w 594"/>
                <a:gd name="T3" fmla="*/ 309 h 609"/>
                <a:gd name="T4" fmla="*/ 301 w 594"/>
                <a:gd name="T5" fmla="*/ 453 h 609"/>
                <a:gd name="T6" fmla="*/ 156 w 594"/>
                <a:gd name="T7" fmla="*/ 312 h 609"/>
                <a:gd name="T8" fmla="*/ 156 w 594"/>
                <a:gd name="T9" fmla="*/ 78 h 609"/>
                <a:gd name="T10" fmla="*/ 78 w 594"/>
                <a:gd name="T11" fmla="*/ 0 h 609"/>
                <a:gd name="T12" fmla="*/ 0 w 594"/>
                <a:gd name="T13" fmla="*/ 78 h 609"/>
                <a:gd name="T14" fmla="*/ 0 w 594"/>
                <a:gd name="T15" fmla="*/ 312 h 609"/>
                <a:gd name="T16" fmla="*/ 297 w 594"/>
                <a:gd name="T17" fmla="*/ 609 h 609"/>
                <a:gd name="T18" fmla="*/ 594 w 594"/>
                <a:gd name="T19" fmla="*/ 312 h 609"/>
                <a:gd name="T20" fmla="*/ 594 w 594"/>
                <a:gd name="T21" fmla="*/ 138 h 609"/>
                <a:gd name="T22" fmla="*/ 438 w 594"/>
                <a:gd name="T23" fmla="*/ 138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4" h="609">
                  <a:moveTo>
                    <a:pt x="438" y="138"/>
                  </a:moveTo>
                  <a:cubicBezTo>
                    <a:pt x="438" y="309"/>
                    <a:pt x="438" y="309"/>
                    <a:pt x="438" y="309"/>
                  </a:cubicBezTo>
                  <a:cubicBezTo>
                    <a:pt x="438" y="386"/>
                    <a:pt x="378" y="451"/>
                    <a:pt x="301" y="453"/>
                  </a:cubicBezTo>
                  <a:cubicBezTo>
                    <a:pt x="221" y="455"/>
                    <a:pt x="156" y="391"/>
                    <a:pt x="156" y="312"/>
                  </a:cubicBezTo>
                  <a:cubicBezTo>
                    <a:pt x="156" y="78"/>
                    <a:pt x="156" y="78"/>
                    <a:pt x="156" y="78"/>
                  </a:cubicBezTo>
                  <a:cubicBezTo>
                    <a:pt x="156" y="35"/>
                    <a:pt x="121" y="0"/>
                    <a:pt x="78" y="0"/>
                  </a:cubicBezTo>
                  <a:cubicBezTo>
                    <a:pt x="35" y="0"/>
                    <a:pt x="0" y="35"/>
                    <a:pt x="0" y="78"/>
                  </a:cubicBezTo>
                  <a:cubicBezTo>
                    <a:pt x="0" y="312"/>
                    <a:pt x="0" y="312"/>
                    <a:pt x="0" y="312"/>
                  </a:cubicBezTo>
                  <a:cubicBezTo>
                    <a:pt x="0" y="476"/>
                    <a:pt x="133" y="609"/>
                    <a:pt x="297" y="609"/>
                  </a:cubicBezTo>
                  <a:cubicBezTo>
                    <a:pt x="461" y="609"/>
                    <a:pt x="594" y="476"/>
                    <a:pt x="594" y="312"/>
                  </a:cubicBezTo>
                  <a:cubicBezTo>
                    <a:pt x="594" y="138"/>
                    <a:pt x="594" y="138"/>
                    <a:pt x="594" y="138"/>
                  </a:cubicBezTo>
                  <a:cubicBezTo>
                    <a:pt x="438" y="138"/>
                    <a:pt x="438" y="138"/>
                    <a:pt x="438" y="138"/>
                  </a:cubicBezTo>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23"/>
            <p:cNvSpPr/>
            <p:nvPr/>
          </p:nvSpPr>
          <p:spPr bwMode="auto">
            <a:xfrm>
              <a:off x="3877" y="1610"/>
              <a:ext cx="919" cy="941"/>
            </a:xfrm>
            <a:custGeom>
              <a:avLst/>
              <a:gdLst>
                <a:gd name="T0" fmla="*/ 438 w 594"/>
                <a:gd name="T1" fmla="*/ 138 h 609"/>
                <a:gd name="T2" fmla="*/ 438 w 594"/>
                <a:gd name="T3" fmla="*/ 309 h 609"/>
                <a:gd name="T4" fmla="*/ 301 w 594"/>
                <a:gd name="T5" fmla="*/ 453 h 609"/>
                <a:gd name="T6" fmla="*/ 156 w 594"/>
                <a:gd name="T7" fmla="*/ 312 h 609"/>
                <a:gd name="T8" fmla="*/ 156 w 594"/>
                <a:gd name="T9" fmla="*/ 78 h 609"/>
                <a:gd name="T10" fmla="*/ 78 w 594"/>
                <a:gd name="T11" fmla="*/ 0 h 609"/>
                <a:gd name="T12" fmla="*/ 0 w 594"/>
                <a:gd name="T13" fmla="*/ 78 h 609"/>
                <a:gd name="T14" fmla="*/ 0 w 594"/>
                <a:gd name="T15" fmla="*/ 312 h 609"/>
                <a:gd name="T16" fmla="*/ 297 w 594"/>
                <a:gd name="T17" fmla="*/ 609 h 609"/>
                <a:gd name="T18" fmla="*/ 594 w 594"/>
                <a:gd name="T19" fmla="*/ 312 h 609"/>
                <a:gd name="T20" fmla="*/ 594 w 594"/>
                <a:gd name="T21" fmla="*/ 138 h 609"/>
                <a:gd name="T22" fmla="*/ 438 w 594"/>
                <a:gd name="T23" fmla="*/ 138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4" h="609">
                  <a:moveTo>
                    <a:pt x="438" y="138"/>
                  </a:moveTo>
                  <a:cubicBezTo>
                    <a:pt x="438" y="309"/>
                    <a:pt x="438" y="309"/>
                    <a:pt x="438" y="309"/>
                  </a:cubicBezTo>
                  <a:cubicBezTo>
                    <a:pt x="438" y="386"/>
                    <a:pt x="378" y="451"/>
                    <a:pt x="301" y="453"/>
                  </a:cubicBezTo>
                  <a:cubicBezTo>
                    <a:pt x="221" y="455"/>
                    <a:pt x="156" y="391"/>
                    <a:pt x="156" y="312"/>
                  </a:cubicBezTo>
                  <a:cubicBezTo>
                    <a:pt x="156" y="78"/>
                    <a:pt x="156" y="78"/>
                    <a:pt x="156" y="78"/>
                  </a:cubicBezTo>
                  <a:cubicBezTo>
                    <a:pt x="156" y="35"/>
                    <a:pt x="121" y="0"/>
                    <a:pt x="78" y="0"/>
                  </a:cubicBezTo>
                  <a:cubicBezTo>
                    <a:pt x="35" y="0"/>
                    <a:pt x="0" y="35"/>
                    <a:pt x="0" y="78"/>
                  </a:cubicBezTo>
                  <a:cubicBezTo>
                    <a:pt x="0" y="312"/>
                    <a:pt x="0" y="312"/>
                    <a:pt x="0" y="312"/>
                  </a:cubicBezTo>
                  <a:cubicBezTo>
                    <a:pt x="0" y="476"/>
                    <a:pt x="133" y="609"/>
                    <a:pt x="297" y="609"/>
                  </a:cubicBezTo>
                  <a:cubicBezTo>
                    <a:pt x="461" y="609"/>
                    <a:pt x="594" y="476"/>
                    <a:pt x="594" y="312"/>
                  </a:cubicBezTo>
                  <a:cubicBezTo>
                    <a:pt x="594" y="138"/>
                    <a:pt x="594" y="138"/>
                    <a:pt x="594" y="138"/>
                  </a:cubicBezTo>
                  <a:cubicBezTo>
                    <a:pt x="438" y="138"/>
                    <a:pt x="438" y="138"/>
                    <a:pt x="438" y="138"/>
                  </a:cubicBezTo>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Freeform 24"/>
            <p:cNvSpPr/>
            <p:nvPr/>
          </p:nvSpPr>
          <p:spPr bwMode="auto">
            <a:xfrm>
              <a:off x="3950" y="1610"/>
              <a:ext cx="713" cy="762"/>
            </a:xfrm>
            <a:custGeom>
              <a:avLst/>
              <a:gdLst>
                <a:gd name="T0" fmla="*/ 31 w 461"/>
                <a:gd name="T1" fmla="*/ 40 h 493"/>
                <a:gd name="T2" fmla="*/ 69 w 461"/>
                <a:gd name="T3" fmla="*/ 78 h 493"/>
                <a:gd name="T4" fmla="*/ 69 w 461"/>
                <a:gd name="T5" fmla="*/ 312 h 493"/>
                <a:gd name="T6" fmla="*/ 122 w 461"/>
                <a:gd name="T7" fmla="*/ 440 h 493"/>
                <a:gd name="T8" fmla="*/ 250 w 461"/>
                <a:gd name="T9" fmla="*/ 493 h 493"/>
                <a:gd name="T10" fmla="*/ 250 w 461"/>
                <a:gd name="T11" fmla="*/ 493 h 493"/>
                <a:gd name="T12" fmla="*/ 255 w 461"/>
                <a:gd name="T13" fmla="*/ 493 h 493"/>
                <a:gd name="T14" fmla="*/ 431 w 461"/>
                <a:gd name="T15" fmla="*/ 309 h 493"/>
                <a:gd name="T16" fmla="*/ 431 w 461"/>
                <a:gd name="T17" fmla="*/ 178 h 493"/>
                <a:gd name="T18" fmla="*/ 461 w 461"/>
                <a:gd name="T19" fmla="*/ 138 h 493"/>
                <a:gd name="T20" fmla="*/ 391 w 461"/>
                <a:gd name="T21" fmla="*/ 138 h 493"/>
                <a:gd name="T22" fmla="*/ 391 w 461"/>
                <a:gd name="T23" fmla="*/ 309 h 493"/>
                <a:gd name="T24" fmla="*/ 254 w 461"/>
                <a:gd name="T25" fmla="*/ 453 h 493"/>
                <a:gd name="T26" fmla="*/ 109 w 461"/>
                <a:gd name="T27" fmla="*/ 312 h 493"/>
                <a:gd name="T28" fmla="*/ 109 w 461"/>
                <a:gd name="T29" fmla="*/ 78 h 493"/>
                <a:gd name="T30" fmla="*/ 31 w 461"/>
                <a:gd name="T31" fmla="*/ 0 h 493"/>
                <a:gd name="T32" fmla="*/ 0 w 461"/>
                <a:gd name="T33" fmla="*/ 7 h 493"/>
                <a:gd name="T34" fmla="*/ 31 w 461"/>
                <a:gd name="T35" fmla="*/ 4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93">
                  <a:moveTo>
                    <a:pt x="31" y="40"/>
                  </a:moveTo>
                  <a:cubicBezTo>
                    <a:pt x="52" y="40"/>
                    <a:pt x="69" y="57"/>
                    <a:pt x="69" y="78"/>
                  </a:cubicBezTo>
                  <a:cubicBezTo>
                    <a:pt x="69" y="312"/>
                    <a:pt x="69" y="312"/>
                    <a:pt x="69" y="312"/>
                  </a:cubicBezTo>
                  <a:cubicBezTo>
                    <a:pt x="69" y="360"/>
                    <a:pt x="88" y="406"/>
                    <a:pt x="122" y="440"/>
                  </a:cubicBezTo>
                  <a:cubicBezTo>
                    <a:pt x="157" y="474"/>
                    <a:pt x="202" y="493"/>
                    <a:pt x="250" y="493"/>
                  </a:cubicBezTo>
                  <a:cubicBezTo>
                    <a:pt x="250" y="493"/>
                    <a:pt x="250" y="493"/>
                    <a:pt x="250" y="493"/>
                  </a:cubicBezTo>
                  <a:cubicBezTo>
                    <a:pt x="252" y="493"/>
                    <a:pt x="253" y="493"/>
                    <a:pt x="255" y="493"/>
                  </a:cubicBezTo>
                  <a:cubicBezTo>
                    <a:pt x="352" y="491"/>
                    <a:pt x="431" y="408"/>
                    <a:pt x="431" y="309"/>
                  </a:cubicBezTo>
                  <a:cubicBezTo>
                    <a:pt x="431" y="178"/>
                    <a:pt x="431" y="178"/>
                    <a:pt x="431" y="178"/>
                  </a:cubicBezTo>
                  <a:cubicBezTo>
                    <a:pt x="461" y="138"/>
                    <a:pt x="461" y="138"/>
                    <a:pt x="461" y="138"/>
                  </a:cubicBezTo>
                  <a:cubicBezTo>
                    <a:pt x="391" y="138"/>
                    <a:pt x="391" y="138"/>
                    <a:pt x="391" y="138"/>
                  </a:cubicBezTo>
                  <a:cubicBezTo>
                    <a:pt x="391" y="309"/>
                    <a:pt x="391" y="309"/>
                    <a:pt x="391" y="309"/>
                  </a:cubicBezTo>
                  <a:cubicBezTo>
                    <a:pt x="391" y="386"/>
                    <a:pt x="331" y="451"/>
                    <a:pt x="254" y="453"/>
                  </a:cubicBezTo>
                  <a:cubicBezTo>
                    <a:pt x="174" y="455"/>
                    <a:pt x="109" y="391"/>
                    <a:pt x="109" y="312"/>
                  </a:cubicBezTo>
                  <a:cubicBezTo>
                    <a:pt x="109" y="78"/>
                    <a:pt x="109" y="78"/>
                    <a:pt x="109" y="78"/>
                  </a:cubicBezTo>
                  <a:cubicBezTo>
                    <a:pt x="109" y="35"/>
                    <a:pt x="74" y="0"/>
                    <a:pt x="31" y="0"/>
                  </a:cubicBezTo>
                  <a:cubicBezTo>
                    <a:pt x="20" y="0"/>
                    <a:pt x="9" y="3"/>
                    <a:pt x="0" y="7"/>
                  </a:cubicBezTo>
                  <a:cubicBezTo>
                    <a:pt x="15" y="27"/>
                    <a:pt x="27" y="40"/>
                    <a:pt x="31" y="40"/>
                  </a:cubicBezTo>
                </a:path>
              </a:pathLst>
            </a:custGeom>
            <a:solidFill>
              <a:srgbClr val="D82B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Rectangle 25"/>
            <p:cNvSpPr>
              <a:spLocks noChangeArrowheads="1"/>
            </p:cNvSpPr>
            <p:nvPr/>
          </p:nvSpPr>
          <p:spPr bwMode="auto">
            <a:xfrm>
              <a:off x="3625" y="2710"/>
              <a:ext cx="329" cy="1296"/>
            </a:xfrm>
            <a:prstGeom prst="rect">
              <a:avLst/>
            </a:prstGeom>
            <a:solidFill>
              <a:srgbClr val="212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Rectangle 26"/>
            <p:cNvSpPr>
              <a:spLocks noChangeArrowheads="1"/>
            </p:cNvSpPr>
            <p:nvPr/>
          </p:nvSpPr>
          <p:spPr bwMode="auto">
            <a:xfrm>
              <a:off x="3625" y="3934"/>
              <a:ext cx="329" cy="72"/>
            </a:xfrm>
            <a:prstGeom prst="rect">
              <a:avLst/>
            </a:prstGeom>
            <a:solidFill>
              <a:srgbClr val="2D3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 name="Rectangle 27"/>
            <p:cNvSpPr>
              <a:spLocks noChangeArrowheads="1"/>
            </p:cNvSpPr>
            <p:nvPr/>
          </p:nvSpPr>
          <p:spPr bwMode="auto">
            <a:xfrm>
              <a:off x="3410" y="2710"/>
              <a:ext cx="329" cy="1296"/>
            </a:xfrm>
            <a:prstGeom prst="rect">
              <a:avLst/>
            </a:prstGeom>
            <a:solidFill>
              <a:srgbClr val="2D3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28"/>
            <p:cNvSpPr>
              <a:spLocks noChangeArrowheads="1"/>
            </p:cNvSpPr>
            <p:nvPr/>
          </p:nvSpPr>
          <p:spPr bwMode="auto">
            <a:xfrm>
              <a:off x="3495" y="3934"/>
              <a:ext cx="159" cy="238"/>
            </a:xfrm>
            <a:prstGeom prst="rect">
              <a:avLst/>
            </a:prstGeom>
            <a:solidFill>
              <a:srgbClr val="FBC3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29"/>
            <p:cNvSpPr>
              <a:spLocks noChangeArrowheads="1"/>
            </p:cNvSpPr>
            <p:nvPr/>
          </p:nvSpPr>
          <p:spPr bwMode="auto">
            <a:xfrm>
              <a:off x="3410" y="3934"/>
              <a:ext cx="329" cy="72"/>
            </a:xfrm>
            <a:prstGeom prst="rect">
              <a:avLst/>
            </a:prstGeom>
            <a:solidFill>
              <a:srgbClr val="39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Freeform 30"/>
            <p:cNvSpPr/>
            <p:nvPr/>
          </p:nvSpPr>
          <p:spPr bwMode="auto">
            <a:xfrm>
              <a:off x="3291" y="2698"/>
              <a:ext cx="756" cy="213"/>
            </a:xfrm>
            <a:custGeom>
              <a:avLst/>
              <a:gdLst>
                <a:gd name="T0" fmla="*/ 415 w 489"/>
                <a:gd name="T1" fmla="*/ 138 h 138"/>
                <a:gd name="T2" fmla="*/ 74 w 489"/>
                <a:gd name="T3" fmla="*/ 138 h 138"/>
                <a:gd name="T4" fmla="*/ 0 w 489"/>
                <a:gd name="T5" fmla="*/ 64 h 138"/>
                <a:gd name="T6" fmla="*/ 0 w 489"/>
                <a:gd name="T7" fmla="*/ 0 h 138"/>
                <a:gd name="T8" fmla="*/ 489 w 489"/>
                <a:gd name="T9" fmla="*/ 0 h 138"/>
                <a:gd name="T10" fmla="*/ 489 w 489"/>
                <a:gd name="T11" fmla="*/ 64 h 138"/>
                <a:gd name="T12" fmla="*/ 415 w 489"/>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489" h="138">
                  <a:moveTo>
                    <a:pt x="415" y="138"/>
                  </a:moveTo>
                  <a:cubicBezTo>
                    <a:pt x="74" y="138"/>
                    <a:pt x="74" y="138"/>
                    <a:pt x="74" y="138"/>
                  </a:cubicBezTo>
                  <a:cubicBezTo>
                    <a:pt x="33" y="138"/>
                    <a:pt x="0" y="105"/>
                    <a:pt x="0" y="64"/>
                  </a:cubicBezTo>
                  <a:cubicBezTo>
                    <a:pt x="0" y="0"/>
                    <a:pt x="0" y="0"/>
                    <a:pt x="0" y="0"/>
                  </a:cubicBezTo>
                  <a:cubicBezTo>
                    <a:pt x="489" y="0"/>
                    <a:pt x="489" y="0"/>
                    <a:pt x="489" y="0"/>
                  </a:cubicBezTo>
                  <a:cubicBezTo>
                    <a:pt x="489" y="64"/>
                    <a:pt x="489" y="64"/>
                    <a:pt x="489" y="64"/>
                  </a:cubicBezTo>
                  <a:cubicBezTo>
                    <a:pt x="489" y="105"/>
                    <a:pt x="456" y="138"/>
                    <a:pt x="415" y="138"/>
                  </a:cubicBezTo>
                  <a:close/>
                </a:path>
              </a:pathLst>
            </a:custGeom>
            <a:solidFill>
              <a:srgbClr val="2D38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5" name="Freeform 31"/>
            <p:cNvSpPr/>
            <p:nvPr/>
          </p:nvSpPr>
          <p:spPr bwMode="auto">
            <a:xfrm>
              <a:off x="2781" y="1610"/>
              <a:ext cx="723" cy="1013"/>
            </a:xfrm>
            <a:custGeom>
              <a:avLst/>
              <a:gdLst>
                <a:gd name="T0" fmla="*/ 468 w 468"/>
                <a:gd name="T1" fmla="*/ 656 h 656"/>
                <a:gd name="T2" fmla="*/ 138 w 468"/>
                <a:gd name="T3" fmla="*/ 656 h 656"/>
                <a:gd name="T4" fmla="*/ 17 w 468"/>
                <a:gd name="T5" fmla="*/ 452 h 656"/>
                <a:gd name="T6" fmla="*/ 61 w 468"/>
                <a:gd name="T7" fmla="*/ 184 h 656"/>
                <a:gd name="T8" fmla="*/ 230 w 468"/>
                <a:gd name="T9" fmla="*/ 0 h 656"/>
                <a:gd name="T10" fmla="*/ 362 w 468"/>
                <a:gd name="T11" fmla="*/ 0 h 656"/>
                <a:gd name="T12" fmla="*/ 468 w 468"/>
                <a:gd name="T13" fmla="*/ 656 h 656"/>
              </a:gdLst>
              <a:ahLst/>
              <a:cxnLst>
                <a:cxn ang="0">
                  <a:pos x="T0" y="T1"/>
                </a:cxn>
                <a:cxn ang="0">
                  <a:pos x="T2" y="T3"/>
                </a:cxn>
                <a:cxn ang="0">
                  <a:pos x="T4" y="T5"/>
                </a:cxn>
                <a:cxn ang="0">
                  <a:pos x="T6" y="T7"/>
                </a:cxn>
                <a:cxn ang="0">
                  <a:pos x="T8" y="T9"/>
                </a:cxn>
                <a:cxn ang="0">
                  <a:pos x="T10" y="T11"/>
                </a:cxn>
                <a:cxn ang="0">
                  <a:pos x="T12" y="T13"/>
                </a:cxn>
              </a:cxnLst>
              <a:rect l="0" t="0" r="r" b="b"/>
              <a:pathLst>
                <a:path w="468" h="656">
                  <a:moveTo>
                    <a:pt x="468" y="656"/>
                  </a:moveTo>
                  <a:cubicBezTo>
                    <a:pt x="138" y="656"/>
                    <a:pt x="138" y="656"/>
                    <a:pt x="138" y="656"/>
                  </a:cubicBezTo>
                  <a:cubicBezTo>
                    <a:pt x="59" y="656"/>
                    <a:pt x="0" y="557"/>
                    <a:pt x="17" y="452"/>
                  </a:cubicBezTo>
                  <a:cubicBezTo>
                    <a:pt x="61" y="184"/>
                    <a:pt x="61" y="184"/>
                    <a:pt x="61" y="184"/>
                  </a:cubicBezTo>
                  <a:cubicBezTo>
                    <a:pt x="78" y="77"/>
                    <a:pt x="149" y="0"/>
                    <a:pt x="230" y="0"/>
                  </a:cubicBezTo>
                  <a:cubicBezTo>
                    <a:pt x="362" y="0"/>
                    <a:pt x="362" y="0"/>
                    <a:pt x="362" y="0"/>
                  </a:cubicBezTo>
                  <a:lnTo>
                    <a:pt x="468" y="656"/>
                  </a:lnTo>
                  <a:close/>
                </a:path>
              </a:pathLst>
            </a:custGeom>
            <a:solidFill>
              <a:srgbClr val="2231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6" name="Freeform 32"/>
            <p:cNvSpPr/>
            <p:nvPr/>
          </p:nvSpPr>
          <p:spPr bwMode="auto">
            <a:xfrm>
              <a:off x="2926" y="2180"/>
              <a:ext cx="323" cy="320"/>
            </a:xfrm>
            <a:custGeom>
              <a:avLst/>
              <a:gdLst>
                <a:gd name="T0" fmla="*/ 105 w 209"/>
                <a:gd name="T1" fmla="*/ 207 h 207"/>
                <a:gd name="T2" fmla="*/ 105 w 209"/>
                <a:gd name="T3" fmla="*/ 207 h 207"/>
                <a:gd name="T4" fmla="*/ 4 w 209"/>
                <a:gd name="T5" fmla="*/ 99 h 207"/>
                <a:gd name="T6" fmla="*/ 11 w 209"/>
                <a:gd name="T7" fmla="*/ 0 h 207"/>
                <a:gd name="T8" fmla="*/ 198 w 209"/>
                <a:gd name="T9" fmla="*/ 0 h 207"/>
                <a:gd name="T10" fmla="*/ 205 w 209"/>
                <a:gd name="T11" fmla="*/ 99 h 207"/>
                <a:gd name="T12" fmla="*/ 105 w 209"/>
                <a:gd name="T13" fmla="*/ 207 h 207"/>
              </a:gdLst>
              <a:ahLst/>
              <a:cxnLst>
                <a:cxn ang="0">
                  <a:pos x="T0" y="T1"/>
                </a:cxn>
                <a:cxn ang="0">
                  <a:pos x="T2" y="T3"/>
                </a:cxn>
                <a:cxn ang="0">
                  <a:pos x="T4" y="T5"/>
                </a:cxn>
                <a:cxn ang="0">
                  <a:pos x="T6" y="T7"/>
                </a:cxn>
                <a:cxn ang="0">
                  <a:pos x="T8" y="T9"/>
                </a:cxn>
                <a:cxn ang="0">
                  <a:pos x="T10" y="T11"/>
                </a:cxn>
                <a:cxn ang="0">
                  <a:pos x="T12" y="T13"/>
                </a:cxn>
              </a:cxnLst>
              <a:rect l="0" t="0" r="r" b="b"/>
              <a:pathLst>
                <a:path w="209" h="207">
                  <a:moveTo>
                    <a:pt x="105" y="207"/>
                  </a:moveTo>
                  <a:cubicBezTo>
                    <a:pt x="105" y="207"/>
                    <a:pt x="105" y="207"/>
                    <a:pt x="105" y="207"/>
                  </a:cubicBezTo>
                  <a:cubicBezTo>
                    <a:pt x="46" y="207"/>
                    <a:pt x="0" y="157"/>
                    <a:pt x="4" y="99"/>
                  </a:cubicBezTo>
                  <a:cubicBezTo>
                    <a:pt x="11" y="0"/>
                    <a:pt x="11" y="0"/>
                    <a:pt x="11" y="0"/>
                  </a:cubicBezTo>
                  <a:cubicBezTo>
                    <a:pt x="198" y="0"/>
                    <a:pt x="198" y="0"/>
                    <a:pt x="198" y="0"/>
                  </a:cubicBezTo>
                  <a:cubicBezTo>
                    <a:pt x="205" y="99"/>
                    <a:pt x="205" y="99"/>
                    <a:pt x="205" y="99"/>
                  </a:cubicBezTo>
                  <a:cubicBezTo>
                    <a:pt x="209" y="157"/>
                    <a:pt x="163" y="207"/>
                    <a:pt x="105" y="207"/>
                  </a:cubicBezTo>
                  <a:close/>
                </a:path>
              </a:pathLst>
            </a:custGeom>
            <a:solidFill>
              <a:srgbClr val="2D38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7" name="Rectangle 33"/>
            <p:cNvSpPr>
              <a:spLocks noChangeArrowheads="1"/>
            </p:cNvSpPr>
            <p:nvPr/>
          </p:nvSpPr>
          <p:spPr bwMode="auto">
            <a:xfrm>
              <a:off x="3291" y="2565"/>
              <a:ext cx="756" cy="171"/>
            </a:xfrm>
            <a:prstGeom prst="rect">
              <a:avLst/>
            </a:prstGeom>
            <a:solidFill>
              <a:srgbClr val="DD3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8" name="Freeform 34"/>
            <p:cNvSpPr/>
            <p:nvPr/>
          </p:nvSpPr>
          <p:spPr bwMode="auto">
            <a:xfrm>
              <a:off x="3260" y="1610"/>
              <a:ext cx="787" cy="1066"/>
            </a:xfrm>
            <a:custGeom>
              <a:avLst/>
              <a:gdLst>
                <a:gd name="T0" fmla="*/ 497 w 509"/>
                <a:gd name="T1" fmla="*/ 690 h 690"/>
                <a:gd name="T2" fmla="*/ 11 w 509"/>
                <a:gd name="T3" fmla="*/ 690 h 690"/>
                <a:gd name="T4" fmla="*/ 0 w 509"/>
                <a:gd name="T5" fmla="*/ 679 h 690"/>
                <a:gd name="T6" fmla="*/ 0 w 509"/>
                <a:gd name="T7" fmla="*/ 104 h 690"/>
                <a:gd name="T8" fmla="*/ 103 w 509"/>
                <a:gd name="T9" fmla="*/ 0 h 690"/>
                <a:gd name="T10" fmla="*/ 438 w 509"/>
                <a:gd name="T11" fmla="*/ 0 h 690"/>
                <a:gd name="T12" fmla="*/ 509 w 509"/>
                <a:gd name="T13" fmla="*/ 71 h 690"/>
                <a:gd name="T14" fmla="*/ 509 w 509"/>
                <a:gd name="T15" fmla="*/ 679 h 690"/>
                <a:gd name="T16" fmla="*/ 497 w 509"/>
                <a:gd name="T17" fmla="*/ 69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9" h="690">
                  <a:moveTo>
                    <a:pt x="497" y="690"/>
                  </a:moveTo>
                  <a:cubicBezTo>
                    <a:pt x="11" y="690"/>
                    <a:pt x="11" y="690"/>
                    <a:pt x="11" y="690"/>
                  </a:cubicBezTo>
                  <a:cubicBezTo>
                    <a:pt x="5" y="690"/>
                    <a:pt x="0" y="685"/>
                    <a:pt x="0" y="679"/>
                  </a:cubicBezTo>
                  <a:cubicBezTo>
                    <a:pt x="0" y="104"/>
                    <a:pt x="0" y="104"/>
                    <a:pt x="0" y="104"/>
                  </a:cubicBezTo>
                  <a:cubicBezTo>
                    <a:pt x="0" y="47"/>
                    <a:pt x="46" y="0"/>
                    <a:pt x="103" y="0"/>
                  </a:cubicBezTo>
                  <a:cubicBezTo>
                    <a:pt x="438" y="0"/>
                    <a:pt x="438" y="0"/>
                    <a:pt x="438" y="0"/>
                  </a:cubicBezTo>
                  <a:cubicBezTo>
                    <a:pt x="477" y="0"/>
                    <a:pt x="509" y="32"/>
                    <a:pt x="509" y="71"/>
                  </a:cubicBezTo>
                  <a:cubicBezTo>
                    <a:pt x="509" y="679"/>
                    <a:pt x="509" y="679"/>
                    <a:pt x="509" y="679"/>
                  </a:cubicBezTo>
                  <a:cubicBezTo>
                    <a:pt x="509" y="685"/>
                    <a:pt x="504" y="690"/>
                    <a:pt x="497" y="690"/>
                  </a:cubicBezTo>
                </a:path>
              </a:pathLst>
            </a:custGeom>
            <a:solidFill>
              <a:srgbClr val="E53E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9" name="Freeform 35"/>
            <p:cNvSpPr/>
            <p:nvPr/>
          </p:nvSpPr>
          <p:spPr bwMode="auto">
            <a:xfrm>
              <a:off x="3568" y="1611"/>
              <a:ext cx="286" cy="167"/>
            </a:xfrm>
            <a:custGeom>
              <a:avLst/>
              <a:gdLst>
                <a:gd name="T0" fmla="*/ 125 w 185"/>
                <a:gd name="T1" fmla="*/ 108 h 108"/>
                <a:gd name="T2" fmla="*/ 37 w 185"/>
                <a:gd name="T3" fmla="*/ 108 h 108"/>
                <a:gd name="T4" fmla="*/ 0 w 185"/>
                <a:gd name="T5" fmla="*/ 71 h 108"/>
                <a:gd name="T6" fmla="*/ 0 w 185"/>
                <a:gd name="T7" fmla="*/ 0 h 108"/>
                <a:gd name="T8" fmla="*/ 185 w 185"/>
                <a:gd name="T9" fmla="*/ 0 h 108"/>
                <a:gd name="T10" fmla="*/ 185 w 185"/>
                <a:gd name="T11" fmla="*/ 47 h 108"/>
                <a:gd name="T12" fmla="*/ 125 w 185"/>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185" h="108">
                  <a:moveTo>
                    <a:pt x="125" y="108"/>
                  </a:moveTo>
                  <a:cubicBezTo>
                    <a:pt x="37" y="108"/>
                    <a:pt x="37" y="108"/>
                    <a:pt x="37" y="108"/>
                  </a:cubicBezTo>
                  <a:cubicBezTo>
                    <a:pt x="16" y="108"/>
                    <a:pt x="0" y="91"/>
                    <a:pt x="0" y="71"/>
                  </a:cubicBezTo>
                  <a:cubicBezTo>
                    <a:pt x="0" y="0"/>
                    <a:pt x="0" y="0"/>
                    <a:pt x="0" y="0"/>
                  </a:cubicBezTo>
                  <a:cubicBezTo>
                    <a:pt x="185" y="0"/>
                    <a:pt x="185" y="0"/>
                    <a:pt x="185" y="0"/>
                  </a:cubicBezTo>
                  <a:cubicBezTo>
                    <a:pt x="185" y="47"/>
                    <a:pt x="185" y="47"/>
                    <a:pt x="185" y="47"/>
                  </a:cubicBezTo>
                  <a:cubicBezTo>
                    <a:pt x="185" y="81"/>
                    <a:pt x="158" y="108"/>
                    <a:pt x="125" y="108"/>
                  </a:cubicBezTo>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0" name="Freeform 36"/>
            <p:cNvSpPr/>
            <p:nvPr/>
          </p:nvSpPr>
          <p:spPr bwMode="auto">
            <a:xfrm>
              <a:off x="3701" y="1506"/>
              <a:ext cx="451" cy="1074"/>
            </a:xfrm>
            <a:custGeom>
              <a:avLst/>
              <a:gdLst>
                <a:gd name="T0" fmla="*/ 92 w 292"/>
                <a:gd name="T1" fmla="*/ 0 h 695"/>
                <a:gd name="T2" fmla="*/ 0 w 292"/>
                <a:gd name="T3" fmla="*/ 10 h 695"/>
                <a:gd name="T4" fmla="*/ 2 w 292"/>
                <a:gd name="T5" fmla="*/ 68 h 695"/>
                <a:gd name="T6" fmla="*/ 92 w 292"/>
                <a:gd name="T7" fmla="*/ 68 h 695"/>
                <a:gd name="T8" fmla="*/ 224 w 292"/>
                <a:gd name="T9" fmla="*/ 200 h 695"/>
                <a:gd name="T10" fmla="*/ 224 w 292"/>
                <a:gd name="T11" fmla="*/ 695 h 695"/>
                <a:gd name="T12" fmla="*/ 292 w 292"/>
                <a:gd name="T13" fmla="*/ 627 h 695"/>
                <a:gd name="T14" fmla="*/ 292 w 292"/>
                <a:gd name="T15" fmla="*/ 200 h 695"/>
                <a:gd name="T16" fmla="*/ 92 w 292"/>
                <a:gd name="T17"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695">
                  <a:moveTo>
                    <a:pt x="92" y="0"/>
                  </a:moveTo>
                  <a:cubicBezTo>
                    <a:pt x="0" y="10"/>
                    <a:pt x="0" y="10"/>
                    <a:pt x="0" y="10"/>
                  </a:cubicBezTo>
                  <a:cubicBezTo>
                    <a:pt x="2" y="68"/>
                    <a:pt x="2" y="68"/>
                    <a:pt x="2" y="68"/>
                  </a:cubicBezTo>
                  <a:cubicBezTo>
                    <a:pt x="92" y="68"/>
                    <a:pt x="92" y="68"/>
                    <a:pt x="92" y="68"/>
                  </a:cubicBezTo>
                  <a:cubicBezTo>
                    <a:pt x="164" y="68"/>
                    <a:pt x="224" y="127"/>
                    <a:pt x="224" y="200"/>
                  </a:cubicBezTo>
                  <a:cubicBezTo>
                    <a:pt x="224" y="695"/>
                    <a:pt x="224" y="695"/>
                    <a:pt x="224" y="695"/>
                  </a:cubicBezTo>
                  <a:cubicBezTo>
                    <a:pt x="261" y="695"/>
                    <a:pt x="292" y="664"/>
                    <a:pt x="292" y="627"/>
                  </a:cubicBezTo>
                  <a:cubicBezTo>
                    <a:pt x="292" y="200"/>
                    <a:pt x="292" y="200"/>
                    <a:pt x="292" y="200"/>
                  </a:cubicBezTo>
                  <a:cubicBezTo>
                    <a:pt x="292" y="89"/>
                    <a:pt x="202" y="0"/>
                    <a:pt x="92" y="0"/>
                  </a:cubicBezTo>
                  <a:close/>
                </a:path>
              </a:pathLst>
            </a:custGeom>
            <a:solidFill>
              <a:srgbClr val="2D38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1" name="Freeform 37"/>
            <p:cNvSpPr/>
            <p:nvPr/>
          </p:nvSpPr>
          <p:spPr bwMode="auto">
            <a:xfrm>
              <a:off x="3704" y="1506"/>
              <a:ext cx="390" cy="1074"/>
            </a:xfrm>
            <a:custGeom>
              <a:avLst/>
              <a:gdLst>
                <a:gd name="T0" fmla="*/ 252 w 252"/>
                <a:gd name="T1" fmla="*/ 189 h 695"/>
                <a:gd name="T2" fmla="*/ 99 w 252"/>
                <a:gd name="T3" fmla="*/ 36 h 695"/>
                <a:gd name="T4" fmla="*/ 30 w 252"/>
                <a:gd name="T5" fmla="*/ 36 h 695"/>
                <a:gd name="T6" fmla="*/ 30 w 252"/>
                <a:gd name="T7" fmla="*/ 0 h 695"/>
                <a:gd name="T8" fmla="*/ 0 w 252"/>
                <a:gd name="T9" fmla="*/ 0 h 695"/>
                <a:gd name="T10" fmla="*/ 0 w 252"/>
                <a:gd name="T11" fmla="*/ 68 h 695"/>
                <a:gd name="T12" fmla="*/ 90 w 252"/>
                <a:gd name="T13" fmla="*/ 68 h 695"/>
                <a:gd name="T14" fmla="*/ 222 w 252"/>
                <a:gd name="T15" fmla="*/ 200 h 695"/>
                <a:gd name="T16" fmla="*/ 222 w 252"/>
                <a:gd name="T17" fmla="*/ 695 h 695"/>
                <a:gd name="T18" fmla="*/ 252 w 252"/>
                <a:gd name="T19" fmla="*/ 688 h 695"/>
                <a:gd name="T20" fmla="*/ 252 w 252"/>
                <a:gd name="T21" fmla="*/ 189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 h="695">
                  <a:moveTo>
                    <a:pt x="252" y="189"/>
                  </a:moveTo>
                  <a:cubicBezTo>
                    <a:pt x="252" y="104"/>
                    <a:pt x="184" y="36"/>
                    <a:pt x="99" y="36"/>
                  </a:cubicBezTo>
                  <a:cubicBezTo>
                    <a:pt x="30" y="36"/>
                    <a:pt x="30" y="36"/>
                    <a:pt x="30" y="36"/>
                  </a:cubicBezTo>
                  <a:cubicBezTo>
                    <a:pt x="30" y="0"/>
                    <a:pt x="30" y="0"/>
                    <a:pt x="30" y="0"/>
                  </a:cubicBezTo>
                  <a:cubicBezTo>
                    <a:pt x="0" y="0"/>
                    <a:pt x="0" y="0"/>
                    <a:pt x="0" y="0"/>
                  </a:cubicBezTo>
                  <a:cubicBezTo>
                    <a:pt x="0" y="68"/>
                    <a:pt x="0" y="68"/>
                    <a:pt x="0" y="68"/>
                  </a:cubicBezTo>
                  <a:cubicBezTo>
                    <a:pt x="90" y="68"/>
                    <a:pt x="90" y="68"/>
                    <a:pt x="90" y="68"/>
                  </a:cubicBezTo>
                  <a:cubicBezTo>
                    <a:pt x="162" y="68"/>
                    <a:pt x="222" y="127"/>
                    <a:pt x="222" y="200"/>
                  </a:cubicBezTo>
                  <a:cubicBezTo>
                    <a:pt x="222" y="695"/>
                    <a:pt x="222" y="695"/>
                    <a:pt x="222" y="695"/>
                  </a:cubicBezTo>
                  <a:cubicBezTo>
                    <a:pt x="233" y="695"/>
                    <a:pt x="243" y="692"/>
                    <a:pt x="252" y="688"/>
                  </a:cubicBezTo>
                  <a:lnTo>
                    <a:pt x="252" y="189"/>
                  </a:lnTo>
                  <a:close/>
                </a:path>
              </a:pathLst>
            </a:custGeom>
            <a:solidFill>
              <a:srgbClr val="2531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2" name="Freeform 38"/>
            <p:cNvSpPr/>
            <p:nvPr/>
          </p:nvSpPr>
          <p:spPr bwMode="auto">
            <a:xfrm>
              <a:off x="3568" y="1319"/>
              <a:ext cx="247" cy="405"/>
            </a:xfrm>
            <a:custGeom>
              <a:avLst/>
              <a:gdLst>
                <a:gd name="T0" fmla="*/ 119 w 160"/>
                <a:gd name="T1" fmla="*/ 262 h 262"/>
                <a:gd name="T2" fmla="*/ 42 w 160"/>
                <a:gd name="T3" fmla="*/ 262 h 262"/>
                <a:gd name="T4" fmla="*/ 0 w 160"/>
                <a:gd name="T5" fmla="*/ 220 h 262"/>
                <a:gd name="T6" fmla="*/ 0 w 160"/>
                <a:gd name="T7" fmla="*/ 0 h 262"/>
                <a:gd name="T8" fmla="*/ 160 w 160"/>
                <a:gd name="T9" fmla="*/ 0 h 262"/>
                <a:gd name="T10" fmla="*/ 160 w 160"/>
                <a:gd name="T11" fmla="*/ 220 h 262"/>
                <a:gd name="T12" fmla="*/ 119 w 160"/>
                <a:gd name="T13" fmla="*/ 262 h 262"/>
              </a:gdLst>
              <a:ahLst/>
              <a:cxnLst>
                <a:cxn ang="0">
                  <a:pos x="T0" y="T1"/>
                </a:cxn>
                <a:cxn ang="0">
                  <a:pos x="T2" y="T3"/>
                </a:cxn>
                <a:cxn ang="0">
                  <a:pos x="T4" y="T5"/>
                </a:cxn>
                <a:cxn ang="0">
                  <a:pos x="T6" y="T7"/>
                </a:cxn>
                <a:cxn ang="0">
                  <a:pos x="T8" y="T9"/>
                </a:cxn>
                <a:cxn ang="0">
                  <a:pos x="T10" y="T11"/>
                </a:cxn>
                <a:cxn ang="0">
                  <a:pos x="T12" y="T13"/>
                </a:cxn>
              </a:cxnLst>
              <a:rect l="0" t="0" r="r" b="b"/>
              <a:pathLst>
                <a:path w="160" h="262">
                  <a:moveTo>
                    <a:pt x="119" y="262"/>
                  </a:moveTo>
                  <a:cubicBezTo>
                    <a:pt x="42" y="262"/>
                    <a:pt x="42" y="262"/>
                    <a:pt x="42" y="262"/>
                  </a:cubicBezTo>
                  <a:cubicBezTo>
                    <a:pt x="19" y="262"/>
                    <a:pt x="0" y="244"/>
                    <a:pt x="0" y="220"/>
                  </a:cubicBezTo>
                  <a:cubicBezTo>
                    <a:pt x="0" y="0"/>
                    <a:pt x="0" y="0"/>
                    <a:pt x="0" y="0"/>
                  </a:cubicBezTo>
                  <a:cubicBezTo>
                    <a:pt x="160" y="0"/>
                    <a:pt x="160" y="0"/>
                    <a:pt x="160" y="0"/>
                  </a:cubicBezTo>
                  <a:cubicBezTo>
                    <a:pt x="160" y="220"/>
                    <a:pt x="160" y="220"/>
                    <a:pt x="160" y="220"/>
                  </a:cubicBezTo>
                  <a:cubicBezTo>
                    <a:pt x="160" y="244"/>
                    <a:pt x="142" y="262"/>
                    <a:pt x="119" y="262"/>
                  </a:cubicBezTo>
                </a:path>
              </a:pathLst>
            </a:custGeom>
            <a:solidFill>
              <a:srgbClr val="FBC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3" name="Freeform 39"/>
            <p:cNvSpPr/>
            <p:nvPr/>
          </p:nvSpPr>
          <p:spPr bwMode="auto">
            <a:xfrm>
              <a:off x="3568" y="1389"/>
              <a:ext cx="85" cy="335"/>
            </a:xfrm>
            <a:custGeom>
              <a:avLst/>
              <a:gdLst>
                <a:gd name="T0" fmla="*/ 0 w 55"/>
                <a:gd name="T1" fmla="*/ 0 h 217"/>
                <a:gd name="T2" fmla="*/ 0 w 55"/>
                <a:gd name="T3" fmla="*/ 175 h 217"/>
                <a:gd name="T4" fmla="*/ 42 w 55"/>
                <a:gd name="T5" fmla="*/ 217 h 217"/>
                <a:gd name="T6" fmla="*/ 55 w 55"/>
                <a:gd name="T7" fmla="*/ 217 h 217"/>
                <a:gd name="T8" fmla="*/ 55 w 55"/>
                <a:gd name="T9" fmla="*/ 74 h 217"/>
                <a:gd name="T10" fmla="*/ 41 w 55"/>
                <a:gd name="T11" fmla="*/ 74 h 217"/>
                <a:gd name="T12" fmla="*/ 0 w 55"/>
                <a:gd name="T13" fmla="*/ 71 h 217"/>
                <a:gd name="T14" fmla="*/ 0 w 55"/>
                <a:gd name="T15" fmla="*/ 0 h 217"/>
                <a:gd name="T16" fmla="*/ 0 w 55"/>
                <a:gd name="T1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17">
                  <a:moveTo>
                    <a:pt x="0" y="0"/>
                  </a:moveTo>
                  <a:cubicBezTo>
                    <a:pt x="0" y="175"/>
                    <a:pt x="0" y="175"/>
                    <a:pt x="0" y="175"/>
                  </a:cubicBezTo>
                  <a:cubicBezTo>
                    <a:pt x="0" y="199"/>
                    <a:pt x="19" y="217"/>
                    <a:pt x="42" y="217"/>
                  </a:cubicBezTo>
                  <a:cubicBezTo>
                    <a:pt x="55" y="217"/>
                    <a:pt x="55" y="217"/>
                    <a:pt x="55" y="217"/>
                  </a:cubicBezTo>
                  <a:cubicBezTo>
                    <a:pt x="55" y="74"/>
                    <a:pt x="55" y="74"/>
                    <a:pt x="55" y="74"/>
                  </a:cubicBezTo>
                  <a:cubicBezTo>
                    <a:pt x="50" y="74"/>
                    <a:pt x="45" y="74"/>
                    <a:pt x="41" y="74"/>
                  </a:cubicBezTo>
                  <a:cubicBezTo>
                    <a:pt x="25" y="74"/>
                    <a:pt x="11" y="72"/>
                    <a:pt x="0" y="71"/>
                  </a:cubicBezTo>
                  <a:cubicBezTo>
                    <a:pt x="0" y="0"/>
                    <a:pt x="0" y="0"/>
                    <a:pt x="0" y="0"/>
                  </a:cubicBezTo>
                  <a:cubicBezTo>
                    <a:pt x="0" y="0"/>
                    <a:pt x="0" y="0"/>
                    <a:pt x="0" y="0"/>
                  </a:cubicBezTo>
                </a:path>
              </a:pathLst>
            </a:custGeom>
            <a:solidFill>
              <a:srgbClr val="F4B2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4" name="Freeform 40"/>
            <p:cNvSpPr/>
            <p:nvPr/>
          </p:nvSpPr>
          <p:spPr bwMode="auto">
            <a:xfrm>
              <a:off x="3568" y="1319"/>
              <a:ext cx="247" cy="190"/>
            </a:xfrm>
            <a:custGeom>
              <a:avLst/>
              <a:gdLst>
                <a:gd name="T0" fmla="*/ 0 w 160"/>
                <a:gd name="T1" fmla="*/ 116 h 123"/>
                <a:gd name="T2" fmla="*/ 137 w 160"/>
                <a:gd name="T3" fmla="*/ 99 h 123"/>
                <a:gd name="T4" fmla="*/ 160 w 160"/>
                <a:gd name="T5" fmla="*/ 86 h 123"/>
                <a:gd name="T6" fmla="*/ 160 w 160"/>
                <a:gd name="T7" fmla="*/ 0 h 123"/>
                <a:gd name="T8" fmla="*/ 0 w 160"/>
                <a:gd name="T9" fmla="*/ 0 h 123"/>
                <a:gd name="T10" fmla="*/ 0 w 160"/>
                <a:gd name="T11" fmla="*/ 116 h 123"/>
              </a:gdLst>
              <a:ahLst/>
              <a:cxnLst>
                <a:cxn ang="0">
                  <a:pos x="T0" y="T1"/>
                </a:cxn>
                <a:cxn ang="0">
                  <a:pos x="T2" y="T3"/>
                </a:cxn>
                <a:cxn ang="0">
                  <a:pos x="T4" y="T5"/>
                </a:cxn>
                <a:cxn ang="0">
                  <a:pos x="T6" y="T7"/>
                </a:cxn>
                <a:cxn ang="0">
                  <a:pos x="T8" y="T9"/>
                </a:cxn>
                <a:cxn ang="0">
                  <a:pos x="T10" y="T11"/>
                </a:cxn>
              </a:cxnLst>
              <a:rect l="0" t="0" r="r" b="b"/>
              <a:pathLst>
                <a:path w="160" h="123">
                  <a:moveTo>
                    <a:pt x="0" y="116"/>
                  </a:moveTo>
                  <a:cubicBezTo>
                    <a:pt x="31" y="121"/>
                    <a:pt x="82" y="123"/>
                    <a:pt x="137" y="99"/>
                  </a:cubicBezTo>
                  <a:cubicBezTo>
                    <a:pt x="146" y="95"/>
                    <a:pt x="153" y="91"/>
                    <a:pt x="160" y="86"/>
                  </a:cubicBezTo>
                  <a:cubicBezTo>
                    <a:pt x="160" y="0"/>
                    <a:pt x="160" y="0"/>
                    <a:pt x="160" y="0"/>
                  </a:cubicBezTo>
                  <a:cubicBezTo>
                    <a:pt x="0" y="0"/>
                    <a:pt x="0" y="0"/>
                    <a:pt x="0" y="0"/>
                  </a:cubicBezTo>
                  <a:cubicBezTo>
                    <a:pt x="0" y="116"/>
                    <a:pt x="0" y="116"/>
                    <a:pt x="0" y="116"/>
                  </a:cubicBezTo>
                </a:path>
              </a:pathLst>
            </a:custGeom>
            <a:solidFill>
              <a:srgbClr val="ED9C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5" name="Freeform 41"/>
            <p:cNvSpPr/>
            <p:nvPr/>
          </p:nvSpPr>
          <p:spPr bwMode="auto">
            <a:xfrm>
              <a:off x="3200" y="1517"/>
              <a:ext cx="411" cy="1063"/>
            </a:xfrm>
            <a:custGeom>
              <a:avLst/>
              <a:gdLst>
                <a:gd name="T0" fmla="*/ 126 w 266"/>
                <a:gd name="T1" fmla="*/ 0 h 688"/>
                <a:gd name="T2" fmla="*/ 61 w 266"/>
                <a:gd name="T3" fmla="*/ 0 h 688"/>
                <a:gd name="T4" fmla="*/ 0 w 266"/>
                <a:gd name="T5" fmla="*/ 61 h 688"/>
                <a:gd name="T6" fmla="*/ 0 w 266"/>
                <a:gd name="T7" fmla="*/ 77 h 688"/>
                <a:gd name="T8" fmla="*/ 36 w 266"/>
                <a:gd name="T9" fmla="*/ 63 h 688"/>
                <a:gd name="T10" fmla="*/ 140 w 266"/>
                <a:gd name="T11" fmla="*/ 159 h 688"/>
                <a:gd name="T12" fmla="*/ 140 w 266"/>
                <a:gd name="T13" fmla="*/ 625 h 688"/>
                <a:gd name="T14" fmla="*/ 203 w 266"/>
                <a:gd name="T15" fmla="*/ 688 h 688"/>
                <a:gd name="T16" fmla="*/ 266 w 266"/>
                <a:gd name="T17" fmla="*/ 625 h 688"/>
                <a:gd name="T18" fmla="*/ 266 w 266"/>
                <a:gd name="T19" fmla="*/ 140 h 688"/>
                <a:gd name="T20" fmla="*/ 126 w 266"/>
                <a:gd name="T21"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688">
                  <a:moveTo>
                    <a:pt x="126" y="0"/>
                  </a:moveTo>
                  <a:cubicBezTo>
                    <a:pt x="61" y="0"/>
                    <a:pt x="61" y="0"/>
                    <a:pt x="61" y="0"/>
                  </a:cubicBezTo>
                  <a:cubicBezTo>
                    <a:pt x="28" y="0"/>
                    <a:pt x="0" y="27"/>
                    <a:pt x="0" y="61"/>
                  </a:cubicBezTo>
                  <a:cubicBezTo>
                    <a:pt x="0" y="77"/>
                    <a:pt x="0" y="77"/>
                    <a:pt x="0" y="77"/>
                  </a:cubicBezTo>
                  <a:cubicBezTo>
                    <a:pt x="36" y="63"/>
                    <a:pt x="36" y="63"/>
                    <a:pt x="36" y="63"/>
                  </a:cubicBezTo>
                  <a:cubicBezTo>
                    <a:pt x="94" y="63"/>
                    <a:pt x="140" y="102"/>
                    <a:pt x="140" y="159"/>
                  </a:cubicBezTo>
                  <a:cubicBezTo>
                    <a:pt x="140" y="625"/>
                    <a:pt x="140" y="625"/>
                    <a:pt x="140" y="625"/>
                  </a:cubicBezTo>
                  <a:cubicBezTo>
                    <a:pt x="140" y="660"/>
                    <a:pt x="168" y="688"/>
                    <a:pt x="203" y="688"/>
                  </a:cubicBezTo>
                  <a:cubicBezTo>
                    <a:pt x="237" y="688"/>
                    <a:pt x="266" y="660"/>
                    <a:pt x="266" y="625"/>
                  </a:cubicBezTo>
                  <a:cubicBezTo>
                    <a:pt x="266" y="140"/>
                    <a:pt x="266" y="140"/>
                    <a:pt x="266" y="140"/>
                  </a:cubicBezTo>
                  <a:cubicBezTo>
                    <a:pt x="266" y="63"/>
                    <a:pt x="203" y="0"/>
                    <a:pt x="126" y="0"/>
                  </a:cubicBezTo>
                  <a:close/>
                </a:path>
              </a:pathLst>
            </a:custGeom>
            <a:solidFill>
              <a:srgbClr val="2D38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6" name="Freeform 42"/>
            <p:cNvSpPr/>
            <p:nvPr/>
          </p:nvSpPr>
          <p:spPr bwMode="auto">
            <a:xfrm>
              <a:off x="3416" y="1689"/>
              <a:ext cx="62" cy="885"/>
            </a:xfrm>
            <a:custGeom>
              <a:avLst/>
              <a:gdLst>
                <a:gd name="T0" fmla="*/ 40 w 40"/>
                <a:gd name="T1" fmla="*/ 48 h 573"/>
                <a:gd name="T2" fmla="*/ 40 w 40"/>
                <a:gd name="T3" fmla="*/ 573 h 573"/>
                <a:gd name="T4" fmla="*/ 0 w 40"/>
                <a:gd name="T5" fmla="*/ 514 h 573"/>
                <a:gd name="T6" fmla="*/ 0 w 40"/>
                <a:gd name="T7" fmla="*/ 119 h 573"/>
                <a:gd name="T8" fmla="*/ 36 w 40"/>
                <a:gd name="T9" fmla="*/ 33 h 573"/>
                <a:gd name="T10" fmla="*/ 32 w 40"/>
                <a:gd name="T11" fmla="*/ 0 h 573"/>
                <a:gd name="T12" fmla="*/ 40 w 40"/>
                <a:gd name="T13" fmla="*/ 48 h 573"/>
              </a:gdLst>
              <a:ahLst/>
              <a:cxnLst>
                <a:cxn ang="0">
                  <a:pos x="T0" y="T1"/>
                </a:cxn>
                <a:cxn ang="0">
                  <a:pos x="T2" y="T3"/>
                </a:cxn>
                <a:cxn ang="0">
                  <a:pos x="T4" y="T5"/>
                </a:cxn>
                <a:cxn ang="0">
                  <a:pos x="T6" y="T7"/>
                </a:cxn>
                <a:cxn ang="0">
                  <a:pos x="T8" y="T9"/>
                </a:cxn>
                <a:cxn ang="0">
                  <a:pos x="T10" y="T11"/>
                </a:cxn>
                <a:cxn ang="0">
                  <a:pos x="T12" y="T13"/>
                </a:cxn>
              </a:cxnLst>
              <a:rect l="0" t="0" r="r" b="b"/>
              <a:pathLst>
                <a:path w="40" h="573">
                  <a:moveTo>
                    <a:pt x="40" y="48"/>
                  </a:moveTo>
                  <a:cubicBezTo>
                    <a:pt x="40" y="573"/>
                    <a:pt x="40" y="573"/>
                    <a:pt x="40" y="573"/>
                  </a:cubicBezTo>
                  <a:cubicBezTo>
                    <a:pt x="17" y="564"/>
                    <a:pt x="0" y="541"/>
                    <a:pt x="0" y="514"/>
                  </a:cubicBezTo>
                  <a:cubicBezTo>
                    <a:pt x="0" y="119"/>
                    <a:pt x="0" y="119"/>
                    <a:pt x="0" y="119"/>
                  </a:cubicBezTo>
                  <a:cubicBezTo>
                    <a:pt x="22" y="97"/>
                    <a:pt x="36" y="66"/>
                    <a:pt x="36" y="33"/>
                  </a:cubicBezTo>
                  <a:cubicBezTo>
                    <a:pt x="36" y="22"/>
                    <a:pt x="34" y="11"/>
                    <a:pt x="32" y="0"/>
                  </a:cubicBezTo>
                  <a:cubicBezTo>
                    <a:pt x="37" y="15"/>
                    <a:pt x="40" y="31"/>
                    <a:pt x="40" y="48"/>
                  </a:cubicBezTo>
                  <a:close/>
                </a:path>
              </a:pathLst>
            </a:custGeom>
            <a:solidFill>
              <a:srgbClr val="2531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7" name="Oval 43"/>
            <p:cNvSpPr>
              <a:spLocks noChangeArrowheads="1"/>
            </p:cNvSpPr>
            <p:nvPr/>
          </p:nvSpPr>
          <p:spPr bwMode="auto">
            <a:xfrm>
              <a:off x="4499" y="1584"/>
              <a:ext cx="346" cy="346"/>
            </a:xfrm>
            <a:prstGeom prst="ellipse">
              <a:avLst/>
            </a:prstGeom>
            <a:solidFill>
              <a:srgbClr val="FBC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8" name="Freeform 44"/>
            <p:cNvSpPr>
              <a:spLocks noEditPoints="1"/>
            </p:cNvSpPr>
            <p:nvPr/>
          </p:nvSpPr>
          <p:spPr bwMode="auto">
            <a:xfrm>
              <a:off x="4499" y="1754"/>
              <a:ext cx="0" cy="1"/>
            </a:xfrm>
            <a:custGeom>
              <a:avLst/>
              <a:gdLst>
                <a:gd name="T0" fmla="*/ 1 h 1"/>
                <a:gd name="T1" fmla="*/ 1 h 1"/>
                <a:gd name="T2" fmla="*/ 1 h 1"/>
                <a:gd name="T3" fmla="*/ 1 h 1"/>
                <a:gd name="T4" fmla="*/ 1 h 1"/>
                <a:gd name="T5" fmla="*/ 1 h 1"/>
                <a:gd name="T6" fmla="*/ 1 h 1"/>
                <a:gd name="T7" fmla="*/ 1 h 1"/>
                <a:gd name="T8" fmla="*/ 1 h 1"/>
                <a:gd name="T9" fmla="*/ 1 h 1"/>
                <a:gd name="T10" fmla="*/ 1 h 1"/>
                <a:gd name="T11" fmla="*/ 1 h 1"/>
                <a:gd name="T12" fmla="*/ 1 h 1"/>
                <a:gd name="T13" fmla="*/ 1 h 1"/>
                <a:gd name="T14" fmla="*/ 1 h 1"/>
                <a:gd name="T15" fmla="*/ 1 h 1"/>
                <a:gd name="T16" fmla="*/ 1 h 1"/>
                <a:gd name="T17" fmla="*/ 1 h 1"/>
                <a:gd name="T18" fmla="*/ 0 h 1"/>
                <a:gd name="T19" fmla="*/ 0 h 1"/>
                <a:gd name="T20" fmla="*/ 0 h 1"/>
                <a:gd name="T21" fmla="*/ 0 h 1"/>
                <a:gd name="T22" fmla="*/ 0 h 1"/>
                <a:gd name="T23" fmla="*/ 0 h 1"/>
                <a:gd name="T24" fmla="*/ 0 h 1"/>
                <a:gd name="T25" fmla="*/ 0 h 1"/>
                <a:gd name="T26" fmla="*/ 0 h 1"/>
                <a:gd name="T27" fmla="*/ 0 h 1"/>
                <a:gd name="T28" fmla="*/ 0 h 1"/>
                <a:gd name="T2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Lst>
              <a:rect l="0" t="0" r="r" b="b"/>
              <a:pathLst>
                <a:path h="1">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5C1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9" name="Freeform 45"/>
            <p:cNvSpPr>
              <a:spLocks noEditPoints="1"/>
            </p:cNvSpPr>
            <p:nvPr/>
          </p:nvSpPr>
          <p:spPr bwMode="auto">
            <a:xfrm>
              <a:off x="4672" y="1930"/>
              <a:ext cx="3" cy="0"/>
            </a:xfrm>
            <a:custGeom>
              <a:avLst/>
              <a:gdLst>
                <a:gd name="T0" fmla="*/ 0 w 2"/>
                <a:gd name="T1" fmla="*/ 0 w 2"/>
                <a:gd name="T2" fmla="*/ 0 w 2"/>
                <a:gd name="T3" fmla="*/ 0 w 2"/>
                <a:gd name="T4" fmla="*/ 0 w 2"/>
                <a:gd name="T5" fmla="*/ 0 w 2"/>
                <a:gd name="T6" fmla="*/ 0 w 2"/>
                <a:gd name="T7" fmla="*/ 0 w 2"/>
                <a:gd name="T8" fmla="*/ 0 w 2"/>
                <a:gd name="T9" fmla="*/ 1 w 2"/>
                <a:gd name="T10" fmla="*/ 0 w 2"/>
                <a:gd name="T11" fmla="*/ 1 w 2"/>
                <a:gd name="T12" fmla="*/ 1 w 2"/>
                <a:gd name="T13" fmla="*/ 1 w 2"/>
                <a:gd name="T14" fmla="*/ 1 w 2"/>
                <a:gd name="T15" fmla="*/ 1 w 2"/>
                <a:gd name="T16" fmla="*/ 1 w 2"/>
                <a:gd name="T17" fmla="*/ 1 w 2"/>
                <a:gd name="T18" fmla="*/ 1 w 2"/>
                <a:gd name="T19" fmla="*/ 1 w 2"/>
                <a:gd name="T20" fmla="*/ 1 w 2"/>
                <a:gd name="T21" fmla="*/ 1 w 2"/>
                <a:gd name="T22" fmla="*/ 1 w 2"/>
                <a:gd name="T23" fmla="*/ 1 w 2"/>
                <a:gd name="T24" fmla="*/ 2 w 2"/>
                <a:gd name="T25" fmla="*/ 2 w 2"/>
                <a:gd name="T26" fmla="*/ 2 w 2"/>
                <a:gd name="T27" fmla="*/ 2 w 2"/>
                <a:gd name="T28" fmla="*/ 2 w 2"/>
                <a:gd name="T2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Lst>
              <a:rect l="0" t="0" r="r" b="b"/>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0" y="0"/>
                    <a:pt x="0" y="0"/>
                  </a:cubicBezTo>
                  <a:cubicBezTo>
                    <a:pt x="0"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ED8F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0" name="Freeform 46"/>
            <p:cNvSpPr/>
            <p:nvPr/>
          </p:nvSpPr>
          <p:spPr bwMode="auto">
            <a:xfrm>
              <a:off x="4499" y="1630"/>
              <a:ext cx="310" cy="300"/>
            </a:xfrm>
            <a:custGeom>
              <a:avLst/>
              <a:gdLst>
                <a:gd name="T0" fmla="*/ 35 w 201"/>
                <a:gd name="T1" fmla="*/ 0 h 194"/>
                <a:gd name="T2" fmla="*/ 0 w 201"/>
                <a:gd name="T3" fmla="*/ 80 h 194"/>
                <a:gd name="T4" fmla="*/ 0 w 201"/>
                <a:gd name="T5" fmla="*/ 80 h 194"/>
                <a:gd name="T6" fmla="*/ 0 w 201"/>
                <a:gd name="T7" fmla="*/ 80 h 194"/>
                <a:gd name="T8" fmla="*/ 0 w 201"/>
                <a:gd name="T9" fmla="*/ 80 h 194"/>
                <a:gd name="T10" fmla="*/ 0 w 201"/>
                <a:gd name="T11" fmla="*/ 80 h 194"/>
                <a:gd name="T12" fmla="*/ 0 w 201"/>
                <a:gd name="T13" fmla="*/ 80 h 194"/>
                <a:gd name="T14" fmla="*/ 0 w 201"/>
                <a:gd name="T15" fmla="*/ 80 h 194"/>
                <a:gd name="T16" fmla="*/ 0 w 201"/>
                <a:gd name="T17" fmla="*/ 80 h 194"/>
                <a:gd name="T18" fmla="*/ 0 w 201"/>
                <a:gd name="T19" fmla="*/ 81 h 194"/>
                <a:gd name="T20" fmla="*/ 0 w 201"/>
                <a:gd name="T21" fmla="*/ 81 h 194"/>
                <a:gd name="T22" fmla="*/ 0 w 201"/>
                <a:gd name="T23" fmla="*/ 81 h 194"/>
                <a:gd name="T24" fmla="*/ 0 w 201"/>
                <a:gd name="T25" fmla="*/ 81 h 194"/>
                <a:gd name="T26" fmla="*/ 0 w 201"/>
                <a:gd name="T27" fmla="*/ 81 h 194"/>
                <a:gd name="T28" fmla="*/ 0 w 201"/>
                <a:gd name="T29" fmla="*/ 81 h 194"/>
                <a:gd name="T30" fmla="*/ 0 w 201"/>
                <a:gd name="T31" fmla="*/ 81 h 194"/>
                <a:gd name="T32" fmla="*/ 0 w 201"/>
                <a:gd name="T33" fmla="*/ 81 h 194"/>
                <a:gd name="T34" fmla="*/ 0 w 201"/>
                <a:gd name="T35" fmla="*/ 81 h 194"/>
                <a:gd name="T36" fmla="*/ 0 w 201"/>
                <a:gd name="T37" fmla="*/ 81 h 194"/>
                <a:gd name="T38" fmla="*/ 0 w 201"/>
                <a:gd name="T39" fmla="*/ 81 h 194"/>
                <a:gd name="T40" fmla="*/ 0 w 201"/>
                <a:gd name="T41" fmla="*/ 81 h 194"/>
                <a:gd name="T42" fmla="*/ 0 w 201"/>
                <a:gd name="T43" fmla="*/ 82 h 194"/>
                <a:gd name="T44" fmla="*/ 0 w 201"/>
                <a:gd name="T45" fmla="*/ 82 h 194"/>
                <a:gd name="T46" fmla="*/ 112 w 201"/>
                <a:gd name="T47" fmla="*/ 194 h 194"/>
                <a:gd name="T48" fmla="*/ 112 w 201"/>
                <a:gd name="T49" fmla="*/ 194 h 194"/>
                <a:gd name="T50" fmla="*/ 112 w 201"/>
                <a:gd name="T51" fmla="*/ 194 h 194"/>
                <a:gd name="T52" fmla="*/ 112 w 201"/>
                <a:gd name="T53" fmla="*/ 194 h 194"/>
                <a:gd name="T54" fmla="*/ 112 w 201"/>
                <a:gd name="T55" fmla="*/ 194 h 194"/>
                <a:gd name="T56" fmla="*/ 112 w 201"/>
                <a:gd name="T57" fmla="*/ 194 h 194"/>
                <a:gd name="T58" fmla="*/ 112 w 201"/>
                <a:gd name="T59" fmla="*/ 194 h 194"/>
                <a:gd name="T60" fmla="*/ 112 w 201"/>
                <a:gd name="T61" fmla="*/ 194 h 194"/>
                <a:gd name="T62" fmla="*/ 113 w 201"/>
                <a:gd name="T63" fmla="*/ 194 h 194"/>
                <a:gd name="T64" fmla="*/ 113 w 201"/>
                <a:gd name="T65" fmla="*/ 194 h 194"/>
                <a:gd name="T66" fmla="*/ 113 w 201"/>
                <a:gd name="T67" fmla="*/ 194 h 194"/>
                <a:gd name="T68" fmla="*/ 113 w 201"/>
                <a:gd name="T69" fmla="*/ 194 h 194"/>
                <a:gd name="T70" fmla="*/ 113 w 201"/>
                <a:gd name="T71" fmla="*/ 194 h 194"/>
                <a:gd name="T72" fmla="*/ 113 w 201"/>
                <a:gd name="T73" fmla="*/ 194 h 194"/>
                <a:gd name="T74" fmla="*/ 113 w 201"/>
                <a:gd name="T75" fmla="*/ 194 h 194"/>
                <a:gd name="T76" fmla="*/ 113 w 201"/>
                <a:gd name="T77" fmla="*/ 194 h 194"/>
                <a:gd name="T78" fmla="*/ 113 w 201"/>
                <a:gd name="T79" fmla="*/ 194 h 194"/>
                <a:gd name="T80" fmla="*/ 114 w 201"/>
                <a:gd name="T81" fmla="*/ 194 h 194"/>
                <a:gd name="T82" fmla="*/ 114 w 201"/>
                <a:gd name="T83" fmla="*/ 194 h 194"/>
                <a:gd name="T84" fmla="*/ 114 w 201"/>
                <a:gd name="T85" fmla="*/ 194 h 194"/>
                <a:gd name="T86" fmla="*/ 114 w 201"/>
                <a:gd name="T87" fmla="*/ 194 h 194"/>
                <a:gd name="T88" fmla="*/ 201 w 201"/>
                <a:gd name="T89" fmla="*/ 150 h 194"/>
                <a:gd name="T90" fmla="*/ 159 w 201"/>
                <a:gd name="T91" fmla="*/ 157 h 194"/>
                <a:gd name="T92" fmla="*/ 32 w 201"/>
                <a:gd name="T93" fmla="*/ 29 h 194"/>
                <a:gd name="T94" fmla="*/ 35 w 201"/>
                <a:gd name="T9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1" h="194">
                  <a:moveTo>
                    <a:pt x="35" y="0"/>
                  </a:moveTo>
                  <a:cubicBezTo>
                    <a:pt x="14" y="20"/>
                    <a:pt x="0" y="48"/>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144"/>
                    <a:pt x="50" y="194"/>
                    <a:pt x="112" y="194"/>
                  </a:cubicBezTo>
                  <a:cubicBezTo>
                    <a:pt x="112" y="194"/>
                    <a:pt x="112" y="194"/>
                    <a:pt x="112" y="194"/>
                  </a:cubicBezTo>
                  <a:cubicBezTo>
                    <a:pt x="112" y="194"/>
                    <a:pt x="112" y="194"/>
                    <a:pt x="112" y="194"/>
                  </a:cubicBezTo>
                  <a:cubicBezTo>
                    <a:pt x="112" y="194"/>
                    <a:pt x="112" y="194"/>
                    <a:pt x="112" y="194"/>
                  </a:cubicBezTo>
                  <a:cubicBezTo>
                    <a:pt x="112" y="194"/>
                    <a:pt x="112" y="194"/>
                    <a:pt x="112" y="194"/>
                  </a:cubicBezTo>
                  <a:cubicBezTo>
                    <a:pt x="112" y="194"/>
                    <a:pt x="112" y="194"/>
                    <a:pt x="112" y="194"/>
                  </a:cubicBezTo>
                  <a:cubicBezTo>
                    <a:pt x="112" y="194"/>
                    <a:pt x="112" y="194"/>
                    <a:pt x="112" y="194"/>
                  </a:cubicBezTo>
                  <a:cubicBezTo>
                    <a:pt x="112" y="194"/>
                    <a:pt x="112" y="194"/>
                    <a:pt x="112" y="194"/>
                  </a:cubicBezTo>
                  <a:cubicBezTo>
                    <a:pt x="112" y="194"/>
                    <a:pt x="113" y="194"/>
                    <a:pt x="113" y="194"/>
                  </a:cubicBezTo>
                  <a:cubicBezTo>
                    <a:pt x="113" y="194"/>
                    <a:pt x="113" y="194"/>
                    <a:pt x="113" y="194"/>
                  </a:cubicBezTo>
                  <a:cubicBezTo>
                    <a:pt x="113" y="194"/>
                    <a:pt x="113" y="194"/>
                    <a:pt x="113" y="194"/>
                  </a:cubicBezTo>
                  <a:cubicBezTo>
                    <a:pt x="113" y="194"/>
                    <a:pt x="113" y="194"/>
                    <a:pt x="113" y="194"/>
                  </a:cubicBezTo>
                  <a:cubicBezTo>
                    <a:pt x="113" y="194"/>
                    <a:pt x="113" y="194"/>
                    <a:pt x="113" y="194"/>
                  </a:cubicBezTo>
                  <a:cubicBezTo>
                    <a:pt x="113" y="194"/>
                    <a:pt x="113" y="194"/>
                    <a:pt x="113" y="194"/>
                  </a:cubicBezTo>
                  <a:cubicBezTo>
                    <a:pt x="113" y="194"/>
                    <a:pt x="113" y="194"/>
                    <a:pt x="113" y="194"/>
                  </a:cubicBezTo>
                  <a:cubicBezTo>
                    <a:pt x="113" y="194"/>
                    <a:pt x="113" y="194"/>
                    <a:pt x="113" y="194"/>
                  </a:cubicBezTo>
                  <a:cubicBezTo>
                    <a:pt x="113" y="194"/>
                    <a:pt x="113" y="194"/>
                    <a:pt x="113" y="194"/>
                  </a:cubicBezTo>
                  <a:cubicBezTo>
                    <a:pt x="113" y="194"/>
                    <a:pt x="114" y="194"/>
                    <a:pt x="114" y="194"/>
                  </a:cubicBezTo>
                  <a:cubicBezTo>
                    <a:pt x="114" y="194"/>
                    <a:pt x="114" y="194"/>
                    <a:pt x="114" y="194"/>
                  </a:cubicBezTo>
                  <a:cubicBezTo>
                    <a:pt x="114" y="194"/>
                    <a:pt x="114" y="194"/>
                    <a:pt x="114" y="194"/>
                  </a:cubicBezTo>
                  <a:cubicBezTo>
                    <a:pt x="114" y="194"/>
                    <a:pt x="114" y="194"/>
                    <a:pt x="114" y="194"/>
                  </a:cubicBezTo>
                  <a:cubicBezTo>
                    <a:pt x="149" y="193"/>
                    <a:pt x="181" y="176"/>
                    <a:pt x="201" y="150"/>
                  </a:cubicBezTo>
                  <a:cubicBezTo>
                    <a:pt x="188" y="154"/>
                    <a:pt x="174" y="157"/>
                    <a:pt x="159" y="157"/>
                  </a:cubicBezTo>
                  <a:cubicBezTo>
                    <a:pt x="89" y="157"/>
                    <a:pt x="32" y="99"/>
                    <a:pt x="32" y="29"/>
                  </a:cubicBezTo>
                  <a:cubicBezTo>
                    <a:pt x="32" y="19"/>
                    <a:pt x="33" y="9"/>
                    <a:pt x="35" y="0"/>
                  </a:cubicBezTo>
                </a:path>
              </a:pathLst>
            </a:custGeom>
            <a:solidFill>
              <a:srgbClr val="F4B2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1" name="Freeform 47"/>
            <p:cNvSpPr/>
            <p:nvPr/>
          </p:nvSpPr>
          <p:spPr bwMode="auto">
            <a:xfrm>
              <a:off x="3356" y="4096"/>
              <a:ext cx="467" cy="190"/>
            </a:xfrm>
            <a:custGeom>
              <a:avLst/>
              <a:gdLst>
                <a:gd name="T0" fmla="*/ 302 w 302"/>
                <a:gd name="T1" fmla="*/ 123 h 123"/>
                <a:gd name="T2" fmla="*/ 0 w 302"/>
                <a:gd name="T3" fmla="*/ 123 h 123"/>
                <a:gd name="T4" fmla="*/ 123 w 302"/>
                <a:gd name="T5" fmla="*/ 0 h 123"/>
                <a:gd name="T6" fmla="*/ 302 w 302"/>
                <a:gd name="T7" fmla="*/ 0 h 123"/>
                <a:gd name="T8" fmla="*/ 302 w 302"/>
                <a:gd name="T9" fmla="*/ 123 h 123"/>
              </a:gdLst>
              <a:ahLst/>
              <a:cxnLst>
                <a:cxn ang="0">
                  <a:pos x="T0" y="T1"/>
                </a:cxn>
                <a:cxn ang="0">
                  <a:pos x="T2" y="T3"/>
                </a:cxn>
                <a:cxn ang="0">
                  <a:pos x="T4" y="T5"/>
                </a:cxn>
                <a:cxn ang="0">
                  <a:pos x="T6" y="T7"/>
                </a:cxn>
                <a:cxn ang="0">
                  <a:pos x="T8" y="T9"/>
                </a:cxn>
              </a:cxnLst>
              <a:rect l="0" t="0" r="r" b="b"/>
              <a:pathLst>
                <a:path w="302" h="123">
                  <a:moveTo>
                    <a:pt x="302" y="123"/>
                  </a:moveTo>
                  <a:cubicBezTo>
                    <a:pt x="0" y="123"/>
                    <a:pt x="0" y="123"/>
                    <a:pt x="0" y="123"/>
                  </a:cubicBezTo>
                  <a:cubicBezTo>
                    <a:pt x="0" y="55"/>
                    <a:pt x="55" y="0"/>
                    <a:pt x="123" y="0"/>
                  </a:cubicBezTo>
                  <a:cubicBezTo>
                    <a:pt x="302" y="0"/>
                    <a:pt x="302" y="0"/>
                    <a:pt x="302" y="0"/>
                  </a:cubicBezTo>
                  <a:lnTo>
                    <a:pt x="302" y="123"/>
                  </a:lnTo>
                  <a:close/>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2" name="Freeform 48"/>
            <p:cNvSpPr/>
            <p:nvPr/>
          </p:nvSpPr>
          <p:spPr bwMode="auto">
            <a:xfrm>
              <a:off x="3670" y="4057"/>
              <a:ext cx="458" cy="229"/>
            </a:xfrm>
            <a:custGeom>
              <a:avLst/>
              <a:gdLst>
                <a:gd name="T0" fmla="*/ 0 w 296"/>
                <a:gd name="T1" fmla="*/ 148 h 148"/>
                <a:gd name="T2" fmla="*/ 148 w 296"/>
                <a:gd name="T3" fmla="*/ 0 h 148"/>
                <a:gd name="T4" fmla="*/ 296 w 296"/>
                <a:gd name="T5" fmla="*/ 148 h 148"/>
                <a:gd name="T6" fmla="*/ 0 w 296"/>
                <a:gd name="T7" fmla="*/ 148 h 148"/>
              </a:gdLst>
              <a:ahLst/>
              <a:cxnLst>
                <a:cxn ang="0">
                  <a:pos x="T0" y="T1"/>
                </a:cxn>
                <a:cxn ang="0">
                  <a:pos x="T2" y="T3"/>
                </a:cxn>
                <a:cxn ang="0">
                  <a:pos x="T4" y="T5"/>
                </a:cxn>
                <a:cxn ang="0">
                  <a:pos x="T6" y="T7"/>
                </a:cxn>
              </a:cxnLst>
              <a:rect l="0" t="0" r="r" b="b"/>
              <a:pathLst>
                <a:path w="296" h="148">
                  <a:moveTo>
                    <a:pt x="0" y="148"/>
                  </a:moveTo>
                  <a:cubicBezTo>
                    <a:pt x="0" y="66"/>
                    <a:pt x="66" y="0"/>
                    <a:pt x="148" y="0"/>
                  </a:cubicBezTo>
                  <a:cubicBezTo>
                    <a:pt x="229" y="0"/>
                    <a:pt x="296" y="66"/>
                    <a:pt x="296" y="148"/>
                  </a:cubicBezTo>
                  <a:lnTo>
                    <a:pt x="0" y="148"/>
                  </a:lnTo>
                  <a:close/>
                </a:path>
              </a:pathLst>
            </a:custGeom>
            <a:solidFill>
              <a:srgbClr val="E53E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3" name="Freeform 49"/>
            <p:cNvSpPr/>
            <p:nvPr/>
          </p:nvSpPr>
          <p:spPr bwMode="auto">
            <a:xfrm>
              <a:off x="3339" y="4286"/>
              <a:ext cx="804" cy="32"/>
            </a:xfrm>
            <a:custGeom>
              <a:avLst/>
              <a:gdLst>
                <a:gd name="T0" fmla="*/ 510 w 520"/>
                <a:gd name="T1" fmla="*/ 21 h 21"/>
                <a:gd name="T2" fmla="*/ 11 w 520"/>
                <a:gd name="T3" fmla="*/ 21 h 21"/>
                <a:gd name="T4" fmla="*/ 0 w 520"/>
                <a:gd name="T5" fmla="*/ 11 h 21"/>
                <a:gd name="T6" fmla="*/ 11 w 520"/>
                <a:gd name="T7" fmla="*/ 0 h 21"/>
                <a:gd name="T8" fmla="*/ 510 w 520"/>
                <a:gd name="T9" fmla="*/ 0 h 21"/>
                <a:gd name="T10" fmla="*/ 520 w 520"/>
                <a:gd name="T11" fmla="*/ 11 h 21"/>
                <a:gd name="T12" fmla="*/ 510 w 5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520" h="21">
                  <a:moveTo>
                    <a:pt x="510" y="21"/>
                  </a:moveTo>
                  <a:cubicBezTo>
                    <a:pt x="11" y="21"/>
                    <a:pt x="11" y="21"/>
                    <a:pt x="11" y="21"/>
                  </a:cubicBezTo>
                  <a:cubicBezTo>
                    <a:pt x="5" y="21"/>
                    <a:pt x="0" y="17"/>
                    <a:pt x="0" y="11"/>
                  </a:cubicBezTo>
                  <a:cubicBezTo>
                    <a:pt x="0" y="5"/>
                    <a:pt x="5" y="0"/>
                    <a:pt x="11" y="0"/>
                  </a:cubicBezTo>
                  <a:cubicBezTo>
                    <a:pt x="510" y="0"/>
                    <a:pt x="510" y="0"/>
                    <a:pt x="510" y="0"/>
                  </a:cubicBezTo>
                  <a:cubicBezTo>
                    <a:pt x="516" y="0"/>
                    <a:pt x="520" y="5"/>
                    <a:pt x="520" y="11"/>
                  </a:cubicBezTo>
                  <a:cubicBezTo>
                    <a:pt x="520" y="17"/>
                    <a:pt x="516" y="21"/>
                    <a:pt x="510" y="21"/>
                  </a:cubicBezTo>
                  <a:close/>
                </a:path>
              </a:pathLst>
            </a:custGeom>
            <a:solidFill>
              <a:srgbClr val="212D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4" name="Oval 50"/>
            <p:cNvSpPr>
              <a:spLocks noChangeArrowheads="1"/>
            </p:cNvSpPr>
            <p:nvPr/>
          </p:nvSpPr>
          <p:spPr bwMode="auto">
            <a:xfrm>
              <a:off x="3914" y="4079"/>
              <a:ext cx="104" cy="3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5" name="Freeform 51"/>
            <p:cNvSpPr/>
            <p:nvPr/>
          </p:nvSpPr>
          <p:spPr bwMode="auto">
            <a:xfrm>
              <a:off x="3599" y="4084"/>
              <a:ext cx="48" cy="38"/>
            </a:xfrm>
            <a:custGeom>
              <a:avLst/>
              <a:gdLst>
                <a:gd name="T0" fmla="*/ 12 w 31"/>
                <a:gd name="T1" fmla="*/ 19 h 25"/>
                <a:gd name="T2" fmla="*/ 12 w 31"/>
                <a:gd name="T3" fmla="*/ 18 h 25"/>
                <a:gd name="T4" fmla="*/ 13 w 31"/>
                <a:gd name="T5" fmla="*/ 16 h 25"/>
                <a:gd name="T6" fmla="*/ 19 w 31"/>
                <a:gd name="T7" fmla="*/ 12 h 25"/>
                <a:gd name="T8" fmla="*/ 22 w 31"/>
                <a:gd name="T9" fmla="*/ 13 h 25"/>
                <a:gd name="T10" fmla="*/ 30 w 31"/>
                <a:gd name="T11" fmla="*/ 10 h 25"/>
                <a:gd name="T12" fmla="*/ 27 w 31"/>
                <a:gd name="T13" fmla="*/ 2 h 25"/>
                <a:gd name="T14" fmla="*/ 19 w 31"/>
                <a:gd name="T15" fmla="*/ 0 h 25"/>
                <a:gd name="T16" fmla="*/ 2 w 31"/>
                <a:gd name="T17" fmla="*/ 10 h 25"/>
                <a:gd name="T18" fmla="*/ 0 w 31"/>
                <a:gd name="T19" fmla="*/ 18 h 25"/>
                <a:gd name="T20" fmla="*/ 0 w 31"/>
                <a:gd name="T21" fmla="*/ 19 h 25"/>
                <a:gd name="T22" fmla="*/ 7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3" y="17"/>
                    <a:pt x="13" y="16"/>
                  </a:cubicBezTo>
                  <a:cubicBezTo>
                    <a:pt x="14" y="13"/>
                    <a:pt x="16" y="12"/>
                    <a:pt x="19" y="12"/>
                  </a:cubicBezTo>
                  <a:cubicBezTo>
                    <a:pt x="20" y="12"/>
                    <a:pt x="21" y="12"/>
                    <a:pt x="22" y="13"/>
                  </a:cubicBezTo>
                  <a:cubicBezTo>
                    <a:pt x="25" y="14"/>
                    <a:pt x="28" y="13"/>
                    <a:pt x="30" y="10"/>
                  </a:cubicBezTo>
                  <a:cubicBezTo>
                    <a:pt x="31" y="7"/>
                    <a:pt x="30" y="3"/>
                    <a:pt x="27" y="2"/>
                  </a:cubicBezTo>
                  <a:cubicBezTo>
                    <a:pt x="24" y="1"/>
                    <a:pt x="22" y="0"/>
                    <a:pt x="19" y="0"/>
                  </a:cubicBezTo>
                  <a:cubicBezTo>
                    <a:pt x="12" y="0"/>
                    <a:pt x="5" y="4"/>
                    <a:pt x="2" y="10"/>
                  </a:cubicBezTo>
                  <a:cubicBezTo>
                    <a:pt x="1" y="13"/>
                    <a:pt x="0" y="16"/>
                    <a:pt x="0" y="18"/>
                  </a:cubicBezTo>
                  <a:cubicBezTo>
                    <a:pt x="0" y="19"/>
                    <a:pt x="0" y="19"/>
                    <a:pt x="0" y="19"/>
                  </a:cubicBezTo>
                  <a:cubicBezTo>
                    <a:pt x="1" y="23"/>
                    <a:pt x="3" y="25"/>
                    <a:pt x="7" y="25"/>
                  </a:cubicBezTo>
                  <a:cubicBezTo>
                    <a:pt x="10" y="25"/>
                    <a:pt x="13"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6" name="Freeform 52"/>
            <p:cNvSpPr/>
            <p:nvPr/>
          </p:nvSpPr>
          <p:spPr bwMode="auto">
            <a:xfrm>
              <a:off x="3636" y="4084"/>
              <a:ext cx="48" cy="38"/>
            </a:xfrm>
            <a:custGeom>
              <a:avLst/>
              <a:gdLst>
                <a:gd name="T0" fmla="*/ 12 w 31"/>
                <a:gd name="T1" fmla="*/ 19 h 25"/>
                <a:gd name="T2" fmla="*/ 12 w 31"/>
                <a:gd name="T3" fmla="*/ 18 h 25"/>
                <a:gd name="T4" fmla="*/ 12 w 31"/>
                <a:gd name="T5" fmla="*/ 16 h 25"/>
                <a:gd name="T6" fmla="*/ 18 w 31"/>
                <a:gd name="T7" fmla="*/ 12 h 25"/>
                <a:gd name="T8" fmla="*/ 21 w 31"/>
                <a:gd name="T9" fmla="*/ 13 h 25"/>
                <a:gd name="T10" fmla="*/ 29 w 31"/>
                <a:gd name="T11" fmla="*/ 10 h 25"/>
                <a:gd name="T12" fmla="*/ 26 w 31"/>
                <a:gd name="T13" fmla="*/ 2 h 25"/>
                <a:gd name="T14" fmla="*/ 18 w 31"/>
                <a:gd name="T15" fmla="*/ 0 h 25"/>
                <a:gd name="T16" fmla="*/ 2 w 31"/>
                <a:gd name="T17" fmla="*/ 10 h 25"/>
                <a:gd name="T18" fmla="*/ 0 w 31"/>
                <a:gd name="T19" fmla="*/ 18 h 25"/>
                <a:gd name="T20" fmla="*/ 0 w 31"/>
                <a:gd name="T21" fmla="*/ 19 h 25"/>
                <a:gd name="T22" fmla="*/ 6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2" y="17"/>
                    <a:pt x="12" y="16"/>
                  </a:cubicBezTo>
                  <a:cubicBezTo>
                    <a:pt x="14" y="13"/>
                    <a:pt x="16" y="12"/>
                    <a:pt x="18" y="12"/>
                  </a:cubicBezTo>
                  <a:cubicBezTo>
                    <a:pt x="19" y="12"/>
                    <a:pt x="20" y="12"/>
                    <a:pt x="21" y="13"/>
                  </a:cubicBezTo>
                  <a:cubicBezTo>
                    <a:pt x="24" y="14"/>
                    <a:pt x="28" y="13"/>
                    <a:pt x="29" y="10"/>
                  </a:cubicBezTo>
                  <a:cubicBezTo>
                    <a:pt x="31" y="7"/>
                    <a:pt x="29" y="3"/>
                    <a:pt x="26" y="2"/>
                  </a:cubicBezTo>
                  <a:cubicBezTo>
                    <a:pt x="24" y="1"/>
                    <a:pt x="21" y="0"/>
                    <a:pt x="18" y="0"/>
                  </a:cubicBezTo>
                  <a:cubicBezTo>
                    <a:pt x="11" y="0"/>
                    <a:pt x="5" y="4"/>
                    <a:pt x="2" y="10"/>
                  </a:cubicBezTo>
                  <a:cubicBezTo>
                    <a:pt x="0" y="13"/>
                    <a:pt x="0" y="16"/>
                    <a:pt x="0" y="18"/>
                  </a:cubicBezTo>
                  <a:cubicBezTo>
                    <a:pt x="0" y="19"/>
                    <a:pt x="0" y="19"/>
                    <a:pt x="0" y="19"/>
                  </a:cubicBezTo>
                  <a:cubicBezTo>
                    <a:pt x="0" y="23"/>
                    <a:pt x="3" y="25"/>
                    <a:pt x="6" y="25"/>
                  </a:cubicBezTo>
                  <a:cubicBezTo>
                    <a:pt x="9" y="25"/>
                    <a:pt x="12"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7" name="Freeform 53"/>
            <p:cNvSpPr/>
            <p:nvPr/>
          </p:nvSpPr>
          <p:spPr bwMode="auto">
            <a:xfrm>
              <a:off x="3668" y="4084"/>
              <a:ext cx="48" cy="38"/>
            </a:xfrm>
            <a:custGeom>
              <a:avLst/>
              <a:gdLst>
                <a:gd name="T0" fmla="*/ 12 w 31"/>
                <a:gd name="T1" fmla="*/ 19 h 25"/>
                <a:gd name="T2" fmla="*/ 12 w 31"/>
                <a:gd name="T3" fmla="*/ 18 h 25"/>
                <a:gd name="T4" fmla="*/ 13 w 31"/>
                <a:gd name="T5" fmla="*/ 16 h 25"/>
                <a:gd name="T6" fmla="*/ 19 w 31"/>
                <a:gd name="T7" fmla="*/ 12 h 25"/>
                <a:gd name="T8" fmla="*/ 22 w 31"/>
                <a:gd name="T9" fmla="*/ 13 h 25"/>
                <a:gd name="T10" fmla="*/ 30 w 31"/>
                <a:gd name="T11" fmla="*/ 10 h 25"/>
                <a:gd name="T12" fmla="*/ 27 w 31"/>
                <a:gd name="T13" fmla="*/ 2 h 25"/>
                <a:gd name="T14" fmla="*/ 19 w 31"/>
                <a:gd name="T15" fmla="*/ 0 h 25"/>
                <a:gd name="T16" fmla="*/ 2 w 31"/>
                <a:gd name="T17" fmla="*/ 10 h 25"/>
                <a:gd name="T18" fmla="*/ 0 w 31"/>
                <a:gd name="T19" fmla="*/ 18 h 25"/>
                <a:gd name="T20" fmla="*/ 0 w 31"/>
                <a:gd name="T21" fmla="*/ 19 h 25"/>
                <a:gd name="T22" fmla="*/ 7 w 31"/>
                <a:gd name="T23" fmla="*/ 25 h 25"/>
                <a:gd name="T24" fmla="*/ 12 w 31"/>
                <a:gd name="T25"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5">
                  <a:moveTo>
                    <a:pt x="12" y="19"/>
                  </a:moveTo>
                  <a:cubicBezTo>
                    <a:pt x="12" y="18"/>
                    <a:pt x="12" y="18"/>
                    <a:pt x="12" y="18"/>
                  </a:cubicBezTo>
                  <a:cubicBezTo>
                    <a:pt x="12" y="17"/>
                    <a:pt x="13" y="17"/>
                    <a:pt x="13" y="16"/>
                  </a:cubicBezTo>
                  <a:cubicBezTo>
                    <a:pt x="14" y="13"/>
                    <a:pt x="17" y="12"/>
                    <a:pt x="19" y="12"/>
                  </a:cubicBezTo>
                  <a:cubicBezTo>
                    <a:pt x="20" y="12"/>
                    <a:pt x="21" y="12"/>
                    <a:pt x="22" y="13"/>
                  </a:cubicBezTo>
                  <a:cubicBezTo>
                    <a:pt x="25" y="14"/>
                    <a:pt x="28" y="13"/>
                    <a:pt x="30" y="10"/>
                  </a:cubicBezTo>
                  <a:cubicBezTo>
                    <a:pt x="31" y="7"/>
                    <a:pt x="30" y="3"/>
                    <a:pt x="27" y="2"/>
                  </a:cubicBezTo>
                  <a:cubicBezTo>
                    <a:pt x="24" y="1"/>
                    <a:pt x="22" y="0"/>
                    <a:pt x="19" y="0"/>
                  </a:cubicBezTo>
                  <a:cubicBezTo>
                    <a:pt x="12" y="0"/>
                    <a:pt x="6" y="4"/>
                    <a:pt x="2" y="10"/>
                  </a:cubicBezTo>
                  <a:cubicBezTo>
                    <a:pt x="1" y="13"/>
                    <a:pt x="0" y="16"/>
                    <a:pt x="0" y="18"/>
                  </a:cubicBezTo>
                  <a:cubicBezTo>
                    <a:pt x="0" y="19"/>
                    <a:pt x="0" y="19"/>
                    <a:pt x="0" y="19"/>
                  </a:cubicBezTo>
                  <a:cubicBezTo>
                    <a:pt x="1" y="23"/>
                    <a:pt x="3" y="25"/>
                    <a:pt x="7" y="25"/>
                  </a:cubicBezTo>
                  <a:cubicBezTo>
                    <a:pt x="10" y="25"/>
                    <a:pt x="13" y="22"/>
                    <a:pt x="12" y="19"/>
                  </a:cubicBezTo>
                  <a:close/>
                </a:path>
              </a:pathLst>
            </a:custGeom>
            <a:solidFill>
              <a:srgbClr val="D32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8" name="Freeform 54"/>
            <p:cNvSpPr/>
            <p:nvPr/>
          </p:nvSpPr>
          <p:spPr bwMode="auto">
            <a:xfrm>
              <a:off x="3186" y="249"/>
              <a:ext cx="1087" cy="1194"/>
            </a:xfrm>
            <a:custGeom>
              <a:avLst/>
              <a:gdLst>
                <a:gd name="T0" fmla="*/ 376 w 703"/>
                <a:gd name="T1" fmla="*/ 747 h 773"/>
                <a:gd name="T2" fmla="*/ 376 w 703"/>
                <a:gd name="T3" fmla="*/ 747 h 773"/>
                <a:gd name="T4" fmla="*/ 82 w 703"/>
                <a:gd name="T5" fmla="*/ 546 h 773"/>
                <a:gd name="T6" fmla="*/ 0 w 703"/>
                <a:gd name="T7" fmla="*/ 114 h 773"/>
                <a:gd name="T8" fmla="*/ 605 w 703"/>
                <a:gd name="T9" fmla="*/ 0 h 773"/>
                <a:gd name="T10" fmla="*/ 666 w 703"/>
                <a:gd name="T11" fmla="*/ 322 h 773"/>
                <a:gd name="T12" fmla="*/ 376 w 703"/>
                <a:gd name="T13" fmla="*/ 747 h 773"/>
              </a:gdLst>
              <a:ahLst/>
              <a:cxnLst>
                <a:cxn ang="0">
                  <a:pos x="T0" y="T1"/>
                </a:cxn>
                <a:cxn ang="0">
                  <a:pos x="T2" y="T3"/>
                </a:cxn>
                <a:cxn ang="0">
                  <a:pos x="T4" y="T5"/>
                </a:cxn>
                <a:cxn ang="0">
                  <a:pos x="T6" y="T7"/>
                </a:cxn>
                <a:cxn ang="0">
                  <a:pos x="T8" y="T9"/>
                </a:cxn>
                <a:cxn ang="0">
                  <a:pos x="T10" y="T11"/>
                </a:cxn>
                <a:cxn ang="0">
                  <a:pos x="T12" y="T13"/>
                </a:cxn>
              </a:cxnLst>
              <a:rect l="0" t="0" r="r" b="b"/>
              <a:pathLst>
                <a:path w="703" h="773">
                  <a:moveTo>
                    <a:pt x="376" y="747"/>
                  </a:moveTo>
                  <a:cubicBezTo>
                    <a:pt x="376" y="747"/>
                    <a:pt x="376" y="747"/>
                    <a:pt x="376" y="747"/>
                  </a:cubicBezTo>
                  <a:cubicBezTo>
                    <a:pt x="239" y="773"/>
                    <a:pt x="107" y="683"/>
                    <a:pt x="82" y="546"/>
                  </a:cubicBezTo>
                  <a:cubicBezTo>
                    <a:pt x="0" y="114"/>
                    <a:pt x="0" y="114"/>
                    <a:pt x="0" y="114"/>
                  </a:cubicBezTo>
                  <a:cubicBezTo>
                    <a:pt x="605" y="0"/>
                    <a:pt x="605" y="0"/>
                    <a:pt x="605" y="0"/>
                  </a:cubicBezTo>
                  <a:cubicBezTo>
                    <a:pt x="666" y="322"/>
                    <a:pt x="666" y="322"/>
                    <a:pt x="666" y="322"/>
                  </a:cubicBezTo>
                  <a:cubicBezTo>
                    <a:pt x="703" y="519"/>
                    <a:pt x="574" y="710"/>
                    <a:pt x="376" y="747"/>
                  </a:cubicBezTo>
                </a:path>
              </a:pathLst>
            </a:custGeom>
            <a:solidFill>
              <a:srgbClr val="FBC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9" name="Freeform 55"/>
            <p:cNvSpPr>
              <a:spLocks noEditPoints="1"/>
            </p:cNvSpPr>
            <p:nvPr/>
          </p:nvSpPr>
          <p:spPr bwMode="auto">
            <a:xfrm>
              <a:off x="3767" y="1401"/>
              <a:ext cx="5" cy="2"/>
            </a:xfrm>
            <a:custGeom>
              <a:avLst/>
              <a:gdLst>
                <a:gd name="T0" fmla="*/ 2 w 3"/>
                <a:gd name="T1" fmla="*/ 0 h 1"/>
                <a:gd name="T2" fmla="*/ 0 w 3"/>
                <a:gd name="T3" fmla="*/ 1 h 1"/>
                <a:gd name="T4" fmla="*/ 2 w 3"/>
                <a:gd name="T5" fmla="*/ 0 h 1"/>
                <a:gd name="T6" fmla="*/ 3 w 3"/>
                <a:gd name="T7" fmla="*/ 0 h 1"/>
                <a:gd name="T8" fmla="*/ 2 w 3"/>
                <a:gd name="T9" fmla="*/ 0 h 1"/>
                <a:gd name="T10" fmla="*/ 3 w 3"/>
                <a:gd name="T11" fmla="*/ 0 h 1"/>
                <a:gd name="T12" fmla="*/ 3 w 3"/>
                <a:gd name="T13" fmla="*/ 0 h 1"/>
                <a:gd name="T14" fmla="*/ 3 w 3"/>
                <a:gd name="T15" fmla="*/ 0 h 1"/>
                <a:gd name="T16" fmla="*/ 3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2" y="0"/>
                  </a:moveTo>
                  <a:cubicBezTo>
                    <a:pt x="2" y="1"/>
                    <a:pt x="1" y="1"/>
                    <a:pt x="0" y="1"/>
                  </a:cubicBezTo>
                  <a:cubicBezTo>
                    <a:pt x="1" y="1"/>
                    <a:pt x="2" y="1"/>
                    <a:pt x="2" y="0"/>
                  </a:cubicBezTo>
                  <a:moveTo>
                    <a:pt x="3" y="0"/>
                  </a:moveTo>
                  <a:cubicBezTo>
                    <a:pt x="3" y="0"/>
                    <a:pt x="3" y="0"/>
                    <a:pt x="2" y="0"/>
                  </a:cubicBezTo>
                  <a:cubicBezTo>
                    <a:pt x="3" y="0"/>
                    <a:pt x="3" y="0"/>
                    <a:pt x="3" y="0"/>
                  </a:cubicBezTo>
                  <a:moveTo>
                    <a:pt x="3" y="0"/>
                  </a:moveTo>
                  <a:cubicBezTo>
                    <a:pt x="3" y="0"/>
                    <a:pt x="3" y="0"/>
                    <a:pt x="3" y="0"/>
                  </a:cubicBezTo>
                  <a:cubicBezTo>
                    <a:pt x="3" y="0"/>
                    <a:pt x="3" y="0"/>
                    <a:pt x="3" y="0"/>
                  </a:cubicBezTo>
                </a:path>
              </a:pathLst>
            </a:custGeom>
            <a:solidFill>
              <a:srgbClr val="F1A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0" name="Freeform 56"/>
            <p:cNvSpPr/>
            <p:nvPr/>
          </p:nvSpPr>
          <p:spPr bwMode="auto">
            <a:xfrm>
              <a:off x="3186" y="249"/>
              <a:ext cx="945" cy="1160"/>
            </a:xfrm>
            <a:custGeom>
              <a:avLst/>
              <a:gdLst>
                <a:gd name="T0" fmla="*/ 605 w 611"/>
                <a:gd name="T1" fmla="*/ 0 h 751"/>
                <a:gd name="T2" fmla="*/ 0 w 611"/>
                <a:gd name="T3" fmla="*/ 114 h 751"/>
                <a:gd name="T4" fmla="*/ 82 w 611"/>
                <a:gd name="T5" fmla="*/ 546 h 751"/>
                <a:gd name="T6" fmla="*/ 82 w 611"/>
                <a:gd name="T7" fmla="*/ 547 h 751"/>
                <a:gd name="T8" fmla="*/ 82 w 611"/>
                <a:gd name="T9" fmla="*/ 547 h 751"/>
                <a:gd name="T10" fmla="*/ 82 w 611"/>
                <a:gd name="T11" fmla="*/ 547 h 751"/>
                <a:gd name="T12" fmla="*/ 82 w 611"/>
                <a:gd name="T13" fmla="*/ 548 h 751"/>
                <a:gd name="T14" fmla="*/ 329 w 611"/>
                <a:gd name="T15" fmla="*/ 751 h 751"/>
                <a:gd name="T16" fmla="*/ 376 w 611"/>
                <a:gd name="T17" fmla="*/ 747 h 751"/>
                <a:gd name="T18" fmla="*/ 376 w 611"/>
                <a:gd name="T19" fmla="*/ 747 h 751"/>
                <a:gd name="T20" fmla="*/ 378 w 611"/>
                <a:gd name="T21" fmla="*/ 746 h 751"/>
                <a:gd name="T22" fmla="*/ 378 w 611"/>
                <a:gd name="T23" fmla="*/ 746 h 751"/>
                <a:gd name="T24" fmla="*/ 379 w 611"/>
                <a:gd name="T25" fmla="*/ 746 h 751"/>
                <a:gd name="T26" fmla="*/ 379 w 611"/>
                <a:gd name="T27" fmla="*/ 746 h 751"/>
                <a:gd name="T28" fmla="*/ 379 w 611"/>
                <a:gd name="T29" fmla="*/ 746 h 751"/>
                <a:gd name="T30" fmla="*/ 414 w 611"/>
                <a:gd name="T31" fmla="*/ 738 h 751"/>
                <a:gd name="T32" fmla="*/ 248 w 611"/>
                <a:gd name="T33" fmla="*/ 546 h 751"/>
                <a:gd name="T34" fmla="*/ 166 w 611"/>
                <a:gd name="T35" fmla="*/ 114 h 751"/>
                <a:gd name="T36" fmla="*/ 611 w 611"/>
                <a:gd name="T37" fmla="*/ 30 h 751"/>
                <a:gd name="T38" fmla="*/ 605 w 611"/>
                <a:gd name="T39" fmla="*/ 0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1" h="751">
                  <a:moveTo>
                    <a:pt x="605" y="0"/>
                  </a:moveTo>
                  <a:cubicBezTo>
                    <a:pt x="0" y="114"/>
                    <a:pt x="0" y="114"/>
                    <a:pt x="0" y="114"/>
                  </a:cubicBezTo>
                  <a:cubicBezTo>
                    <a:pt x="82" y="546"/>
                    <a:pt x="82" y="546"/>
                    <a:pt x="82" y="546"/>
                  </a:cubicBezTo>
                  <a:cubicBezTo>
                    <a:pt x="82" y="546"/>
                    <a:pt x="82" y="546"/>
                    <a:pt x="82" y="547"/>
                  </a:cubicBezTo>
                  <a:cubicBezTo>
                    <a:pt x="82" y="547"/>
                    <a:pt x="82" y="547"/>
                    <a:pt x="82" y="547"/>
                  </a:cubicBezTo>
                  <a:cubicBezTo>
                    <a:pt x="82" y="547"/>
                    <a:pt x="82" y="547"/>
                    <a:pt x="82" y="547"/>
                  </a:cubicBezTo>
                  <a:cubicBezTo>
                    <a:pt x="82" y="547"/>
                    <a:pt x="82" y="548"/>
                    <a:pt x="82" y="548"/>
                  </a:cubicBezTo>
                  <a:cubicBezTo>
                    <a:pt x="106" y="668"/>
                    <a:pt x="211" y="751"/>
                    <a:pt x="329" y="751"/>
                  </a:cubicBezTo>
                  <a:cubicBezTo>
                    <a:pt x="345" y="751"/>
                    <a:pt x="360" y="750"/>
                    <a:pt x="376" y="747"/>
                  </a:cubicBezTo>
                  <a:cubicBezTo>
                    <a:pt x="376" y="747"/>
                    <a:pt x="376" y="747"/>
                    <a:pt x="376" y="747"/>
                  </a:cubicBezTo>
                  <a:cubicBezTo>
                    <a:pt x="377" y="747"/>
                    <a:pt x="378" y="747"/>
                    <a:pt x="378" y="746"/>
                  </a:cubicBezTo>
                  <a:cubicBezTo>
                    <a:pt x="378" y="746"/>
                    <a:pt x="378" y="746"/>
                    <a:pt x="378" y="746"/>
                  </a:cubicBezTo>
                  <a:cubicBezTo>
                    <a:pt x="379" y="746"/>
                    <a:pt x="379" y="746"/>
                    <a:pt x="379" y="746"/>
                  </a:cubicBezTo>
                  <a:cubicBezTo>
                    <a:pt x="379" y="746"/>
                    <a:pt x="379" y="746"/>
                    <a:pt x="379" y="746"/>
                  </a:cubicBezTo>
                  <a:cubicBezTo>
                    <a:pt x="379" y="746"/>
                    <a:pt x="379" y="746"/>
                    <a:pt x="379" y="746"/>
                  </a:cubicBezTo>
                  <a:cubicBezTo>
                    <a:pt x="391" y="744"/>
                    <a:pt x="402" y="741"/>
                    <a:pt x="414" y="738"/>
                  </a:cubicBezTo>
                  <a:cubicBezTo>
                    <a:pt x="331" y="709"/>
                    <a:pt x="265" y="638"/>
                    <a:pt x="248" y="546"/>
                  </a:cubicBezTo>
                  <a:cubicBezTo>
                    <a:pt x="166" y="114"/>
                    <a:pt x="166" y="114"/>
                    <a:pt x="166" y="114"/>
                  </a:cubicBezTo>
                  <a:cubicBezTo>
                    <a:pt x="611" y="30"/>
                    <a:pt x="611" y="30"/>
                    <a:pt x="611" y="30"/>
                  </a:cubicBezTo>
                  <a:cubicBezTo>
                    <a:pt x="605" y="0"/>
                    <a:pt x="605" y="0"/>
                    <a:pt x="605" y="0"/>
                  </a:cubicBezTo>
                </a:path>
              </a:pathLst>
            </a:custGeom>
            <a:solidFill>
              <a:srgbClr val="F4B2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1" name="Freeform 57"/>
            <p:cNvSpPr/>
            <p:nvPr/>
          </p:nvSpPr>
          <p:spPr bwMode="auto">
            <a:xfrm>
              <a:off x="3129" y="103"/>
              <a:ext cx="1009" cy="915"/>
            </a:xfrm>
            <a:custGeom>
              <a:avLst/>
              <a:gdLst>
                <a:gd name="T0" fmla="*/ 653 w 653"/>
                <a:gd name="T1" fmla="*/ 126 h 592"/>
                <a:gd name="T2" fmla="*/ 631 w 653"/>
                <a:gd name="T3" fmla="*/ 0 h 592"/>
                <a:gd name="T4" fmla="*/ 31 w 653"/>
                <a:gd name="T5" fmla="*/ 149 h 592"/>
                <a:gd name="T6" fmla="*/ 4 w 653"/>
                <a:gd name="T7" fmla="*/ 190 h 592"/>
                <a:gd name="T8" fmla="*/ 80 w 653"/>
                <a:gd name="T9" fmla="*/ 592 h 592"/>
                <a:gd name="T10" fmla="*/ 179 w 653"/>
                <a:gd name="T11" fmla="*/ 573 h 592"/>
                <a:gd name="T12" fmla="*/ 133 w 653"/>
                <a:gd name="T13" fmla="*/ 265 h 592"/>
                <a:gd name="T14" fmla="*/ 653 w 653"/>
                <a:gd name="T15" fmla="*/ 126 h 5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 h="592">
                  <a:moveTo>
                    <a:pt x="653" y="126"/>
                  </a:moveTo>
                  <a:cubicBezTo>
                    <a:pt x="631" y="0"/>
                    <a:pt x="631" y="0"/>
                    <a:pt x="631" y="0"/>
                  </a:cubicBezTo>
                  <a:cubicBezTo>
                    <a:pt x="31" y="149"/>
                    <a:pt x="31" y="149"/>
                    <a:pt x="31" y="149"/>
                  </a:cubicBezTo>
                  <a:cubicBezTo>
                    <a:pt x="12" y="153"/>
                    <a:pt x="0" y="172"/>
                    <a:pt x="4" y="190"/>
                  </a:cubicBezTo>
                  <a:cubicBezTo>
                    <a:pt x="80" y="592"/>
                    <a:pt x="80" y="592"/>
                    <a:pt x="80" y="592"/>
                  </a:cubicBezTo>
                  <a:cubicBezTo>
                    <a:pt x="179" y="573"/>
                    <a:pt x="179" y="573"/>
                    <a:pt x="179" y="573"/>
                  </a:cubicBezTo>
                  <a:cubicBezTo>
                    <a:pt x="133" y="265"/>
                    <a:pt x="133" y="265"/>
                    <a:pt x="133" y="265"/>
                  </a:cubicBezTo>
                  <a:lnTo>
                    <a:pt x="653" y="126"/>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2" name="Freeform 58"/>
            <p:cNvSpPr/>
            <p:nvPr/>
          </p:nvSpPr>
          <p:spPr bwMode="auto">
            <a:xfrm>
              <a:off x="3622" y="1030"/>
              <a:ext cx="368" cy="170"/>
            </a:xfrm>
            <a:custGeom>
              <a:avLst/>
              <a:gdLst>
                <a:gd name="T0" fmla="*/ 119 w 238"/>
                <a:gd name="T1" fmla="*/ 22 h 110"/>
                <a:gd name="T2" fmla="*/ 0 w 238"/>
                <a:gd name="T3" fmla="*/ 0 h 110"/>
                <a:gd name="T4" fmla="*/ 119 w 238"/>
                <a:gd name="T5" fmla="*/ 110 h 110"/>
                <a:gd name="T6" fmla="*/ 238 w 238"/>
                <a:gd name="T7" fmla="*/ 0 h 110"/>
                <a:gd name="T8" fmla="*/ 119 w 238"/>
                <a:gd name="T9" fmla="*/ 22 h 110"/>
              </a:gdLst>
              <a:ahLst/>
              <a:cxnLst>
                <a:cxn ang="0">
                  <a:pos x="T0" y="T1"/>
                </a:cxn>
                <a:cxn ang="0">
                  <a:pos x="T2" y="T3"/>
                </a:cxn>
                <a:cxn ang="0">
                  <a:pos x="T4" y="T5"/>
                </a:cxn>
                <a:cxn ang="0">
                  <a:pos x="T6" y="T7"/>
                </a:cxn>
                <a:cxn ang="0">
                  <a:pos x="T8" y="T9"/>
                </a:cxn>
              </a:cxnLst>
              <a:rect l="0" t="0" r="r" b="b"/>
              <a:pathLst>
                <a:path w="238" h="110">
                  <a:moveTo>
                    <a:pt x="119" y="22"/>
                  </a:moveTo>
                  <a:cubicBezTo>
                    <a:pt x="75" y="22"/>
                    <a:pt x="35" y="14"/>
                    <a:pt x="0" y="0"/>
                  </a:cubicBezTo>
                  <a:cubicBezTo>
                    <a:pt x="16" y="64"/>
                    <a:pt x="63" y="110"/>
                    <a:pt x="119" y="110"/>
                  </a:cubicBezTo>
                  <a:cubicBezTo>
                    <a:pt x="175" y="110"/>
                    <a:pt x="222" y="64"/>
                    <a:pt x="238" y="0"/>
                  </a:cubicBezTo>
                  <a:cubicBezTo>
                    <a:pt x="203" y="14"/>
                    <a:pt x="163" y="22"/>
                    <a:pt x="119" y="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3" name="Freeform 59"/>
            <p:cNvSpPr/>
            <p:nvPr/>
          </p:nvSpPr>
          <p:spPr bwMode="auto">
            <a:xfrm>
              <a:off x="3596" y="731"/>
              <a:ext cx="122" cy="82"/>
            </a:xfrm>
            <a:custGeom>
              <a:avLst/>
              <a:gdLst>
                <a:gd name="T0" fmla="*/ 17 w 79"/>
                <a:gd name="T1" fmla="*/ 43 h 53"/>
                <a:gd name="T2" fmla="*/ 16 w 79"/>
                <a:gd name="T3" fmla="*/ 39 h 53"/>
                <a:gd name="T4" fmla="*/ 22 w 79"/>
                <a:gd name="T5" fmla="*/ 24 h 53"/>
                <a:gd name="T6" fmla="*/ 35 w 79"/>
                <a:gd name="T7" fmla="*/ 16 h 53"/>
                <a:gd name="T8" fmla="*/ 39 w 79"/>
                <a:gd name="T9" fmla="*/ 16 h 53"/>
                <a:gd name="T10" fmla="*/ 54 w 79"/>
                <a:gd name="T11" fmla="*/ 21 h 53"/>
                <a:gd name="T12" fmla="*/ 62 w 79"/>
                <a:gd name="T13" fmla="*/ 35 h 53"/>
                <a:gd name="T14" fmla="*/ 71 w 79"/>
                <a:gd name="T15" fmla="*/ 41 h 53"/>
                <a:gd name="T16" fmla="*/ 78 w 79"/>
                <a:gd name="T17" fmla="*/ 32 h 53"/>
                <a:gd name="T18" fmla="*/ 64 w 79"/>
                <a:gd name="T19" fmla="*/ 9 h 53"/>
                <a:gd name="T20" fmla="*/ 39 w 79"/>
                <a:gd name="T21" fmla="*/ 0 h 53"/>
                <a:gd name="T22" fmla="*/ 32 w 79"/>
                <a:gd name="T23" fmla="*/ 0 h 53"/>
                <a:gd name="T24" fmla="*/ 9 w 79"/>
                <a:gd name="T25" fmla="*/ 14 h 53"/>
                <a:gd name="T26" fmla="*/ 0 w 79"/>
                <a:gd name="T27" fmla="*/ 39 h 53"/>
                <a:gd name="T28" fmla="*/ 1 w 79"/>
                <a:gd name="T29" fmla="*/ 46 h 53"/>
                <a:gd name="T30" fmla="*/ 10 w 79"/>
                <a:gd name="T31" fmla="*/ 52 h 53"/>
                <a:gd name="T32" fmla="*/ 17 w 79"/>
                <a:gd name="T3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53">
                  <a:moveTo>
                    <a:pt x="17" y="43"/>
                  </a:moveTo>
                  <a:cubicBezTo>
                    <a:pt x="17" y="42"/>
                    <a:pt x="16" y="40"/>
                    <a:pt x="16" y="39"/>
                  </a:cubicBezTo>
                  <a:cubicBezTo>
                    <a:pt x="16" y="33"/>
                    <a:pt x="18" y="28"/>
                    <a:pt x="22" y="24"/>
                  </a:cubicBezTo>
                  <a:cubicBezTo>
                    <a:pt x="25" y="20"/>
                    <a:pt x="30" y="17"/>
                    <a:pt x="35" y="16"/>
                  </a:cubicBezTo>
                  <a:cubicBezTo>
                    <a:pt x="37" y="16"/>
                    <a:pt x="38" y="16"/>
                    <a:pt x="39" y="16"/>
                  </a:cubicBezTo>
                  <a:cubicBezTo>
                    <a:pt x="45" y="16"/>
                    <a:pt x="50" y="18"/>
                    <a:pt x="54" y="21"/>
                  </a:cubicBezTo>
                  <a:cubicBezTo>
                    <a:pt x="58" y="24"/>
                    <a:pt x="61" y="29"/>
                    <a:pt x="62" y="35"/>
                  </a:cubicBezTo>
                  <a:cubicBezTo>
                    <a:pt x="63" y="39"/>
                    <a:pt x="67" y="42"/>
                    <a:pt x="71" y="41"/>
                  </a:cubicBezTo>
                  <a:cubicBezTo>
                    <a:pt x="76" y="40"/>
                    <a:pt x="79" y="36"/>
                    <a:pt x="78" y="32"/>
                  </a:cubicBezTo>
                  <a:cubicBezTo>
                    <a:pt x="76" y="22"/>
                    <a:pt x="71" y="14"/>
                    <a:pt x="64" y="9"/>
                  </a:cubicBezTo>
                  <a:cubicBezTo>
                    <a:pt x="57" y="3"/>
                    <a:pt x="49" y="0"/>
                    <a:pt x="39" y="0"/>
                  </a:cubicBezTo>
                  <a:cubicBezTo>
                    <a:pt x="37" y="0"/>
                    <a:pt x="35" y="0"/>
                    <a:pt x="32" y="0"/>
                  </a:cubicBezTo>
                  <a:cubicBezTo>
                    <a:pt x="23" y="2"/>
                    <a:pt x="15" y="7"/>
                    <a:pt x="9" y="14"/>
                  </a:cubicBezTo>
                  <a:cubicBezTo>
                    <a:pt x="4" y="21"/>
                    <a:pt x="0" y="30"/>
                    <a:pt x="0" y="39"/>
                  </a:cubicBezTo>
                  <a:cubicBezTo>
                    <a:pt x="0" y="41"/>
                    <a:pt x="1" y="44"/>
                    <a:pt x="1" y="46"/>
                  </a:cubicBezTo>
                  <a:cubicBezTo>
                    <a:pt x="2" y="50"/>
                    <a:pt x="6" y="53"/>
                    <a:pt x="10" y="52"/>
                  </a:cubicBezTo>
                  <a:cubicBezTo>
                    <a:pt x="15" y="52"/>
                    <a:pt x="18" y="47"/>
                    <a:pt x="17" y="43"/>
                  </a:cubicBezTo>
                  <a:close/>
                </a:path>
              </a:pathLst>
            </a:custGeom>
            <a:solidFill>
              <a:srgbClr val="3F2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4" name="Freeform 60"/>
            <p:cNvSpPr/>
            <p:nvPr/>
          </p:nvSpPr>
          <p:spPr bwMode="auto">
            <a:xfrm>
              <a:off x="3500" y="606"/>
              <a:ext cx="218" cy="137"/>
            </a:xfrm>
            <a:custGeom>
              <a:avLst/>
              <a:gdLst>
                <a:gd name="T0" fmla="*/ 25 w 141"/>
                <a:gd name="T1" fmla="*/ 85 h 89"/>
                <a:gd name="T2" fmla="*/ 130 w 141"/>
                <a:gd name="T3" fmla="*/ 32 h 89"/>
                <a:gd name="T4" fmla="*/ 137 w 141"/>
                <a:gd name="T5" fmla="*/ 11 h 89"/>
                <a:gd name="T6" fmla="*/ 116 w 141"/>
                <a:gd name="T7" fmla="*/ 4 h 89"/>
                <a:gd name="T8" fmla="*/ 11 w 141"/>
                <a:gd name="T9" fmla="*/ 56 h 89"/>
                <a:gd name="T10" fmla="*/ 3 w 141"/>
                <a:gd name="T11" fmla="*/ 78 h 89"/>
                <a:gd name="T12" fmla="*/ 25 w 141"/>
                <a:gd name="T13" fmla="*/ 85 h 89"/>
              </a:gdLst>
              <a:ahLst/>
              <a:cxnLst>
                <a:cxn ang="0">
                  <a:pos x="T0" y="T1"/>
                </a:cxn>
                <a:cxn ang="0">
                  <a:pos x="T2" y="T3"/>
                </a:cxn>
                <a:cxn ang="0">
                  <a:pos x="T4" y="T5"/>
                </a:cxn>
                <a:cxn ang="0">
                  <a:pos x="T6" y="T7"/>
                </a:cxn>
                <a:cxn ang="0">
                  <a:pos x="T8" y="T9"/>
                </a:cxn>
                <a:cxn ang="0">
                  <a:pos x="T10" y="T11"/>
                </a:cxn>
                <a:cxn ang="0">
                  <a:pos x="T12" y="T13"/>
                </a:cxn>
              </a:cxnLst>
              <a:rect l="0" t="0" r="r" b="b"/>
              <a:pathLst>
                <a:path w="141" h="89">
                  <a:moveTo>
                    <a:pt x="25" y="85"/>
                  </a:moveTo>
                  <a:cubicBezTo>
                    <a:pt x="130" y="32"/>
                    <a:pt x="130" y="32"/>
                    <a:pt x="130" y="32"/>
                  </a:cubicBezTo>
                  <a:cubicBezTo>
                    <a:pt x="138" y="28"/>
                    <a:pt x="141" y="19"/>
                    <a:pt x="137" y="11"/>
                  </a:cubicBezTo>
                  <a:cubicBezTo>
                    <a:pt x="133" y="3"/>
                    <a:pt x="124" y="0"/>
                    <a:pt x="116" y="4"/>
                  </a:cubicBezTo>
                  <a:cubicBezTo>
                    <a:pt x="11" y="56"/>
                    <a:pt x="11" y="56"/>
                    <a:pt x="11" y="56"/>
                  </a:cubicBezTo>
                  <a:cubicBezTo>
                    <a:pt x="3" y="60"/>
                    <a:pt x="0" y="70"/>
                    <a:pt x="3" y="78"/>
                  </a:cubicBezTo>
                  <a:cubicBezTo>
                    <a:pt x="7" y="85"/>
                    <a:pt x="17" y="89"/>
                    <a:pt x="25" y="85"/>
                  </a:cubicBezTo>
                </a:path>
              </a:pathLst>
            </a:custGeom>
            <a:solidFill>
              <a:srgbClr val="DD69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5" name="Freeform 61"/>
            <p:cNvSpPr/>
            <p:nvPr/>
          </p:nvSpPr>
          <p:spPr bwMode="auto">
            <a:xfrm>
              <a:off x="3888" y="657"/>
              <a:ext cx="121" cy="83"/>
            </a:xfrm>
            <a:custGeom>
              <a:avLst/>
              <a:gdLst>
                <a:gd name="T0" fmla="*/ 77 w 78"/>
                <a:gd name="T1" fmla="*/ 32 h 54"/>
                <a:gd name="T2" fmla="*/ 64 w 78"/>
                <a:gd name="T3" fmla="*/ 9 h 54"/>
                <a:gd name="T4" fmla="*/ 39 w 78"/>
                <a:gd name="T5" fmla="*/ 0 h 54"/>
                <a:gd name="T6" fmla="*/ 32 w 78"/>
                <a:gd name="T7" fmla="*/ 1 h 54"/>
                <a:gd name="T8" fmla="*/ 9 w 78"/>
                <a:gd name="T9" fmla="*/ 15 h 54"/>
                <a:gd name="T10" fmla="*/ 0 w 78"/>
                <a:gd name="T11" fmla="*/ 39 h 54"/>
                <a:gd name="T12" fmla="*/ 1 w 78"/>
                <a:gd name="T13" fmla="*/ 47 h 54"/>
                <a:gd name="T14" fmla="*/ 10 w 78"/>
                <a:gd name="T15" fmla="*/ 53 h 54"/>
                <a:gd name="T16" fmla="*/ 16 w 78"/>
                <a:gd name="T17" fmla="*/ 44 h 54"/>
                <a:gd name="T18" fmla="*/ 16 w 78"/>
                <a:gd name="T19" fmla="*/ 39 h 54"/>
                <a:gd name="T20" fmla="*/ 21 w 78"/>
                <a:gd name="T21" fmla="*/ 25 h 54"/>
                <a:gd name="T22" fmla="*/ 35 w 78"/>
                <a:gd name="T23" fmla="*/ 17 h 54"/>
                <a:gd name="T24" fmla="*/ 39 w 78"/>
                <a:gd name="T25" fmla="*/ 16 h 54"/>
                <a:gd name="T26" fmla="*/ 54 w 78"/>
                <a:gd name="T27" fmla="*/ 22 h 54"/>
                <a:gd name="T28" fmla="*/ 62 w 78"/>
                <a:gd name="T29" fmla="*/ 35 h 54"/>
                <a:gd name="T30" fmla="*/ 71 w 78"/>
                <a:gd name="T31" fmla="*/ 42 h 54"/>
                <a:gd name="T32" fmla="*/ 77 w 78"/>
                <a:gd name="T3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4">
                  <a:moveTo>
                    <a:pt x="77" y="32"/>
                  </a:moveTo>
                  <a:cubicBezTo>
                    <a:pt x="76" y="23"/>
                    <a:pt x="71" y="15"/>
                    <a:pt x="64" y="9"/>
                  </a:cubicBezTo>
                  <a:cubicBezTo>
                    <a:pt x="57" y="4"/>
                    <a:pt x="48" y="0"/>
                    <a:pt x="39" y="0"/>
                  </a:cubicBezTo>
                  <a:cubicBezTo>
                    <a:pt x="37" y="0"/>
                    <a:pt x="34" y="1"/>
                    <a:pt x="32" y="1"/>
                  </a:cubicBezTo>
                  <a:cubicBezTo>
                    <a:pt x="22" y="3"/>
                    <a:pt x="14" y="8"/>
                    <a:pt x="9" y="15"/>
                  </a:cubicBezTo>
                  <a:cubicBezTo>
                    <a:pt x="3" y="22"/>
                    <a:pt x="0" y="30"/>
                    <a:pt x="0" y="39"/>
                  </a:cubicBezTo>
                  <a:cubicBezTo>
                    <a:pt x="0" y="42"/>
                    <a:pt x="0" y="44"/>
                    <a:pt x="1" y="47"/>
                  </a:cubicBezTo>
                  <a:cubicBezTo>
                    <a:pt x="2" y="51"/>
                    <a:pt x="6" y="54"/>
                    <a:pt x="10" y="53"/>
                  </a:cubicBezTo>
                  <a:cubicBezTo>
                    <a:pt x="14" y="52"/>
                    <a:pt x="17" y="48"/>
                    <a:pt x="16" y="44"/>
                  </a:cubicBezTo>
                  <a:cubicBezTo>
                    <a:pt x="16" y="42"/>
                    <a:pt x="16" y="41"/>
                    <a:pt x="16" y="39"/>
                  </a:cubicBezTo>
                  <a:cubicBezTo>
                    <a:pt x="16" y="34"/>
                    <a:pt x="18" y="29"/>
                    <a:pt x="21" y="25"/>
                  </a:cubicBezTo>
                  <a:cubicBezTo>
                    <a:pt x="25" y="21"/>
                    <a:pt x="29" y="18"/>
                    <a:pt x="35" y="17"/>
                  </a:cubicBezTo>
                  <a:cubicBezTo>
                    <a:pt x="36" y="17"/>
                    <a:pt x="38" y="16"/>
                    <a:pt x="39" y="16"/>
                  </a:cubicBezTo>
                  <a:cubicBezTo>
                    <a:pt x="44" y="16"/>
                    <a:pt x="50" y="18"/>
                    <a:pt x="54" y="22"/>
                  </a:cubicBezTo>
                  <a:cubicBezTo>
                    <a:pt x="58" y="25"/>
                    <a:pt x="61" y="30"/>
                    <a:pt x="62" y="35"/>
                  </a:cubicBezTo>
                  <a:cubicBezTo>
                    <a:pt x="62" y="40"/>
                    <a:pt x="67" y="42"/>
                    <a:pt x="71" y="42"/>
                  </a:cubicBezTo>
                  <a:cubicBezTo>
                    <a:pt x="75" y="41"/>
                    <a:pt x="78" y="37"/>
                    <a:pt x="77" y="32"/>
                  </a:cubicBezTo>
                  <a:close/>
                </a:path>
              </a:pathLst>
            </a:custGeom>
            <a:solidFill>
              <a:srgbClr val="3F2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6" name="Freeform 62"/>
            <p:cNvSpPr/>
            <p:nvPr/>
          </p:nvSpPr>
          <p:spPr bwMode="auto">
            <a:xfrm>
              <a:off x="3831" y="579"/>
              <a:ext cx="233" cy="68"/>
            </a:xfrm>
            <a:custGeom>
              <a:avLst/>
              <a:gdLst>
                <a:gd name="T0" fmla="*/ 136 w 151"/>
                <a:gd name="T1" fmla="*/ 12 h 44"/>
                <a:gd name="T2" fmla="*/ 19 w 151"/>
                <a:gd name="T3" fmla="*/ 1 h 44"/>
                <a:gd name="T4" fmla="*/ 1 w 151"/>
                <a:gd name="T5" fmla="*/ 16 h 44"/>
                <a:gd name="T6" fmla="*/ 16 w 151"/>
                <a:gd name="T7" fmla="*/ 33 h 44"/>
                <a:gd name="T8" fmla="*/ 133 w 151"/>
                <a:gd name="T9" fmla="*/ 44 h 44"/>
                <a:gd name="T10" fmla="*/ 150 w 151"/>
                <a:gd name="T11" fmla="*/ 29 h 44"/>
                <a:gd name="T12" fmla="*/ 136 w 151"/>
                <a:gd name="T13" fmla="*/ 12 h 44"/>
              </a:gdLst>
              <a:ahLst/>
              <a:cxnLst>
                <a:cxn ang="0">
                  <a:pos x="T0" y="T1"/>
                </a:cxn>
                <a:cxn ang="0">
                  <a:pos x="T2" y="T3"/>
                </a:cxn>
                <a:cxn ang="0">
                  <a:pos x="T4" y="T5"/>
                </a:cxn>
                <a:cxn ang="0">
                  <a:pos x="T6" y="T7"/>
                </a:cxn>
                <a:cxn ang="0">
                  <a:pos x="T8" y="T9"/>
                </a:cxn>
                <a:cxn ang="0">
                  <a:pos x="T10" y="T11"/>
                </a:cxn>
                <a:cxn ang="0">
                  <a:pos x="T12" y="T13"/>
                </a:cxn>
              </a:cxnLst>
              <a:rect l="0" t="0" r="r" b="b"/>
              <a:pathLst>
                <a:path w="151" h="44">
                  <a:moveTo>
                    <a:pt x="136" y="12"/>
                  </a:moveTo>
                  <a:cubicBezTo>
                    <a:pt x="19" y="1"/>
                    <a:pt x="19" y="1"/>
                    <a:pt x="19" y="1"/>
                  </a:cubicBezTo>
                  <a:cubicBezTo>
                    <a:pt x="10" y="0"/>
                    <a:pt x="2" y="7"/>
                    <a:pt x="1" y="16"/>
                  </a:cubicBezTo>
                  <a:cubicBezTo>
                    <a:pt x="0" y="24"/>
                    <a:pt x="7" y="32"/>
                    <a:pt x="16" y="33"/>
                  </a:cubicBezTo>
                  <a:cubicBezTo>
                    <a:pt x="133" y="44"/>
                    <a:pt x="133" y="44"/>
                    <a:pt x="133" y="44"/>
                  </a:cubicBezTo>
                  <a:cubicBezTo>
                    <a:pt x="142" y="44"/>
                    <a:pt x="149" y="38"/>
                    <a:pt x="150" y="29"/>
                  </a:cubicBezTo>
                  <a:cubicBezTo>
                    <a:pt x="151" y="20"/>
                    <a:pt x="145" y="12"/>
                    <a:pt x="136" y="12"/>
                  </a:cubicBezTo>
                </a:path>
              </a:pathLst>
            </a:custGeom>
            <a:solidFill>
              <a:srgbClr val="DD69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7" name="Freeform 63"/>
            <p:cNvSpPr/>
            <p:nvPr/>
          </p:nvSpPr>
          <p:spPr bwMode="auto">
            <a:xfrm>
              <a:off x="4083" y="283"/>
              <a:ext cx="111" cy="350"/>
            </a:xfrm>
            <a:custGeom>
              <a:avLst/>
              <a:gdLst>
                <a:gd name="T0" fmla="*/ 0 w 72"/>
                <a:gd name="T1" fmla="*/ 34 h 227"/>
                <a:gd name="T2" fmla="*/ 52 w 72"/>
                <a:gd name="T3" fmla="*/ 227 h 227"/>
                <a:gd name="T4" fmla="*/ 72 w 72"/>
                <a:gd name="T5" fmla="*/ 227 h 227"/>
                <a:gd name="T6" fmla="*/ 29 w 72"/>
                <a:gd name="T7" fmla="*/ 0 h 227"/>
                <a:gd name="T8" fmla="*/ 0 w 72"/>
                <a:gd name="T9" fmla="*/ 34 h 227"/>
              </a:gdLst>
              <a:ahLst/>
              <a:cxnLst>
                <a:cxn ang="0">
                  <a:pos x="T0" y="T1"/>
                </a:cxn>
                <a:cxn ang="0">
                  <a:pos x="T2" y="T3"/>
                </a:cxn>
                <a:cxn ang="0">
                  <a:pos x="T4" y="T5"/>
                </a:cxn>
                <a:cxn ang="0">
                  <a:pos x="T6" y="T7"/>
                </a:cxn>
                <a:cxn ang="0">
                  <a:pos x="T8" y="T9"/>
                </a:cxn>
              </a:cxnLst>
              <a:rect l="0" t="0" r="r" b="b"/>
              <a:pathLst>
                <a:path w="72" h="227">
                  <a:moveTo>
                    <a:pt x="0" y="34"/>
                  </a:moveTo>
                  <a:cubicBezTo>
                    <a:pt x="6" y="59"/>
                    <a:pt x="52" y="227"/>
                    <a:pt x="52" y="227"/>
                  </a:cubicBezTo>
                  <a:cubicBezTo>
                    <a:pt x="72" y="227"/>
                    <a:pt x="72" y="227"/>
                    <a:pt x="72" y="227"/>
                  </a:cubicBezTo>
                  <a:cubicBezTo>
                    <a:pt x="29" y="0"/>
                    <a:pt x="29" y="0"/>
                    <a:pt x="29" y="0"/>
                  </a:cubicBezTo>
                  <a:lnTo>
                    <a:pt x="0" y="34"/>
                  </a:ln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Oval 64"/>
            <p:cNvSpPr>
              <a:spLocks noChangeArrowheads="1"/>
            </p:cNvSpPr>
            <p:nvPr/>
          </p:nvSpPr>
          <p:spPr bwMode="auto">
            <a:xfrm>
              <a:off x="3115" y="771"/>
              <a:ext cx="301" cy="303"/>
            </a:xfrm>
            <a:prstGeom prst="ellipse">
              <a:avLst/>
            </a:prstGeom>
            <a:solidFill>
              <a:srgbClr val="FBC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9" name="Oval 65"/>
            <p:cNvSpPr>
              <a:spLocks noChangeArrowheads="1"/>
            </p:cNvSpPr>
            <p:nvPr/>
          </p:nvSpPr>
          <p:spPr bwMode="auto">
            <a:xfrm>
              <a:off x="3208" y="844"/>
              <a:ext cx="157" cy="157"/>
            </a:xfrm>
            <a:prstGeom prst="ellipse">
              <a:avLst/>
            </a:prstGeom>
            <a:solidFill>
              <a:srgbClr val="F2AD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0" name="Freeform 66"/>
            <p:cNvSpPr/>
            <p:nvPr/>
          </p:nvSpPr>
          <p:spPr bwMode="auto">
            <a:xfrm>
              <a:off x="3515" y="0"/>
              <a:ext cx="761" cy="548"/>
            </a:xfrm>
            <a:custGeom>
              <a:avLst/>
              <a:gdLst>
                <a:gd name="T0" fmla="*/ 445 w 492"/>
                <a:gd name="T1" fmla="*/ 0 h 355"/>
                <a:gd name="T2" fmla="*/ 308 w 492"/>
                <a:gd name="T3" fmla="*/ 308 h 355"/>
                <a:gd name="T4" fmla="*/ 0 w 492"/>
                <a:gd name="T5" fmla="*/ 171 h 355"/>
                <a:gd name="T6" fmla="*/ 445 w 492"/>
                <a:gd name="T7" fmla="*/ 0 h 355"/>
              </a:gdLst>
              <a:ahLst/>
              <a:cxnLst>
                <a:cxn ang="0">
                  <a:pos x="T0" y="T1"/>
                </a:cxn>
                <a:cxn ang="0">
                  <a:pos x="T2" y="T3"/>
                </a:cxn>
                <a:cxn ang="0">
                  <a:pos x="T4" y="T5"/>
                </a:cxn>
                <a:cxn ang="0">
                  <a:pos x="T6" y="T7"/>
                </a:cxn>
              </a:cxnLst>
              <a:rect l="0" t="0" r="r" b="b"/>
              <a:pathLst>
                <a:path w="492" h="355">
                  <a:moveTo>
                    <a:pt x="445" y="0"/>
                  </a:moveTo>
                  <a:cubicBezTo>
                    <a:pt x="492" y="123"/>
                    <a:pt x="430" y="261"/>
                    <a:pt x="308" y="308"/>
                  </a:cubicBezTo>
                  <a:cubicBezTo>
                    <a:pt x="185" y="355"/>
                    <a:pt x="47" y="294"/>
                    <a:pt x="0" y="171"/>
                  </a:cubicBezTo>
                  <a:lnTo>
                    <a:pt x="445" y="0"/>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1" name="Freeform 67"/>
            <p:cNvSpPr/>
            <p:nvPr/>
          </p:nvSpPr>
          <p:spPr bwMode="auto">
            <a:xfrm>
              <a:off x="3286" y="82"/>
              <a:ext cx="559" cy="442"/>
            </a:xfrm>
            <a:custGeom>
              <a:avLst/>
              <a:gdLst>
                <a:gd name="T0" fmla="*/ 316 w 361"/>
                <a:gd name="T1" fmla="*/ 0 h 286"/>
                <a:gd name="T2" fmla="*/ 240 w 361"/>
                <a:gd name="T3" fmla="*/ 240 h 286"/>
                <a:gd name="T4" fmla="*/ 0 w 361"/>
                <a:gd name="T5" fmla="*/ 165 h 286"/>
                <a:gd name="T6" fmla="*/ 316 w 361"/>
                <a:gd name="T7" fmla="*/ 0 h 286"/>
              </a:gdLst>
              <a:ahLst/>
              <a:cxnLst>
                <a:cxn ang="0">
                  <a:pos x="T0" y="T1"/>
                </a:cxn>
                <a:cxn ang="0">
                  <a:pos x="T2" y="T3"/>
                </a:cxn>
                <a:cxn ang="0">
                  <a:pos x="T4" y="T5"/>
                </a:cxn>
                <a:cxn ang="0">
                  <a:pos x="T6" y="T7"/>
                </a:cxn>
              </a:cxnLst>
              <a:rect l="0" t="0" r="r" b="b"/>
              <a:pathLst>
                <a:path w="361" h="286">
                  <a:moveTo>
                    <a:pt x="316" y="0"/>
                  </a:moveTo>
                  <a:cubicBezTo>
                    <a:pt x="361" y="87"/>
                    <a:pt x="327" y="195"/>
                    <a:pt x="240" y="240"/>
                  </a:cubicBezTo>
                  <a:cubicBezTo>
                    <a:pt x="153" y="286"/>
                    <a:pt x="45" y="252"/>
                    <a:pt x="0" y="165"/>
                  </a:cubicBezTo>
                  <a:lnTo>
                    <a:pt x="316" y="0"/>
                  </a:lnTo>
                  <a:close/>
                </a:path>
              </a:pathLst>
            </a:custGeom>
            <a:solidFill>
              <a:srgbClr val="FFF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2" name="Freeform 68"/>
            <p:cNvSpPr/>
            <p:nvPr/>
          </p:nvSpPr>
          <p:spPr bwMode="auto">
            <a:xfrm>
              <a:off x="3200" y="1553"/>
              <a:ext cx="272" cy="320"/>
            </a:xfrm>
            <a:custGeom>
              <a:avLst/>
              <a:gdLst>
                <a:gd name="T0" fmla="*/ 140 w 176"/>
                <a:gd name="T1" fmla="*/ 207 h 207"/>
                <a:gd name="T2" fmla="*/ 140 w 176"/>
                <a:gd name="T3" fmla="*/ 136 h 207"/>
                <a:gd name="T4" fmla="*/ 36 w 176"/>
                <a:gd name="T5" fmla="*/ 40 h 207"/>
                <a:gd name="T6" fmla="*/ 0 w 176"/>
                <a:gd name="T7" fmla="*/ 54 h 207"/>
                <a:gd name="T8" fmla="*/ 0 w 176"/>
                <a:gd name="T9" fmla="*/ 38 h 207"/>
                <a:gd name="T10" fmla="*/ 7 w 176"/>
                <a:gd name="T11" fmla="*/ 11 h 207"/>
                <a:gd name="T12" fmla="*/ 56 w 176"/>
                <a:gd name="T13" fmla="*/ 0 h 207"/>
                <a:gd name="T14" fmla="*/ 117 w 176"/>
                <a:gd name="T15" fmla="*/ 17 h 207"/>
                <a:gd name="T16" fmla="*/ 172 w 176"/>
                <a:gd name="T17" fmla="*/ 88 h 207"/>
                <a:gd name="T18" fmla="*/ 176 w 176"/>
                <a:gd name="T19" fmla="*/ 121 h 207"/>
                <a:gd name="T20" fmla="*/ 140 w 176"/>
                <a:gd name="T21"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6" h="207">
                  <a:moveTo>
                    <a:pt x="140" y="207"/>
                  </a:moveTo>
                  <a:cubicBezTo>
                    <a:pt x="140" y="136"/>
                    <a:pt x="140" y="136"/>
                    <a:pt x="140" y="136"/>
                  </a:cubicBezTo>
                  <a:cubicBezTo>
                    <a:pt x="140" y="79"/>
                    <a:pt x="94" y="40"/>
                    <a:pt x="36" y="40"/>
                  </a:cubicBezTo>
                  <a:cubicBezTo>
                    <a:pt x="0" y="54"/>
                    <a:pt x="0" y="54"/>
                    <a:pt x="0" y="54"/>
                  </a:cubicBezTo>
                  <a:cubicBezTo>
                    <a:pt x="0" y="38"/>
                    <a:pt x="0" y="38"/>
                    <a:pt x="0" y="38"/>
                  </a:cubicBezTo>
                  <a:cubicBezTo>
                    <a:pt x="0" y="28"/>
                    <a:pt x="3" y="19"/>
                    <a:pt x="7" y="11"/>
                  </a:cubicBezTo>
                  <a:cubicBezTo>
                    <a:pt x="22" y="4"/>
                    <a:pt x="38" y="0"/>
                    <a:pt x="56" y="0"/>
                  </a:cubicBezTo>
                  <a:cubicBezTo>
                    <a:pt x="78" y="0"/>
                    <a:pt x="99" y="6"/>
                    <a:pt x="117" y="17"/>
                  </a:cubicBezTo>
                  <a:cubicBezTo>
                    <a:pt x="143" y="33"/>
                    <a:pt x="163" y="58"/>
                    <a:pt x="172" y="88"/>
                  </a:cubicBezTo>
                  <a:cubicBezTo>
                    <a:pt x="174" y="99"/>
                    <a:pt x="176" y="110"/>
                    <a:pt x="176" y="121"/>
                  </a:cubicBezTo>
                  <a:cubicBezTo>
                    <a:pt x="176" y="154"/>
                    <a:pt x="162" y="185"/>
                    <a:pt x="140" y="207"/>
                  </a:cubicBezTo>
                  <a:close/>
                </a:path>
              </a:pathLst>
            </a:custGeom>
            <a:solidFill>
              <a:srgbClr val="2531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3" name="Oval 69"/>
            <p:cNvSpPr>
              <a:spLocks noChangeArrowheads="1"/>
            </p:cNvSpPr>
            <p:nvPr/>
          </p:nvSpPr>
          <p:spPr bwMode="auto">
            <a:xfrm>
              <a:off x="3319" y="2580"/>
              <a:ext cx="352" cy="352"/>
            </a:xfrm>
            <a:prstGeom prst="ellipse">
              <a:avLst/>
            </a:prstGeom>
            <a:solidFill>
              <a:srgbClr val="FBC3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4" name="Freeform 70"/>
            <p:cNvSpPr/>
            <p:nvPr/>
          </p:nvSpPr>
          <p:spPr bwMode="auto">
            <a:xfrm>
              <a:off x="3583" y="2661"/>
              <a:ext cx="198" cy="162"/>
            </a:xfrm>
            <a:custGeom>
              <a:avLst/>
              <a:gdLst>
                <a:gd name="T0" fmla="*/ 79 w 128"/>
                <a:gd name="T1" fmla="*/ 97 h 105"/>
                <a:gd name="T2" fmla="*/ 22 w 128"/>
                <a:gd name="T3" fmla="*/ 69 h 105"/>
                <a:gd name="T4" fmla="*/ 8 w 128"/>
                <a:gd name="T5" fmla="*/ 27 h 105"/>
                <a:gd name="T6" fmla="*/ 21 w 128"/>
                <a:gd name="T7" fmla="*/ 0 h 105"/>
                <a:gd name="T8" fmla="*/ 106 w 128"/>
                <a:gd name="T9" fmla="*/ 42 h 105"/>
                <a:gd name="T10" fmla="*/ 120 w 128"/>
                <a:gd name="T11" fmla="*/ 83 h 105"/>
                <a:gd name="T12" fmla="*/ 79 w 128"/>
                <a:gd name="T13" fmla="*/ 97 h 105"/>
              </a:gdLst>
              <a:ahLst/>
              <a:cxnLst>
                <a:cxn ang="0">
                  <a:pos x="T0" y="T1"/>
                </a:cxn>
                <a:cxn ang="0">
                  <a:pos x="T2" y="T3"/>
                </a:cxn>
                <a:cxn ang="0">
                  <a:pos x="T4" y="T5"/>
                </a:cxn>
                <a:cxn ang="0">
                  <a:pos x="T6" y="T7"/>
                </a:cxn>
                <a:cxn ang="0">
                  <a:pos x="T8" y="T9"/>
                </a:cxn>
                <a:cxn ang="0">
                  <a:pos x="T10" y="T11"/>
                </a:cxn>
                <a:cxn ang="0">
                  <a:pos x="T12" y="T13"/>
                </a:cxn>
              </a:cxnLst>
              <a:rect l="0" t="0" r="r" b="b"/>
              <a:pathLst>
                <a:path w="128" h="105">
                  <a:moveTo>
                    <a:pt x="79" y="97"/>
                  </a:moveTo>
                  <a:cubicBezTo>
                    <a:pt x="22" y="69"/>
                    <a:pt x="22" y="69"/>
                    <a:pt x="22" y="69"/>
                  </a:cubicBezTo>
                  <a:cubicBezTo>
                    <a:pt x="6" y="61"/>
                    <a:pt x="0" y="43"/>
                    <a:pt x="8" y="27"/>
                  </a:cubicBezTo>
                  <a:cubicBezTo>
                    <a:pt x="21" y="0"/>
                    <a:pt x="21" y="0"/>
                    <a:pt x="21" y="0"/>
                  </a:cubicBezTo>
                  <a:cubicBezTo>
                    <a:pt x="106" y="42"/>
                    <a:pt x="106" y="42"/>
                    <a:pt x="106" y="42"/>
                  </a:cubicBezTo>
                  <a:cubicBezTo>
                    <a:pt x="121" y="49"/>
                    <a:pt x="128" y="68"/>
                    <a:pt x="120" y="83"/>
                  </a:cubicBezTo>
                  <a:cubicBezTo>
                    <a:pt x="113" y="98"/>
                    <a:pt x="94" y="105"/>
                    <a:pt x="79" y="97"/>
                  </a:cubicBezTo>
                  <a:close/>
                </a:path>
              </a:pathLst>
            </a:custGeom>
            <a:solidFill>
              <a:srgbClr val="F2AD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Freeform 71"/>
            <p:cNvSpPr/>
            <p:nvPr/>
          </p:nvSpPr>
          <p:spPr bwMode="auto">
            <a:xfrm>
              <a:off x="3514" y="2789"/>
              <a:ext cx="148" cy="228"/>
            </a:xfrm>
            <a:custGeom>
              <a:avLst/>
              <a:gdLst>
                <a:gd name="T0" fmla="*/ 4 w 96"/>
                <a:gd name="T1" fmla="*/ 102 h 148"/>
                <a:gd name="T2" fmla="*/ 20 w 96"/>
                <a:gd name="T3" fmla="*/ 31 h 148"/>
                <a:gd name="T4" fmla="*/ 62 w 96"/>
                <a:gd name="T5" fmla="*/ 4 h 148"/>
                <a:gd name="T6" fmla="*/ 92 w 96"/>
                <a:gd name="T7" fmla="*/ 11 h 148"/>
                <a:gd name="T8" fmla="*/ 95 w 96"/>
                <a:gd name="T9" fmla="*/ 16 h 148"/>
                <a:gd name="T10" fmla="*/ 73 w 96"/>
                <a:gd name="T11" fmla="*/ 117 h 148"/>
                <a:gd name="T12" fmla="*/ 31 w 96"/>
                <a:gd name="T13" fmla="*/ 144 h 148"/>
                <a:gd name="T14" fmla="*/ 4 w 96"/>
                <a:gd name="T15" fmla="*/ 102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48">
                  <a:moveTo>
                    <a:pt x="4" y="102"/>
                  </a:moveTo>
                  <a:cubicBezTo>
                    <a:pt x="20" y="31"/>
                    <a:pt x="20" y="31"/>
                    <a:pt x="20" y="31"/>
                  </a:cubicBezTo>
                  <a:cubicBezTo>
                    <a:pt x="24" y="12"/>
                    <a:pt x="43" y="0"/>
                    <a:pt x="62" y="4"/>
                  </a:cubicBezTo>
                  <a:cubicBezTo>
                    <a:pt x="92" y="11"/>
                    <a:pt x="92" y="11"/>
                    <a:pt x="92" y="11"/>
                  </a:cubicBezTo>
                  <a:cubicBezTo>
                    <a:pt x="94" y="12"/>
                    <a:pt x="96" y="14"/>
                    <a:pt x="95" y="16"/>
                  </a:cubicBezTo>
                  <a:cubicBezTo>
                    <a:pt x="73" y="117"/>
                    <a:pt x="73" y="117"/>
                    <a:pt x="73" y="117"/>
                  </a:cubicBezTo>
                  <a:cubicBezTo>
                    <a:pt x="69" y="136"/>
                    <a:pt x="50" y="148"/>
                    <a:pt x="31" y="144"/>
                  </a:cubicBezTo>
                  <a:cubicBezTo>
                    <a:pt x="12" y="140"/>
                    <a:pt x="0" y="121"/>
                    <a:pt x="4" y="102"/>
                  </a:cubicBezTo>
                  <a:close/>
                </a:path>
              </a:pathLst>
            </a:custGeom>
            <a:solidFill>
              <a:srgbClr val="F2AD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Freeform 72"/>
            <p:cNvSpPr/>
            <p:nvPr/>
          </p:nvSpPr>
          <p:spPr bwMode="auto">
            <a:xfrm>
              <a:off x="3030" y="1584"/>
              <a:ext cx="590" cy="1259"/>
            </a:xfrm>
            <a:custGeom>
              <a:avLst/>
              <a:gdLst>
                <a:gd name="T0" fmla="*/ 346 w 382"/>
                <a:gd name="T1" fmla="*/ 778 h 815"/>
                <a:gd name="T2" fmla="*/ 335 w 382"/>
                <a:gd name="T3" fmla="*/ 650 h 815"/>
                <a:gd name="T4" fmla="*/ 185 w 382"/>
                <a:gd name="T5" fmla="*/ 385 h 815"/>
                <a:gd name="T6" fmla="*/ 237 w 382"/>
                <a:gd name="T7" fmla="*/ 145 h 815"/>
                <a:gd name="T8" fmla="*/ 235 w 382"/>
                <a:gd name="T9" fmla="*/ 52 h 815"/>
                <a:gd name="T10" fmla="*/ 90 w 382"/>
                <a:gd name="T11" fmla="*/ 55 h 815"/>
                <a:gd name="T12" fmla="*/ 12 w 382"/>
                <a:gd name="T13" fmla="*/ 396 h 815"/>
                <a:gd name="T14" fmla="*/ 232 w 382"/>
                <a:gd name="T15" fmla="*/ 788 h 815"/>
                <a:gd name="T16" fmla="*/ 346 w 382"/>
                <a:gd name="T17" fmla="*/ 778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815">
                  <a:moveTo>
                    <a:pt x="346" y="778"/>
                  </a:moveTo>
                  <a:cubicBezTo>
                    <a:pt x="382" y="741"/>
                    <a:pt x="376" y="681"/>
                    <a:pt x="335" y="650"/>
                  </a:cubicBezTo>
                  <a:cubicBezTo>
                    <a:pt x="254" y="588"/>
                    <a:pt x="197" y="494"/>
                    <a:pt x="185" y="385"/>
                  </a:cubicBezTo>
                  <a:cubicBezTo>
                    <a:pt x="175" y="298"/>
                    <a:pt x="195" y="215"/>
                    <a:pt x="237" y="145"/>
                  </a:cubicBezTo>
                  <a:cubicBezTo>
                    <a:pt x="254" y="116"/>
                    <a:pt x="254" y="79"/>
                    <a:pt x="235" y="52"/>
                  </a:cubicBezTo>
                  <a:cubicBezTo>
                    <a:pt x="199" y="0"/>
                    <a:pt x="122" y="1"/>
                    <a:pt x="90" y="55"/>
                  </a:cubicBezTo>
                  <a:cubicBezTo>
                    <a:pt x="30" y="154"/>
                    <a:pt x="0" y="272"/>
                    <a:pt x="12" y="396"/>
                  </a:cubicBezTo>
                  <a:cubicBezTo>
                    <a:pt x="27" y="557"/>
                    <a:pt x="111" y="697"/>
                    <a:pt x="232" y="788"/>
                  </a:cubicBezTo>
                  <a:cubicBezTo>
                    <a:pt x="267" y="815"/>
                    <a:pt x="316" y="810"/>
                    <a:pt x="346" y="778"/>
                  </a:cubicBezTo>
                  <a:close/>
                </a:path>
              </a:pathLst>
            </a:cu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Freeform 73"/>
            <p:cNvSpPr/>
            <p:nvPr/>
          </p:nvSpPr>
          <p:spPr bwMode="auto">
            <a:xfrm>
              <a:off x="3251" y="1717"/>
              <a:ext cx="357" cy="1004"/>
            </a:xfrm>
            <a:custGeom>
              <a:avLst/>
              <a:gdLst>
                <a:gd name="T0" fmla="*/ 94 w 231"/>
                <a:gd name="T1" fmla="*/ 59 h 650"/>
                <a:gd name="T2" fmla="*/ 105 w 231"/>
                <a:gd name="T3" fmla="*/ 0 h 650"/>
                <a:gd name="T4" fmla="*/ 66 w 231"/>
                <a:gd name="T5" fmla="*/ 43 h 650"/>
                <a:gd name="T6" fmla="*/ 10 w 231"/>
                <a:gd name="T7" fmla="*/ 302 h 650"/>
                <a:gd name="T8" fmla="*/ 173 w 231"/>
                <a:gd name="T9" fmla="*/ 589 h 650"/>
                <a:gd name="T10" fmla="*/ 225 w 231"/>
                <a:gd name="T11" fmla="*/ 650 h 650"/>
                <a:gd name="T12" fmla="*/ 192 w 231"/>
                <a:gd name="T13" fmla="*/ 564 h 650"/>
                <a:gd name="T14" fmla="*/ 42 w 231"/>
                <a:gd name="T15" fmla="*/ 299 h 650"/>
                <a:gd name="T16" fmla="*/ 94 w 231"/>
                <a:gd name="T17"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650">
                  <a:moveTo>
                    <a:pt x="94" y="59"/>
                  </a:moveTo>
                  <a:cubicBezTo>
                    <a:pt x="105" y="41"/>
                    <a:pt x="108" y="20"/>
                    <a:pt x="105" y="0"/>
                  </a:cubicBezTo>
                  <a:cubicBezTo>
                    <a:pt x="89" y="18"/>
                    <a:pt x="71" y="35"/>
                    <a:pt x="66" y="43"/>
                  </a:cubicBezTo>
                  <a:cubicBezTo>
                    <a:pt x="20" y="122"/>
                    <a:pt x="0" y="211"/>
                    <a:pt x="10" y="302"/>
                  </a:cubicBezTo>
                  <a:cubicBezTo>
                    <a:pt x="22" y="415"/>
                    <a:pt x="82" y="520"/>
                    <a:pt x="173" y="589"/>
                  </a:cubicBezTo>
                  <a:cubicBezTo>
                    <a:pt x="183" y="597"/>
                    <a:pt x="211" y="628"/>
                    <a:pt x="225" y="650"/>
                  </a:cubicBezTo>
                  <a:cubicBezTo>
                    <a:pt x="231" y="619"/>
                    <a:pt x="220" y="585"/>
                    <a:pt x="192" y="564"/>
                  </a:cubicBezTo>
                  <a:cubicBezTo>
                    <a:pt x="111" y="502"/>
                    <a:pt x="54" y="408"/>
                    <a:pt x="42" y="299"/>
                  </a:cubicBezTo>
                  <a:cubicBezTo>
                    <a:pt x="32" y="212"/>
                    <a:pt x="52" y="129"/>
                    <a:pt x="94" y="59"/>
                  </a:cubicBezTo>
                  <a:close/>
                </a:path>
              </a:pathLst>
            </a:custGeom>
            <a:solidFill>
              <a:srgbClr val="D82B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Oval 74"/>
            <p:cNvSpPr>
              <a:spLocks noChangeArrowheads="1"/>
            </p:cNvSpPr>
            <p:nvPr/>
          </p:nvSpPr>
          <p:spPr bwMode="auto">
            <a:xfrm>
              <a:off x="3712" y="1950"/>
              <a:ext cx="111" cy="111"/>
            </a:xfrm>
            <a:prstGeom prst="ellipse">
              <a:avLst/>
            </a:pr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9" name="Oval 75"/>
            <p:cNvSpPr>
              <a:spLocks noChangeArrowheads="1"/>
            </p:cNvSpPr>
            <p:nvPr/>
          </p:nvSpPr>
          <p:spPr bwMode="auto">
            <a:xfrm>
              <a:off x="3636" y="2143"/>
              <a:ext cx="56" cy="56"/>
            </a:xfrm>
            <a:prstGeom prst="ellipse">
              <a:avLst/>
            </a:pr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0" name="Oval 76"/>
            <p:cNvSpPr>
              <a:spLocks noChangeArrowheads="1"/>
            </p:cNvSpPr>
            <p:nvPr/>
          </p:nvSpPr>
          <p:spPr bwMode="auto">
            <a:xfrm>
              <a:off x="3877" y="2053"/>
              <a:ext cx="56" cy="56"/>
            </a:xfrm>
            <a:prstGeom prst="ellipse">
              <a:avLst/>
            </a:pr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1" name="Oval 77"/>
            <p:cNvSpPr>
              <a:spLocks noChangeArrowheads="1"/>
            </p:cNvSpPr>
            <p:nvPr/>
          </p:nvSpPr>
          <p:spPr bwMode="auto">
            <a:xfrm>
              <a:off x="3815" y="2171"/>
              <a:ext cx="56" cy="55"/>
            </a:xfrm>
            <a:prstGeom prst="ellipse">
              <a:avLst/>
            </a:prstGeom>
            <a:solidFill>
              <a:srgbClr val="DD31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2" name="Freeform 78"/>
            <p:cNvSpPr/>
            <p:nvPr/>
          </p:nvSpPr>
          <p:spPr bwMode="auto">
            <a:xfrm>
              <a:off x="3616" y="827"/>
              <a:ext cx="148" cy="71"/>
            </a:xfrm>
            <a:custGeom>
              <a:avLst/>
              <a:gdLst>
                <a:gd name="T0" fmla="*/ 70 w 96"/>
                <a:gd name="T1" fmla="*/ 0 h 46"/>
                <a:gd name="T2" fmla="*/ 43 w 96"/>
                <a:gd name="T3" fmla="*/ 5 h 46"/>
                <a:gd name="T4" fmla="*/ 3 w 96"/>
                <a:gd name="T5" fmla="*/ 36 h 46"/>
                <a:gd name="T6" fmla="*/ 26 w 96"/>
                <a:gd name="T7" fmla="*/ 46 h 46"/>
                <a:gd name="T8" fmla="*/ 54 w 96"/>
                <a:gd name="T9" fmla="*/ 42 h 46"/>
                <a:gd name="T10" fmla="*/ 93 w 96"/>
                <a:gd name="T11" fmla="*/ 10 h 46"/>
                <a:gd name="T12" fmla="*/ 70 w 96"/>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96" h="46">
                  <a:moveTo>
                    <a:pt x="70" y="0"/>
                  </a:moveTo>
                  <a:cubicBezTo>
                    <a:pt x="62" y="0"/>
                    <a:pt x="53" y="2"/>
                    <a:pt x="43" y="5"/>
                  </a:cubicBezTo>
                  <a:cubicBezTo>
                    <a:pt x="18" y="12"/>
                    <a:pt x="0" y="26"/>
                    <a:pt x="3" y="36"/>
                  </a:cubicBezTo>
                  <a:cubicBezTo>
                    <a:pt x="5" y="43"/>
                    <a:pt x="14" y="46"/>
                    <a:pt x="26" y="46"/>
                  </a:cubicBezTo>
                  <a:cubicBezTo>
                    <a:pt x="34" y="46"/>
                    <a:pt x="44" y="45"/>
                    <a:pt x="54" y="42"/>
                  </a:cubicBezTo>
                  <a:cubicBezTo>
                    <a:pt x="79" y="34"/>
                    <a:pt x="96" y="20"/>
                    <a:pt x="93" y="10"/>
                  </a:cubicBezTo>
                  <a:cubicBezTo>
                    <a:pt x="92" y="4"/>
                    <a:pt x="83" y="0"/>
                    <a:pt x="70" y="0"/>
                  </a:cubicBezTo>
                </a:path>
              </a:pathLst>
            </a:custGeom>
            <a:solidFill>
              <a:srgbClr val="F5B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3" name="Freeform 79"/>
            <p:cNvSpPr/>
            <p:nvPr/>
          </p:nvSpPr>
          <p:spPr bwMode="auto">
            <a:xfrm>
              <a:off x="3905" y="755"/>
              <a:ext cx="150" cy="62"/>
            </a:xfrm>
            <a:custGeom>
              <a:avLst/>
              <a:gdLst>
                <a:gd name="T0" fmla="*/ 61 w 97"/>
                <a:gd name="T1" fmla="*/ 0 h 40"/>
                <a:gd name="T2" fmla="*/ 46 w 97"/>
                <a:gd name="T3" fmla="*/ 1 h 40"/>
                <a:gd name="T4" fmla="*/ 2 w 97"/>
                <a:gd name="T5" fmla="*/ 26 h 40"/>
                <a:gd name="T6" fmla="*/ 37 w 97"/>
                <a:gd name="T7" fmla="*/ 40 h 40"/>
                <a:gd name="T8" fmla="*/ 51 w 97"/>
                <a:gd name="T9" fmla="*/ 39 h 40"/>
                <a:gd name="T10" fmla="*/ 96 w 97"/>
                <a:gd name="T11" fmla="*/ 14 h 40"/>
                <a:gd name="T12" fmla="*/ 61 w 97"/>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97" h="40">
                  <a:moveTo>
                    <a:pt x="61" y="0"/>
                  </a:moveTo>
                  <a:cubicBezTo>
                    <a:pt x="56" y="0"/>
                    <a:pt x="51" y="0"/>
                    <a:pt x="46" y="1"/>
                  </a:cubicBezTo>
                  <a:cubicBezTo>
                    <a:pt x="20" y="4"/>
                    <a:pt x="0" y="15"/>
                    <a:pt x="2" y="26"/>
                  </a:cubicBezTo>
                  <a:cubicBezTo>
                    <a:pt x="3" y="35"/>
                    <a:pt x="18" y="40"/>
                    <a:pt x="37" y="40"/>
                  </a:cubicBezTo>
                  <a:cubicBezTo>
                    <a:pt x="41" y="40"/>
                    <a:pt x="46" y="40"/>
                    <a:pt x="51" y="39"/>
                  </a:cubicBezTo>
                  <a:cubicBezTo>
                    <a:pt x="77" y="36"/>
                    <a:pt x="97" y="24"/>
                    <a:pt x="96" y="14"/>
                  </a:cubicBezTo>
                  <a:cubicBezTo>
                    <a:pt x="94" y="5"/>
                    <a:pt x="80" y="0"/>
                    <a:pt x="61" y="0"/>
                  </a:cubicBezTo>
                </a:path>
              </a:pathLst>
            </a:custGeom>
            <a:solidFill>
              <a:srgbClr val="F5B4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4" name="组合 93"/>
          <p:cNvGrpSpPr/>
          <p:nvPr/>
        </p:nvGrpSpPr>
        <p:grpSpPr>
          <a:xfrm flipH="1">
            <a:off x="1263188" y="4823771"/>
            <a:ext cx="1484813" cy="2022448"/>
            <a:chOff x="6947857" y="1089174"/>
            <a:chExt cx="3718326" cy="5064693"/>
          </a:xfrm>
        </p:grpSpPr>
        <p:sp>
          <p:nvSpPr>
            <p:cNvPr id="95" name="ïśḷîḑé"/>
            <p:cNvSpPr/>
            <p:nvPr/>
          </p:nvSpPr>
          <p:spPr bwMode="auto">
            <a:xfrm>
              <a:off x="7903608" y="5939961"/>
              <a:ext cx="373198" cy="209354"/>
            </a:xfrm>
            <a:custGeom>
              <a:avLst/>
              <a:gdLst>
                <a:gd name="T0" fmla="*/ 68 w 187"/>
                <a:gd name="T1" fmla="*/ 104 h 104"/>
                <a:gd name="T2" fmla="*/ 66 w 187"/>
                <a:gd name="T3" fmla="*/ 104 h 104"/>
                <a:gd name="T4" fmla="*/ 70 w 187"/>
                <a:gd name="T5" fmla="*/ 51 h 104"/>
                <a:gd name="T6" fmla="*/ 129 w 187"/>
                <a:gd name="T7" fmla="*/ 8 h 104"/>
                <a:gd name="T8" fmla="*/ 129 w 187"/>
                <a:gd name="T9" fmla="*/ 8 h 104"/>
                <a:gd name="T10" fmla="*/ 129 w 187"/>
                <a:gd name="T11" fmla="*/ 9 h 104"/>
                <a:gd name="T12" fmla="*/ 139 w 187"/>
                <a:gd name="T13" fmla="*/ 7 h 104"/>
                <a:gd name="T14" fmla="*/ 178 w 187"/>
                <a:gd name="T15" fmla="*/ 2 h 104"/>
                <a:gd name="T16" fmla="*/ 187 w 187"/>
                <a:gd name="T17" fmla="*/ 0 h 104"/>
                <a:gd name="T18" fmla="*/ 68 w 187"/>
                <a:gd name="T19" fmla="*/ 104 h 104"/>
                <a:gd name="T20" fmla="*/ 38 w 187"/>
                <a:gd name="T21" fmla="*/ 104 h 104"/>
                <a:gd name="T22" fmla="*/ 0 w 187"/>
                <a:gd name="T23" fmla="*/ 104 h 104"/>
                <a:gd name="T24" fmla="*/ 9 w 187"/>
                <a:gd name="T25" fmla="*/ 97 h 104"/>
                <a:gd name="T26" fmla="*/ 9 w 187"/>
                <a:gd name="T27" fmla="*/ 101 h 104"/>
                <a:gd name="T28" fmla="*/ 38 w 187"/>
                <a:gd name="T2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04">
                  <a:moveTo>
                    <a:pt x="68" y="104"/>
                  </a:moveTo>
                  <a:cubicBezTo>
                    <a:pt x="66" y="104"/>
                    <a:pt x="66" y="104"/>
                    <a:pt x="66" y="104"/>
                  </a:cubicBezTo>
                  <a:cubicBezTo>
                    <a:pt x="70" y="51"/>
                    <a:pt x="70" y="51"/>
                    <a:pt x="70" y="51"/>
                  </a:cubicBezTo>
                  <a:cubicBezTo>
                    <a:pt x="129" y="8"/>
                    <a:pt x="129" y="8"/>
                    <a:pt x="129" y="8"/>
                  </a:cubicBezTo>
                  <a:cubicBezTo>
                    <a:pt x="129" y="8"/>
                    <a:pt x="129" y="8"/>
                    <a:pt x="129" y="8"/>
                  </a:cubicBezTo>
                  <a:cubicBezTo>
                    <a:pt x="129" y="9"/>
                    <a:pt x="129" y="9"/>
                    <a:pt x="129" y="9"/>
                  </a:cubicBezTo>
                  <a:cubicBezTo>
                    <a:pt x="139" y="7"/>
                    <a:pt x="139" y="7"/>
                    <a:pt x="139" y="7"/>
                  </a:cubicBezTo>
                  <a:cubicBezTo>
                    <a:pt x="153" y="6"/>
                    <a:pt x="166" y="4"/>
                    <a:pt x="178" y="2"/>
                  </a:cubicBezTo>
                  <a:cubicBezTo>
                    <a:pt x="187" y="0"/>
                    <a:pt x="187" y="0"/>
                    <a:pt x="187" y="0"/>
                  </a:cubicBezTo>
                  <a:cubicBezTo>
                    <a:pt x="68" y="104"/>
                    <a:pt x="68" y="104"/>
                    <a:pt x="68" y="104"/>
                  </a:cubicBezTo>
                  <a:moveTo>
                    <a:pt x="38" y="104"/>
                  </a:moveTo>
                  <a:cubicBezTo>
                    <a:pt x="0" y="104"/>
                    <a:pt x="0" y="104"/>
                    <a:pt x="0" y="104"/>
                  </a:cubicBezTo>
                  <a:cubicBezTo>
                    <a:pt x="9" y="97"/>
                    <a:pt x="9" y="97"/>
                    <a:pt x="9" y="97"/>
                  </a:cubicBezTo>
                  <a:cubicBezTo>
                    <a:pt x="9" y="101"/>
                    <a:pt x="9" y="101"/>
                    <a:pt x="9" y="101"/>
                  </a:cubicBezTo>
                  <a:cubicBezTo>
                    <a:pt x="38" y="104"/>
                    <a:pt x="38" y="104"/>
                    <a:pt x="38" y="104"/>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6" name="íš1îdé"/>
            <p:cNvSpPr/>
            <p:nvPr/>
          </p:nvSpPr>
          <p:spPr bwMode="auto">
            <a:xfrm>
              <a:off x="6947857" y="5093441"/>
              <a:ext cx="3718326" cy="1055875"/>
            </a:xfrm>
            <a:custGeom>
              <a:avLst/>
              <a:gdLst>
                <a:gd name="T0" fmla="*/ 1525 w 1860"/>
                <a:gd name="T1" fmla="*/ 529 h 529"/>
                <a:gd name="T2" fmla="*/ 1553 w 1860"/>
                <a:gd name="T3" fmla="*/ 466 h 529"/>
                <a:gd name="T4" fmla="*/ 1539 w 1860"/>
                <a:gd name="T5" fmla="*/ 293 h 529"/>
                <a:gd name="T6" fmla="*/ 1860 w 1860"/>
                <a:gd name="T7" fmla="*/ 207 h 529"/>
                <a:gd name="T8" fmla="*/ 1501 w 1860"/>
                <a:gd name="T9" fmla="*/ 529 h 529"/>
                <a:gd name="T10" fmla="*/ 1501 w 1860"/>
                <a:gd name="T11" fmla="*/ 527 h 529"/>
                <a:gd name="T12" fmla="*/ 842 w 1860"/>
                <a:gd name="T13" fmla="*/ 372 h 529"/>
                <a:gd name="T14" fmla="*/ 844 w 1860"/>
                <a:gd name="T15" fmla="*/ 326 h 529"/>
                <a:gd name="T16" fmla="*/ 847 w 1860"/>
                <a:gd name="T17" fmla="*/ 170 h 529"/>
                <a:gd name="T18" fmla="*/ 846 w 1860"/>
                <a:gd name="T19" fmla="*/ 158 h 529"/>
                <a:gd name="T20" fmla="*/ 1124 w 1860"/>
                <a:gd name="T21" fmla="*/ 1 h 529"/>
                <a:gd name="T22" fmla="*/ 1189 w 1860"/>
                <a:gd name="T23" fmla="*/ 118 h 529"/>
                <a:gd name="T24" fmla="*/ 1179 w 1860"/>
                <a:gd name="T25" fmla="*/ 1 h 529"/>
                <a:gd name="T26" fmla="*/ 1403 w 1860"/>
                <a:gd name="T27" fmla="*/ 256 h 529"/>
                <a:gd name="T28" fmla="*/ 1458 w 1860"/>
                <a:gd name="T29" fmla="*/ 251 h 529"/>
                <a:gd name="T30" fmla="*/ 1460 w 1860"/>
                <a:gd name="T31" fmla="*/ 19 h 529"/>
                <a:gd name="T32" fmla="*/ 937 w 1860"/>
                <a:gd name="T33" fmla="*/ 292 h 529"/>
                <a:gd name="T34" fmla="*/ 506 w 1860"/>
                <a:gd name="T35" fmla="*/ 285 h 529"/>
                <a:gd name="T36" fmla="*/ 450 w 1860"/>
                <a:gd name="T37" fmla="*/ 223 h 529"/>
                <a:gd name="T38" fmla="*/ 510 w 1860"/>
                <a:gd name="T39" fmla="*/ 213 h 529"/>
                <a:gd name="T40" fmla="*/ 506 w 1860"/>
                <a:gd name="T41" fmla="*/ 285 h 529"/>
                <a:gd name="T42" fmla="*/ 587 w 1860"/>
                <a:gd name="T43" fmla="*/ 0 h 529"/>
                <a:gd name="T44" fmla="*/ 618 w 1860"/>
                <a:gd name="T45" fmla="*/ 15 h 529"/>
                <a:gd name="T46" fmla="*/ 654 w 1860"/>
                <a:gd name="T47" fmla="*/ 194 h 529"/>
                <a:gd name="T48" fmla="*/ 659 w 1860"/>
                <a:gd name="T49" fmla="*/ 198 h 529"/>
                <a:gd name="T50" fmla="*/ 645 w 1860"/>
                <a:gd name="T51" fmla="*/ 203 h 529"/>
                <a:gd name="T52" fmla="*/ 635 w 1860"/>
                <a:gd name="T53" fmla="*/ 223 h 529"/>
                <a:gd name="T54" fmla="*/ 618 w 1860"/>
                <a:gd name="T55" fmla="*/ 218 h 529"/>
                <a:gd name="T56" fmla="*/ 626 w 1860"/>
                <a:gd name="T57" fmla="*/ 230 h 529"/>
                <a:gd name="T58" fmla="*/ 583 w 1860"/>
                <a:gd name="T59" fmla="*/ 241 h 529"/>
                <a:gd name="T60" fmla="*/ 593 w 1860"/>
                <a:gd name="T61" fmla="*/ 254 h 529"/>
                <a:gd name="T62" fmla="*/ 46 w 1860"/>
                <a:gd name="T63" fmla="*/ 243 h 529"/>
                <a:gd name="T64" fmla="*/ 345 w 1860"/>
                <a:gd name="T65" fmla="*/ 1 h 529"/>
                <a:gd name="T66" fmla="*/ 46 w 1860"/>
                <a:gd name="T67" fmla="*/ 243 h 529"/>
                <a:gd name="T68" fmla="*/ 0 w 1860"/>
                <a:gd name="T69" fmla="*/ 241 h 529"/>
                <a:gd name="T70" fmla="*/ 4 w 1860"/>
                <a:gd name="T71" fmla="*/ 24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0" h="529">
                  <a:moveTo>
                    <a:pt x="1567" y="529"/>
                  </a:moveTo>
                  <a:cubicBezTo>
                    <a:pt x="1525" y="529"/>
                    <a:pt x="1525" y="529"/>
                    <a:pt x="1525" y="529"/>
                  </a:cubicBezTo>
                  <a:cubicBezTo>
                    <a:pt x="1558" y="526"/>
                    <a:pt x="1558" y="526"/>
                    <a:pt x="1558" y="526"/>
                  </a:cubicBezTo>
                  <a:cubicBezTo>
                    <a:pt x="1553" y="466"/>
                    <a:pt x="1553" y="466"/>
                    <a:pt x="1553" y="466"/>
                  </a:cubicBezTo>
                  <a:cubicBezTo>
                    <a:pt x="1701" y="293"/>
                    <a:pt x="1701" y="293"/>
                    <a:pt x="1701" y="293"/>
                  </a:cubicBezTo>
                  <a:cubicBezTo>
                    <a:pt x="1539" y="293"/>
                    <a:pt x="1539" y="293"/>
                    <a:pt x="1539" y="293"/>
                  </a:cubicBezTo>
                  <a:cubicBezTo>
                    <a:pt x="1519" y="47"/>
                    <a:pt x="1519" y="47"/>
                    <a:pt x="1519" y="47"/>
                  </a:cubicBezTo>
                  <a:cubicBezTo>
                    <a:pt x="1860" y="207"/>
                    <a:pt x="1860" y="207"/>
                    <a:pt x="1860" y="207"/>
                  </a:cubicBezTo>
                  <a:cubicBezTo>
                    <a:pt x="1567" y="529"/>
                    <a:pt x="1567" y="529"/>
                    <a:pt x="1567" y="529"/>
                  </a:cubicBezTo>
                  <a:moveTo>
                    <a:pt x="1501" y="529"/>
                  </a:moveTo>
                  <a:cubicBezTo>
                    <a:pt x="1499" y="529"/>
                    <a:pt x="1499" y="529"/>
                    <a:pt x="1499" y="529"/>
                  </a:cubicBezTo>
                  <a:cubicBezTo>
                    <a:pt x="1501" y="527"/>
                    <a:pt x="1501" y="527"/>
                    <a:pt x="1501" y="527"/>
                  </a:cubicBezTo>
                  <a:cubicBezTo>
                    <a:pt x="1501" y="529"/>
                    <a:pt x="1501" y="529"/>
                    <a:pt x="1501" y="529"/>
                  </a:cubicBezTo>
                  <a:moveTo>
                    <a:pt x="842" y="372"/>
                  </a:moveTo>
                  <a:cubicBezTo>
                    <a:pt x="848" y="358"/>
                    <a:pt x="849" y="343"/>
                    <a:pt x="844" y="325"/>
                  </a:cubicBezTo>
                  <a:cubicBezTo>
                    <a:pt x="844" y="325"/>
                    <a:pt x="844" y="325"/>
                    <a:pt x="844" y="326"/>
                  </a:cubicBezTo>
                  <a:cubicBezTo>
                    <a:pt x="851" y="271"/>
                    <a:pt x="846" y="205"/>
                    <a:pt x="842" y="174"/>
                  </a:cubicBezTo>
                  <a:cubicBezTo>
                    <a:pt x="845" y="172"/>
                    <a:pt x="847" y="170"/>
                    <a:pt x="847" y="170"/>
                  </a:cubicBezTo>
                  <a:cubicBezTo>
                    <a:pt x="847" y="170"/>
                    <a:pt x="847" y="168"/>
                    <a:pt x="847" y="165"/>
                  </a:cubicBezTo>
                  <a:cubicBezTo>
                    <a:pt x="850" y="163"/>
                    <a:pt x="849" y="160"/>
                    <a:pt x="846" y="158"/>
                  </a:cubicBezTo>
                  <a:cubicBezTo>
                    <a:pt x="845" y="133"/>
                    <a:pt x="842" y="74"/>
                    <a:pt x="838" y="1"/>
                  </a:cubicBezTo>
                  <a:cubicBezTo>
                    <a:pt x="1124" y="1"/>
                    <a:pt x="1124" y="1"/>
                    <a:pt x="1124" y="1"/>
                  </a:cubicBezTo>
                  <a:cubicBezTo>
                    <a:pt x="1134" y="122"/>
                    <a:pt x="1134" y="122"/>
                    <a:pt x="1134" y="122"/>
                  </a:cubicBezTo>
                  <a:cubicBezTo>
                    <a:pt x="1189" y="118"/>
                    <a:pt x="1189" y="118"/>
                    <a:pt x="1189" y="118"/>
                  </a:cubicBezTo>
                  <a:cubicBezTo>
                    <a:pt x="1189" y="118"/>
                    <a:pt x="1189" y="118"/>
                    <a:pt x="1189" y="118"/>
                  </a:cubicBezTo>
                  <a:cubicBezTo>
                    <a:pt x="1179" y="1"/>
                    <a:pt x="1179" y="1"/>
                    <a:pt x="1179" y="1"/>
                  </a:cubicBezTo>
                  <a:cubicBezTo>
                    <a:pt x="1381" y="1"/>
                    <a:pt x="1381" y="1"/>
                    <a:pt x="1381" y="1"/>
                  </a:cubicBezTo>
                  <a:cubicBezTo>
                    <a:pt x="1403" y="256"/>
                    <a:pt x="1403" y="256"/>
                    <a:pt x="1403" y="256"/>
                  </a:cubicBezTo>
                  <a:cubicBezTo>
                    <a:pt x="1458" y="251"/>
                    <a:pt x="1458" y="251"/>
                    <a:pt x="1458" y="251"/>
                  </a:cubicBezTo>
                  <a:cubicBezTo>
                    <a:pt x="1458" y="251"/>
                    <a:pt x="1458" y="251"/>
                    <a:pt x="1458" y="251"/>
                  </a:cubicBezTo>
                  <a:cubicBezTo>
                    <a:pt x="1436" y="8"/>
                    <a:pt x="1436" y="8"/>
                    <a:pt x="1436" y="8"/>
                  </a:cubicBezTo>
                  <a:cubicBezTo>
                    <a:pt x="1460" y="19"/>
                    <a:pt x="1460" y="19"/>
                    <a:pt x="1460" y="19"/>
                  </a:cubicBezTo>
                  <a:cubicBezTo>
                    <a:pt x="1482" y="293"/>
                    <a:pt x="1482" y="293"/>
                    <a:pt x="1482" y="293"/>
                  </a:cubicBezTo>
                  <a:cubicBezTo>
                    <a:pt x="937" y="292"/>
                    <a:pt x="937" y="292"/>
                    <a:pt x="937" y="292"/>
                  </a:cubicBezTo>
                  <a:cubicBezTo>
                    <a:pt x="842" y="372"/>
                    <a:pt x="842" y="372"/>
                    <a:pt x="842" y="372"/>
                  </a:cubicBezTo>
                  <a:moveTo>
                    <a:pt x="506" y="285"/>
                  </a:moveTo>
                  <a:cubicBezTo>
                    <a:pt x="478" y="278"/>
                    <a:pt x="478" y="278"/>
                    <a:pt x="478" y="278"/>
                  </a:cubicBezTo>
                  <a:cubicBezTo>
                    <a:pt x="450" y="223"/>
                    <a:pt x="450" y="223"/>
                    <a:pt x="450" y="223"/>
                  </a:cubicBezTo>
                  <a:cubicBezTo>
                    <a:pt x="461" y="221"/>
                    <a:pt x="470" y="220"/>
                    <a:pt x="483" y="217"/>
                  </a:cubicBezTo>
                  <a:cubicBezTo>
                    <a:pt x="497" y="214"/>
                    <a:pt x="505" y="213"/>
                    <a:pt x="510" y="213"/>
                  </a:cubicBezTo>
                  <a:cubicBezTo>
                    <a:pt x="511" y="213"/>
                    <a:pt x="512" y="213"/>
                    <a:pt x="512" y="214"/>
                  </a:cubicBezTo>
                  <a:cubicBezTo>
                    <a:pt x="506" y="285"/>
                    <a:pt x="506" y="285"/>
                    <a:pt x="506" y="285"/>
                  </a:cubicBezTo>
                  <a:moveTo>
                    <a:pt x="565" y="269"/>
                  </a:moveTo>
                  <a:cubicBezTo>
                    <a:pt x="587" y="0"/>
                    <a:pt x="587" y="0"/>
                    <a:pt x="587" y="0"/>
                  </a:cubicBezTo>
                  <a:cubicBezTo>
                    <a:pt x="616" y="0"/>
                    <a:pt x="616" y="0"/>
                    <a:pt x="616" y="0"/>
                  </a:cubicBezTo>
                  <a:cubicBezTo>
                    <a:pt x="617" y="5"/>
                    <a:pt x="617" y="10"/>
                    <a:pt x="618" y="15"/>
                  </a:cubicBezTo>
                  <a:cubicBezTo>
                    <a:pt x="627" y="159"/>
                    <a:pt x="631" y="179"/>
                    <a:pt x="631" y="181"/>
                  </a:cubicBezTo>
                  <a:cubicBezTo>
                    <a:pt x="631" y="181"/>
                    <a:pt x="639" y="187"/>
                    <a:pt x="654" y="194"/>
                  </a:cubicBezTo>
                  <a:cubicBezTo>
                    <a:pt x="656" y="195"/>
                    <a:pt x="658" y="195"/>
                    <a:pt x="660" y="196"/>
                  </a:cubicBezTo>
                  <a:cubicBezTo>
                    <a:pt x="660" y="197"/>
                    <a:pt x="659" y="197"/>
                    <a:pt x="659" y="198"/>
                  </a:cubicBezTo>
                  <a:cubicBezTo>
                    <a:pt x="655" y="196"/>
                    <a:pt x="651" y="195"/>
                    <a:pt x="646" y="194"/>
                  </a:cubicBezTo>
                  <a:cubicBezTo>
                    <a:pt x="645" y="203"/>
                    <a:pt x="645" y="203"/>
                    <a:pt x="645" y="203"/>
                  </a:cubicBezTo>
                  <a:cubicBezTo>
                    <a:pt x="648" y="204"/>
                    <a:pt x="650" y="204"/>
                    <a:pt x="652" y="205"/>
                  </a:cubicBezTo>
                  <a:cubicBezTo>
                    <a:pt x="646" y="212"/>
                    <a:pt x="640" y="218"/>
                    <a:pt x="635" y="223"/>
                  </a:cubicBezTo>
                  <a:cubicBezTo>
                    <a:pt x="635" y="223"/>
                    <a:pt x="634" y="223"/>
                    <a:pt x="634" y="223"/>
                  </a:cubicBezTo>
                  <a:cubicBezTo>
                    <a:pt x="629" y="220"/>
                    <a:pt x="624" y="218"/>
                    <a:pt x="618" y="218"/>
                  </a:cubicBezTo>
                  <a:cubicBezTo>
                    <a:pt x="617" y="227"/>
                    <a:pt x="617" y="227"/>
                    <a:pt x="617" y="227"/>
                  </a:cubicBezTo>
                  <a:cubicBezTo>
                    <a:pt x="620" y="227"/>
                    <a:pt x="623" y="228"/>
                    <a:pt x="626" y="230"/>
                  </a:cubicBezTo>
                  <a:cubicBezTo>
                    <a:pt x="619" y="235"/>
                    <a:pt x="611" y="241"/>
                    <a:pt x="602" y="248"/>
                  </a:cubicBezTo>
                  <a:cubicBezTo>
                    <a:pt x="596" y="244"/>
                    <a:pt x="590" y="242"/>
                    <a:pt x="583" y="241"/>
                  </a:cubicBezTo>
                  <a:cubicBezTo>
                    <a:pt x="582" y="250"/>
                    <a:pt x="582" y="250"/>
                    <a:pt x="582" y="250"/>
                  </a:cubicBezTo>
                  <a:cubicBezTo>
                    <a:pt x="586" y="251"/>
                    <a:pt x="589" y="252"/>
                    <a:pt x="593" y="254"/>
                  </a:cubicBezTo>
                  <a:cubicBezTo>
                    <a:pt x="584" y="259"/>
                    <a:pt x="575" y="264"/>
                    <a:pt x="565" y="269"/>
                  </a:cubicBezTo>
                  <a:moveTo>
                    <a:pt x="46" y="243"/>
                  </a:moveTo>
                  <a:cubicBezTo>
                    <a:pt x="48" y="207"/>
                    <a:pt x="48" y="207"/>
                    <a:pt x="48" y="207"/>
                  </a:cubicBezTo>
                  <a:cubicBezTo>
                    <a:pt x="345" y="1"/>
                    <a:pt x="345" y="1"/>
                    <a:pt x="345" y="1"/>
                  </a:cubicBezTo>
                  <a:cubicBezTo>
                    <a:pt x="345" y="15"/>
                    <a:pt x="344" y="28"/>
                    <a:pt x="343" y="39"/>
                  </a:cubicBezTo>
                  <a:cubicBezTo>
                    <a:pt x="46" y="243"/>
                    <a:pt x="46" y="243"/>
                    <a:pt x="46" y="243"/>
                  </a:cubicBezTo>
                  <a:moveTo>
                    <a:pt x="15" y="242"/>
                  </a:moveTo>
                  <a:cubicBezTo>
                    <a:pt x="0" y="241"/>
                    <a:pt x="0" y="241"/>
                    <a:pt x="0" y="241"/>
                  </a:cubicBezTo>
                  <a:cubicBezTo>
                    <a:pt x="4" y="238"/>
                    <a:pt x="4" y="238"/>
                    <a:pt x="4" y="238"/>
                  </a:cubicBezTo>
                  <a:cubicBezTo>
                    <a:pt x="4" y="241"/>
                    <a:pt x="4" y="241"/>
                    <a:pt x="4" y="241"/>
                  </a:cubicBezTo>
                  <a:cubicBezTo>
                    <a:pt x="15" y="242"/>
                    <a:pt x="15" y="242"/>
                    <a:pt x="15" y="242"/>
                  </a:cubicBezTo>
                </a:path>
              </a:pathLst>
            </a:custGeom>
            <a:solidFill>
              <a:srgbClr val="C5C4C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7" name="íṡľïḑè"/>
            <p:cNvSpPr/>
            <p:nvPr/>
          </p:nvSpPr>
          <p:spPr bwMode="auto">
            <a:xfrm>
              <a:off x="7930915" y="3878275"/>
              <a:ext cx="1397217" cy="1538300"/>
            </a:xfrm>
            <a:custGeom>
              <a:avLst/>
              <a:gdLst>
                <a:gd name="T0" fmla="*/ 698 w 698"/>
                <a:gd name="T1" fmla="*/ 727 h 772"/>
                <a:gd name="T2" fmla="*/ 644 w 698"/>
                <a:gd name="T3" fmla="*/ 118 h 772"/>
                <a:gd name="T4" fmla="*/ 631 w 698"/>
                <a:gd name="T5" fmla="*/ 72 h 772"/>
                <a:gd name="T6" fmla="*/ 584 w 698"/>
                <a:gd name="T7" fmla="*/ 20 h 772"/>
                <a:gd name="T8" fmla="*/ 516 w 698"/>
                <a:gd name="T9" fmla="*/ 0 h 772"/>
                <a:gd name="T10" fmla="*/ 123 w 698"/>
                <a:gd name="T11" fmla="*/ 0 h 772"/>
                <a:gd name="T12" fmla="*/ 76 w 698"/>
                <a:gd name="T13" fmla="*/ 10 h 772"/>
                <a:gd name="T14" fmla="*/ 23 w 698"/>
                <a:gd name="T15" fmla="*/ 53 h 772"/>
                <a:gd name="T16" fmla="*/ 2 w 698"/>
                <a:gd name="T17" fmla="*/ 121 h 772"/>
                <a:gd name="T18" fmla="*/ 0 w 698"/>
                <a:gd name="T19" fmla="*/ 772 h 772"/>
                <a:gd name="T20" fmla="*/ 55 w 698"/>
                <a:gd name="T21" fmla="*/ 772 h 772"/>
                <a:gd name="T22" fmla="*/ 57 w 698"/>
                <a:gd name="T23" fmla="*/ 121 h 772"/>
                <a:gd name="T24" fmla="*/ 62 w 698"/>
                <a:gd name="T25" fmla="*/ 95 h 772"/>
                <a:gd name="T26" fmla="*/ 86 w 698"/>
                <a:gd name="T27" fmla="*/ 66 h 772"/>
                <a:gd name="T28" fmla="*/ 123 w 698"/>
                <a:gd name="T29" fmla="*/ 55 h 772"/>
                <a:gd name="T30" fmla="*/ 516 w 698"/>
                <a:gd name="T31" fmla="*/ 55 h 772"/>
                <a:gd name="T32" fmla="*/ 542 w 698"/>
                <a:gd name="T33" fmla="*/ 60 h 772"/>
                <a:gd name="T34" fmla="*/ 575 w 698"/>
                <a:gd name="T35" fmla="*/ 85 h 772"/>
                <a:gd name="T36" fmla="*/ 590 w 698"/>
                <a:gd name="T37" fmla="*/ 123 h 772"/>
                <a:gd name="T38" fmla="*/ 643 w 698"/>
                <a:gd name="T39" fmla="*/ 731 h 772"/>
                <a:gd name="T40" fmla="*/ 698 w 698"/>
                <a:gd name="T41" fmla="*/ 727 h 772"/>
                <a:gd name="T42" fmla="*/ 698 w 698"/>
                <a:gd name="T43" fmla="*/ 72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8" h="772">
                  <a:moveTo>
                    <a:pt x="698" y="727"/>
                  </a:moveTo>
                  <a:cubicBezTo>
                    <a:pt x="644" y="118"/>
                    <a:pt x="644" y="118"/>
                    <a:pt x="644" y="118"/>
                  </a:cubicBezTo>
                  <a:cubicBezTo>
                    <a:pt x="643" y="102"/>
                    <a:pt x="638" y="86"/>
                    <a:pt x="631" y="72"/>
                  </a:cubicBezTo>
                  <a:cubicBezTo>
                    <a:pt x="620" y="51"/>
                    <a:pt x="604" y="33"/>
                    <a:pt x="584" y="20"/>
                  </a:cubicBezTo>
                  <a:cubicBezTo>
                    <a:pt x="564" y="8"/>
                    <a:pt x="541" y="0"/>
                    <a:pt x="516" y="0"/>
                  </a:cubicBezTo>
                  <a:cubicBezTo>
                    <a:pt x="123" y="0"/>
                    <a:pt x="123" y="0"/>
                    <a:pt x="123" y="0"/>
                  </a:cubicBezTo>
                  <a:cubicBezTo>
                    <a:pt x="106" y="0"/>
                    <a:pt x="90" y="4"/>
                    <a:pt x="76" y="10"/>
                  </a:cubicBezTo>
                  <a:cubicBezTo>
                    <a:pt x="54" y="19"/>
                    <a:pt x="36" y="34"/>
                    <a:pt x="23" y="53"/>
                  </a:cubicBezTo>
                  <a:cubicBezTo>
                    <a:pt x="10" y="73"/>
                    <a:pt x="2" y="96"/>
                    <a:pt x="2" y="121"/>
                  </a:cubicBezTo>
                  <a:cubicBezTo>
                    <a:pt x="0" y="772"/>
                    <a:pt x="0" y="772"/>
                    <a:pt x="0" y="772"/>
                  </a:cubicBezTo>
                  <a:cubicBezTo>
                    <a:pt x="55" y="772"/>
                    <a:pt x="55" y="772"/>
                    <a:pt x="55" y="772"/>
                  </a:cubicBezTo>
                  <a:cubicBezTo>
                    <a:pt x="57" y="121"/>
                    <a:pt x="57" y="121"/>
                    <a:pt x="57" y="121"/>
                  </a:cubicBezTo>
                  <a:cubicBezTo>
                    <a:pt x="57" y="112"/>
                    <a:pt x="59" y="103"/>
                    <a:pt x="62" y="95"/>
                  </a:cubicBezTo>
                  <a:cubicBezTo>
                    <a:pt x="67" y="84"/>
                    <a:pt x="76" y="73"/>
                    <a:pt x="86" y="66"/>
                  </a:cubicBezTo>
                  <a:cubicBezTo>
                    <a:pt x="97" y="59"/>
                    <a:pt x="109" y="55"/>
                    <a:pt x="123" y="55"/>
                  </a:cubicBezTo>
                  <a:cubicBezTo>
                    <a:pt x="516" y="55"/>
                    <a:pt x="516" y="55"/>
                    <a:pt x="516" y="55"/>
                  </a:cubicBezTo>
                  <a:cubicBezTo>
                    <a:pt x="525" y="55"/>
                    <a:pt x="534" y="57"/>
                    <a:pt x="542" y="60"/>
                  </a:cubicBezTo>
                  <a:cubicBezTo>
                    <a:pt x="555" y="65"/>
                    <a:pt x="566" y="74"/>
                    <a:pt x="575" y="85"/>
                  </a:cubicBezTo>
                  <a:cubicBezTo>
                    <a:pt x="583" y="96"/>
                    <a:pt x="589" y="109"/>
                    <a:pt x="590" y="123"/>
                  </a:cubicBezTo>
                  <a:cubicBezTo>
                    <a:pt x="643" y="731"/>
                    <a:pt x="643" y="731"/>
                    <a:pt x="643" y="731"/>
                  </a:cubicBezTo>
                  <a:cubicBezTo>
                    <a:pt x="698" y="727"/>
                    <a:pt x="698" y="727"/>
                    <a:pt x="698" y="727"/>
                  </a:cubicBezTo>
                  <a:cubicBezTo>
                    <a:pt x="698" y="727"/>
                    <a:pt x="698" y="727"/>
                    <a:pt x="698" y="727"/>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8" name="iṩḻidê"/>
            <p:cNvSpPr/>
            <p:nvPr/>
          </p:nvSpPr>
          <p:spPr bwMode="auto">
            <a:xfrm>
              <a:off x="7949120" y="3905582"/>
              <a:ext cx="1729454" cy="354992"/>
            </a:xfrm>
            <a:custGeom>
              <a:avLst/>
              <a:gdLst>
                <a:gd name="T0" fmla="*/ 380 w 380"/>
                <a:gd name="T1" fmla="*/ 60 h 78"/>
                <a:gd name="T2" fmla="*/ 279 w 380"/>
                <a:gd name="T3" fmla="*/ 0 h 78"/>
                <a:gd name="T4" fmla="*/ 0 w 380"/>
                <a:gd name="T5" fmla="*/ 0 h 78"/>
                <a:gd name="T6" fmla="*/ 66 w 380"/>
                <a:gd name="T7" fmla="*/ 78 h 78"/>
                <a:gd name="T8" fmla="*/ 380 w 380"/>
                <a:gd name="T9" fmla="*/ 60 h 78"/>
              </a:gdLst>
              <a:ahLst/>
              <a:cxnLst>
                <a:cxn ang="0">
                  <a:pos x="T0" y="T1"/>
                </a:cxn>
                <a:cxn ang="0">
                  <a:pos x="T2" y="T3"/>
                </a:cxn>
                <a:cxn ang="0">
                  <a:pos x="T4" y="T5"/>
                </a:cxn>
                <a:cxn ang="0">
                  <a:pos x="T6" y="T7"/>
                </a:cxn>
                <a:cxn ang="0">
                  <a:pos x="T8" y="T9"/>
                </a:cxn>
              </a:cxnLst>
              <a:rect l="0" t="0" r="r" b="b"/>
              <a:pathLst>
                <a:path w="380" h="78">
                  <a:moveTo>
                    <a:pt x="380" y="60"/>
                  </a:moveTo>
                  <a:lnTo>
                    <a:pt x="279" y="0"/>
                  </a:lnTo>
                  <a:lnTo>
                    <a:pt x="0" y="0"/>
                  </a:lnTo>
                  <a:lnTo>
                    <a:pt x="66" y="78"/>
                  </a:lnTo>
                  <a:lnTo>
                    <a:pt x="380" y="60"/>
                  </a:lnTo>
                  <a:close/>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9" name="í$ļîḑé"/>
            <p:cNvSpPr/>
            <p:nvPr/>
          </p:nvSpPr>
          <p:spPr bwMode="auto">
            <a:xfrm>
              <a:off x="7949120" y="3905582"/>
              <a:ext cx="1729454" cy="354992"/>
            </a:xfrm>
            <a:custGeom>
              <a:avLst/>
              <a:gdLst>
                <a:gd name="T0" fmla="*/ 380 w 380"/>
                <a:gd name="T1" fmla="*/ 60 h 78"/>
                <a:gd name="T2" fmla="*/ 279 w 380"/>
                <a:gd name="T3" fmla="*/ 0 h 78"/>
                <a:gd name="T4" fmla="*/ 0 w 380"/>
                <a:gd name="T5" fmla="*/ 0 h 78"/>
                <a:gd name="T6" fmla="*/ 66 w 380"/>
                <a:gd name="T7" fmla="*/ 78 h 78"/>
                <a:gd name="T8" fmla="*/ 380 w 380"/>
                <a:gd name="T9" fmla="*/ 60 h 78"/>
              </a:gdLst>
              <a:ahLst/>
              <a:cxnLst>
                <a:cxn ang="0">
                  <a:pos x="T0" y="T1"/>
                </a:cxn>
                <a:cxn ang="0">
                  <a:pos x="T2" y="T3"/>
                </a:cxn>
                <a:cxn ang="0">
                  <a:pos x="T4" y="T5"/>
                </a:cxn>
                <a:cxn ang="0">
                  <a:pos x="T6" y="T7"/>
                </a:cxn>
                <a:cxn ang="0">
                  <a:pos x="T8" y="T9"/>
                </a:cxn>
              </a:cxnLst>
              <a:rect l="0" t="0" r="r" b="b"/>
              <a:pathLst>
                <a:path w="380" h="78">
                  <a:moveTo>
                    <a:pt x="380" y="60"/>
                  </a:moveTo>
                  <a:lnTo>
                    <a:pt x="279" y="0"/>
                  </a:lnTo>
                  <a:lnTo>
                    <a:pt x="0" y="0"/>
                  </a:lnTo>
                  <a:lnTo>
                    <a:pt x="66" y="78"/>
                  </a:lnTo>
                  <a:lnTo>
                    <a:pt x="38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0" name="ï$ḷíďe"/>
            <p:cNvSpPr/>
            <p:nvPr/>
          </p:nvSpPr>
          <p:spPr bwMode="auto">
            <a:xfrm>
              <a:off x="8467956" y="4142244"/>
              <a:ext cx="1397217" cy="1542851"/>
            </a:xfrm>
            <a:custGeom>
              <a:avLst/>
              <a:gdLst>
                <a:gd name="T0" fmla="*/ 698 w 698"/>
                <a:gd name="T1" fmla="*/ 727 h 772"/>
                <a:gd name="T2" fmla="*/ 644 w 698"/>
                <a:gd name="T3" fmla="*/ 118 h 772"/>
                <a:gd name="T4" fmla="*/ 631 w 698"/>
                <a:gd name="T5" fmla="*/ 72 h 772"/>
                <a:gd name="T6" fmla="*/ 584 w 698"/>
                <a:gd name="T7" fmla="*/ 20 h 772"/>
                <a:gd name="T8" fmla="*/ 515 w 698"/>
                <a:gd name="T9" fmla="*/ 0 h 772"/>
                <a:gd name="T10" fmla="*/ 123 w 698"/>
                <a:gd name="T11" fmla="*/ 0 h 772"/>
                <a:gd name="T12" fmla="*/ 76 w 698"/>
                <a:gd name="T13" fmla="*/ 10 h 772"/>
                <a:gd name="T14" fmla="*/ 23 w 698"/>
                <a:gd name="T15" fmla="*/ 53 h 772"/>
                <a:gd name="T16" fmla="*/ 2 w 698"/>
                <a:gd name="T17" fmla="*/ 121 h 772"/>
                <a:gd name="T18" fmla="*/ 0 w 698"/>
                <a:gd name="T19" fmla="*/ 772 h 772"/>
                <a:gd name="T20" fmla="*/ 55 w 698"/>
                <a:gd name="T21" fmla="*/ 772 h 772"/>
                <a:gd name="T22" fmla="*/ 57 w 698"/>
                <a:gd name="T23" fmla="*/ 121 h 772"/>
                <a:gd name="T24" fmla="*/ 62 w 698"/>
                <a:gd name="T25" fmla="*/ 95 h 772"/>
                <a:gd name="T26" fmla="*/ 86 w 698"/>
                <a:gd name="T27" fmla="*/ 66 h 772"/>
                <a:gd name="T28" fmla="*/ 123 w 698"/>
                <a:gd name="T29" fmla="*/ 55 h 772"/>
                <a:gd name="T30" fmla="*/ 515 w 698"/>
                <a:gd name="T31" fmla="*/ 55 h 772"/>
                <a:gd name="T32" fmla="*/ 542 w 698"/>
                <a:gd name="T33" fmla="*/ 60 h 772"/>
                <a:gd name="T34" fmla="*/ 575 w 698"/>
                <a:gd name="T35" fmla="*/ 85 h 772"/>
                <a:gd name="T36" fmla="*/ 590 w 698"/>
                <a:gd name="T37" fmla="*/ 123 h 772"/>
                <a:gd name="T38" fmla="*/ 643 w 698"/>
                <a:gd name="T39" fmla="*/ 732 h 772"/>
                <a:gd name="T40" fmla="*/ 698 w 698"/>
                <a:gd name="T41" fmla="*/ 727 h 772"/>
                <a:gd name="T42" fmla="*/ 698 w 698"/>
                <a:gd name="T43" fmla="*/ 72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8" h="772">
                  <a:moveTo>
                    <a:pt x="698" y="727"/>
                  </a:moveTo>
                  <a:cubicBezTo>
                    <a:pt x="644" y="118"/>
                    <a:pt x="644" y="118"/>
                    <a:pt x="644" y="118"/>
                  </a:cubicBezTo>
                  <a:cubicBezTo>
                    <a:pt x="643" y="102"/>
                    <a:pt x="638" y="86"/>
                    <a:pt x="631" y="72"/>
                  </a:cubicBezTo>
                  <a:cubicBezTo>
                    <a:pt x="620" y="51"/>
                    <a:pt x="603" y="33"/>
                    <a:pt x="584" y="20"/>
                  </a:cubicBezTo>
                  <a:cubicBezTo>
                    <a:pt x="564" y="8"/>
                    <a:pt x="540" y="0"/>
                    <a:pt x="515" y="0"/>
                  </a:cubicBezTo>
                  <a:cubicBezTo>
                    <a:pt x="123" y="0"/>
                    <a:pt x="123" y="0"/>
                    <a:pt x="123" y="0"/>
                  </a:cubicBezTo>
                  <a:cubicBezTo>
                    <a:pt x="106" y="0"/>
                    <a:pt x="90" y="4"/>
                    <a:pt x="76" y="10"/>
                  </a:cubicBezTo>
                  <a:cubicBezTo>
                    <a:pt x="54" y="19"/>
                    <a:pt x="36" y="34"/>
                    <a:pt x="23" y="53"/>
                  </a:cubicBezTo>
                  <a:cubicBezTo>
                    <a:pt x="10" y="73"/>
                    <a:pt x="2" y="96"/>
                    <a:pt x="2" y="121"/>
                  </a:cubicBezTo>
                  <a:cubicBezTo>
                    <a:pt x="0" y="772"/>
                    <a:pt x="0" y="772"/>
                    <a:pt x="0" y="772"/>
                  </a:cubicBezTo>
                  <a:cubicBezTo>
                    <a:pt x="55" y="772"/>
                    <a:pt x="55" y="772"/>
                    <a:pt x="55" y="772"/>
                  </a:cubicBezTo>
                  <a:cubicBezTo>
                    <a:pt x="57" y="121"/>
                    <a:pt x="57" y="121"/>
                    <a:pt x="57" y="121"/>
                  </a:cubicBezTo>
                  <a:cubicBezTo>
                    <a:pt x="57" y="112"/>
                    <a:pt x="58" y="103"/>
                    <a:pt x="62" y="95"/>
                  </a:cubicBezTo>
                  <a:cubicBezTo>
                    <a:pt x="67" y="84"/>
                    <a:pt x="75" y="73"/>
                    <a:pt x="86" y="66"/>
                  </a:cubicBezTo>
                  <a:cubicBezTo>
                    <a:pt x="96" y="59"/>
                    <a:pt x="109" y="55"/>
                    <a:pt x="123" y="55"/>
                  </a:cubicBezTo>
                  <a:cubicBezTo>
                    <a:pt x="515" y="55"/>
                    <a:pt x="515" y="55"/>
                    <a:pt x="515" y="55"/>
                  </a:cubicBezTo>
                  <a:cubicBezTo>
                    <a:pt x="525" y="55"/>
                    <a:pt x="533" y="57"/>
                    <a:pt x="542" y="60"/>
                  </a:cubicBezTo>
                  <a:cubicBezTo>
                    <a:pt x="555" y="65"/>
                    <a:pt x="566" y="74"/>
                    <a:pt x="575" y="85"/>
                  </a:cubicBezTo>
                  <a:cubicBezTo>
                    <a:pt x="583" y="96"/>
                    <a:pt x="588" y="109"/>
                    <a:pt x="590" y="123"/>
                  </a:cubicBezTo>
                  <a:cubicBezTo>
                    <a:pt x="643" y="732"/>
                    <a:pt x="643" y="732"/>
                    <a:pt x="643" y="732"/>
                  </a:cubicBezTo>
                  <a:cubicBezTo>
                    <a:pt x="698" y="727"/>
                    <a:pt x="698" y="727"/>
                    <a:pt x="698" y="727"/>
                  </a:cubicBezTo>
                  <a:cubicBezTo>
                    <a:pt x="698" y="727"/>
                    <a:pt x="698" y="727"/>
                    <a:pt x="698" y="727"/>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1" name="íṡliḍe"/>
            <p:cNvSpPr/>
            <p:nvPr/>
          </p:nvSpPr>
          <p:spPr bwMode="auto">
            <a:xfrm>
              <a:off x="7735214" y="5243630"/>
              <a:ext cx="942097" cy="741843"/>
            </a:xfrm>
            <a:custGeom>
              <a:avLst/>
              <a:gdLst>
                <a:gd name="T0" fmla="*/ 429 w 471"/>
                <a:gd name="T1" fmla="*/ 70 h 372"/>
                <a:gd name="T2" fmla="*/ 442 w 471"/>
                <a:gd name="T3" fmla="*/ 78 h 372"/>
                <a:gd name="T4" fmla="*/ 444 w 471"/>
                <a:gd name="T5" fmla="*/ 89 h 372"/>
                <a:gd name="T6" fmla="*/ 440 w 471"/>
                <a:gd name="T7" fmla="*/ 295 h 372"/>
                <a:gd name="T8" fmla="*/ 406 w 471"/>
                <a:gd name="T9" fmla="*/ 310 h 372"/>
                <a:gd name="T10" fmla="*/ 286 w 471"/>
                <a:gd name="T11" fmla="*/ 344 h 372"/>
                <a:gd name="T12" fmla="*/ 17 w 471"/>
                <a:gd name="T13" fmla="*/ 306 h 372"/>
                <a:gd name="T14" fmla="*/ 91 w 471"/>
                <a:gd name="T15" fmla="*/ 220 h 372"/>
                <a:gd name="T16" fmla="*/ 242 w 471"/>
                <a:gd name="T17" fmla="*/ 147 h 372"/>
                <a:gd name="T18" fmla="*/ 343 w 471"/>
                <a:gd name="T19" fmla="*/ 27 h 372"/>
                <a:gd name="T20" fmla="*/ 413 w 471"/>
                <a:gd name="T21" fmla="*/ 74 h 372"/>
                <a:gd name="T22" fmla="*/ 409 w 471"/>
                <a:gd name="T23" fmla="*/ 89 h 372"/>
                <a:gd name="T24" fmla="*/ 450 w 471"/>
                <a:gd name="T25" fmla="*/ 91 h 372"/>
                <a:gd name="T26" fmla="*/ 429 w 471"/>
                <a:gd name="T27" fmla="*/ 7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1" h="372">
                  <a:moveTo>
                    <a:pt x="429" y="70"/>
                  </a:moveTo>
                  <a:cubicBezTo>
                    <a:pt x="437" y="61"/>
                    <a:pt x="441" y="70"/>
                    <a:pt x="442" y="78"/>
                  </a:cubicBezTo>
                  <a:cubicBezTo>
                    <a:pt x="444" y="84"/>
                    <a:pt x="444" y="91"/>
                    <a:pt x="444" y="89"/>
                  </a:cubicBezTo>
                  <a:cubicBezTo>
                    <a:pt x="443" y="44"/>
                    <a:pt x="471" y="215"/>
                    <a:pt x="440" y="295"/>
                  </a:cubicBezTo>
                  <a:cubicBezTo>
                    <a:pt x="440" y="295"/>
                    <a:pt x="441" y="302"/>
                    <a:pt x="406" y="310"/>
                  </a:cubicBezTo>
                  <a:cubicBezTo>
                    <a:pt x="371" y="318"/>
                    <a:pt x="354" y="315"/>
                    <a:pt x="286" y="344"/>
                  </a:cubicBezTo>
                  <a:cubicBezTo>
                    <a:pt x="218" y="372"/>
                    <a:pt x="34" y="354"/>
                    <a:pt x="17" y="306"/>
                  </a:cubicBezTo>
                  <a:cubicBezTo>
                    <a:pt x="0" y="259"/>
                    <a:pt x="23" y="232"/>
                    <a:pt x="91" y="220"/>
                  </a:cubicBezTo>
                  <a:cubicBezTo>
                    <a:pt x="159" y="208"/>
                    <a:pt x="215" y="170"/>
                    <a:pt x="242" y="147"/>
                  </a:cubicBezTo>
                  <a:cubicBezTo>
                    <a:pt x="268" y="123"/>
                    <a:pt x="322" y="54"/>
                    <a:pt x="343" y="27"/>
                  </a:cubicBezTo>
                  <a:cubicBezTo>
                    <a:pt x="365" y="0"/>
                    <a:pt x="421" y="52"/>
                    <a:pt x="413" y="74"/>
                  </a:cubicBezTo>
                  <a:cubicBezTo>
                    <a:pt x="405" y="97"/>
                    <a:pt x="409" y="89"/>
                    <a:pt x="409" y="89"/>
                  </a:cubicBezTo>
                  <a:cubicBezTo>
                    <a:pt x="409" y="89"/>
                    <a:pt x="429" y="98"/>
                    <a:pt x="450" y="91"/>
                  </a:cubicBezTo>
                  <a:cubicBezTo>
                    <a:pt x="471" y="84"/>
                    <a:pt x="429" y="70"/>
                    <a:pt x="429" y="70"/>
                  </a:cubicBezTo>
                </a:path>
              </a:pathLst>
            </a:custGeom>
            <a:solidFill>
              <a:srgbClr val="36353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2" name="iṡľïďê"/>
            <p:cNvSpPr/>
            <p:nvPr/>
          </p:nvSpPr>
          <p:spPr bwMode="auto">
            <a:xfrm>
              <a:off x="7999183" y="5175363"/>
              <a:ext cx="600758" cy="687229"/>
            </a:xfrm>
            <a:custGeom>
              <a:avLst/>
              <a:gdLst>
                <a:gd name="T0" fmla="*/ 24 w 302"/>
                <a:gd name="T1" fmla="*/ 258 h 343"/>
                <a:gd name="T2" fmla="*/ 52 w 302"/>
                <a:gd name="T3" fmla="*/ 342 h 343"/>
                <a:gd name="T4" fmla="*/ 61 w 302"/>
                <a:gd name="T5" fmla="*/ 341 h 343"/>
                <a:gd name="T6" fmla="*/ 66 w 302"/>
                <a:gd name="T7" fmla="*/ 312 h 343"/>
                <a:gd name="T8" fmla="*/ 175 w 302"/>
                <a:gd name="T9" fmla="*/ 216 h 343"/>
                <a:gd name="T10" fmla="*/ 227 w 302"/>
                <a:gd name="T11" fmla="*/ 169 h 343"/>
                <a:gd name="T12" fmla="*/ 266 w 302"/>
                <a:gd name="T13" fmla="*/ 74 h 343"/>
                <a:gd name="T14" fmla="*/ 273 w 302"/>
                <a:gd name="T15" fmla="*/ 66 h 343"/>
                <a:gd name="T16" fmla="*/ 274 w 302"/>
                <a:gd name="T17" fmla="*/ 66 h 343"/>
                <a:gd name="T18" fmla="*/ 274 w 302"/>
                <a:gd name="T19" fmla="*/ 66 h 343"/>
                <a:gd name="T20" fmla="*/ 274 w 302"/>
                <a:gd name="T21" fmla="*/ 65 h 343"/>
                <a:gd name="T22" fmla="*/ 274 w 302"/>
                <a:gd name="T23" fmla="*/ 65 h 343"/>
                <a:gd name="T24" fmla="*/ 274 w 302"/>
                <a:gd name="T25" fmla="*/ 66 h 343"/>
                <a:gd name="T26" fmla="*/ 274 w 302"/>
                <a:gd name="T27" fmla="*/ 66 h 343"/>
                <a:gd name="T28" fmla="*/ 299 w 302"/>
                <a:gd name="T29" fmla="*/ 67 h 343"/>
                <a:gd name="T30" fmla="*/ 302 w 302"/>
                <a:gd name="T31" fmla="*/ 48 h 343"/>
                <a:gd name="T32" fmla="*/ 271 w 302"/>
                <a:gd name="T33" fmla="*/ 10 h 343"/>
                <a:gd name="T34" fmla="*/ 227 w 302"/>
                <a:gd name="T35" fmla="*/ 2 h 343"/>
                <a:gd name="T36" fmla="*/ 225 w 302"/>
                <a:gd name="T37" fmla="*/ 17 h 343"/>
                <a:gd name="T38" fmla="*/ 240 w 302"/>
                <a:gd name="T39" fmla="*/ 9 h 343"/>
                <a:gd name="T40" fmla="*/ 282 w 302"/>
                <a:gd name="T41" fmla="*/ 30 h 343"/>
                <a:gd name="T42" fmla="*/ 293 w 302"/>
                <a:gd name="T43" fmla="*/ 48 h 343"/>
                <a:gd name="T44" fmla="*/ 290 w 302"/>
                <a:gd name="T45" fmla="*/ 66 h 343"/>
                <a:gd name="T46" fmla="*/ 295 w 302"/>
                <a:gd name="T47" fmla="*/ 61 h 343"/>
                <a:gd name="T48" fmla="*/ 274 w 302"/>
                <a:gd name="T49" fmla="*/ 56 h 343"/>
                <a:gd name="T50" fmla="*/ 262 w 302"/>
                <a:gd name="T51" fmla="*/ 64 h 343"/>
                <a:gd name="T52" fmla="*/ 235 w 302"/>
                <a:gd name="T53" fmla="*/ 125 h 343"/>
                <a:gd name="T54" fmla="*/ 207 w 302"/>
                <a:gd name="T55" fmla="*/ 179 h 343"/>
                <a:gd name="T56" fmla="*/ 90 w 302"/>
                <a:gd name="T57" fmla="*/ 269 h 343"/>
                <a:gd name="T58" fmla="*/ 51 w 302"/>
                <a:gd name="T59" fmla="*/ 333 h 343"/>
                <a:gd name="T60" fmla="*/ 61 w 302"/>
                <a:gd name="T61" fmla="*/ 342 h 343"/>
                <a:gd name="T62" fmla="*/ 30 w 302"/>
                <a:gd name="T63" fmla="*/ 251 h 343"/>
                <a:gd name="T64" fmla="*/ 0 w 302"/>
                <a:gd name="T65" fmla="*/ 24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2" h="343">
                  <a:moveTo>
                    <a:pt x="0" y="248"/>
                  </a:moveTo>
                  <a:cubicBezTo>
                    <a:pt x="10" y="249"/>
                    <a:pt x="18" y="253"/>
                    <a:pt x="24" y="258"/>
                  </a:cubicBezTo>
                  <a:cubicBezTo>
                    <a:pt x="33" y="266"/>
                    <a:pt x="39" y="278"/>
                    <a:pt x="44" y="293"/>
                  </a:cubicBezTo>
                  <a:cubicBezTo>
                    <a:pt x="48" y="308"/>
                    <a:pt x="50" y="325"/>
                    <a:pt x="52" y="342"/>
                  </a:cubicBezTo>
                  <a:cubicBezTo>
                    <a:pt x="56" y="342"/>
                    <a:pt x="56" y="342"/>
                    <a:pt x="56" y="342"/>
                  </a:cubicBezTo>
                  <a:cubicBezTo>
                    <a:pt x="61" y="341"/>
                    <a:pt x="61" y="341"/>
                    <a:pt x="61" y="341"/>
                  </a:cubicBezTo>
                  <a:cubicBezTo>
                    <a:pt x="60" y="338"/>
                    <a:pt x="60" y="336"/>
                    <a:pt x="60" y="333"/>
                  </a:cubicBezTo>
                  <a:cubicBezTo>
                    <a:pt x="60" y="327"/>
                    <a:pt x="62" y="320"/>
                    <a:pt x="66" y="312"/>
                  </a:cubicBezTo>
                  <a:cubicBezTo>
                    <a:pt x="73" y="300"/>
                    <a:pt x="85" y="286"/>
                    <a:pt x="100" y="273"/>
                  </a:cubicBezTo>
                  <a:cubicBezTo>
                    <a:pt x="122" y="253"/>
                    <a:pt x="150" y="234"/>
                    <a:pt x="175" y="216"/>
                  </a:cubicBezTo>
                  <a:cubicBezTo>
                    <a:pt x="187" y="207"/>
                    <a:pt x="198" y="199"/>
                    <a:pt x="207" y="191"/>
                  </a:cubicBezTo>
                  <a:cubicBezTo>
                    <a:pt x="216" y="183"/>
                    <a:pt x="223" y="176"/>
                    <a:pt x="227" y="169"/>
                  </a:cubicBezTo>
                  <a:cubicBezTo>
                    <a:pt x="237" y="150"/>
                    <a:pt x="246" y="123"/>
                    <a:pt x="254" y="101"/>
                  </a:cubicBezTo>
                  <a:cubicBezTo>
                    <a:pt x="259" y="91"/>
                    <a:pt x="263" y="81"/>
                    <a:pt x="266" y="74"/>
                  </a:cubicBezTo>
                  <a:cubicBezTo>
                    <a:pt x="268" y="71"/>
                    <a:pt x="270" y="69"/>
                    <a:pt x="272" y="67"/>
                  </a:cubicBezTo>
                  <a:cubicBezTo>
                    <a:pt x="272" y="66"/>
                    <a:pt x="273" y="66"/>
                    <a:pt x="273" y="66"/>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74" y="65"/>
                    <a:pt x="274" y="65"/>
                    <a:pt x="274" y="65"/>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82" y="69"/>
                    <a:pt x="289" y="70"/>
                    <a:pt x="294" y="71"/>
                  </a:cubicBezTo>
                  <a:cubicBezTo>
                    <a:pt x="299" y="67"/>
                    <a:pt x="299" y="67"/>
                    <a:pt x="299" y="67"/>
                  </a:cubicBezTo>
                  <a:cubicBezTo>
                    <a:pt x="299" y="65"/>
                    <a:pt x="300" y="61"/>
                    <a:pt x="302" y="52"/>
                  </a:cubicBezTo>
                  <a:cubicBezTo>
                    <a:pt x="302" y="51"/>
                    <a:pt x="302" y="50"/>
                    <a:pt x="302" y="48"/>
                  </a:cubicBezTo>
                  <a:cubicBezTo>
                    <a:pt x="302" y="42"/>
                    <a:pt x="299" y="37"/>
                    <a:pt x="296" y="31"/>
                  </a:cubicBezTo>
                  <a:cubicBezTo>
                    <a:pt x="290" y="23"/>
                    <a:pt x="281" y="15"/>
                    <a:pt x="271" y="10"/>
                  </a:cubicBezTo>
                  <a:cubicBezTo>
                    <a:pt x="261" y="4"/>
                    <a:pt x="250" y="0"/>
                    <a:pt x="240" y="0"/>
                  </a:cubicBezTo>
                  <a:cubicBezTo>
                    <a:pt x="235" y="0"/>
                    <a:pt x="231" y="0"/>
                    <a:pt x="227" y="2"/>
                  </a:cubicBezTo>
                  <a:cubicBezTo>
                    <a:pt x="223" y="4"/>
                    <a:pt x="219" y="8"/>
                    <a:pt x="217" y="12"/>
                  </a:cubicBezTo>
                  <a:cubicBezTo>
                    <a:pt x="225" y="17"/>
                    <a:pt x="225" y="17"/>
                    <a:pt x="225" y="17"/>
                  </a:cubicBezTo>
                  <a:cubicBezTo>
                    <a:pt x="227" y="14"/>
                    <a:pt x="229" y="12"/>
                    <a:pt x="231" y="11"/>
                  </a:cubicBezTo>
                  <a:cubicBezTo>
                    <a:pt x="234" y="10"/>
                    <a:pt x="237" y="9"/>
                    <a:pt x="240" y="9"/>
                  </a:cubicBezTo>
                  <a:cubicBezTo>
                    <a:pt x="245" y="9"/>
                    <a:pt x="251" y="10"/>
                    <a:pt x="257" y="13"/>
                  </a:cubicBezTo>
                  <a:cubicBezTo>
                    <a:pt x="266" y="17"/>
                    <a:pt x="276" y="23"/>
                    <a:pt x="282" y="30"/>
                  </a:cubicBezTo>
                  <a:cubicBezTo>
                    <a:pt x="286" y="33"/>
                    <a:pt x="288" y="37"/>
                    <a:pt x="290" y="40"/>
                  </a:cubicBezTo>
                  <a:cubicBezTo>
                    <a:pt x="292" y="43"/>
                    <a:pt x="293" y="46"/>
                    <a:pt x="293" y="48"/>
                  </a:cubicBezTo>
                  <a:cubicBezTo>
                    <a:pt x="293" y="49"/>
                    <a:pt x="293" y="50"/>
                    <a:pt x="293" y="50"/>
                  </a:cubicBezTo>
                  <a:cubicBezTo>
                    <a:pt x="291" y="59"/>
                    <a:pt x="290" y="63"/>
                    <a:pt x="290" y="66"/>
                  </a:cubicBezTo>
                  <a:cubicBezTo>
                    <a:pt x="295" y="66"/>
                    <a:pt x="295" y="66"/>
                    <a:pt x="295" y="66"/>
                  </a:cubicBezTo>
                  <a:cubicBezTo>
                    <a:pt x="295" y="61"/>
                    <a:pt x="295" y="61"/>
                    <a:pt x="295" y="61"/>
                  </a:cubicBezTo>
                  <a:cubicBezTo>
                    <a:pt x="291" y="61"/>
                    <a:pt x="284" y="60"/>
                    <a:pt x="277" y="57"/>
                  </a:cubicBezTo>
                  <a:cubicBezTo>
                    <a:pt x="276" y="56"/>
                    <a:pt x="275" y="56"/>
                    <a:pt x="274" y="56"/>
                  </a:cubicBezTo>
                  <a:cubicBezTo>
                    <a:pt x="272" y="56"/>
                    <a:pt x="270" y="57"/>
                    <a:pt x="269" y="58"/>
                  </a:cubicBezTo>
                  <a:cubicBezTo>
                    <a:pt x="266" y="59"/>
                    <a:pt x="264" y="61"/>
                    <a:pt x="262" y="64"/>
                  </a:cubicBezTo>
                  <a:cubicBezTo>
                    <a:pt x="258" y="69"/>
                    <a:pt x="255" y="76"/>
                    <a:pt x="252" y="84"/>
                  </a:cubicBezTo>
                  <a:cubicBezTo>
                    <a:pt x="246" y="95"/>
                    <a:pt x="241" y="110"/>
                    <a:pt x="235" y="125"/>
                  </a:cubicBezTo>
                  <a:cubicBezTo>
                    <a:pt x="230" y="139"/>
                    <a:pt x="224" y="154"/>
                    <a:pt x="218" y="165"/>
                  </a:cubicBezTo>
                  <a:cubicBezTo>
                    <a:pt x="216" y="169"/>
                    <a:pt x="212" y="174"/>
                    <a:pt x="207" y="179"/>
                  </a:cubicBezTo>
                  <a:cubicBezTo>
                    <a:pt x="197" y="188"/>
                    <a:pt x="182" y="199"/>
                    <a:pt x="166" y="211"/>
                  </a:cubicBezTo>
                  <a:cubicBezTo>
                    <a:pt x="141" y="229"/>
                    <a:pt x="113" y="248"/>
                    <a:pt x="90" y="269"/>
                  </a:cubicBezTo>
                  <a:cubicBezTo>
                    <a:pt x="79" y="279"/>
                    <a:pt x="69" y="290"/>
                    <a:pt x="62" y="300"/>
                  </a:cubicBezTo>
                  <a:cubicBezTo>
                    <a:pt x="55" y="311"/>
                    <a:pt x="51" y="322"/>
                    <a:pt x="51" y="333"/>
                  </a:cubicBezTo>
                  <a:cubicBezTo>
                    <a:pt x="51" y="337"/>
                    <a:pt x="51" y="340"/>
                    <a:pt x="52" y="343"/>
                  </a:cubicBezTo>
                  <a:cubicBezTo>
                    <a:pt x="61" y="342"/>
                    <a:pt x="61" y="342"/>
                    <a:pt x="61" y="342"/>
                  </a:cubicBezTo>
                  <a:cubicBezTo>
                    <a:pt x="59" y="318"/>
                    <a:pt x="56" y="294"/>
                    <a:pt x="47" y="275"/>
                  </a:cubicBezTo>
                  <a:cubicBezTo>
                    <a:pt x="43" y="266"/>
                    <a:pt x="38" y="258"/>
                    <a:pt x="30" y="251"/>
                  </a:cubicBezTo>
                  <a:cubicBezTo>
                    <a:pt x="23" y="245"/>
                    <a:pt x="13" y="240"/>
                    <a:pt x="2" y="238"/>
                  </a:cubicBezTo>
                  <a:cubicBezTo>
                    <a:pt x="0" y="248"/>
                    <a:pt x="0" y="248"/>
                    <a:pt x="0" y="248"/>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3" name="isḻïḍé"/>
            <p:cNvSpPr/>
            <p:nvPr/>
          </p:nvSpPr>
          <p:spPr bwMode="auto">
            <a:xfrm>
              <a:off x="8058349" y="5630481"/>
              <a:ext cx="113780" cy="141087"/>
            </a:xfrm>
            <a:custGeom>
              <a:avLst/>
              <a:gdLst>
                <a:gd name="T0" fmla="*/ 57 w 57"/>
                <a:gd name="T1" fmla="*/ 70 h 71"/>
                <a:gd name="T2" fmla="*/ 0 w 57"/>
                <a:gd name="T3" fmla="*/ 0 h 71"/>
              </a:gdLst>
              <a:ahLst/>
              <a:cxnLst>
                <a:cxn ang="0">
                  <a:pos x="T0" y="T1"/>
                </a:cxn>
                <a:cxn ang="0">
                  <a:pos x="T2" y="T3"/>
                </a:cxn>
              </a:cxnLst>
              <a:rect l="0" t="0" r="r" b="b"/>
              <a:pathLst>
                <a:path w="57" h="71">
                  <a:moveTo>
                    <a:pt x="57" y="70"/>
                  </a:moveTo>
                  <a:cubicBezTo>
                    <a:pt x="57" y="71"/>
                    <a:pt x="40" y="5"/>
                    <a:pt x="0" y="0"/>
                  </a:cubicBezTo>
                </a:path>
              </a:pathLst>
            </a:custGeom>
            <a:noFill/>
            <a:ln w="6350" cap="flat">
              <a:solidFill>
                <a:srgbClr val="DBD4DF"/>
              </a:solidFill>
              <a:prstDash val="solid"/>
              <a:bevel/>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4" name="íṧ1ïḋè"/>
            <p:cNvSpPr/>
            <p:nvPr/>
          </p:nvSpPr>
          <p:spPr bwMode="auto">
            <a:xfrm>
              <a:off x="8112963" y="5571316"/>
              <a:ext cx="122882" cy="163843"/>
            </a:xfrm>
            <a:custGeom>
              <a:avLst/>
              <a:gdLst>
                <a:gd name="T0" fmla="*/ 58 w 63"/>
                <a:gd name="T1" fmla="*/ 80 h 80"/>
                <a:gd name="T2" fmla="*/ 58 w 63"/>
                <a:gd name="T3" fmla="*/ 80 h 80"/>
                <a:gd name="T4" fmla="*/ 62 w 63"/>
                <a:gd name="T5" fmla="*/ 77 h 80"/>
                <a:gd name="T6" fmla="*/ 63 w 63"/>
                <a:gd name="T7" fmla="*/ 75 h 80"/>
                <a:gd name="T8" fmla="*/ 63 w 63"/>
                <a:gd name="T9" fmla="*/ 74 h 80"/>
                <a:gd name="T10" fmla="*/ 63 w 63"/>
                <a:gd name="T11" fmla="*/ 74 h 80"/>
                <a:gd name="T12" fmla="*/ 61 w 63"/>
                <a:gd name="T13" fmla="*/ 70 h 80"/>
                <a:gd name="T14" fmla="*/ 44 w 63"/>
                <a:gd name="T15" fmla="*/ 32 h 80"/>
                <a:gd name="T16" fmla="*/ 26 w 63"/>
                <a:gd name="T17" fmla="*/ 12 h 80"/>
                <a:gd name="T18" fmla="*/ 1 w 63"/>
                <a:gd name="T19" fmla="*/ 0 h 80"/>
                <a:gd name="T20" fmla="*/ 0 w 63"/>
                <a:gd name="T21" fmla="*/ 9 h 80"/>
                <a:gd name="T22" fmla="*/ 23 w 63"/>
                <a:gd name="T23" fmla="*/ 21 h 80"/>
                <a:gd name="T24" fmla="*/ 46 w 63"/>
                <a:gd name="T25" fmla="*/ 56 h 80"/>
                <a:gd name="T26" fmla="*/ 52 w 63"/>
                <a:gd name="T27" fmla="*/ 70 h 80"/>
                <a:gd name="T28" fmla="*/ 53 w 63"/>
                <a:gd name="T29" fmla="*/ 75 h 80"/>
                <a:gd name="T30" fmla="*/ 53 w 63"/>
                <a:gd name="T31" fmla="*/ 76 h 80"/>
                <a:gd name="T32" fmla="*/ 53 w 63"/>
                <a:gd name="T33" fmla="*/ 76 h 80"/>
                <a:gd name="T34" fmla="*/ 53 w 63"/>
                <a:gd name="T35" fmla="*/ 76 h 80"/>
                <a:gd name="T36" fmla="*/ 56 w 63"/>
                <a:gd name="T37" fmla="*/ 75 h 80"/>
                <a:gd name="T38" fmla="*/ 53 w 63"/>
                <a:gd name="T39" fmla="*/ 76 h 80"/>
                <a:gd name="T40" fmla="*/ 53 w 63"/>
                <a:gd name="T41" fmla="*/ 76 h 80"/>
                <a:gd name="T42" fmla="*/ 56 w 63"/>
                <a:gd name="T43" fmla="*/ 75 h 80"/>
                <a:gd name="T44" fmla="*/ 53 w 63"/>
                <a:gd name="T45" fmla="*/ 76 h 80"/>
                <a:gd name="T46" fmla="*/ 58 w 63"/>
                <a:gd name="T47" fmla="*/ 75 h 80"/>
                <a:gd name="T48" fmla="*/ 53 w 63"/>
                <a:gd name="T49" fmla="*/ 76 h 80"/>
                <a:gd name="T50" fmla="*/ 53 w 63"/>
                <a:gd name="T51" fmla="*/ 76 h 80"/>
                <a:gd name="T52" fmla="*/ 58 w 63"/>
                <a:gd name="T53" fmla="*/ 75 h 80"/>
                <a:gd name="T54" fmla="*/ 53 w 63"/>
                <a:gd name="T55" fmla="*/ 76 h 80"/>
                <a:gd name="T56" fmla="*/ 58 w 63"/>
                <a:gd name="T57" fmla="*/ 75 h 80"/>
                <a:gd name="T58" fmla="*/ 53 w 63"/>
                <a:gd name="T59" fmla="*/ 75 h 80"/>
                <a:gd name="T60" fmla="*/ 53 w 63"/>
                <a:gd name="T61" fmla="*/ 76 h 80"/>
                <a:gd name="T62" fmla="*/ 58 w 63"/>
                <a:gd name="T63" fmla="*/ 75 h 80"/>
                <a:gd name="T64" fmla="*/ 53 w 63"/>
                <a:gd name="T65" fmla="*/ 75 h 80"/>
                <a:gd name="T66" fmla="*/ 58 w 63"/>
                <a:gd name="T67" fmla="*/ 75 h 80"/>
                <a:gd name="T68" fmla="*/ 54 w 63"/>
                <a:gd name="T69" fmla="*/ 73 h 80"/>
                <a:gd name="T70" fmla="*/ 58 w 63"/>
                <a:gd name="T71" fmla="*/ 75 h 80"/>
                <a:gd name="T72" fmla="*/ 58 w 63"/>
                <a:gd name="T73" fmla="*/ 71 h 80"/>
                <a:gd name="T74" fmla="*/ 58 w 63"/>
                <a:gd name="T75" fmla="*/ 71 h 80"/>
                <a:gd name="T76" fmla="*/ 58 w 63"/>
                <a:gd name="T7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80">
                  <a:moveTo>
                    <a:pt x="58" y="80"/>
                  </a:moveTo>
                  <a:cubicBezTo>
                    <a:pt x="58" y="80"/>
                    <a:pt x="58" y="80"/>
                    <a:pt x="58" y="80"/>
                  </a:cubicBezTo>
                  <a:cubicBezTo>
                    <a:pt x="60" y="80"/>
                    <a:pt x="61" y="79"/>
                    <a:pt x="62" y="77"/>
                  </a:cubicBezTo>
                  <a:cubicBezTo>
                    <a:pt x="62" y="77"/>
                    <a:pt x="63" y="76"/>
                    <a:pt x="63" y="75"/>
                  </a:cubicBezTo>
                  <a:cubicBezTo>
                    <a:pt x="63" y="75"/>
                    <a:pt x="63" y="75"/>
                    <a:pt x="63" y="74"/>
                  </a:cubicBezTo>
                  <a:cubicBezTo>
                    <a:pt x="63" y="74"/>
                    <a:pt x="63" y="74"/>
                    <a:pt x="63" y="74"/>
                  </a:cubicBezTo>
                  <a:cubicBezTo>
                    <a:pt x="62" y="73"/>
                    <a:pt x="62" y="72"/>
                    <a:pt x="61" y="70"/>
                  </a:cubicBezTo>
                  <a:cubicBezTo>
                    <a:pt x="59" y="63"/>
                    <a:pt x="54" y="47"/>
                    <a:pt x="44" y="32"/>
                  </a:cubicBezTo>
                  <a:cubicBezTo>
                    <a:pt x="39" y="25"/>
                    <a:pt x="33" y="17"/>
                    <a:pt x="26" y="12"/>
                  </a:cubicBezTo>
                  <a:cubicBezTo>
                    <a:pt x="19" y="6"/>
                    <a:pt x="11" y="1"/>
                    <a:pt x="1" y="0"/>
                  </a:cubicBezTo>
                  <a:cubicBezTo>
                    <a:pt x="0" y="9"/>
                    <a:pt x="0" y="9"/>
                    <a:pt x="0" y="9"/>
                  </a:cubicBezTo>
                  <a:cubicBezTo>
                    <a:pt x="9" y="11"/>
                    <a:pt x="17" y="15"/>
                    <a:pt x="23" y="21"/>
                  </a:cubicBezTo>
                  <a:cubicBezTo>
                    <a:pt x="34" y="31"/>
                    <a:pt x="41" y="45"/>
                    <a:pt x="46" y="56"/>
                  </a:cubicBezTo>
                  <a:cubicBezTo>
                    <a:pt x="49" y="62"/>
                    <a:pt x="51" y="67"/>
                    <a:pt x="52" y="70"/>
                  </a:cubicBezTo>
                  <a:cubicBezTo>
                    <a:pt x="52" y="72"/>
                    <a:pt x="53" y="74"/>
                    <a:pt x="53" y="75"/>
                  </a:cubicBezTo>
                  <a:cubicBezTo>
                    <a:pt x="53" y="75"/>
                    <a:pt x="53" y="76"/>
                    <a:pt x="53" y="76"/>
                  </a:cubicBezTo>
                  <a:cubicBezTo>
                    <a:pt x="53" y="76"/>
                    <a:pt x="53" y="76"/>
                    <a:pt x="53" y="76"/>
                  </a:cubicBezTo>
                  <a:cubicBezTo>
                    <a:pt x="53" y="76"/>
                    <a:pt x="53" y="76"/>
                    <a:pt x="53" y="76"/>
                  </a:cubicBezTo>
                  <a:cubicBezTo>
                    <a:pt x="56" y="75"/>
                    <a:pt x="56" y="75"/>
                    <a:pt x="56" y="75"/>
                  </a:cubicBezTo>
                  <a:cubicBezTo>
                    <a:pt x="53" y="76"/>
                    <a:pt x="53" y="76"/>
                    <a:pt x="53" y="76"/>
                  </a:cubicBezTo>
                  <a:cubicBezTo>
                    <a:pt x="53" y="76"/>
                    <a:pt x="53" y="76"/>
                    <a:pt x="53" y="76"/>
                  </a:cubicBezTo>
                  <a:cubicBezTo>
                    <a:pt x="56" y="75"/>
                    <a:pt x="56" y="75"/>
                    <a:pt x="56" y="75"/>
                  </a:cubicBezTo>
                  <a:cubicBezTo>
                    <a:pt x="53" y="76"/>
                    <a:pt x="53" y="76"/>
                    <a:pt x="53" y="76"/>
                  </a:cubicBezTo>
                  <a:cubicBezTo>
                    <a:pt x="58" y="75"/>
                    <a:pt x="58" y="75"/>
                    <a:pt x="58" y="75"/>
                  </a:cubicBezTo>
                  <a:cubicBezTo>
                    <a:pt x="53" y="76"/>
                    <a:pt x="53" y="76"/>
                    <a:pt x="53" y="76"/>
                  </a:cubicBezTo>
                  <a:cubicBezTo>
                    <a:pt x="53" y="76"/>
                    <a:pt x="53" y="76"/>
                    <a:pt x="53" y="76"/>
                  </a:cubicBezTo>
                  <a:cubicBezTo>
                    <a:pt x="58" y="75"/>
                    <a:pt x="58" y="75"/>
                    <a:pt x="58" y="75"/>
                  </a:cubicBezTo>
                  <a:cubicBezTo>
                    <a:pt x="53" y="76"/>
                    <a:pt x="53" y="76"/>
                    <a:pt x="53" y="76"/>
                  </a:cubicBezTo>
                  <a:cubicBezTo>
                    <a:pt x="58" y="75"/>
                    <a:pt x="58" y="75"/>
                    <a:pt x="58" y="75"/>
                  </a:cubicBezTo>
                  <a:cubicBezTo>
                    <a:pt x="53" y="75"/>
                    <a:pt x="53" y="75"/>
                    <a:pt x="53" y="75"/>
                  </a:cubicBezTo>
                  <a:cubicBezTo>
                    <a:pt x="53" y="76"/>
                    <a:pt x="53" y="76"/>
                    <a:pt x="53" y="76"/>
                  </a:cubicBezTo>
                  <a:cubicBezTo>
                    <a:pt x="58" y="75"/>
                    <a:pt x="58" y="75"/>
                    <a:pt x="58" y="75"/>
                  </a:cubicBezTo>
                  <a:cubicBezTo>
                    <a:pt x="53" y="75"/>
                    <a:pt x="53" y="75"/>
                    <a:pt x="53" y="75"/>
                  </a:cubicBezTo>
                  <a:cubicBezTo>
                    <a:pt x="58" y="75"/>
                    <a:pt x="58" y="75"/>
                    <a:pt x="58" y="75"/>
                  </a:cubicBezTo>
                  <a:cubicBezTo>
                    <a:pt x="54" y="73"/>
                    <a:pt x="54" y="73"/>
                    <a:pt x="54" y="73"/>
                  </a:cubicBezTo>
                  <a:cubicBezTo>
                    <a:pt x="58" y="75"/>
                    <a:pt x="58" y="75"/>
                    <a:pt x="58" y="75"/>
                  </a:cubicBezTo>
                  <a:cubicBezTo>
                    <a:pt x="58" y="71"/>
                    <a:pt x="58" y="71"/>
                    <a:pt x="58" y="71"/>
                  </a:cubicBezTo>
                  <a:cubicBezTo>
                    <a:pt x="58" y="71"/>
                    <a:pt x="58" y="71"/>
                    <a:pt x="58" y="71"/>
                  </a:cubicBezTo>
                  <a:cubicBezTo>
                    <a:pt x="58" y="80"/>
                    <a:pt x="58" y="80"/>
                    <a:pt x="58" y="80"/>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5" name="ïṣlíḓê"/>
            <p:cNvSpPr/>
            <p:nvPr/>
          </p:nvSpPr>
          <p:spPr bwMode="auto">
            <a:xfrm>
              <a:off x="8181231" y="5525804"/>
              <a:ext cx="122882" cy="159291"/>
            </a:xfrm>
            <a:custGeom>
              <a:avLst/>
              <a:gdLst>
                <a:gd name="T0" fmla="*/ 56 w 62"/>
                <a:gd name="T1" fmla="*/ 79 h 79"/>
                <a:gd name="T2" fmla="*/ 56 w 62"/>
                <a:gd name="T3" fmla="*/ 79 h 79"/>
                <a:gd name="T4" fmla="*/ 56 w 62"/>
                <a:gd name="T5" fmla="*/ 79 h 79"/>
                <a:gd name="T6" fmla="*/ 58 w 62"/>
                <a:gd name="T7" fmla="*/ 75 h 79"/>
                <a:gd name="T8" fmla="*/ 58 w 62"/>
                <a:gd name="T9" fmla="*/ 75 h 79"/>
                <a:gd name="T10" fmla="*/ 53 w 62"/>
                <a:gd name="T11" fmla="*/ 74 h 79"/>
                <a:gd name="T12" fmla="*/ 53 w 62"/>
                <a:gd name="T13" fmla="*/ 74 h 79"/>
                <a:gd name="T14" fmla="*/ 53 w 62"/>
                <a:gd name="T15" fmla="*/ 74 h 79"/>
                <a:gd name="T16" fmla="*/ 58 w 62"/>
                <a:gd name="T17" fmla="*/ 75 h 79"/>
                <a:gd name="T18" fmla="*/ 58 w 62"/>
                <a:gd name="T19" fmla="*/ 75 h 79"/>
                <a:gd name="T20" fmla="*/ 58 w 62"/>
                <a:gd name="T21" fmla="*/ 70 h 79"/>
                <a:gd name="T22" fmla="*/ 58 w 62"/>
                <a:gd name="T23" fmla="*/ 70 h 79"/>
                <a:gd name="T24" fmla="*/ 58 w 62"/>
                <a:gd name="T25" fmla="*/ 75 h 79"/>
                <a:gd name="T26" fmla="*/ 58 w 62"/>
                <a:gd name="T27" fmla="*/ 75 h 79"/>
                <a:gd name="T28" fmla="*/ 61 w 62"/>
                <a:gd name="T29" fmla="*/ 78 h 79"/>
                <a:gd name="T30" fmla="*/ 61 w 62"/>
                <a:gd name="T31" fmla="*/ 78 h 79"/>
                <a:gd name="T32" fmla="*/ 61 w 62"/>
                <a:gd name="T33" fmla="*/ 78 h 79"/>
                <a:gd name="T34" fmla="*/ 58 w 62"/>
                <a:gd name="T35" fmla="*/ 75 h 79"/>
                <a:gd name="T36" fmla="*/ 58 w 62"/>
                <a:gd name="T37" fmla="*/ 75 h 79"/>
                <a:gd name="T38" fmla="*/ 57 w 62"/>
                <a:gd name="T39" fmla="*/ 79 h 79"/>
                <a:gd name="T40" fmla="*/ 57 w 62"/>
                <a:gd name="T41" fmla="*/ 79 h 79"/>
                <a:gd name="T42" fmla="*/ 57 w 62"/>
                <a:gd name="T43" fmla="*/ 79 h 79"/>
                <a:gd name="T44" fmla="*/ 58 w 62"/>
                <a:gd name="T45" fmla="*/ 75 h 79"/>
                <a:gd name="T46" fmla="*/ 58 w 62"/>
                <a:gd name="T47" fmla="*/ 75 h 79"/>
                <a:gd name="T48" fmla="*/ 53 w 62"/>
                <a:gd name="T49" fmla="*/ 75 h 79"/>
                <a:gd name="T50" fmla="*/ 53 w 62"/>
                <a:gd name="T51" fmla="*/ 75 h 79"/>
                <a:gd name="T52" fmla="*/ 61 w 62"/>
                <a:gd name="T53" fmla="*/ 78 h 79"/>
                <a:gd name="T54" fmla="*/ 62 w 62"/>
                <a:gd name="T55" fmla="*/ 74 h 79"/>
                <a:gd name="T56" fmla="*/ 26 w 62"/>
                <a:gd name="T57" fmla="*/ 11 h 79"/>
                <a:gd name="T58" fmla="*/ 23 w 62"/>
                <a:gd name="T59" fmla="*/ 21 h 79"/>
                <a:gd name="T60" fmla="*/ 53 w 62"/>
                <a:gd name="T61" fmla="*/ 74 h 79"/>
                <a:gd name="T62" fmla="*/ 53 w 62"/>
                <a:gd name="T63" fmla="*/ 76 h 79"/>
                <a:gd name="T64" fmla="*/ 53 w 62"/>
                <a:gd name="T65" fmla="*/ 76 h 79"/>
                <a:gd name="T66" fmla="*/ 57 w 62"/>
                <a:gd name="T67" fmla="*/ 75 h 79"/>
                <a:gd name="T68" fmla="*/ 57 w 62"/>
                <a:gd name="T69" fmla="*/ 75 h 79"/>
                <a:gd name="T70" fmla="*/ 53 w 62"/>
                <a:gd name="T71" fmla="*/ 75 h 79"/>
                <a:gd name="T72" fmla="*/ 53 w 62"/>
                <a:gd name="T73" fmla="*/ 75 h 79"/>
                <a:gd name="T74" fmla="*/ 61 w 62"/>
                <a:gd name="T75" fmla="*/ 78 h 79"/>
                <a:gd name="T76" fmla="*/ 61 w 62"/>
                <a:gd name="T77" fmla="*/ 72 h 79"/>
                <a:gd name="T78" fmla="*/ 55 w 62"/>
                <a:gd name="T79" fmla="*/ 71 h 79"/>
                <a:gd name="T80" fmla="*/ 53 w 62"/>
                <a:gd name="T81" fmla="*/ 73 h 79"/>
                <a:gd name="T82" fmla="*/ 61 w 62"/>
                <a:gd name="T83" fmla="*/ 78 h 79"/>
                <a:gd name="T84" fmla="*/ 62 w 62"/>
                <a:gd name="T85" fmla="*/ 73 h 79"/>
                <a:gd name="T86" fmla="*/ 58 w 62"/>
                <a:gd name="T8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 h="79">
                  <a:moveTo>
                    <a:pt x="58" y="79"/>
                  </a:moveTo>
                  <a:cubicBezTo>
                    <a:pt x="58" y="75"/>
                    <a:pt x="58" y="75"/>
                    <a:pt x="58" y="75"/>
                  </a:cubicBezTo>
                  <a:cubicBezTo>
                    <a:pt x="56" y="79"/>
                    <a:pt x="56" y="79"/>
                    <a:pt x="56" y="79"/>
                  </a:cubicBezTo>
                  <a:cubicBezTo>
                    <a:pt x="56" y="79"/>
                    <a:pt x="57" y="79"/>
                    <a:pt x="58" y="79"/>
                  </a:cubicBezTo>
                  <a:cubicBezTo>
                    <a:pt x="58" y="75"/>
                    <a:pt x="58" y="75"/>
                    <a:pt x="58" y="75"/>
                  </a:cubicBezTo>
                  <a:cubicBezTo>
                    <a:pt x="56" y="79"/>
                    <a:pt x="56" y="79"/>
                    <a:pt x="56" y="79"/>
                  </a:cubicBezTo>
                  <a:cubicBezTo>
                    <a:pt x="58" y="75"/>
                    <a:pt x="58" y="75"/>
                    <a:pt x="58" y="75"/>
                  </a:cubicBezTo>
                  <a:cubicBezTo>
                    <a:pt x="53" y="77"/>
                    <a:pt x="53" y="77"/>
                    <a:pt x="53" y="77"/>
                  </a:cubicBezTo>
                  <a:cubicBezTo>
                    <a:pt x="54" y="78"/>
                    <a:pt x="55" y="79"/>
                    <a:pt x="56" y="79"/>
                  </a:cubicBezTo>
                  <a:cubicBezTo>
                    <a:pt x="58" y="75"/>
                    <a:pt x="58" y="75"/>
                    <a:pt x="58" y="75"/>
                  </a:cubicBezTo>
                  <a:cubicBezTo>
                    <a:pt x="53" y="77"/>
                    <a:pt x="53" y="77"/>
                    <a:pt x="53" y="77"/>
                  </a:cubicBezTo>
                  <a:cubicBezTo>
                    <a:pt x="58" y="75"/>
                    <a:pt x="58" y="75"/>
                    <a:pt x="58" y="75"/>
                  </a:cubicBezTo>
                  <a:cubicBezTo>
                    <a:pt x="53" y="76"/>
                    <a:pt x="53" y="76"/>
                    <a:pt x="53" y="76"/>
                  </a:cubicBezTo>
                  <a:cubicBezTo>
                    <a:pt x="53" y="76"/>
                    <a:pt x="53" y="77"/>
                    <a:pt x="53" y="77"/>
                  </a:cubicBezTo>
                  <a:cubicBezTo>
                    <a:pt x="58" y="75"/>
                    <a:pt x="58" y="75"/>
                    <a:pt x="58" y="75"/>
                  </a:cubicBezTo>
                  <a:cubicBezTo>
                    <a:pt x="53" y="76"/>
                    <a:pt x="53" y="76"/>
                    <a:pt x="53" y="76"/>
                  </a:cubicBezTo>
                  <a:cubicBezTo>
                    <a:pt x="58" y="75"/>
                    <a:pt x="58" y="75"/>
                    <a:pt x="58" y="75"/>
                  </a:cubicBezTo>
                  <a:cubicBezTo>
                    <a:pt x="53" y="74"/>
                    <a:pt x="53" y="74"/>
                    <a:pt x="53" y="74"/>
                  </a:cubicBezTo>
                  <a:cubicBezTo>
                    <a:pt x="53" y="75"/>
                    <a:pt x="53" y="75"/>
                    <a:pt x="53" y="76"/>
                  </a:cubicBezTo>
                  <a:cubicBezTo>
                    <a:pt x="58" y="75"/>
                    <a:pt x="58" y="75"/>
                    <a:pt x="58" y="75"/>
                  </a:cubicBezTo>
                  <a:cubicBezTo>
                    <a:pt x="53" y="74"/>
                    <a:pt x="53" y="74"/>
                    <a:pt x="53" y="74"/>
                  </a:cubicBezTo>
                  <a:cubicBezTo>
                    <a:pt x="58" y="75"/>
                    <a:pt x="58" y="75"/>
                    <a:pt x="58" y="75"/>
                  </a:cubicBezTo>
                  <a:cubicBezTo>
                    <a:pt x="53" y="72"/>
                    <a:pt x="53" y="72"/>
                    <a:pt x="53" y="72"/>
                  </a:cubicBezTo>
                  <a:cubicBezTo>
                    <a:pt x="53" y="73"/>
                    <a:pt x="53" y="74"/>
                    <a:pt x="53" y="74"/>
                  </a:cubicBezTo>
                  <a:cubicBezTo>
                    <a:pt x="58" y="75"/>
                    <a:pt x="58" y="75"/>
                    <a:pt x="58" y="75"/>
                  </a:cubicBezTo>
                  <a:cubicBezTo>
                    <a:pt x="53" y="72"/>
                    <a:pt x="53" y="72"/>
                    <a:pt x="53" y="72"/>
                  </a:cubicBezTo>
                  <a:cubicBezTo>
                    <a:pt x="58" y="75"/>
                    <a:pt x="58" y="75"/>
                    <a:pt x="58" y="75"/>
                  </a:cubicBezTo>
                  <a:cubicBezTo>
                    <a:pt x="55" y="71"/>
                    <a:pt x="55" y="71"/>
                    <a:pt x="55" y="71"/>
                  </a:cubicBezTo>
                  <a:cubicBezTo>
                    <a:pt x="54" y="71"/>
                    <a:pt x="54" y="72"/>
                    <a:pt x="53" y="72"/>
                  </a:cubicBezTo>
                  <a:cubicBezTo>
                    <a:pt x="58" y="75"/>
                    <a:pt x="58" y="75"/>
                    <a:pt x="58" y="75"/>
                  </a:cubicBezTo>
                  <a:cubicBezTo>
                    <a:pt x="55" y="71"/>
                    <a:pt x="55" y="71"/>
                    <a:pt x="55" y="71"/>
                  </a:cubicBezTo>
                  <a:cubicBezTo>
                    <a:pt x="58" y="75"/>
                    <a:pt x="58" y="75"/>
                    <a:pt x="58" y="75"/>
                  </a:cubicBezTo>
                  <a:cubicBezTo>
                    <a:pt x="58" y="70"/>
                    <a:pt x="58" y="70"/>
                    <a:pt x="58" y="70"/>
                  </a:cubicBezTo>
                  <a:cubicBezTo>
                    <a:pt x="57" y="70"/>
                    <a:pt x="56" y="70"/>
                    <a:pt x="55" y="71"/>
                  </a:cubicBezTo>
                  <a:cubicBezTo>
                    <a:pt x="58" y="75"/>
                    <a:pt x="58" y="75"/>
                    <a:pt x="58" y="75"/>
                  </a:cubicBezTo>
                  <a:cubicBezTo>
                    <a:pt x="58" y="70"/>
                    <a:pt x="58" y="70"/>
                    <a:pt x="58" y="70"/>
                  </a:cubicBezTo>
                  <a:cubicBezTo>
                    <a:pt x="58" y="75"/>
                    <a:pt x="58" y="75"/>
                    <a:pt x="58" y="75"/>
                  </a:cubicBezTo>
                  <a:cubicBezTo>
                    <a:pt x="62" y="77"/>
                    <a:pt x="62" y="77"/>
                    <a:pt x="62" y="77"/>
                  </a:cubicBezTo>
                  <a:cubicBezTo>
                    <a:pt x="58" y="75"/>
                    <a:pt x="58" y="75"/>
                    <a:pt x="58" y="75"/>
                  </a:cubicBezTo>
                  <a:cubicBezTo>
                    <a:pt x="62" y="77"/>
                    <a:pt x="62" y="77"/>
                    <a:pt x="62" y="77"/>
                  </a:cubicBezTo>
                  <a:cubicBezTo>
                    <a:pt x="62" y="77"/>
                    <a:pt x="62" y="77"/>
                    <a:pt x="62" y="77"/>
                  </a:cubicBezTo>
                  <a:cubicBezTo>
                    <a:pt x="58" y="75"/>
                    <a:pt x="58" y="75"/>
                    <a:pt x="58" y="75"/>
                  </a:cubicBezTo>
                  <a:cubicBezTo>
                    <a:pt x="62" y="77"/>
                    <a:pt x="62" y="77"/>
                    <a:pt x="62" y="77"/>
                  </a:cubicBezTo>
                  <a:cubicBezTo>
                    <a:pt x="58" y="75"/>
                    <a:pt x="58" y="75"/>
                    <a:pt x="58" y="75"/>
                  </a:cubicBezTo>
                  <a:cubicBezTo>
                    <a:pt x="61" y="78"/>
                    <a:pt x="61" y="78"/>
                    <a:pt x="61" y="78"/>
                  </a:cubicBezTo>
                  <a:cubicBezTo>
                    <a:pt x="62" y="77"/>
                    <a:pt x="62" y="77"/>
                    <a:pt x="62" y="77"/>
                  </a:cubicBezTo>
                  <a:cubicBezTo>
                    <a:pt x="58" y="75"/>
                    <a:pt x="58" y="75"/>
                    <a:pt x="58" y="75"/>
                  </a:cubicBezTo>
                  <a:cubicBezTo>
                    <a:pt x="61" y="78"/>
                    <a:pt x="61" y="78"/>
                    <a:pt x="61" y="78"/>
                  </a:cubicBezTo>
                  <a:cubicBezTo>
                    <a:pt x="58" y="75"/>
                    <a:pt x="58" y="75"/>
                    <a:pt x="58" y="75"/>
                  </a:cubicBezTo>
                  <a:cubicBezTo>
                    <a:pt x="60" y="79"/>
                    <a:pt x="60" y="79"/>
                    <a:pt x="60" y="79"/>
                  </a:cubicBezTo>
                  <a:cubicBezTo>
                    <a:pt x="61" y="78"/>
                    <a:pt x="61" y="78"/>
                    <a:pt x="61" y="78"/>
                  </a:cubicBezTo>
                  <a:cubicBezTo>
                    <a:pt x="58" y="75"/>
                    <a:pt x="58" y="75"/>
                    <a:pt x="58" y="75"/>
                  </a:cubicBezTo>
                  <a:cubicBezTo>
                    <a:pt x="60" y="79"/>
                    <a:pt x="60" y="79"/>
                    <a:pt x="60" y="79"/>
                  </a:cubicBezTo>
                  <a:cubicBezTo>
                    <a:pt x="58" y="75"/>
                    <a:pt x="58" y="75"/>
                    <a:pt x="58" y="75"/>
                  </a:cubicBezTo>
                  <a:cubicBezTo>
                    <a:pt x="59" y="79"/>
                    <a:pt x="59" y="79"/>
                    <a:pt x="59" y="79"/>
                  </a:cubicBezTo>
                  <a:cubicBezTo>
                    <a:pt x="59" y="79"/>
                    <a:pt x="60" y="79"/>
                    <a:pt x="60" y="79"/>
                  </a:cubicBezTo>
                  <a:cubicBezTo>
                    <a:pt x="58" y="75"/>
                    <a:pt x="58" y="75"/>
                    <a:pt x="58" y="75"/>
                  </a:cubicBezTo>
                  <a:cubicBezTo>
                    <a:pt x="59" y="79"/>
                    <a:pt x="59" y="79"/>
                    <a:pt x="59" y="79"/>
                  </a:cubicBezTo>
                  <a:cubicBezTo>
                    <a:pt x="58" y="75"/>
                    <a:pt x="58" y="75"/>
                    <a:pt x="58" y="75"/>
                  </a:cubicBezTo>
                  <a:cubicBezTo>
                    <a:pt x="57" y="79"/>
                    <a:pt x="57" y="79"/>
                    <a:pt x="57" y="79"/>
                  </a:cubicBezTo>
                  <a:cubicBezTo>
                    <a:pt x="58" y="79"/>
                    <a:pt x="58" y="79"/>
                    <a:pt x="59" y="79"/>
                  </a:cubicBezTo>
                  <a:cubicBezTo>
                    <a:pt x="58" y="75"/>
                    <a:pt x="58" y="75"/>
                    <a:pt x="58" y="75"/>
                  </a:cubicBezTo>
                  <a:cubicBezTo>
                    <a:pt x="57" y="79"/>
                    <a:pt x="57" y="79"/>
                    <a:pt x="57" y="79"/>
                  </a:cubicBezTo>
                  <a:cubicBezTo>
                    <a:pt x="58" y="75"/>
                    <a:pt x="58" y="75"/>
                    <a:pt x="58" y="75"/>
                  </a:cubicBezTo>
                  <a:cubicBezTo>
                    <a:pt x="54" y="78"/>
                    <a:pt x="54" y="78"/>
                    <a:pt x="54" y="78"/>
                  </a:cubicBezTo>
                  <a:cubicBezTo>
                    <a:pt x="55" y="78"/>
                    <a:pt x="56" y="79"/>
                    <a:pt x="57" y="79"/>
                  </a:cubicBezTo>
                  <a:cubicBezTo>
                    <a:pt x="58" y="75"/>
                    <a:pt x="58" y="75"/>
                    <a:pt x="58" y="75"/>
                  </a:cubicBezTo>
                  <a:cubicBezTo>
                    <a:pt x="54" y="78"/>
                    <a:pt x="54" y="78"/>
                    <a:pt x="54" y="78"/>
                  </a:cubicBezTo>
                  <a:cubicBezTo>
                    <a:pt x="58" y="75"/>
                    <a:pt x="58" y="75"/>
                    <a:pt x="58" y="75"/>
                  </a:cubicBezTo>
                  <a:cubicBezTo>
                    <a:pt x="53" y="76"/>
                    <a:pt x="53" y="76"/>
                    <a:pt x="53" y="76"/>
                  </a:cubicBezTo>
                  <a:cubicBezTo>
                    <a:pt x="53" y="76"/>
                    <a:pt x="53" y="77"/>
                    <a:pt x="54" y="78"/>
                  </a:cubicBezTo>
                  <a:cubicBezTo>
                    <a:pt x="58" y="75"/>
                    <a:pt x="58" y="75"/>
                    <a:pt x="58" y="75"/>
                  </a:cubicBezTo>
                  <a:cubicBezTo>
                    <a:pt x="53" y="76"/>
                    <a:pt x="53" y="76"/>
                    <a:pt x="53" y="76"/>
                  </a:cubicBezTo>
                  <a:cubicBezTo>
                    <a:pt x="58" y="75"/>
                    <a:pt x="58" y="75"/>
                    <a:pt x="58" y="75"/>
                  </a:cubicBezTo>
                  <a:cubicBezTo>
                    <a:pt x="53" y="75"/>
                    <a:pt x="53" y="75"/>
                    <a:pt x="53" y="75"/>
                  </a:cubicBezTo>
                  <a:cubicBezTo>
                    <a:pt x="53" y="75"/>
                    <a:pt x="53" y="75"/>
                    <a:pt x="53" y="76"/>
                  </a:cubicBezTo>
                  <a:cubicBezTo>
                    <a:pt x="58" y="75"/>
                    <a:pt x="58" y="75"/>
                    <a:pt x="58" y="75"/>
                  </a:cubicBezTo>
                  <a:cubicBezTo>
                    <a:pt x="53" y="75"/>
                    <a:pt x="53" y="75"/>
                    <a:pt x="53" y="75"/>
                  </a:cubicBezTo>
                  <a:cubicBezTo>
                    <a:pt x="53" y="76"/>
                    <a:pt x="53" y="77"/>
                    <a:pt x="54" y="78"/>
                  </a:cubicBezTo>
                  <a:cubicBezTo>
                    <a:pt x="55" y="79"/>
                    <a:pt x="56" y="79"/>
                    <a:pt x="58" y="79"/>
                  </a:cubicBezTo>
                  <a:cubicBezTo>
                    <a:pt x="59" y="79"/>
                    <a:pt x="60" y="79"/>
                    <a:pt x="61" y="78"/>
                  </a:cubicBezTo>
                  <a:cubicBezTo>
                    <a:pt x="62" y="77"/>
                    <a:pt x="62" y="76"/>
                    <a:pt x="62" y="75"/>
                  </a:cubicBezTo>
                  <a:cubicBezTo>
                    <a:pt x="62" y="74"/>
                    <a:pt x="62" y="74"/>
                    <a:pt x="62" y="74"/>
                  </a:cubicBezTo>
                  <a:cubicBezTo>
                    <a:pt x="62" y="74"/>
                    <a:pt x="62" y="74"/>
                    <a:pt x="62" y="74"/>
                  </a:cubicBezTo>
                  <a:cubicBezTo>
                    <a:pt x="62" y="73"/>
                    <a:pt x="62" y="72"/>
                    <a:pt x="61" y="70"/>
                  </a:cubicBezTo>
                  <a:cubicBezTo>
                    <a:pt x="59" y="62"/>
                    <a:pt x="53" y="47"/>
                    <a:pt x="44" y="32"/>
                  </a:cubicBezTo>
                  <a:cubicBezTo>
                    <a:pt x="39" y="24"/>
                    <a:pt x="33" y="17"/>
                    <a:pt x="26" y="11"/>
                  </a:cubicBezTo>
                  <a:cubicBezTo>
                    <a:pt x="19" y="5"/>
                    <a:pt x="10" y="1"/>
                    <a:pt x="1" y="0"/>
                  </a:cubicBezTo>
                  <a:cubicBezTo>
                    <a:pt x="0" y="9"/>
                    <a:pt x="0" y="9"/>
                    <a:pt x="0" y="9"/>
                  </a:cubicBezTo>
                  <a:cubicBezTo>
                    <a:pt x="8" y="10"/>
                    <a:pt x="16" y="14"/>
                    <a:pt x="23" y="21"/>
                  </a:cubicBezTo>
                  <a:cubicBezTo>
                    <a:pt x="33" y="30"/>
                    <a:pt x="41" y="44"/>
                    <a:pt x="46" y="55"/>
                  </a:cubicBezTo>
                  <a:cubicBezTo>
                    <a:pt x="48" y="61"/>
                    <a:pt x="50" y="66"/>
                    <a:pt x="51" y="70"/>
                  </a:cubicBezTo>
                  <a:cubicBezTo>
                    <a:pt x="52" y="72"/>
                    <a:pt x="52" y="73"/>
                    <a:pt x="53" y="74"/>
                  </a:cubicBezTo>
                  <a:cubicBezTo>
                    <a:pt x="53" y="75"/>
                    <a:pt x="53" y="75"/>
                    <a:pt x="53" y="75"/>
                  </a:cubicBezTo>
                  <a:cubicBezTo>
                    <a:pt x="53" y="76"/>
                    <a:pt x="53" y="76"/>
                    <a:pt x="53" y="76"/>
                  </a:cubicBezTo>
                  <a:cubicBezTo>
                    <a:pt x="53" y="76"/>
                    <a:pt x="53" y="76"/>
                    <a:pt x="53" y="76"/>
                  </a:cubicBezTo>
                  <a:cubicBezTo>
                    <a:pt x="56" y="75"/>
                    <a:pt x="56" y="75"/>
                    <a:pt x="56" y="75"/>
                  </a:cubicBezTo>
                  <a:cubicBezTo>
                    <a:pt x="53" y="76"/>
                    <a:pt x="53" y="76"/>
                    <a:pt x="53" y="76"/>
                  </a:cubicBezTo>
                  <a:cubicBezTo>
                    <a:pt x="53" y="76"/>
                    <a:pt x="53" y="76"/>
                    <a:pt x="53" y="76"/>
                  </a:cubicBezTo>
                  <a:cubicBezTo>
                    <a:pt x="56" y="75"/>
                    <a:pt x="56" y="75"/>
                    <a:pt x="56" y="75"/>
                  </a:cubicBezTo>
                  <a:cubicBezTo>
                    <a:pt x="53" y="76"/>
                    <a:pt x="53" y="76"/>
                    <a:pt x="53" y="76"/>
                  </a:cubicBezTo>
                  <a:cubicBezTo>
                    <a:pt x="57" y="75"/>
                    <a:pt x="57" y="75"/>
                    <a:pt x="57" y="75"/>
                  </a:cubicBezTo>
                  <a:cubicBezTo>
                    <a:pt x="53" y="75"/>
                    <a:pt x="53" y="75"/>
                    <a:pt x="53" y="75"/>
                  </a:cubicBezTo>
                  <a:cubicBezTo>
                    <a:pt x="53" y="76"/>
                    <a:pt x="53" y="76"/>
                    <a:pt x="53" y="76"/>
                  </a:cubicBezTo>
                  <a:cubicBezTo>
                    <a:pt x="57" y="75"/>
                    <a:pt x="57" y="75"/>
                    <a:pt x="57" y="75"/>
                  </a:cubicBezTo>
                  <a:cubicBezTo>
                    <a:pt x="53" y="75"/>
                    <a:pt x="53" y="75"/>
                    <a:pt x="53" y="75"/>
                  </a:cubicBezTo>
                  <a:cubicBezTo>
                    <a:pt x="57" y="75"/>
                    <a:pt x="57" y="75"/>
                    <a:pt x="57" y="75"/>
                  </a:cubicBezTo>
                  <a:cubicBezTo>
                    <a:pt x="53" y="75"/>
                    <a:pt x="53" y="75"/>
                    <a:pt x="53" y="75"/>
                  </a:cubicBezTo>
                  <a:cubicBezTo>
                    <a:pt x="53" y="75"/>
                    <a:pt x="53" y="75"/>
                    <a:pt x="53" y="75"/>
                  </a:cubicBezTo>
                  <a:cubicBezTo>
                    <a:pt x="57" y="75"/>
                    <a:pt x="57" y="75"/>
                    <a:pt x="57" y="75"/>
                  </a:cubicBezTo>
                  <a:cubicBezTo>
                    <a:pt x="53" y="75"/>
                    <a:pt x="53" y="75"/>
                    <a:pt x="53" y="75"/>
                  </a:cubicBezTo>
                  <a:cubicBezTo>
                    <a:pt x="53" y="76"/>
                    <a:pt x="53" y="77"/>
                    <a:pt x="54" y="78"/>
                  </a:cubicBezTo>
                  <a:cubicBezTo>
                    <a:pt x="55" y="79"/>
                    <a:pt x="56" y="79"/>
                    <a:pt x="58" y="79"/>
                  </a:cubicBezTo>
                  <a:cubicBezTo>
                    <a:pt x="59" y="79"/>
                    <a:pt x="60" y="79"/>
                    <a:pt x="61" y="78"/>
                  </a:cubicBezTo>
                  <a:cubicBezTo>
                    <a:pt x="62" y="77"/>
                    <a:pt x="62" y="76"/>
                    <a:pt x="62" y="75"/>
                  </a:cubicBezTo>
                  <a:cubicBezTo>
                    <a:pt x="62" y="74"/>
                    <a:pt x="62" y="74"/>
                    <a:pt x="62" y="74"/>
                  </a:cubicBezTo>
                  <a:cubicBezTo>
                    <a:pt x="62" y="73"/>
                    <a:pt x="62" y="73"/>
                    <a:pt x="61" y="72"/>
                  </a:cubicBezTo>
                  <a:cubicBezTo>
                    <a:pt x="61" y="71"/>
                    <a:pt x="60" y="71"/>
                    <a:pt x="60" y="71"/>
                  </a:cubicBezTo>
                  <a:cubicBezTo>
                    <a:pt x="59" y="70"/>
                    <a:pt x="58" y="70"/>
                    <a:pt x="58" y="70"/>
                  </a:cubicBezTo>
                  <a:cubicBezTo>
                    <a:pt x="57" y="70"/>
                    <a:pt x="56" y="70"/>
                    <a:pt x="55" y="71"/>
                  </a:cubicBezTo>
                  <a:cubicBezTo>
                    <a:pt x="54" y="71"/>
                    <a:pt x="54" y="71"/>
                    <a:pt x="54" y="72"/>
                  </a:cubicBezTo>
                  <a:cubicBezTo>
                    <a:pt x="54" y="72"/>
                    <a:pt x="54" y="72"/>
                    <a:pt x="54" y="72"/>
                  </a:cubicBezTo>
                  <a:cubicBezTo>
                    <a:pt x="53" y="73"/>
                    <a:pt x="53" y="73"/>
                    <a:pt x="53" y="73"/>
                  </a:cubicBezTo>
                  <a:cubicBezTo>
                    <a:pt x="53" y="74"/>
                    <a:pt x="53" y="76"/>
                    <a:pt x="54" y="77"/>
                  </a:cubicBezTo>
                  <a:cubicBezTo>
                    <a:pt x="54" y="79"/>
                    <a:pt x="56" y="79"/>
                    <a:pt x="58" y="79"/>
                  </a:cubicBezTo>
                  <a:cubicBezTo>
                    <a:pt x="59" y="79"/>
                    <a:pt x="60" y="79"/>
                    <a:pt x="61" y="78"/>
                  </a:cubicBezTo>
                  <a:cubicBezTo>
                    <a:pt x="62" y="77"/>
                    <a:pt x="62" y="77"/>
                    <a:pt x="62" y="76"/>
                  </a:cubicBezTo>
                  <a:cubicBezTo>
                    <a:pt x="62" y="75"/>
                    <a:pt x="62" y="75"/>
                    <a:pt x="62" y="75"/>
                  </a:cubicBezTo>
                  <a:cubicBezTo>
                    <a:pt x="62" y="74"/>
                    <a:pt x="62" y="74"/>
                    <a:pt x="62" y="73"/>
                  </a:cubicBezTo>
                  <a:cubicBezTo>
                    <a:pt x="62" y="72"/>
                    <a:pt x="61" y="72"/>
                    <a:pt x="60" y="71"/>
                  </a:cubicBezTo>
                  <a:cubicBezTo>
                    <a:pt x="60" y="70"/>
                    <a:pt x="58" y="70"/>
                    <a:pt x="58" y="70"/>
                  </a:cubicBezTo>
                  <a:cubicBezTo>
                    <a:pt x="58" y="79"/>
                    <a:pt x="58" y="79"/>
                    <a:pt x="58" y="79"/>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6" name="ïşľíḑe"/>
            <p:cNvSpPr/>
            <p:nvPr/>
          </p:nvSpPr>
          <p:spPr bwMode="auto">
            <a:xfrm>
              <a:off x="8235845" y="5480292"/>
              <a:ext cx="127433" cy="159291"/>
            </a:xfrm>
            <a:custGeom>
              <a:avLst/>
              <a:gdLst>
                <a:gd name="T0" fmla="*/ 58 w 63"/>
                <a:gd name="T1" fmla="*/ 80 h 80"/>
                <a:gd name="T2" fmla="*/ 58 w 63"/>
                <a:gd name="T3" fmla="*/ 80 h 80"/>
                <a:gd name="T4" fmla="*/ 62 w 63"/>
                <a:gd name="T5" fmla="*/ 77 h 80"/>
                <a:gd name="T6" fmla="*/ 62 w 63"/>
                <a:gd name="T7" fmla="*/ 77 h 80"/>
                <a:gd name="T8" fmla="*/ 63 w 63"/>
                <a:gd name="T9" fmla="*/ 75 h 80"/>
                <a:gd name="T10" fmla="*/ 63 w 63"/>
                <a:gd name="T11" fmla="*/ 74 h 80"/>
                <a:gd name="T12" fmla="*/ 63 w 63"/>
                <a:gd name="T13" fmla="*/ 74 h 80"/>
                <a:gd name="T14" fmla="*/ 62 w 63"/>
                <a:gd name="T15" fmla="*/ 70 h 80"/>
                <a:gd name="T16" fmla="*/ 44 w 63"/>
                <a:gd name="T17" fmla="*/ 32 h 80"/>
                <a:gd name="T18" fmla="*/ 27 w 63"/>
                <a:gd name="T19" fmla="*/ 11 h 80"/>
                <a:gd name="T20" fmla="*/ 1 w 63"/>
                <a:gd name="T21" fmla="*/ 0 h 80"/>
                <a:gd name="T22" fmla="*/ 0 w 63"/>
                <a:gd name="T23" fmla="*/ 9 h 80"/>
                <a:gd name="T24" fmla="*/ 24 w 63"/>
                <a:gd name="T25" fmla="*/ 21 h 80"/>
                <a:gd name="T26" fmla="*/ 46 w 63"/>
                <a:gd name="T27" fmla="*/ 56 h 80"/>
                <a:gd name="T28" fmla="*/ 52 w 63"/>
                <a:gd name="T29" fmla="*/ 70 h 80"/>
                <a:gd name="T30" fmla="*/ 53 w 63"/>
                <a:gd name="T31" fmla="*/ 75 h 80"/>
                <a:gd name="T32" fmla="*/ 54 w 63"/>
                <a:gd name="T33" fmla="*/ 76 h 80"/>
                <a:gd name="T34" fmla="*/ 54 w 63"/>
                <a:gd name="T35" fmla="*/ 76 h 80"/>
                <a:gd name="T36" fmla="*/ 54 w 63"/>
                <a:gd name="T37" fmla="*/ 76 h 80"/>
                <a:gd name="T38" fmla="*/ 56 w 63"/>
                <a:gd name="T39" fmla="*/ 75 h 80"/>
                <a:gd name="T40" fmla="*/ 54 w 63"/>
                <a:gd name="T41" fmla="*/ 76 h 80"/>
                <a:gd name="T42" fmla="*/ 54 w 63"/>
                <a:gd name="T43" fmla="*/ 76 h 80"/>
                <a:gd name="T44" fmla="*/ 56 w 63"/>
                <a:gd name="T45" fmla="*/ 75 h 80"/>
                <a:gd name="T46" fmla="*/ 54 w 63"/>
                <a:gd name="T47" fmla="*/ 76 h 80"/>
                <a:gd name="T48" fmla="*/ 58 w 63"/>
                <a:gd name="T49" fmla="*/ 75 h 80"/>
                <a:gd name="T50" fmla="*/ 54 w 63"/>
                <a:gd name="T51" fmla="*/ 76 h 80"/>
                <a:gd name="T52" fmla="*/ 54 w 63"/>
                <a:gd name="T53" fmla="*/ 76 h 80"/>
                <a:gd name="T54" fmla="*/ 58 w 63"/>
                <a:gd name="T55" fmla="*/ 75 h 80"/>
                <a:gd name="T56" fmla="*/ 54 w 63"/>
                <a:gd name="T57" fmla="*/ 76 h 80"/>
                <a:gd name="T58" fmla="*/ 58 w 63"/>
                <a:gd name="T59" fmla="*/ 75 h 80"/>
                <a:gd name="T60" fmla="*/ 54 w 63"/>
                <a:gd name="T61" fmla="*/ 75 h 80"/>
                <a:gd name="T62" fmla="*/ 54 w 63"/>
                <a:gd name="T63" fmla="*/ 76 h 80"/>
                <a:gd name="T64" fmla="*/ 58 w 63"/>
                <a:gd name="T65" fmla="*/ 75 h 80"/>
                <a:gd name="T66" fmla="*/ 54 w 63"/>
                <a:gd name="T67" fmla="*/ 75 h 80"/>
                <a:gd name="T68" fmla="*/ 58 w 63"/>
                <a:gd name="T69" fmla="*/ 75 h 80"/>
                <a:gd name="T70" fmla="*/ 54 w 63"/>
                <a:gd name="T71" fmla="*/ 73 h 80"/>
                <a:gd name="T72" fmla="*/ 54 w 63"/>
                <a:gd name="T73" fmla="*/ 73 h 80"/>
                <a:gd name="T74" fmla="*/ 58 w 63"/>
                <a:gd name="T75" fmla="*/ 75 h 80"/>
                <a:gd name="T76" fmla="*/ 58 w 63"/>
                <a:gd name="T77" fmla="*/ 70 h 80"/>
                <a:gd name="T78" fmla="*/ 58 w 63"/>
                <a:gd name="T79" fmla="*/ 70 h 80"/>
                <a:gd name="T80" fmla="*/ 58 w 63"/>
                <a:gd name="T8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 h="80">
                  <a:moveTo>
                    <a:pt x="58" y="80"/>
                  </a:moveTo>
                  <a:cubicBezTo>
                    <a:pt x="58" y="80"/>
                    <a:pt x="58" y="80"/>
                    <a:pt x="58" y="80"/>
                  </a:cubicBezTo>
                  <a:cubicBezTo>
                    <a:pt x="60" y="80"/>
                    <a:pt x="62" y="79"/>
                    <a:pt x="62" y="77"/>
                  </a:cubicBezTo>
                  <a:cubicBezTo>
                    <a:pt x="62" y="77"/>
                    <a:pt x="62" y="77"/>
                    <a:pt x="62" y="77"/>
                  </a:cubicBezTo>
                  <a:cubicBezTo>
                    <a:pt x="63" y="76"/>
                    <a:pt x="63" y="76"/>
                    <a:pt x="63" y="75"/>
                  </a:cubicBezTo>
                  <a:cubicBezTo>
                    <a:pt x="63" y="75"/>
                    <a:pt x="63" y="74"/>
                    <a:pt x="63" y="74"/>
                  </a:cubicBezTo>
                  <a:cubicBezTo>
                    <a:pt x="63" y="74"/>
                    <a:pt x="63" y="74"/>
                    <a:pt x="63" y="74"/>
                  </a:cubicBezTo>
                  <a:cubicBezTo>
                    <a:pt x="63" y="73"/>
                    <a:pt x="62" y="72"/>
                    <a:pt x="62" y="70"/>
                  </a:cubicBezTo>
                  <a:cubicBezTo>
                    <a:pt x="59" y="63"/>
                    <a:pt x="54" y="47"/>
                    <a:pt x="44" y="32"/>
                  </a:cubicBezTo>
                  <a:cubicBezTo>
                    <a:pt x="39" y="24"/>
                    <a:pt x="34" y="17"/>
                    <a:pt x="27" y="11"/>
                  </a:cubicBezTo>
                  <a:cubicBezTo>
                    <a:pt x="20" y="6"/>
                    <a:pt x="11" y="1"/>
                    <a:pt x="1" y="0"/>
                  </a:cubicBezTo>
                  <a:cubicBezTo>
                    <a:pt x="0" y="9"/>
                    <a:pt x="0" y="9"/>
                    <a:pt x="0" y="9"/>
                  </a:cubicBezTo>
                  <a:cubicBezTo>
                    <a:pt x="9" y="10"/>
                    <a:pt x="17" y="15"/>
                    <a:pt x="24" y="21"/>
                  </a:cubicBezTo>
                  <a:cubicBezTo>
                    <a:pt x="34" y="31"/>
                    <a:pt x="41" y="44"/>
                    <a:pt x="46" y="56"/>
                  </a:cubicBezTo>
                  <a:cubicBezTo>
                    <a:pt x="49" y="61"/>
                    <a:pt x="51" y="67"/>
                    <a:pt x="52" y="70"/>
                  </a:cubicBezTo>
                  <a:cubicBezTo>
                    <a:pt x="53" y="72"/>
                    <a:pt x="53" y="74"/>
                    <a:pt x="53" y="75"/>
                  </a:cubicBezTo>
                  <a:cubicBezTo>
                    <a:pt x="53" y="75"/>
                    <a:pt x="54" y="75"/>
                    <a:pt x="54" y="76"/>
                  </a:cubicBezTo>
                  <a:cubicBezTo>
                    <a:pt x="54" y="76"/>
                    <a:pt x="54" y="76"/>
                    <a:pt x="54" y="76"/>
                  </a:cubicBezTo>
                  <a:cubicBezTo>
                    <a:pt x="54" y="76"/>
                    <a:pt x="54" y="76"/>
                    <a:pt x="54" y="76"/>
                  </a:cubicBezTo>
                  <a:cubicBezTo>
                    <a:pt x="56" y="75"/>
                    <a:pt x="56" y="75"/>
                    <a:pt x="56" y="75"/>
                  </a:cubicBezTo>
                  <a:cubicBezTo>
                    <a:pt x="54" y="76"/>
                    <a:pt x="54" y="76"/>
                    <a:pt x="54" y="76"/>
                  </a:cubicBezTo>
                  <a:cubicBezTo>
                    <a:pt x="54" y="76"/>
                    <a:pt x="54" y="76"/>
                    <a:pt x="54" y="76"/>
                  </a:cubicBezTo>
                  <a:cubicBezTo>
                    <a:pt x="56" y="75"/>
                    <a:pt x="56" y="75"/>
                    <a:pt x="56" y="75"/>
                  </a:cubicBezTo>
                  <a:cubicBezTo>
                    <a:pt x="54" y="76"/>
                    <a:pt x="54" y="76"/>
                    <a:pt x="54" y="76"/>
                  </a:cubicBezTo>
                  <a:cubicBezTo>
                    <a:pt x="58" y="75"/>
                    <a:pt x="58" y="75"/>
                    <a:pt x="58" y="75"/>
                  </a:cubicBezTo>
                  <a:cubicBezTo>
                    <a:pt x="54" y="76"/>
                    <a:pt x="54" y="76"/>
                    <a:pt x="54" y="76"/>
                  </a:cubicBezTo>
                  <a:cubicBezTo>
                    <a:pt x="54" y="76"/>
                    <a:pt x="54" y="76"/>
                    <a:pt x="54" y="76"/>
                  </a:cubicBezTo>
                  <a:cubicBezTo>
                    <a:pt x="58" y="75"/>
                    <a:pt x="58" y="75"/>
                    <a:pt x="58" y="75"/>
                  </a:cubicBezTo>
                  <a:cubicBezTo>
                    <a:pt x="54" y="76"/>
                    <a:pt x="54" y="76"/>
                    <a:pt x="54" y="76"/>
                  </a:cubicBezTo>
                  <a:cubicBezTo>
                    <a:pt x="58" y="75"/>
                    <a:pt x="58" y="75"/>
                    <a:pt x="58" y="75"/>
                  </a:cubicBezTo>
                  <a:cubicBezTo>
                    <a:pt x="54" y="75"/>
                    <a:pt x="54" y="75"/>
                    <a:pt x="54" y="75"/>
                  </a:cubicBezTo>
                  <a:cubicBezTo>
                    <a:pt x="54" y="76"/>
                    <a:pt x="54" y="76"/>
                    <a:pt x="54" y="76"/>
                  </a:cubicBezTo>
                  <a:cubicBezTo>
                    <a:pt x="58" y="75"/>
                    <a:pt x="58" y="75"/>
                    <a:pt x="58" y="75"/>
                  </a:cubicBezTo>
                  <a:cubicBezTo>
                    <a:pt x="54" y="75"/>
                    <a:pt x="54" y="75"/>
                    <a:pt x="54" y="75"/>
                  </a:cubicBezTo>
                  <a:cubicBezTo>
                    <a:pt x="58" y="75"/>
                    <a:pt x="58" y="75"/>
                    <a:pt x="58" y="75"/>
                  </a:cubicBezTo>
                  <a:cubicBezTo>
                    <a:pt x="54" y="73"/>
                    <a:pt x="54" y="73"/>
                    <a:pt x="54" y="73"/>
                  </a:cubicBezTo>
                  <a:cubicBezTo>
                    <a:pt x="54" y="73"/>
                    <a:pt x="54" y="73"/>
                    <a:pt x="54" y="73"/>
                  </a:cubicBezTo>
                  <a:cubicBezTo>
                    <a:pt x="58" y="75"/>
                    <a:pt x="58" y="75"/>
                    <a:pt x="58" y="75"/>
                  </a:cubicBezTo>
                  <a:cubicBezTo>
                    <a:pt x="58" y="70"/>
                    <a:pt x="58" y="70"/>
                    <a:pt x="58" y="70"/>
                  </a:cubicBezTo>
                  <a:cubicBezTo>
                    <a:pt x="58" y="70"/>
                    <a:pt x="58" y="70"/>
                    <a:pt x="58" y="70"/>
                  </a:cubicBezTo>
                  <a:cubicBezTo>
                    <a:pt x="58" y="80"/>
                    <a:pt x="58" y="80"/>
                    <a:pt x="58" y="80"/>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7" name="iS1îďé"/>
            <p:cNvSpPr/>
            <p:nvPr/>
          </p:nvSpPr>
          <p:spPr bwMode="auto">
            <a:xfrm>
              <a:off x="7748867" y="5735158"/>
              <a:ext cx="896585" cy="250315"/>
            </a:xfrm>
            <a:custGeom>
              <a:avLst/>
              <a:gdLst>
                <a:gd name="T0" fmla="*/ 222 w 448"/>
                <a:gd name="T1" fmla="*/ 55 h 125"/>
                <a:gd name="T2" fmla="*/ 34 w 448"/>
                <a:gd name="T3" fmla="*/ 33 h 125"/>
                <a:gd name="T4" fmla="*/ 15 w 448"/>
                <a:gd name="T5" fmla="*/ 0 h 125"/>
                <a:gd name="T6" fmla="*/ 9 w 448"/>
                <a:gd name="T7" fmla="*/ 61 h 125"/>
                <a:gd name="T8" fmla="*/ 276 w 448"/>
                <a:gd name="T9" fmla="*/ 97 h 125"/>
                <a:gd name="T10" fmla="*/ 398 w 448"/>
                <a:gd name="T11" fmla="*/ 64 h 125"/>
                <a:gd name="T12" fmla="*/ 441 w 448"/>
                <a:gd name="T13" fmla="*/ 49 h 125"/>
                <a:gd name="T14" fmla="*/ 443 w 448"/>
                <a:gd name="T15" fmla="*/ 2 h 125"/>
                <a:gd name="T16" fmla="*/ 386 w 448"/>
                <a:gd name="T17" fmla="*/ 23 h 125"/>
                <a:gd name="T18" fmla="*/ 222 w 448"/>
                <a:gd name="T19" fmla="*/ 5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125">
                  <a:moveTo>
                    <a:pt x="222" y="55"/>
                  </a:moveTo>
                  <a:cubicBezTo>
                    <a:pt x="173" y="63"/>
                    <a:pt x="68" y="51"/>
                    <a:pt x="34" y="33"/>
                  </a:cubicBezTo>
                  <a:cubicBezTo>
                    <a:pt x="20" y="25"/>
                    <a:pt x="15" y="9"/>
                    <a:pt x="15" y="0"/>
                  </a:cubicBezTo>
                  <a:cubicBezTo>
                    <a:pt x="1" y="15"/>
                    <a:pt x="0" y="35"/>
                    <a:pt x="9" y="61"/>
                  </a:cubicBezTo>
                  <a:cubicBezTo>
                    <a:pt x="26" y="108"/>
                    <a:pt x="207" y="125"/>
                    <a:pt x="276" y="97"/>
                  </a:cubicBezTo>
                  <a:cubicBezTo>
                    <a:pt x="344" y="68"/>
                    <a:pt x="363" y="72"/>
                    <a:pt x="398" y="64"/>
                  </a:cubicBezTo>
                  <a:cubicBezTo>
                    <a:pt x="433" y="56"/>
                    <a:pt x="441" y="49"/>
                    <a:pt x="441" y="49"/>
                  </a:cubicBezTo>
                  <a:cubicBezTo>
                    <a:pt x="447" y="35"/>
                    <a:pt x="448" y="20"/>
                    <a:pt x="443" y="2"/>
                  </a:cubicBezTo>
                  <a:cubicBezTo>
                    <a:pt x="424" y="14"/>
                    <a:pt x="406" y="19"/>
                    <a:pt x="386" y="23"/>
                  </a:cubicBezTo>
                  <a:cubicBezTo>
                    <a:pt x="360" y="28"/>
                    <a:pt x="271" y="48"/>
                    <a:pt x="222" y="55"/>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8" name="íṩlïḑè"/>
            <p:cNvSpPr/>
            <p:nvPr/>
          </p:nvSpPr>
          <p:spPr bwMode="auto">
            <a:xfrm>
              <a:off x="7230031" y="5025174"/>
              <a:ext cx="864727" cy="646268"/>
            </a:xfrm>
            <a:custGeom>
              <a:avLst/>
              <a:gdLst>
                <a:gd name="T0" fmla="*/ 425 w 432"/>
                <a:gd name="T1" fmla="*/ 68 h 322"/>
                <a:gd name="T2" fmla="*/ 417 w 432"/>
                <a:gd name="T3" fmla="*/ 100 h 322"/>
                <a:gd name="T4" fmla="*/ 401 w 432"/>
                <a:gd name="T5" fmla="*/ 133 h 322"/>
                <a:gd name="T6" fmla="*/ 376 w 432"/>
                <a:gd name="T7" fmla="*/ 248 h 322"/>
                <a:gd name="T8" fmla="*/ 342 w 432"/>
                <a:gd name="T9" fmla="*/ 250 h 322"/>
                <a:gd name="T10" fmla="*/ 238 w 432"/>
                <a:gd name="T11" fmla="*/ 281 h 322"/>
                <a:gd name="T12" fmla="*/ 1 w 432"/>
                <a:gd name="T13" fmla="*/ 275 h 322"/>
                <a:gd name="T14" fmla="*/ 80 w 432"/>
                <a:gd name="T15" fmla="*/ 194 h 322"/>
                <a:gd name="T16" fmla="*/ 203 w 432"/>
                <a:gd name="T17" fmla="*/ 133 h 322"/>
                <a:gd name="T18" fmla="*/ 300 w 432"/>
                <a:gd name="T19" fmla="*/ 24 h 322"/>
                <a:gd name="T20" fmla="*/ 364 w 432"/>
                <a:gd name="T21" fmla="*/ 70 h 322"/>
                <a:gd name="T22" fmla="*/ 360 w 432"/>
                <a:gd name="T23" fmla="*/ 83 h 322"/>
                <a:gd name="T24" fmla="*/ 398 w 432"/>
                <a:gd name="T25" fmla="*/ 86 h 322"/>
                <a:gd name="T26" fmla="*/ 425 w 432"/>
                <a:gd name="T27" fmla="*/ 6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2" h="322">
                  <a:moveTo>
                    <a:pt x="425" y="68"/>
                  </a:moveTo>
                  <a:cubicBezTo>
                    <a:pt x="432" y="60"/>
                    <a:pt x="425" y="80"/>
                    <a:pt x="417" y="100"/>
                  </a:cubicBezTo>
                  <a:cubicBezTo>
                    <a:pt x="409" y="117"/>
                    <a:pt x="401" y="135"/>
                    <a:pt x="401" y="133"/>
                  </a:cubicBezTo>
                  <a:cubicBezTo>
                    <a:pt x="402" y="91"/>
                    <a:pt x="407" y="174"/>
                    <a:pt x="376" y="248"/>
                  </a:cubicBezTo>
                  <a:cubicBezTo>
                    <a:pt x="376" y="248"/>
                    <a:pt x="375" y="243"/>
                    <a:pt x="342" y="250"/>
                  </a:cubicBezTo>
                  <a:cubicBezTo>
                    <a:pt x="310" y="256"/>
                    <a:pt x="302" y="255"/>
                    <a:pt x="238" y="281"/>
                  </a:cubicBezTo>
                  <a:cubicBezTo>
                    <a:pt x="174" y="306"/>
                    <a:pt x="2" y="322"/>
                    <a:pt x="1" y="275"/>
                  </a:cubicBezTo>
                  <a:cubicBezTo>
                    <a:pt x="0" y="228"/>
                    <a:pt x="14" y="204"/>
                    <a:pt x="80" y="194"/>
                  </a:cubicBezTo>
                  <a:cubicBezTo>
                    <a:pt x="144" y="185"/>
                    <a:pt x="178" y="154"/>
                    <a:pt x="203" y="133"/>
                  </a:cubicBezTo>
                  <a:cubicBezTo>
                    <a:pt x="229" y="112"/>
                    <a:pt x="280" y="48"/>
                    <a:pt x="300" y="24"/>
                  </a:cubicBezTo>
                  <a:cubicBezTo>
                    <a:pt x="321" y="0"/>
                    <a:pt x="372" y="49"/>
                    <a:pt x="364" y="70"/>
                  </a:cubicBezTo>
                  <a:cubicBezTo>
                    <a:pt x="356" y="91"/>
                    <a:pt x="360" y="83"/>
                    <a:pt x="360" y="83"/>
                  </a:cubicBezTo>
                  <a:cubicBezTo>
                    <a:pt x="360" y="83"/>
                    <a:pt x="378" y="92"/>
                    <a:pt x="398" y="86"/>
                  </a:cubicBezTo>
                  <a:cubicBezTo>
                    <a:pt x="418" y="80"/>
                    <a:pt x="425" y="68"/>
                    <a:pt x="425" y="68"/>
                  </a:cubicBezTo>
                </a:path>
              </a:pathLst>
            </a:custGeom>
            <a:solidFill>
              <a:srgbClr val="36353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9" name="îsḻide"/>
            <p:cNvSpPr/>
            <p:nvPr/>
          </p:nvSpPr>
          <p:spPr bwMode="auto">
            <a:xfrm>
              <a:off x="7475796" y="5594071"/>
              <a:ext cx="0" cy="9102"/>
            </a:xfrm>
            <a:custGeom>
              <a:avLst/>
              <a:gdLst>
                <a:gd name="T0" fmla="*/ 1 w 1"/>
                <a:gd name="T1" fmla="*/ 5 h 5"/>
                <a:gd name="T2" fmla="*/ 0 w 1"/>
                <a:gd name="T3" fmla="*/ 0 h 5"/>
                <a:gd name="T4" fmla="*/ 1 w 1"/>
                <a:gd name="T5" fmla="*/ 5 h 5"/>
              </a:gdLst>
              <a:ahLst/>
              <a:cxnLst>
                <a:cxn ang="0">
                  <a:pos x="T0" y="T1"/>
                </a:cxn>
                <a:cxn ang="0">
                  <a:pos x="T2" y="T3"/>
                </a:cxn>
                <a:cxn ang="0">
                  <a:pos x="T4" y="T5"/>
                </a:cxn>
              </a:cxnLst>
              <a:rect l="0" t="0" r="r" b="b"/>
              <a:pathLst>
                <a:path w="1" h="5">
                  <a:moveTo>
                    <a:pt x="1" y="5"/>
                  </a:moveTo>
                  <a:cubicBezTo>
                    <a:pt x="1" y="3"/>
                    <a:pt x="0" y="1"/>
                    <a:pt x="0" y="0"/>
                  </a:cubicBezTo>
                  <a:cubicBezTo>
                    <a:pt x="1" y="3"/>
                    <a:pt x="1" y="5"/>
                    <a:pt x="1" y="5"/>
                  </a:cubicBezTo>
                </a:path>
              </a:pathLst>
            </a:custGeom>
            <a:solidFill>
              <a:srgbClr val="915A2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0" name="ïṩ1ïdê"/>
            <p:cNvSpPr/>
            <p:nvPr/>
          </p:nvSpPr>
          <p:spPr bwMode="auto">
            <a:xfrm>
              <a:off x="7453040" y="4925047"/>
              <a:ext cx="582553" cy="655370"/>
            </a:xfrm>
            <a:custGeom>
              <a:avLst/>
              <a:gdLst>
                <a:gd name="T0" fmla="*/ 0 w 290"/>
                <a:gd name="T1" fmla="*/ 234 h 328"/>
                <a:gd name="T2" fmla="*/ 55 w 290"/>
                <a:gd name="T3" fmla="*/ 328 h 328"/>
                <a:gd name="T4" fmla="*/ 213 w 290"/>
                <a:gd name="T5" fmla="*/ 169 h 328"/>
                <a:gd name="T6" fmla="*/ 264 w 290"/>
                <a:gd name="T7" fmla="*/ 72 h 328"/>
                <a:gd name="T8" fmla="*/ 282 w 290"/>
                <a:gd name="T9" fmla="*/ 77 h 328"/>
                <a:gd name="T10" fmla="*/ 285 w 290"/>
                <a:gd name="T11" fmla="*/ 63 h 328"/>
                <a:gd name="T12" fmla="*/ 215 w 290"/>
                <a:gd name="T13" fmla="*/ 27 h 328"/>
              </a:gdLst>
              <a:ahLst/>
              <a:cxnLst>
                <a:cxn ang="0">
                  <a:pos x="T0" y="T1"/>
                </a:cxn>
                <a:cxn ang="0">
                  <a:pos x="T2" y="T3"/>
                </a:cxn>
                <a:cxn ang="0">
                  <a:pos x="T4" y="T5"/>
                </a:cxn>
                <a:cxn ang="0">
                  <a:pos x="T6" y="T7"/>
                </a:cxn>
                <a:cxn ang="0">
                  <a:pos x="T8" y="T9"/>
                </a:cxn>
                <a:cxn ang="0">
                  <a:pos x="T10" y="T11"/>
                </a:cxn>
                <a:cxn ang="0">
                  <a:pos x="T12" y="T13"/>
                </a:cxn>
              </a:cxnLst>
              <a:rect l="0" t="0" r="r" b="b"/>
              <a:pathLst>
                <a:path w="290" h="328">
                  <a:moveTo>
                    <a:pt x="0" y="234"/>
                  </a:moveTo>
                  <a:cubicBezTo>
                    <a:pt x="39" y="241"/>
                    <a:pt x="52" y="284"/>
                    <a:pt x="55" y="328"/>
                  </a:cubicBezTo>
                  <a:cubicBezTo>
                    <a:pt x="42" y="270"/>
                    <a:pt x="194" y="205"/>
                    <a:pt x="213" y="169"/>
                  </a:cubicBezTo>
                  <a:cubicBezTo>
                    <a:pt x="233" y="133"/>
                    <a:pt x="251" y="67"/>
                    <a:pt x="264" y="72"/>
                  </a:cubicBezTo>
                  <a:cubicBezTo>
                    <a:pt x="272" y="75"/>
                    <a:pt x="278" y="76"/>
                    <a:pt x="282" y="77"/>
                  </a:cubicBezTo>
                  <a:cubicBezTo>
                    <a:pt x="282" y="75"/>
                    <a:pt x="283" y="71"/>
                    <a:pt x="285" y="63"/>
                  </a:cubicBezTo>
                  <a:cubicBezTo>
                    <a:pt x="290" y="41"/>
                    <a:pt x="232" y="0"/>
                    <a:pt x="215" y="27"/>
                  </a:cubicBezTo>
                </a:path>
              </a:pathLst>
            </a:custGeom>
            <a:noFill/>
            <a:ln w="6350" cap="flat">
              <a:solidFill>
                <a:srgbClr val="DBD4DF"/>
              </a:solidFill>
              <a:prstDash val="solid"/>
              <a:bevel/>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1" name="ïṣļîďê"/>
            <p:cNvSpPr/>
            <p:nvPr/>
          </p:nvSpPr>
          <p:spPr bwMode="auto">
            <a:xfrm>
              <a:off x="7220929" y="5466638"/>
              <a:ext cx="801010" cy="250315"/>
            </a:xfrm>
            <a:custGeom>
              <a:avLst/>
              <a:gdLst>
                <a:gd name="T0" fmla="*/ 193 w 401"/>
                <a:gd name="T1" fmla="*/ 56 h 127"/>
                <a:gd name="T2" fmla="*/ 17 w 401"/>
                <a:gd name="T3" fmla="*/ 40 h 127"/>
                <a:gd name="T4" fmla="*/ 20 w 401"/>
                <a:gd name="T5" fmla="*/ 0 h 127"/>
                <a:gd name="T6" fmla="*/ 1 w 401"/>
                <a:gd name="T7" fmla="*/ 56 h 127"/>
                <a:gd name="T8" fmla="*/ 244 w 401"/>
                <a:gd name="T9" fmla="*/ 97 h 127"/>
                <a:gd name="T10" fmla="*/ 356 w 401"/>
                <a:gd name="T11" fmla="*/ 69 h 127"/>
                <a:gd name="T12" fmla="*/ 388 w 401"/>
                <a:gd name="T13" fmla="*/ 56 h 127"/>
                <a:gd name="T14" fmla="*/ 401 w 401"/>
                <a:gd name="T15" fmla="*/ 12 h 127"/>
                <a:gd name="T16" fmla="*/ 346 w 401"/>
                <a:gd name="T17" fmla="*/ 30 h 127"/>
                <a:gd name="T18" fmla="*/ 193 w 401"/>
                <a:gd name="T19" fmla="*/ 5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1" h="127">
                  <a:moveTo>
                    <a:pt x="193" y="56"/>
                  </a:moveTo>
                  <a:cubicBezTo>
                    <a:pt x="148" y="62"/>
                    <a:pt x="56" y="70"/>
                    <a:pt x="17" y="40"/>
                  </a:cubicBezTo>
                  <a:cubicBezTo>
                    <a:pt x="6" y="31"/>
                    <a:pt x="7" y="16"/>
                    <a:pt x="20" y="0"/>
                  </a:cubicBezTo>
                  <a:cubicBezTo>
                    <a:pt x="0" y="12"/>
                    <a:pt x="0" y="31"/>
                    <a:pt x="1" y="56"/>
                  </a:cubicBezTo>
                  <a:cubicBezTo>
                    <a:pt x="4" y="127"/>
                    <a:pt x="184" y="111"/>
                    <a:pt x="244" y="97"/>
                  </a:cubicBezTo>
                  <a:cubicBezTo>
                    <a:pt x="311" y="82"/>
                    <a:pt x="323" y="75"/>
                    <a:pt x="356" y="69"/>
                  </a:cubicBezTo>
                  <a:cubicBezTo>
                    <a:pt x="389" y="62"/>
                    <a:pt x="388" y="56"/>
                    <a:pt x="388" y="56"/>
                  </a:cubicBezTo>
                  <a:cubicBezTo>
                    <a:pt x="394" y="42"/>
                    <a:pt x="398" y="27"/>
                    <a:pt x="401" y="12"/>
                  </a:cubicBezTo>
                  <a:cubicBezTo>
                    <a:pt x="383" y="22"/>
                    <a:pt x="364" y="27"/>
                    <a:pt x="346" y="30"/>
                  </a:cubicBezTo>
                  <a:cubicBezTo>
                    <a:pt x="322" y="34"/>
                    <a:pt x="238" y="50"/>
                    <a:pt x="193" y="56"/>
                  </a:cubicBezTo>
                  <a:close/>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2" name="íšļïḓè"/>
            <p:cNvSpPr/>
            <p:nvPr/>
          </p:nvSpPr>
          <p:spPr bwMode="auto">
            <a:xfrm>
              <a:off x="8627248" y="2076007"/>
              <a:ext cx="1369910" cy="2170915"/>
            </a:xfrm>
            <a:custGeom>
              <a:avLst/>
              <a:gdLst>
                <a:gd name="T0" fmla="*/ 600 w 685"/>
                <a:gd name="T1" fmla="*/ 232 h 1088"/>
                <a:gd name="T2" fmla="*/ 650 w 685"/>
                <a:gd name="T3" fmla="*/ 253 h 1088"/>
                <a:gd name="T4" fmla="*/ 653 w 685"/>
                <a:gd name="T5" fmla="*/ 254 h 1088"/>
                <a:gd name="T6" fmla="*/ 652 w 685"/>
                <a:gd name="T7" fmla="*/ 254 h 1088"/>
                <a:gd name="T8" fmla="*/ 657 w 685"/>
                <a:gd name="T9" fmla="*/ 246 h 1088"/>
                <a:gd name="T10" fmla="*/ 661 w 685"/>
                <a:gd name="T11" fmla="*/ 239 h 1088"/>
                <a:gd name="T12" fmla="*/ 652 w 685"/>
                <a:gd name="T13" fmla="*/ 254 h 1088"/>
                <a:gd name="T14" fmla="*/ 651 w 685"/>
                <a:gd name="T15" fmla="*/ 253 h 1088"/>
                <a:gd name="T16" fmla="*/ 649 w 685"/>
                <a:gd name="T17" fmla="*/ 251 h 1088"/>
                <a:gd name="T18" fmla="*/ 663 w 685"/>
                <a:gd name="T19" fmla="*/ 237 h 1088"/>
                <a:gd name="T20" fmla="*/ 649 w 685"/>
                <a:gd name="T21" fmla="*/ 251 h 1088"/>
                <a:gd name="T22" fmla="*/ 645 w 685"/>
                <a:gd name="T23" fmla="*/ 245 h 1088"/>
                <a:gd name="T24" fmla="*/ 663 w 685"/>
                <a:gd name="T25" fmla="*/ 236 h 1088"/>
                <a:gd name="T26" fmla="*/ 662 w 685"/>
                <a:gd name="T27" fmla="*/ 237 h 1088"/>
                <a:gd name="T28" fmla="*/ 645 w 685"/>
                <a:gd name="T29" fmla="*/ 245 h 1088"/>
                <a:gd name="T30" fmla="*/ 643 w 685"/>
                <a:gd name="T31" fmla="*/ 241 h 1088"/>
                <a:gd name="T32" fmla="*/ 643 w 685"/>
                <a:gd name="T33" fmla="*/ 239 h 1088"/>
                <a:gd name="T34" fmla="*/ 657 w 685"/>
                <a:gd name="T35" fmla="*/ 238 h 1088"/>
                <a:gd name="T36" fmla="*/ 647 w 685"/>
                <a:gd name="T37" fmla="*/ 239 h 1088"/>
                <a:gd name="T38" fmla="*/ 643 w 685"/>
                <a:gd name="T39" fmla="*/ 239 h 1088"/>
                <a:gd name="T40" fmla="*/ 643 w 685"/>
                <a:gd name="T41" fmla="*/ 239 h 1088"/>
                <a:gd name="T42" fmla="*/ 643 w 685"/>
                <a:gd name="T43" fmla="*/ 239 h 1088"/>
                <a:gd name="T44" fmla="*/ 637 w 685"/>
                <a:gd name="T45" fmla="*/ 292 h 1088"/>
                <a:gd name="T46" fmla="*/ 527 w 685"/>
                <a:gd name="T47" fmla="*/ 1020 h 1088"/>
                <a:gd name="T48" fmla="*/ 488 w 685"/>
                <a:gd name="T49" fmla="*/ 1045 h 1088"/>
                <a:gd name="T50" fmla="*/ 0 w 685"/>
                <a:gd name="T51" fmla="*/ 1088 h 1088"/>
                <a:gd name="T52" fmla="*/ 519 w 685"/>
                <a:gd name="T53" fmla="*/ 1081 h 1088"/>
                <a:gd name="T54" fmla="*/ 574 w 685"/>
                <a:gd name="T55" fmla="*/ 1012 h 1088"/>
                <a:gd name="T56" fmla="*/ 683 w 685"/>
                <a:gd name="T57" fmla="*/ 263 h 1088"/>
                <a:gd name="T58" fmla="*/ 685 w 685"/>
                <a:gd name="T59" fmla="*/ 239 h 1088"/>
                <a:gd name="T60" fmla="*/ 684 w 685"/>
                <a:gd name="T61" fmla="*/ 231 h 1088"/>
                <a:gd name="T62" fmla="*/ 678 w 685"/>
                <a:gd name="T63" fmla="*/ 221 h 1088"/>
                <a:gd name="T64" fmla="*/ 676 w 685"/>
                <a:gd name="T65" fmla="*/ 219 h 1088"/>
                <a:gd name="T66" fmla="*/ 672 w 685"/>
                <a:gd name="T67" fmla="*/ 217 h 1088"/>
                <a:gd name="T68" fmla="*/ 648 w 685"/>
                <a:gd name="T69" fmla="*/ 206 h 1088"/>
                <a:gd name="T70" fmla="*/ 144 w 685"/>
                <a:gd name="T71" fmla="*/ 0 h 1088"/>
                <a:gd name="T72" fmla="*/ 128 w 685"/>
                <a:gd name="T73" fmla="*/ 39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5" h="1088">
                  <a:moveTo>
                    <a:pt x="128" y="39"/>
                  </a:moveTo>
                  <a:cubicBezTo>
                    <a:pt x="600" y="232"/>
                    <a:pt x="600" y="232"/>
                    <a:pt x="600" y="232"/>
                  </a:cubicBezTo>
                  <a:cubicBezTo>
                    <a:pt x="615" y="238"/>
                    <a:pt x="628" y="243"/>
                    <a:pt x="638" y="247"/>
                  </a:cubicBezTo>
                  <a:cubicBezTo>
                    <a:pt x="643" y="250"/>
                    <a:pt x="647" y="251"/>
                    <a:pt x="650" y="253"/>
                  </a:cubicBezTo>
                  <a:cubicBezTo>
                    <a:pt x="651" y="253"/>
                    <a:pt x="652" y="254"/>
                    <a:pt x="653" y="254"/>
                  </a:cubicBezTo>
                  <a:cubicBezTo>
                    <a:pt x="653" y="254"/>
                    <a:pt x="653" y="254"/>
                    <a:pt x="653" y="254"/>
                  </a:cubicBezTo>
                  <a:cubicBezTo>
                    <a:pt x="657" y="246"/>
                    <a:pt x="657" y="246"/>
                    <a:pt x="657" y="246"/>
                  </a:cubicBezTo>
                  <a:cubicBezTo>
                    <a:pt x="652" y="254"/>
                    <a:pt x="652" y="254"/>
                    <a:pt x="652" y="254"/>
                  </a:cubicBezTo>
                  <a:cubicBezTo>
                    <a:pt x="653" y="254"/>
                    <a:pt x="653" y="254"/>
                    <a:pt x="653" y="254"/>
                  </a:cubicBezTo>
                  <a:cubicBezTo>
                    <a:pt x="657" y="246"/>
                    <a:pt x="657" y="246"/>
                    <a:pt x="657" y="246"/>
                  </a:cubicBezTo>
                  <a:cubicBezTo>
                    <a:pt x="652" y="254"/>
                    <a:pt x="652" y="254"/>
                    <a:pt x="652" y="254"/>
                  </a:cubicBezTo>
                  <a:cubicBezTo>
                    <a:pt x="661" y="239"/>
                    <a:pt x="661" y="239"/>
                    <a:pt x="661" y="239"/>
                  </a:cubicBezTo>
                  <a:cubicBezTo>
                    <a:pt x="651" y="253"/>
                    <a:pt x="651" y="253"/>
                    <a:pt x="651" y="253"/>
                  </a:cubicBezTo>
                  <a:cubicBezTo>
                    <a:pt x="652" y="253"/>
                    <a:pt x="652" y="254"/>
                    <a:pt x="652" y="254"/>
                  </a:cubicBezTo>
                  <a:cubicBezTo>
                    <a:pt x="661" y="239"/>
                    <a:pt x="661" y="239"/>
                    <a:pt x="661" y="239"/>
                  </a:cubicBezTo>
                  <a:cubicBezTo>
                    <a:pt x="651" y="253"/>
                    <a:pt x="651" y="253"/>
                    <a:pt x="651" y="253"/>
                  </a:cubicBezTo>
                  <a:cubicBezTo>
                    <a:pt x="663" y="237"/>
                    <a:pt x="663" y="237"/>
                    <a:pt x="663" y="237"/>
                  </a:cubicBezTo>
                  <a:cubicBezTo>
                    <a:pt x="649" y="251"/>
                    <a:pt x="649" y="251"/>
                    <a:pt x="649" y="251"/>
                  </a:cubicBezTo>
                  <a:cubicBezTo>
                    <a:pt x="650" y="252"/>
                    <a:pt x="651" y="253"/>
                    <a:pt x="651" y="253"/>
                  </a:cubicBezTo>
                  <a:cubicBezTo>
                    <a:pt x="663" y="237"/>
                    <a:pt x="663" y="237"/>
                    <a:pt x="663" y="237"/>
                  </a:cubicBezTo>
                  <a:cubicBezTo>
                    <a:pt x="649" y="251"/>
                    <a:pt x="649" y="251"/>
                    <a:pt x="649" y="251"/>
                  </a:cubicBezTo>
                  <a:cubicBezTo>
                    <a:pt x="649" y="251"/>
                    <a:pt x="649" y="251"/>
                    <a:pt x="649" y="251"/>
                  </a:cubicBezTo>
                  <a:cubicBezTo>
                    <a:pt x="663" y="236"/>
                    <a:pt x="663" y="236"/>
                    <a:pt x="663" y="236"/>
                  </a:cubicBezTo>
                  <a:cubicBezTo>
                    <a:pt x="645" y="245"/>
                    <a:pt x="645" y="245"/>
                    <a:pt x="645" y="245"/>
                  </a:cubicBezTo>
                  <a:cubicBezTo>
                    <a:pt x="646" y="247"/>
                    <a:pt x="647" y="249"/>
                    <a:pt x="649" y="251"/>
                  </a:cubicBezTo>
                  <a:cubicBezTo>
                    <a:pt x="663" y="236"/>
                    <a:pt x="663" y="236"/>
                    <a:pt x="663" y="236"/>
                  </a:cubicBezTo>
                  <a:cubicBezTo>
                    <a:pt x="645" y="245"/>
                    <a:pt x="645" y="245"/>
                    <a:pt x="645" y="245"/>
                  </a:cubicBezTo>
                  <a:cubicBezTo>
                    <a:pt x="662" y="237"/>
                    <a:pt x="662" y="237"/>
                    <a:pt x="662" y="237"/>
                  </a:cubicBezTo>
                  <a:cubicBezTo>
                    <a:pt x="643" y="241"/>
                    <a:pt x="643" y="241"/>
                    <a:pt x="643" y="241"/>
                  </a:cubicBezTo>
                  <a:cubicBezTo>
                    <a:pt x="644" y="242"/>
                    <a:pt x="644" y="243"/>
                    <a:pt x="645" y="245"/>
                  </a:cubicBezTo>
                  <a:cubicBezTo>
                    <a:pt x="662" y="237"/>
                    <a:pt x="662" y="237"/>
                    <a:pt x="662" y="237"/>
                  </a:cubicBezTo>
                  <a:cubicBezTo>
                    <a:pt x="643" y="241"/>
                    <a:pt x="643" y="241"/>
                    <a:pt x="643" y="241"/>
                  </a:cubicBezTo>
                  <a:cubicBezTo>
                    <a:pt x="657" y="238"/>
                    <a:pt x="657" y="238"/>
                    <a:pt x="657" y="238"/>
                  </a:cubicBezTo>
                  <a:cubicBezTo>
                    <a:pt x="643" y="239"/>
                    <a:pt x="643" y="239"/>
                    <a:pt x="643" y="239"/>
                  </a:cubicBezTo>
                  <a:cubicBezTo>
                    <a:pt x="643" y="239"/>
                    <a:pt x="643" y="240"/>
                    <a:pt x="643" y="241"/>
                  </a:cubicBezTo>
                  <a:cubicBezTo>
                    <a:pt x="657" y="238"/>
                    <a:pt x="657" y="238"/>
                    <a:pt x="657" y="238"/>
                  </a:cubicBezTo>
                  <a:cubicBezTo>
                    <a:pt x="643" y="239"/>
                    <a:pt x="643" y="239"/>
                    <a:pt x="643" y="239"/>
                  </a:cubicBezTo>
                  <a:cubicBezTo>
                    <a:pt x="647" y="239"/>
                    <a:pt x="647" y="239"/>
                    <a:pt x="647" y="239"/>
                  </a:cubicBezTo>
                  <a:cubicBezTo>
                    <a:pt x="643" y="239"/>
                    <a:pt x="643" y="239"/>
                    <a:pt x="643" y="239"/>
                  </a:cubicBezTo>
                  <a:cubicBezTo>
                    <a:pt x="643" y="239"/>
                    <a:pt x="643" y="239"/>
                    <a:pt x="643" y="239"/>
                  </a:cubicBezTo>
                  <a:cubicBezTo>
                    <a:pt x="647" y="239"/>
                    <a:pt x="647" y="239"/>
                    <a:pt x="647" y="239"/>
                  </a:cubicBezTo>
                  <a:cubicBezTo>
                    <a:pt x="643" y="239"/>
                    <a:pt x="643" y="239"/>
                    <a:pt x="643" y="239"/>
                  </a:cubicBezTo>
                  <a:cubicBezTo>
                    <a:pt x="643" y="239"/>
                    <a:pt x="643" y="239"/>
                    <a:pt x="643" y="239"/>
                  </a:cubicBezTo>
                  <a:cubicBezTo>
                    <a:pt x="643" y="239"/>
                    <a:pt x="643" y="239"/>
                    <a:pt x="643" y="239"/>
                  </a:cubicBezTo>
                  <a:cubicBezTo>
                    <a:pt x="643" y="240"/>
                    <a:pt x="643" y="243"/>
                    <a:pt x="643" y="246"/>
                  </a:cubicBezTo>
                  <a:cubicBezTo>
                    <a:pt x="642" y="256"/>
                    <a:pt x="640" y="273"/>
                    <a:pt x="637" y="292"/>
                  </a:cubicBezTo>
                  <a:cubicBezTo>
                    <a:pt x="533" y="1006"/>
                    <a:pt x="533" y="1006"/>
                    <a:pt x="533" y="1006"/>
                  </a:cubicBezTo>
                  <a:cubicBezTo>
                    <a:pt x="532" y="1011"/>
                    <a:pt x="530" y="1016"/>
                    <a:pt x="527" y="1020"/>
                  </a:cubicBezTo>
                  <a:cubicBezTo>
                    <a:pt x="523" y="1027"/>
                    <a:pt x="517" y="1034"/>
                    <a:pt x="510" y="1038"/>
                  </a:cubicBezTo>
                  <a:cubicBezTo>
                    <a:pt x="503" y="1042"/>
                    <a:pt x="495" y="1045"/>
                    <a:pt x="488" y="1045"/>
                  </a:cubicBezTo>
                  <a:cubicBezTo>
                    <a:pt x="0" y="1046"/>
                    <a:pt x="0" y="1046"/>
                    <a:pt x="0" y="1046"/>
                  </a:cubicBezTo>
                  <a:cubicBezTo>
                    <a:pt x="0" y="1088"/>
                    <a:pt x="0" y="1088"/>
                    <a:pt x="0" y="1088"/>
                  </a:cubicBezTo>
                  <a:cubicBezTo>
                    <a:pt x="488" y="1087"/>
                    <a:pt x="488" y="1087"/>
                    <a:pt x="488" y="1087"/>
                  </a:cubicBezTo>
                  <a:cubicBezTo>
                    <a:pt x="499" y="1086"/>
                    <a:pt x="509" y="1084"/>
                    <a:pt x="519" y="1081"/>
                  </a:cubicBezTo>
                  <a:cubicBezTo>
                    <a:pt x="533" y="1075"/>
                    <a:pt x="545" y="1066"/>
                    <a:pt x="555" y="1054"/>
                  </a:cubicBezTo>
                  <a:cubicBezTo>
                    <a:pt x="565" y="1042"/>
                    <a:pt x="572" y="1028"/>
                    <a:pt x="574" y="1012"/>
                  </a:cubicBezTo>
                  <a:cubicBezTo>
                    <a:pt x="679" y="298"/>
                    <a:pt x="679" y="298"/>
                    <a:pt x="679" y="298"/>
                  </a:cubicBezTo>
                  <a:cubicBezTo>
                    <a:pt x="681" y="285"/>
                    <a:pt x="682" y="273"/>
                    <a:pt x="683" y="263"/>
                  </a:cubicBezTo>
                  <a:cubicBezTo>
                    <a:pt x="684" y="258"/>
                    <a:pt x="684" y="253"/>
                    <a:pt x="685" y="249"/>
                  </a:cubicBezTo>
                  <a:cubicBezTo>
                    <a:pt x="685" y="245"/>
                    <a:pt x="685" y="242"/>
                    <a:pt x="685" y="239"/>
                  </a:cubicBezTo>
                  <a:cubicBezTo>
                    <a:pt x="685" y="238"/>
                    <a:pt x="685" y="237"/>
                    <a:pt x="685" y="235"/>
                  </a:cubicBezTo>
                  <a:cubicBezTo>
                    <a:pt x="685" y="234"/>
                    <a:pt x="685" y="233"/>
                    <a:pt x="684" y="231"/>
                  </a:cubicBezTo>
                  <a:cubicBezTo>
                    <a:pt x="684" y="230"/>
                    <a:pt x="683" y="229"/>
                    <a:pt x="683" y="227"/>
                  </a:cubicBezTo>
                  <a:cubicBezTo>
                    <a:pt x="682" y="226"/>
                    <a:pt x="681" y="224"/>
                    <a:pt x="678" y="221"/>
                  </a:cubicBezTo>
                  <a:cubicBezTo>
                    <a:pt x="678" y="221"/>
                    <a:pt x="678" y="221"/>
                    <a:pt x="678" y="221"/>
                  </a:cubicBezTo>
                  <a:cubicBezTo>
                    <a:pt x="677" y="220"/>
                    <a:pt x="677" y="220"/>
                    <a:pt x="676" y="219"/>
                  </a:cubicBezTo>
                  <a:cubicBezTo>
                    <a:pt x="675" y="219"/>
                    <a:pt x="675" y="218"/>
                    <a:pt x="674" y="218"/>
                  </a:cubicBezTo>
                  <a:cubicBezTo>
                    <a:pt x="674" y="218"/>
                    <a:pt x="673" y="217"/>
                    <a:pt x="672" y="217"/>
                  </a:cubicBezTo>
                  <a:cubicBezTo>
                    <a:pt x="671" y="216"/>
                    <a:pt x="670" y="216"/>
                    <a:pt x="669" y="215"/>
                  </a:cubicBezTo>
                  <a:cubicBezTo>
                    <a:pt x="664" y="213"/>
                    <a:pt x="657" y="210"/>
                    <a:pt x="648" y="206"/>
                  </a:cubicBezTo>
                  <a:cubicBezTo>
                    <a:pt x="639" y="202"/>
                    <a:pt x="628" y="197"/>
                    <a:pt x="616" y="193"/>
                  </a:cubicBezTo>
                  <a:cubicBezTo>
                    <a:pt x="144" y="0"/>
                    <a:pt x="144" y="0"/>
                    <a:pt x="144" y="0"/>
                  </a:cubicBezTo>
                  <a:cubicBezTo>
                    <a:pt x="128" y="39"/>
                    <a:pt x="128" y="39"/>
                    <a:pt x="128" y="39"/>
                  </a:cubicBezTo>
                  <a:cubicBezTo>
                    <a:pt x="128" y="39"/>
                    <a:pt x="128" y="39"/>
                    <a:pt x="128" y="39"/>
                  </a:cubicBezTo>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3" name="îṣḻíḓê"/>
            <p:cNvSpPr/>
            <p:nvPr/>
          </p:nvSpPr>
          <p:spPr bwMode="auto">
            <a:xfrm>
              <a:off x="8558980" y="3696228"/>
              <a:ext cx="1287988" cy="564347"/>
            </a:xfrm>
            <a:custGeom>
              <a:avLst/>
              <a:gdLst>
                <a:gd name="T0" fmla="*/ 590 w 644"/>
                <a:gd name="T1" fmla="*/ 0 h 283"/>
                <a:gd name="T2" fmla="*/ 561 w 644"/>
                <a:gd name="T3" fmla="*/ 194 h 283"/>
                <a:gd name="T4" fmla="*/ 557 w 644"/>
                <a:gd name="T5" fmla="*/ 206 h 283"/>
                <a:gd name="T6" fmla="*/ 542 w 644"/>
                <a:gd name="T7" fmla="*/ 221 h 283"/>
                <a:gd name="T8" fmla="*/ 523 w 644"/>
                <a:gd name="T9" fmla="*/ 227 h 283"/>
                <a:gd name="T10" fmla="*/ 0 w 644"/>
                <a:gd name="T11" fmla="*/ 228 h 283"/>
                <a:gd name="T12" fmla="*/ 0 w 644"/>
                <a:gd name="T13" fmla="*/ 283 h 283"/>
                <a:gd name="T14" fmla="*/ 523 w 644"/>
                <a:gd name="T15" fmla="*/ 282 h 283"/>
                <a:gd name="T16" fmla="*/ 556 w 644"/>
                <a:gd name="T17" fmla="*/ 275 h 283"/>
                <a:gd name="T18" fmla="*/ 595 w 644"/>
                <a:gd name="T19" fmla="*/ 247 h 283"/>
                <a:gd name="T20" fmla="*/ 615 w 644"/>
                <a:gd name="T21" fmla="*/ 202 h 283"/>
                <a:gd name="T22" fmla="*/ 644 w 644"/>
                <a:gd name="T23" fmla="*/ 8 h 283"/>
                <a:gd name="T24" fmla="*/ 590 w 644"/>
                <a:gd name="T25"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283">
                  <a:moveTo>
                    <a:pt x="590" y="0"/>
                  </a:moveTo>
                  <a:cubicBezTo>
                    <a:pt x="561" y="194"/>
                    <a:pt x="561" y="194"/>
                    <a:pt x="561" y="194"/>
                  </a:cubicBezTo>
                  <a:cubicBezTo>
                    <a:pt x="561" y="198"/>
                    <a:pt x="559" y="202"/>
                    <a:pt x="557" y="206"/>
                  </a:cubicBezTo>
                  <a:cubicBezTo>
                    <a:pt x="553" y="212"/>
                    <a:pt x="548" y="218"/>
                    <a:pt x="542" y="221"/>
                  </a:cubicBezTo>
                  <a:cubicBezTo>
                    <a:pt x="536" y="225"/>
                    <a:pt x="529" y="227"/>
                    <a:pt x="523" y="227"/>
                  </a:cubicBezTo>
                  <a:cubicBezTo>
                    <a:pt x="0" y="228"/>
                    <a:pt x="0" y="228"/>
                    <a:pt x="0" y="228"/>
                  </a:cubicBezTo>
                  <a:cubicBezTo>
                    <a:pt x="0" y="283"/>
                    <a:pt x="0" y="283"/>
                    <a:pt x="0" y="283"/>
                  </a:cubicBezTo>
                  <a:cubicBezTo>
                    <a:pt x="523" y="282"/>
                    <a:pt x="523" y="282"/>
                    <a:pt x="523" y="282"/>
                  </a:cubicBezTo>
                  <a:cubicBezTo>
                    <a:pt x="535" y="282"/>
                    <a:pt x="546" y="280"/>
                    <a:pt x="556" y="275"/>
                  </a:cubicBezTo>
                  <a:cubicBezTo>
                    <a:pt x="571" y="269"/>
                    <a:pt x="585" y="259"/>
                    <a:pt x="595" y="247"/>
                  </a:cubicBezTo>
                  <a:cubicBezTo>
                    <a:pt x="605" y="234"/>
                    <a:pt x="613" y="219"/>
                    <a:pt x="615" y="202"/>
                  </a:cubicBezTo>
                  <a:cubicBezTo>
                    <a:pt x="644" y="8"/>
                    <a:pt x="644" y="8"/>
                    <a:pt x="644" y="8"/>
                  </a:cubicBezTo>
                  <a:cubicBezTo>
                    <a:pt x="590" y="0"/>
                    <a:pt x="590" y="0"/>
                    <a:pt x="590" y="0"/>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4" name="is1îḓé"/>
            <p:cNvSpPr/>
            <p:nvPr/>
          </p:nvSpPr>
          <p:spPr bwMode="auto">
            <a:xfrm>
              <a:off x="8877564" y="2066904"/>
              <a:ext cx="1133247" cy="1642977"/>
            </a:xfrm>
            <a:custGeom>
              <a:avLst/>
              <a:gdLst>
                <a:gd name="T0" fmla="*/ 472 w 565"/>
                <a:gd name="T1" fmla="*/ 244 h 825"/>
                <a:gd name="T2" fmla="*/ 521 w 565"/>
                <a:gd name="T3" fmla="*/ 264 h 825"/>
                <a:gd name="T4" fmla="*/ 524 w 565"/>
                <a:gd name="T5" fmla="*/ 266 h 825"/>
                <a:gd name="T6" fmla="*/ 531 w 565"/>
                <a:gd name="T7" fmla="*/ 253 h 825"/>
                <a:gd name="T8" fmla="*/ 524 w 565"/>
                <a:gd name="T9" fmla="*/ 266 h 825"/>
                <a:gd name="T10" fmla="*/ 523 w 565"/>
                <a:gd name="T11" fmla="*/ 265 h 825"/>
                <a:gd name="T12" fmla="*/ 522 w 565"/>
                <a:gd name="T13" fmla="*/ 264 h 825"/>
                <a:gd name="T14" fmla="*/ 535 w 565"/>
                <a:gd name="T15" fmla="*/ 245 h 825"/>
                <a:gd name="T16" fmla="*/ 537 w 565"/>
                <a:gd name="T17" fmla="*/ 243 h 825"/>
                <a:gd name="T18" fmla="*/ 522 w 565"/>
                <a:gd name="T19" fmla="*/ 264 h 825"/>
                <a:gd name="T20" fmla="*/ 519 w 565"/>
                <a:gd name="T21" fmla="*/ 262 h 825"/>
                <a:gd name="T22" fmla="*/ 537 w 565"/>
                <a:gd name="T23" fmla="*/ 242 h 825"/>
                <a:gd name="T24" fmla="*/ 519 w 565"/>
                <a:gd name="T25" fmla="*/ 262 h 825"/>
                <a:gd name="T26" fmla="*/ 513 w 565"/>
                <a:gd name="T27" fmla="*/ 254 h 825"/>
                <a:gd name="T28" fmla="*/ 512 w 565"/>
                <a:gd name="T29" fmla="*/ 250 h 825"/>
                <a:gd name="T30" fmla="*/ 537 w 565"/>
                <a:gd name="T31" fmla="*/ 243 h 825"/>
                <a:gd name="T32" fmla="*/ 535 w 565"/>
                <a:gd name="T33" fmla="*/ 243 h 825"/>
                <a:gd name="T34" fmla="*/ 512 w 565"/>
                <a:gd name="T35" fmla="*/ 250 h 825"/>
                <a:gd name="T36" fmla="*/ 511 w 565"/>
                <a:gd name="T37" fmla="*/ 247 h 825"/>
                <a:gd name="T38" fmla="*/ 511 w 565"/>
                <a:gd name="T39" fmla="*/ 245 h 825"/>
                <a:gd name="T40" fmla="*/ 528 w 565"/>
                <a:gd name="T41" fmla="*/ 244 h 825"/>
                <a:gd name="T42" fmla="*/ 517 w 565"/>
                <a:gd name="T43" fmla="*/ 245 h 825"/>
                <a:gd name="T44" fmla="*/ 511 w 565"/>
                <a:gd name="T45" fmla="*/ 245 h 825"/>
                <a:gd name="T46" fmla="*/ 511 w 565"/>
                <a:gd name="T47" fmla="*/ 245 h 825"/>
                <a:gd name="T48" fmla="*/ 510 w 565"/>
                <a:gd name="T49" fmla="*/ 251 h 825"/>
                <a:gd name="T50" fmla="*/ 429 w 565"/>
                <a:gd name="T51" fmla="*/ 817 h 825"/>
                <a:gd name="T52" fmla="*/ 559 w 565"/>
                <a:gd name="T53" fmla="*/ 305 h 825"/>
                <a:gd name="T54" fmla="*/ 565 w 565"/>
                <a:gd name="T55" fmla="*/ 256 h 825"/>
                <a:gd name="T56" fmla="*/ 565 w 565"/>
                <a:gd name="T57" fmla="*/ 240 h 825"/>
                <a:gd name="T58" fmla="*/ 562 w 565"/>
                <a:gd name="T59" fmla="*/ 230 h 825"/>
                <a:gd name="T60" fmla="*/ 557 w 565"/>
                <a:gd name="T61" fmla="*/ 222 h 825"/>
                <a:gd name="T62" fmla="*/ 552 w 565"/>
                <a:gd name="T63" fmla="*/ 219 h 825"/>
                <a:gd name="T64" fmla="*/ 545 w 565"/>
                <a:gd name="T65" fmla="*/ 215 h 825"/>
                <a:gd name="T66" fmla="*/ 493 w 565"/>
                <a:gd name="T67" fmla="*/ 193 h 825"/>
                <a:gd name="T68" fmla="*/ 0 w 565"/>
                <a:gd name="T69" fmla="*/ 5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5" h="825">
                  <a:moveTo>
                    <a:pt x="0" y="51"/>
                  </a:moveTo>
                  <a:cubicBezTo>
                    <a:pt x="472" y="244"/>
                    <a:pt x="472" y="244"/>
                    <a:pt x="472" y="244"/>
                  </a:cubicBezTo>
                  <a:cubicBezTo>
                    <a:pt x="486" y="249"/>
                    <a:pt x="500" y="255"/>
                    <a:pt x="510" y="259"/>
                  </a:cubicBezTo>
                  <a:cubicBezTo>
                    <a:pt x="514" y="261"/>
                    <a:pt x="518" y="263"/>
                    <a:pt x="521" y="264"/>
                  </a:cubicBezTo>
                  <a:cubicBezTo>
                    <a:pt x="522" y="265"/>
                    <a:pt x="523" y="265"/>
                    <a:pt x="524" y="266"/>
                  </a:cubicBezTo>
                  <a:cubicBezTo>
                    <a:pt x="524" y="266"/>
                    <a:pt x="524" y="266"/>
                    <a:pt x="524" y="266"/>
                  </a:cubicBezTo>
                  <a:cubicBezTo>
                    <a:pt x="524" y="266"/>
                    <a:pt x="524" y="266"/>
                    <a:pt x="524" y="266"/>
                  </a:cubicBezTo>
                  <a:cubicBezTo>
                    <a:pt x="531" y="253"/>
                    <a:pt x="531" y="253"/>
                    <a:pt x="531" y="253"/>
                  </a:cubicBezTo>
                  <a:cubicBezTo>
                    <a:pt x="523" y="265"/>
                    <a:pt x="523" y="265"/>
                    <a:pt x="523" y="265"/>
                  </a:cubicBezTo>
                  <a:cubicBezTo>
                    <a:pt x="524" y="266"/>
                    <a:pt x="524" y="266"/>
                    <a:pt x="524" y="266"/>
                  </a:cubicBezTo>
                  <a:cubicBezTo>
                    <a:pt x="531" y="253"/>
                    <a:pt x="531" y="253"/>
                    <a:pt x="531" y="253"/>
                  </a:cubicBezTo>
                  <a:cubicBezTo>
                    <a:pt x="523" y="265"/>
                    <a:pt x="523" y="265"/>
                    <a:pt x="523" y="265"/>
                  </a:cubicBezTo>
                  <a:cubicBezTo>
                    <a:pt x="535" y="245"/>
                    <a:pt x="535" y="245"/>
                    <a:pt x="535" y="245"/>
                  </a:cubicBezTo>
                  <a:cubicBezTo>
                    <a:pt x="522" y="264"/>
                    <a:pt x="522" y="264"/>
                    <a:pt x="522" y="264"/>
                  </a:cubicBezTo>
                  <a:cubicBezTo>
                    <a:pt x="522" y="265"/>
                    <a:pt x="523" y="265"/>
                    <a:pt x="523" y="265"/>
                  </a:cubicBezTo>
                  <a:cubicBezTo>
                    <a:pt x="535" y="245"/>
                    <a:pt x="535" y="245"/>
                    <a:pt x="535" y="245"/>
                  </a:cubicBezTo>
                  <a:cubicBezTo>
                    <a:pt x="522" y="264"/>
                    <a:pt x="522" y="264"/>
                    <a:pt x="522" y="264"/>
                  </a:cubicBezTo>
                  <a:cubicBezTo>
                    <a:pt x="537" y="243"/>
                    <a:pt x="537" y="243"/>
                    <a:pt x="537" y="243"/>
                  </a:cubicBezTo>
                  <a:cubicBezTo>
                    <a:pt x="519" y="262"/>
                    <a:pt x="519" y="262"/>
                    <a:pt x="519" y="262"/>
                  </a:cubicBezTo>
                  <a:cubicBezTo>
                    <a:pt x="520" y="263"/>
                    <a:pt x="521" y="264"/>
                    <a:pt x="522" y="264"/>
                  </a:cubicBezTo>
                  <a:cubicBezTo>
                    <a:pt x="537" y="243"/>
                    <a:pt x="537" y="243"/>
                    <a:pt x="537" y="243"/>
                  </a:cubicBezTo>
                  <a:cubicBezTo>
                    <a:pt x="519" y="262"/>
                    <a:pt x="519" y="262"/>
                    <a:pt x="519" y="262"/>
                  </a:cubicBezTo>
                  <a:cubicBezTo>
                    <a:pt x="519" y="262"/>
                    <a:pt x="519" y="262"/>
                    <a:pt x="519" y="262"/>
                  </a:cubicBezTo>
                  <a:cubicBezTo>
                    <a:pt x="537" y="242"/>
                    <a:pt x="537" y="242"/>
                    <a:pt x="537" y="242"/>
                  </a:cubicBezTo>
                  <a:cubicBezTo>
                    <a:pt x="513" y="254"/>
                    <a:pt x="513" y="254"/>
                    <a:pt x="513" y="254"/>
                  </a:cubicBezTo>
                  <a:cubicBezTo>
                    <a:pt x="514" y="256"/>
                    <a:pt x="515" y="259"/>
                    <a:pt x="519" y="262"/>
                  </a:cubicBezTo>
                  <a:cubicBezTo>
                    <a:pt x="537" y="242"/>
                    <a:pt x="537" y="242"/>
                    <a:pt x="537" y="242"/>
                  </a:cubicBezTo>
                  <a:cubicBezTo>
                    <a:pt x="513" y="254"/>
                    <a:pt x="513" y="254"/>
                    <a:pt x="513" y="254"/>
                  </a:cubicBezTo>
                  <a:cubicBezTo>
                    <a:pt x="537" y="243"/>
                    <a:pt x="537" y="243"/>
                    <a:pt x="537" y="243"/>
                  </a:cubicBezTo>
                  <a:cubicBezTo>
                    <a:pt x="512" y="250"/>
                    <a:pt x="512" y="250"/>
                    <a:pt x="512" y="250"/>
                  </a:cubicBezTo>
                  <a:cubicBezTo>
                    <a:pt x="512" y="251"/>
                    <a:pt x="512" y="253"/>
                    <a:pt x="513" y="254"/>
                  </a:cubicBezTo>
                  <a:cubicBezTo>
                    <a:pt x="537" y="243"/>
                    <a:pt x="537" y="243"/>
                    <a:pt x="537" y="243"/>
                  </a:cubicBezTo>
                  <a:cubicBezTo>
                    <a:pt x="512" y="250"/>
                    <a:pt x="512" y="250"/>
                    <a:pt x="512" y="250"/>
                  </a:cubicBezTo>
                  <a:cubicBezTo>
                    <a:pt x="535" y="243"/>
                    <a:pt x="535" y="243"/>
                    <a:pt x="535" y="243"/>
                  </a:cubicBezTo>
                  <a:cubicBezTo>
                    <a:pt x="511" y="247"/>
                    <a:pt x="511" y="247"/>
                    <a:pt x="511" y="247"/>
                  </a:cubicBezTo>
                  <a:cubicBezTo>
                    <a:pt x="511" y="248"/>
                    <a:pt x="511" y="249"/>
                    <a:pt x="512" y="250"/>
                  </a:cubicBezTo>
                  <a:cubicBezTo>
                    <a:pt x="535" y="243"/>
                    <a:pt x="535" y="243"/>
                    <a:pt x="535" y="243"/>
                  </a:cubicBezTo>
                  <a:cubicBezTo>
                    <a:pt x="511" y="247"/>
                    <a:pt x="511" y="247"/>
                    <a:pt x="511" y="247"/>
                  </a:cubicBezTo>
                  <a:cubicBezTo>
                    <a:pt x="528" y="244"/>
                    <a:pt x="528" y="244"/>
                    <a:pt x="528" y="244"/>
                  </a:cubicBezTo>
                  <a:cubicBezTo>
                    <a:pt x="511" y="245"/>
                    <a:pt x="511" y="245"/>
                    <a:pt x="511" y="245"/>
                  </a:cubicBezTo>
                  <a:cubicBezTo>
                    <a:pt x="511" y="245"/>
                    <a:pt x="511" y="246"/>
                    <a:pt x="511" y="247"/>
                  </a:cubicBezTo>
                  <a:cubicBezTo>
                    <a:pt x="528" y="244"/>
                    <a:pt x="528" y="244"/>
                    <a:pt x="528" y="244"/>
                  </a:cubicBezTo>
                  <a:cubicBezTo>
                    <a:pt x="511" y="245"/>
                    <a:pt x="511" y="245"/>
                    <a:pt x="511" y="245"/>
                  </a:cubicBezTo>
                  <a:cubicBezTo>
                    <a:pt x="517" y="245"/>
                    <a:pt x="517" y="245"/>
                    <a:pt x="517" y="245"/>
                  </a:cubicBezTo>
                  <a:cubicBezTo>
                    <a:pt x="511" y="245"/>
                    <a:pt x="511" y="245"/>
                    <a:pt x="511" y="245"/>
                  </a:cubicBezTo>
                  <a:cubicBezTo>
                    <a:pt x="511" y="245"/>
                    <a:pt x="511" y="245"/>
                    <a:pt x="511" y="245"/>
                  </a:cubicBezTo>
                  <a:cubicBezTo>
                    <a:pt x="517" y="245"/>
                    <a:pt x="517" y="245"/>
                    <a:pt x="517" y="245"/>
                  </a:cubicBezTo>
                  <a:cubicBezTo>
                    <a:pt x="511" y="245"/>
                    <a:pt x="511" y="245"/>
                    <a:pt x="511" y="245"/>
                  </a:cubicBezTo>
                  <a:cubicBezTo>
                    <a:pt x="511" y="245"/>
                    <a:pt x="511" y="245"/>
                    <a:pt x="511" y="245"/>
                  </a:cubicBezTo>
                  <a:cubicBezTo>
                    <a:pt x="511" y="246"/>
                    <a:pt x="511" y="248"/>
                    <a:pt x="510" y="251"/>
                  </a:cubicBezTo>
                  <a:cubicBezTo>
                    <a:pt x="510" y="261"/>
                    <a:pt x="508" y="278"/>
                    <a:pt x="505" y="297"/>
                  </a:cubicBezTo>
                  <a:cubicBezTo>
                    <a:pt x="429" y="817"/>
                    <a:pt x="429" y="817"/>
                    <a:pt x="429" y="817"/>
                  </a:cubicBezTo>
                  <a:cubicBezTo>
                    <a:pt x="483" y="825"/>
                    <a:pt x="483" y="825"/>
                    <a:pt x="483" y="825"/>
                  </a:cubicBezTo>
                  <a:cubicBezTo>
                    <a:pt x="559" y="305"/>
                    <a:pt x="559" y="305"/>
                    <a:pt x="559" y="305"/>
                  </a:cubicBezTo>
                  <a:cubicBezTo>
                    <a:pt x="561" y="292"/>
                    <a:pt x="562" y="280"/>
                    <a:pt x="564" y="269"/>
                  </a:cubicBezTo>
                  <a:cubicBezTo>
                    <a:pt x="564" y="264"/>
                    <a:pt x="565" y="260"/>
                    <a:pt x="565" y="256"/>
                  </a:cubicBezTo>
                  <a:cubicBezTo>
                    <a:pt x="565" y="252"/>
                    <a:pt x="565" y="248"/>
                    <a:pt x="565" y="245"/>
                  </a:cubicBezTo>
                  <a:cubicBezTo>
                    <a:pt x="565" y="244"/>
                    <a:pt x="565" y="242"/>
                    <a:pt x="565" y="240"/>
                  </a:cubicBezTo>
                  <a:cubicBezTo>
                    <a:pt x="565" y="239"/>
                    <a:pt x="565" y="237"/>
                    <a:pt x="564" y="235"/>
                  </a:cubicBezTo>
                  <a:cubicBezTo>
                    <a:pt x="564" y="234"/>
                    <a:pt x="563" y="232"/>
                    <a:pt x="562" y="230"/>
                  </a:cubicBezTo>
                  <a:cubicBezTo>
                    <a:pt x="561" y="228"/>
                    <a:pt x="560" y="226"/>
                    <a:pt x="557" y="222"/>
                  </a:cubicBezTo>
                  <a:cubicBezTo>
                    <a:pt x="557" y="222"/>
                    <a:pt x="557" y="222"/>
                    <a:pt x="557" y="222"/>
                  </a:cubicBezTo>
                  <a:cubicBezTo>
                    <a:pt x="556" y="221"/>
                    <a:pt x="555" y="221"/>
                    <a:pt x="554" y="220"/>
                  </a:cubicBezTo>
                  <a:cubicBezTo>
                    <a:pt x="553" y="219"/>
                    <a:pt x="552" y="219"/>
                    <a:pt x="552" y="219"/>
                  </a:cubicBezTo>
                  <a:cubicBezTo>
                    <a:pt x="551" y="218"/>
                    <a:pt x="550" y="218"/>
                    <a:pt x="549" y="217"/>
                  </a:cubicBezTo>
                  <a:cubicBezTo>
                    <a:pt x="548" y="217"/>
                    <a:pt x="547" y="216"/>
                    <a:pt x="545" y="215"/>
                  </a:cubicBezTo>
                  <a:cubicBezTo>
                    <a:pt x="543" y="214"/>
                    <a:pt x="540" y="213"/>
                    <a:pt x="536" y="211"/>
                  </a:cubicBezTo>
                  <a:cubicBezTo>
                    <a:pt x="526" y="207"/>
                    <a:pt x="510" y="200"/>
                    <a:pt x="493" y="193"/>
                  </a:cubicBezTo>
                  <a:cubicBezTo>
                    <a:pt x="21" y="0"/>
                    <a:pt x="21" y="0"/>
                    <a:pt x="21" y="0"/>
                  </a:cubicBezTo>
                  <a:cubicBezTo>
                    <a:pt x="0" y="51"/>
                    <a:pt x="0" y="51"/>
                    <a:pt x="0" y="51"/>
                  </a:cubicBezTo>
                </a:path>
              </a:pathLst>
            </a:custGeom>
            <a:solidFill>
              <a:srgbClr val="8F8CA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5" name="iṧḻíḍe"/>
            <p:cNvSpPr/>
            <p:nvPr/>
          </p:nvSpPr>
          <p:spPr bwMode="auto">
            <a:xfrm>
              <a:off x="8777437" y="2048700"/>
              <a:ext cx="1178759" cy="1146898"/>
            </a:xfrm>
            <a:custGeom>
              <a:avLst/>
              <a:gdLst>
                <a:gd name="T0" fmla="*/ 476 w 589"/>
                <a:gd name="T1" fmla="*/ 561 h 574"/>
                <a:gd name="T2" fmla="*/ 542 w 589"/>
                <a:gd name="T3" fmla="*/ 526 h 574"/>
                <a:gd name="T4" fmla="*/ 584 w 589"/>
                <a:gd name="T5" fmla="*/ 277 h 574"/>
                <a:gd name="T6" fmla="*/ 541 w 589"/>
                <a:gd name="T7" fmla="*/ 198 h 574"/>
                <a:gd name="T8" fmla="*/ 109 w 589"/>
                <a:gd name="T9" fmla="*/ 13 h 574"/>
                <a:gd name="T10" fmla="*/ 47 w 589"/>
                <a:gd name="T11" fmla="*/ 46 h 574"/>
                <a:gd name="T12" fmla="*/ 5 w 589"/>
                <a:gd name="T13" fmla="*/ 295 h 574"/>
                <a:gd name="T14" fmla="*/ 48 w 589"/>
                <a:gd name="T15" fmla="*/ 374 h 574"/>
                <a:gd name="T16" fmla="*/ 476 w 589"/>
                <a:gd name="T17" fmla="*/ 56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9" h="574">
                  <a:moveTo>
                    <a:pt x="476" y="561"/>
                  </a:moveTo>
                  <a:cubicBezTo>
                    <a:pt x="505" y="574"/>
                    <a:pt x="537" y="557"/>
                    <a:pt x="542" y="526"/>
                  </a:cubicBezTo>
                  <a:cubicBezTo>
                    <a:pt x="584" y="277"/>
                    <a:pt x="584" y="277"/>
                    <a:pt x="584" y="277"/>
                  </a:cubicBezTo>
                  <a:cubicBezTo>
                    <a:pt x="589" y="246"/>
                    <a:pt x="570" y="210"/>
                    <a:pt x="541" y="198"/>
                  </a:cubicBezTo>
                  <a:cubicBezTo>
                    <a:pt x="109" y="13"/>
                    <a:pt x="109" y="13"/>
                    <a:pt x="109" y="13"/>
                  </a:cubicBezTo>
                  <a:cubicBezTo>
                    <a:pt x="80" y="0"/>
                    <a:pt x="52" y="15"/>
                    <a:pt x="47" y="46"/>
                  </a:cubicBezTo>
                  <a:cubicBezTo>
                    <a:pt x="5" y="295"/>
                    <a:pt x="5" y="295"/>
                    <a:pt x="5" y="295"/>
                  </a:cubicBezTo>
                  <a:cubicBezTo>
                    <a:pt x="0" y="326"/>
                    <a:pt x="20" y="361"/>
                    <a:pt x="48" y="374"/>
                  </a:cubicBezTo>
                  <a:cubicBezTo>
                    <a:pt x="476" y="561"/>
                    <a:pt x="476" y="561"/>
                    <a:pt x="476" y="561"/>
                  </a:cubicBezTo>
                </a:path>
              </a:pathLst>
            </a:custGeom>
            <a:solidFill>
              <a:srgbClr val="A4632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6" name="isḻiḓè"/>
            <p:cNvSpPr/>
            <p:nvPr/>
          </p:nvSpPr>
          <p:spPr bwMode="auto">
            <a:xfrm>
              <a:off x="8713721" y="2044148"/>
              <a:ext cx="1174208" cy="1142347"/>
            </a:xfrm>
            <a:custGeom>
              <a:avLst/>
              <a:gdLst>
                <a:gd name="T0" fmla="*/ 480 w 588"/>
                <a:gd name="T1" fmla="*/ 560 h 572"/>
                <a:gd name="T2" fmla="*/ 542 w 588"/>
                <a:gd name="T3" fmla="*/ 526 h 572"/>
                <a:gd name="T4" fmla="*/ 583 w 588"/>
                <a:gd name="T5" fmla="*/ 276 h 572"/>
                <a:gd name="T6" fmla="*/ 540 w 588"/>
                <a:gd name="T7" fmla="*/ 197 h 572"/>
                <a:gd name="T8" fmla="*/ 109 w 588"/>
                <a:gd name="T9" fmla="*/ 12 h 572"/>
                <a:gd name="T10" fmla="*/ 47 w 588"/>
                <a:gd name="T11" fmla="*/ 46 h 572"/>
                <a:gd name="T12" fmla="*/ 5 w 588"/>
                <a:gd name="T13" fmla="*/ 295 h 572"/>
                <a:gd name="T14" fmla="*/ 48 w 588"/>
                <a:gd name="T15" fmla="*/ 373 h 572"/>
                <a:gd name="T16" fmla="*/ 480 w 588"/>
                <a:gd name="T17" fmla="*/ 56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572">
                  <a:moveTo>
                    <a:pt x="480" y="560"/>
                  </a:moveTo>
                  <a:cubicBezTo>
                    <a:pt x="509" y="572"/>
                    <a:pt x="536" y="557"/>
                    <a:pt x="542" y="526"/>
                  </a:cubicBezTo>
                  <a:cubicBezTo>
                    <a:pt x="583" y="276"/>
                    <a:pt x="583" y="276"/>
                    <a:pt x="583" y="276"/>
                  </a:cubicBezTo>
                  <a:cubicBezTo>
                    <a:pt x="588" y="245"/>
                    <a:pt x="569" y="210"/>
                    <a:pt x="540" y="197"/>
                  </a:cubicBezTo>
                  <a:cubicBezTo>
                    <a:pt x="109" y="12"/>
                    <a:pt x="109" y="12"/>
                    <a:pt x="109" y="12"/>
                  </a:cubicBezTo>
                  <a:cubicBezTo>
                    <a:pt x="80" y="0"/>
                    <a:pt x="52" y="15"/>
                    <a:pt x="47" y="46"/>
                  </a:cubicBezTo>
                  <a:cubicBezTo>
                    <a:pt x="5" y="295"/>
                    <a:pt x="5" y="295"/>
                    <a:pt x="5" y="295"/>
                  </a:cubicBezTo>
                  <a:cubicBezTo>
                    <a:pt x="0" y="325"/>
                    <a:pt x="19" y="361"/>
                    <a:pt x="48" y="373"/>
                  </a:cubicBezTo>
                  <a:cubicBezTo>
                    <a:pt x="480" y="560"/>
                    <a:pt x="480" y="560"/>
                    <a:pt x="480" y="560"/>
                  </a:cubicBezTo>
                </a:path>
              </a:pathLst>
            </a:custGeom>
            <a:solidFill>
              <a:srgbClr val="E5B03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7" name="iŝļíḍé"/>
            <p:cNvSpPr/>
            <p:nvPr/>
          </p:nvSpPr>
          <p:spPr bwMode="auto">
            <a:xfrm>
              <a:off x="7630536" y="3332133"/>
              <a:ext cx="1606572" cy="2016174"/>
            </a:xfrm>
            <a:custGeom>
              <a:avLst/>
              <a:gdLst>
                <a:gd name="T0" fmla="*/ 0 w 804"/>
                <a:gd name="T1" fmla="*/ 965 h 1011"/>
                <a:gd name="T2" fmla="*/ 22 w 804"/>
                <a:gd name="T3" fmla="*/ 512 h 1011"/>
                <a:gd name="T4" fmla="*/ 60 w 804"/>
                <a:gd name="T5" fmla="*/ 132 h 1011"/>
                <a:gd name="T6" fmla="*/ 156 w 804"/>
                <a:gd name="T7" fmla="*/ 39 h 1011"/>
                <a:gd name="T8" fmla="*/ 256 w 804"/>
                <a:gd name="T9" fmla="*/ 21 h 1011"/>
                <a:gd name="T10" fmla="*/ 452 w 804"/>
                <a:gd name="T11" fmla="*/ 30 h 1011"/>
                <a:gd name="T12" fmla="*/ 551 w 804"/>
                <a:gd name="T13" fmla="*/ 37 h 1011"/>
                <a:gd name="T14" fmla="*/ 600 w 804"/>
                <a:gd name="T15" fmla="*/ 21 h 1011"/>
                <a:gd name="T16" fmla="*/ 608 w 804"/>
                <a:gd name="T17" fmla="*/ 0 h 1011"/>
                <a:gd name="T18" fmla="*/ 608 w 804"/>
                <a:gd name="T19" fmla="*/ 3 h 1011"/>
                <a:gd name="T20" fmla="*/ 804 w 804"/>
                <a:gd name="T21" fmla="*/ 6 h 1011"/>
                <a:gd name="T22" fmla="*/ 770 w 804"/>
                <a:gd name="T23" fmla="*/ 119 h 1011"/>
                <a:gd name="T24" fmla="*/ 690 w 804"/>
                <a:gd name="T25" fmla="*/ 198 h 1011"/>
                <a:gd name="T26" fmla="*/ 556 w 804"/>
                <a:gd name="T27" fmla="*/ 233 h 1011"/>
                <a:gd name="T28" fmla="*/ 433 w 804"/>
                <a:gd name="T29" fmla="*/ 225 h 1011"/>
                <a:gd name="T30" fmla="*/ 298 w 804"/>
                <a:gd name="T31" fmla="*/ 216 h 1011"/>
                <a:gd name="T32" fmla="*/ 355 w 804"/>
                <a:gd name="T33" fmla="*/ 280 h 1011"/>
                <a:gd name="T34" fmla="*/ 252 w 804"/>
                <a:gd name="T35" fmla="*/ 524 h 1011"/>
                <a:gd name="T36" fmla="*/ 231 w 804"/>
                <a:gd name="T37" fmla="*/ 971 h 1011"/>
                <a:gd name="T38" fmla="*/ 108 w 804"/>
                <a:gd name="T39" fmla="*/ 1003 h 1011"/>
                <a:gd name="T40" fmla="*/ 0 w 804"/>
                <a:gd name="T41" fmla="*/ 965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4" h="1011">
                  <a:moveTo>
                    <a:pt x="0" y="965"/>
                  </a:moveTo>
                  <a:cubicBezTo>
                    <a:pt x="0" y="964"/>
                    <a:pt x="16" y="657"/>
                    <a:pt x="22" y="512"/>
                  </a:cubicBezTo>
                  <a:cubicBezTo>
                    <a:pt x="32" y="244"/>
                    <a:pt x="48" y="168"/>
                    <a:pt x="60" y="132"/>
                  </a:cubicBezTo>
                  <a:cubicBezTo>
                    <a:pt x="70" y="102"/>
                    <a:pt x="95" y="62"/>
                    <a:pt x="156" y="39"/>
                  </a:cubicBezTo>
                  <a:cubicBezTo>
                    <a:pt x="183" y="29"/>
                    <a:pt x="216" y="23"/>
                    <a:pt x="256" y="21"/>
                  </a:cubicBezTo>
                  <a:cubicBezTo>
                    <a:pt x="318" y="18"/>
                    <a:pt x="389" y="25"/>
                    <a:pt x="452" y="30"/>
                  </a:cubicBezTo>
                  <a:cubicBezTo>
                    <a:pt x="492" y="34"/>
                    <a:pt x="530" y="38"/>
                    <a:pt x="551" y="37"/>
                  </a:cubicBezTo>
                  <a:cubicBezTo>
                    <a:pt x="576" y="37"/>
                    <a:pt x="593" y="31"/>
                    <a:pt x="600" y="21"/>
                  </a:cubicBezTo>
                  <a:cubicBezTo>
                    <a:pt x="606" y="13"/>
                    <a:pt x="608" y="3"/>
                    <a:pt x="608" y="0"/>
                  </a:cubicBezTo>
                  <a:cubicBezTo>
                    <a:pt x="608" y="0"/>
                    <a:pt x="608" y="1"/>
                    <a:pt x="608" y="3"/>
                  </a:cubicBezTo>
                  <a:cubicBezTo>
                    <a:pt x="804" y="6"/>
                    <a:pt x="804" y="6"/>
                    <a:pt x="804" y="6"/>
                  </a:cubicBezTo>
                  <a:cubicBezTo>
                    <a:pt x="804" y="15"/>
                    <a:pt x="801" y="66"/>
                    <a:pt x="770" y="119"/>
                  </a:cubicBezTo>
                  <a:cubicBezTo>
                    <a:pt x="750" y="152"/>
                    <a:pt x="723" y="178"/>
                    <a:pt x="690" y="198"/>
                  </a:cubicBezTo>
                  <a:cubicBezTo>
                    <a:pt x="652" y="220"/>
                    <a:pt x="607" y="232"/>
                    <a:pt x="556" y="233"/>
                  </a:cubicBezTo>
                  <a:cubicBezTo>
                    <a:pt x="523" y="234"/>
                    <a:pt x="481" y="230"/>
                    <a:pt x="433" y="225"/>
                  </a:cubicBezTo>
                  <a:cubicBezTo>
                    <a:pt x="390" y="221"/>
                    <a:pt x="340" y="217"/>
                    <a:pt x="298" y="216"/>
                  </a:cubicBezTo>
                  <a:cubicBezTo>
                    <a:pt x="270" y="216"/>
                    <a:pt x="366" y="279"/>
                    <a:pt x="355" y="280"/>
                  </a:cubicBezTo>
                  <a:cubicBezTo>
                    <a:pt x="349" y="315"/>
                    <a:pt x="259" y="339"/>
                    <a:pt x="252" y="524"/>
                  </a:cubicBezTo>
                  <a:cubicBezTo>
                    <a:pt x="247" y="665"/>
                    <a:pt x="231" y="970"/>
                    <a:pt x="231" y="971"/>
                  </a:cubicBezTo>
                  <a:cubicBezTo>
                    <a:pt x="231" y="971"/>
                    <a:pt x="182" y="1006"/>
                    <a:pt x="108" y="1003"/>
                  </a:cubicBezTo>
                  <a:cubicBezTo>
                    <a:pt x="15" y="1011"/>
                    <a:pt x="0" y="965"/>
                    <a:pt x="0" y="965"/>
                  </a:cubicBezTo>
                </a:path>
              </a:pathLst>
            </a:custGeom>
            <a:solidFill>
              <a:srgbClr val="21507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8" name="ïşľîḑé"/>
            <p:cNvSpPr/>
            <p:nvPr/>
          </p:nvSpPr>
          <p:spPr bwMode="auto">
            <a:xfrm>
              <a:off x="7657844" y="3746291"/>
              <a:ext cx="59166" cy="901134"/>
            </a:xfrm>
            <a:custGeom>
              <a:avLst/>
              <a:gdLst>
                <a:gd name="T0" fmla="*/ 0 w 29"/>
                <a:gd name="T1" fmla="*/ 453 h 453"/>
                <a:gd name="T2" fmla="*/ 0 w 29"/>
                <a:gd name="T3" fmla="*/ 453 h 453"/>
                <a:gd name="T4" fmla="*/ 3 w 29"/>
                <a:gd name="T5" fmla="*/ 398 h 453"/>
                <a:gd name="T6" fmla="*/ 0 w 29"/>
                <a:gd name="T7" fmla="*/ 453 h 453"/>
                <a:gd name="T8" fmla="*/ 25 w 29"/>
                <a:gd name="T9" fmla="*/ 28 h 453"/>
                <a:gd name="T10" fmla="*/ 29 w 29"/>
                <a:gd name="T11" fmla="*/ 0 h 453"/>
                <a:gd name="T12" fmla="*/ 29 w 29"/>
                <a:gd name="T13" fmla="*/ 0 h 453"/>
                <a:gd name="T14" fmla="*/ 25 w 29"/>
                <a:gd name="T15" fmla="*/ 28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53">
                  <a:moveTo>
                    <a:pt x="0" y="453"/>
                  </a:moveTo>
                  <a:cubicBezTo>
                    <a:pt x="0" y="453"/>
                    <a:pt x="0" y="453"/>
                    <a:pt x="0" y="453"/>
                  </a:cubicBezTo>
                  <a:cubicBezTo>
                    <a:pt x="1" y="434"/>
                    <a:pt x="2" y="416"/>
                    <a:pt x="3" y="398"/>
                  </a:cubicBezTo>
                  <a:cubicBezTo>
                    <a:pt x="2" y="416"/>
                    <a:pt x="1" y="434"/>
                    <a:pt x="0" y="453"/>
                  </a:cubicBezTo>
                  <a:moveTo>
                    <a:pt x="25" y="28"/>
                  </a:moveTo>
                  <a:cubicBezTo>
                    <a:pt x="26" y="18"/>
                    <a:pt x="28" y="9"/>
                    <a:pt x="29" y="0"/>
                  </a:cubicBezTo>
                  <a:cubicBezTo>
                    <a:pt x="29" y="0"/>
                    <a:pt x="29" y="0"/>
                    <a:pt x="29" y="0"/>
                  </a:cubicBezTo>
                  <a:cubicBezTo>
                    <a:pt x="28" y="9"/>
                    <a:pt x="26" y="18"/>
                    <a:pt x="25" y="28"/>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9" name="íṩḷíďê"/>
            <p:cNvSpPr/>
            <p:nvPr/>
          </p:nvSpPr>
          <p:spPr bwMode="auto">
            <a:xfrm>
              <a:off x="7657844" y="3746291"/>
              <a:ext cx="441466" cy="987607"/>
            </a:xfrm>
            <a:custGeom>
              <a:avLst/>
              <a:gdLst>
                <a:gd name="T0" fmla="*/ 124 w 219"/>
                <a:gd name="T1" fmla="*/ 495 h 495"/>
                <a:gd name="T2" fmla="*/ 0 w 219"/>
                <a:gd name="T3" fmla="*/ 453 h 495"/>
                <a:gd name="T4" fmla="*/ 3 w 219"/>
                <a:gd name="T5" fmla="*/ 398 h 495"/>
                <a:gd name="T6" fmla="*/ 7 w 219"/>
                <a:gd name="T7" fmla="*/ 305 h 495"/>
                <a:gd name="T8" fmla="*/ 25 w 219"/>
                <a:gd name="T9" fmla="*/ 28 h 495"/>
                <a:gd name="T10" fmla="*/ 29 w 219"/>
                <a:gd name="T11" fmla="*/ 0 h 495"/>
                <a:gd name="T12" fmla="*/ 219 w 219"/>
                <a:gd name="T13" fmla="*/ 110 h 495"/>
                <a:gd name="T14" fmla="*/ 218 w 219"/>
                <a:gd name="T15" fmla="*/ 120 h 495"/>
                <a:gd name="T16" fmla="*/ 188 w 219"/>
                <a:gd name="T17" fmla="*/ 489 h 495"/>
                <a:gd name="T18" fmla="*/ 124 w 219"/>
                <a:gd name="T19" fmla="*/ 49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 h="495">
                  <a:moveTo>
                    <a:pt x="124" y="495"/>
                  </a:moveTo>
                  <a:cubicBezTo>
                    <a:pt x="83" y="495"/>
                    <a:pt x="35" y="486"/>
                    <a:pt x="0" y="453"/>
                  </a:cubicBezTo>
                  <a:cubicBezTo>
                    <a:pt x="1" y="434"/>
                    <a:pt x="2" y="416"/>
                    <a:pt x="3" y="398"/>
                  </a:cubicBezTo>
                  <a:cubicBezTo>
                    <a:pt x="4" y="363"/>
                    <a:pt x="6" y="332"/>
                    <a:pt x="7" y="305"/>
                  </a:cubicBezTo>
                  <a:cubicBezTo>
                    <a:pt x="12" y="171"/>
                    <a:pt x="19" y="85"/>
                    <a:pt x="25" y="28"/>
                  </a:cubicBezTo>
                  <a:cubicBezTo>
                    <a:pt x="26" y="18"/>
                    <a:pt x="28" y="9"/>
                    <a:pt x="29" y="0"/>
                  </a:cubicBezTo>
                  <a:cubicBezTo>
                    <a:pt x="219" y="110"/>
                    <a:pt x="219" y="110"/>
                    <a:pt x="219" y="110"/>
                  </a:cubicBezTo>
                  <a:cubicBezTo>
                    <a:pt x="219" y="114"/>
                    <a:pt x="218" y="117"/>
                    <a:pt x="218" y="120"/>
                  </a:cubicBezTo>
                  <a:cubicBezTo>
                    <a:pt x="188" y="489"/>
                    <a:pt x="188" y="489"/>
                    <a:pt x="188" y="489"/>
                  </a:cubicBezTo>
                  <a:cubicBezTo>
                    <a:pt x="172" y="492"/>
                    <a:pt x="149" y="495"/>
                    <a:pt x="124" y="495"/>
                  </a:cubicBezTo>
                </a:path>
              </a:pathLst>
            </a:custGeom>
            <a:solidFill>
              <a:srgbClr val="343C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0" name="ï$ḻiḍe"/>
            <p:cNvSpPr/>
            <p:nvPr/>
          </p:nvSpPr>
          <p:spPr bwMode="auto">
            <a:xfrm>
              <a:off x="8809296" y="2335424"/>
              <a:ext cx="760049" cy="1219717"/>
            </a:xfrm>
            <a:custGeom>
              <a:avLst/>
              <a:gdLst>
                <a:gd name="T0" fmla="*/ 309 w 379"/>
                <a:gd name="T1" fmla="*/ 0 h 611"/>
                <a:gd name="T2" fmla="*/ 375 w 379"/>
                <a:gd name="T3" fmla="*/ 608 h 611"/>
                <a:gd name="T4" fmla="*/ 175 w 379"/>
                <a:gd name="T5" fmla="*/ 608 h 611"/>
                <a:gd name="T6" fmla="*/ 12 w 379"/>
                <a:gd name="T7" fmla="*/ 576 h 611"/>
                <a:gd name="T8" fmla="*/ 2 w 379"/>
                <a:gd name="T9" fmla="*/ 479 h 611"/>
                <a:gd name="T10" fmla="*/ 39 w 379"/>
                <a:gd name="T11" fmla="*/ 315 h 611"/>
                <a:gd name="T12" fmla="*/ 309 w 379"/>
                <a:gd name="T13" fmla="*/ 0 h 611"/>
              </a:gdLst>
              <a:ahLst/>
              <a:cxnLst>
                <a:cxn ang="0">
                  <a:pos x="T0" y="T1"/>
                </a:cxn>
                <a:cxn ang="0">
                  <a:pos x="T2" y="T3"/>
                </a:cxn>
                <a:cxn ang="0">
                  <a:pos x="T4" y="T5"/>
                </a:cxn>
                <a:cxn ang="0">
                  <a:pos x="T6" y="T7"/>
                </a:cxn>
                <a:cxn ang="0">
                  <a:pos x="T8" y="T9"/>
                </a:cxn>
                <a:cxn ang="0">
                  <a:pos x="T10" y="T11"/>
                </a:cxn>
                <a:cxn ang="0">
                  <a:pos x="T12" y="T13"/>
                </a:cxn>
              </a:cxnLst>
              <a:rect l="0" t="0" r="r" b="b"/>
              <a:pathLst>
                <a:path w="379" h="611">
                  <a:moveTo>
                    <a:pt x="309" y="0"/>
                  </a:moveTo>
                  <a:cubicBezTo>
                    <a:pt x="309" y="0"/>
                    <a:pt x="379" y="606"/>
                    <a:pt x="375" y="608"/>
                  </a:cubicBezTo>
                  <a:cubicBezTo>
                    <a:pt x="371" y="611"/>
                    <a:pt x="175" y="608"/>
                    <a:pt x="175" y="608"/>
                  </a:cubicBezTo>
                  <a:cubicBezTo>
                    <a:pt x="12" y="576"/>
                    <a:pt x="12" y="576"/>
                    <a:pt x="12" y="576"/>
                  </a:cubicBezTo>
                  <a:cubicBezTo>
                    <a:pt x="12" y="576"/>
                    <a:pt x="0" y="494"/>
                    <a:pt x="2" y="479"/>
                  </a:cubicBezTo>
                  <a:cubicBezTo>
                    <a:pt x="4" y="465"/>
                    <a:pt x="45" y="321"/>
                    <a:pt x="39" y="315"/>
                  </a:cubicBezTo>
                  <a:cubicBezTo>
                    <a:pt x="33" y="308"/>
                    <a:pt x="309" y="0"/>
                    <a:pt x="309" y="0"/>
                  </a:cubicBezTo>
                </a:path>
              </a:pathLst>
            </a:custGeom>
            <a:solidFill>
              <a:srgbClr val="EA56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1" name="işľíḓé"/>
            <p:cNvSpPr/>
            <p:nvPr/>
          </p:nvSpPr>
          <p:spPr bwMode="auto">
            <a:xfrm>
              <a:off x="6956960" y="3191047"/>
              <a:ext cx="1574713" cy="2389371"/>
            </a:xfrm>
            <a:custGeom>
              <a:avLst/>
              <a:gdLst>
                <a:gd name="T0" fmla="*/ 789 w 789"/>
                <a:gd name="T1" fmla="*/ 1148 h 1198"/>
                <a:gd name="T2" fmla="*/ 703 w 789"/>
                <a:gd name="T3" fmla="*/ 88 h 1198"/>
                <a:gd name="T4" fmla="*/ 703 w 789"/>
                <a:gd name="T5" fmla="*/ 87 h 1198"/>
                <a:gd name="T6" fmla="*/ 697 w 789"/>
                <a:gd name="T7" fmla="*/ 71 h 1198"/>
                <a:gd name="T8" fmla="*/ 679 w 789"/>
                <a:gd name="T9" fmla="*/ 45 h 1198"/>
                <a:gd name="T10" fmla="*/ 637 w 789"/>
                <a:gd name="T11" fmla="*/ 14 h 1198"/>
                <a:gd name="T12" fmla="*/ 580 w 789"/>
                <a:gd name="T13" fmla="*/ 0 h 1198"/>
                <a:gd name="T14" fmla="*/ 208 w 789"/>
                <a:gd name="T15" fmla="*/ 0 h 1198"/>
                <a:gd name="T16" fmla="*/ 163 w 789"/>
                <a:gd name="T17" fmla="*/ 9 h 1198"/>
                <a:gd name="T18" fmla="*/ 110 w 789"/>
                <a:gd name="T19" fmla="*/ 49 h 1198"/>
                <a:gd name="T20" fmla="*/ 85 w 789"/>
                <a:gd name="T21" fmla="*/ 112 h 1198"/>
                <a:gd name="T22" fmla="*/ 85 w 789"/>
                <a:gd name="T23" fmla="*/ 112 h 1198"/>
                <a:gd name="T24" fmla="*/ 0 w 789"/>
                <a:gd name="T25" fmla="*/ 1195 h 1198"/>
                <a:gd name="T26" fmla="*/ 42 w 789"/>
                <a:gd name="T27" fmla="*/ 1198 h 1198"/>
                <a:gd name="T28" fmla="*/ 127 w 789"/>
                <a:gd name="T29" fmla="*/ 116 h 1198"/>
                <a:gd name="T30" fmla="*/ 106 w 789"/>
                <a:gd name="T31" fmla="*/ 114 h 1198"/>
                <a:gd name="T32" fmla="*/ 127 w 789"/>
                <a:gd name="T33" fmla="*/ 116 h 1198"/>
                <a:gd name="T34" fmla="*/ 135 w 789"/>
                <a:gd name="T35" fmla="*/ 88 h 1198"/>
                <a:gd name="T36" fmla="*/ 166 w 789"/>
                <a:gd name="T37" fmla="*/ 55 h 1198"/>
                <a:gd name="T38" fmla="*/ 208 w 789"/>
                <a:gd name="T39" fmla="*/ 42 h 1198"/>
                <a:gd name="T40" fmla="*/ 580 w 789"/>
                <a:gd name="T41" fmla="*/ 42 h 1198"/>
                <a:gd name="T42" fmla="*/ 610 w 789"/>
                <a:gd name="T43" fmla="*/ 48 h 1198"/>
                <a:gd name="T44" fmla="*/ 646 w 789"/>
                <a:gd name="T45" fmla="*/ 71 h 1198"/>
                <a:gd name="T46" fmla="*/ 657 w 789"/>
                <a:gd name="T47" fmla="*/ 85 h 1198"/>
                <a:gd name="T48" fmla="*/ 662 w 789"/>
                <a:gd name="T49" fmla="*/ 94 h 1198"/>
                <a:gd name="T50" fmla="*/ 682 w 789"/>
                <a:gd name="T51" fmla="*/ 91 h 1198"/>
                <a:gd name="T52" fmla="*/ 661 w 789"/>
                <a:gd name="T53" fmla="*/ 92 h 1198"/>
                <a:gd name="T54" fmla="*/ 747 w 789"/>
                <a:gd name="T55" fmla="*/ 1151 h 1198"/>
                <a:gd name="T56" fmla="*/ 789 w 789"/>
                <a:gd name="T57" fmla="*/ 114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9" h="1198">
                  <a:moveTo>
                    <a:pt x="789" y="1148"/>
                  </a:moveTo>
                  <a:cubicBezTo>
                    <a:pt x="703" y="88"/>
                    <a:pt x="703" y="88"/>
                    <a:pt x="703" y="88"/>
                  </a:cubicBezTo>
                  <a:cubicBezTo>
                    <a:pt x="703" y="87"/>
                    <a:pt x="703" y="87"/>
                    <a:pt x="703" y="87"/>
                  </a:cubicBezTo>
                  <a:cubicBezTo>
                    <a:pt x="702" y="81"/>
                    <a:pt x="700" y="76"/>
                    <a:pt x="697" y="71"/>
                  </a:cubicBezTo>
                  <a:cubicBezTo>
                    <a:pt x="693" y="62"/>
                    <a:pt x="687" y="53"/>
                    <a:pt x="679" y="45"/>
                  </a:cubicBezTo>
                  <a:cubicBezTo>
                    <a:pt x="668" y="33"/>
                    <a:pt x="654" y="22"/>
                    <a:pt x="637" y="14"/>
                  </a:cubicBezTo>
                  <a:cubicBezTo>
                    <a:pt x="620" y="6"/>
                    <a:pt x="601" y="0"/>
                    <a:pt x="580" y="0"/>
                  </a:cubicBezTo>
                  <a:cubicBezTo>
                    <a:pt x="208" y="0"/>
                    <a:pt x="208" y="0"/>
                    <a:pt x="208" y="0"/>
                  </a:cubicBezTo>
                  <a:cubicBezTo>
                    <a:pt x="193" y="0"/>
                    <a:pt x="177" y="3"/>
                    <a:pt x="163" y="9"/>
                  </a:cubicBezTo>
                  <a:cubicBezTo>
                    <a:pt x="142" y="18"/>
                    <a:pt x="124" y="32"/>
                    <a:pt x="110" y="49"/>
                  </a:cubicBezTo>
                  <a:cubicBezTo>
                    <a:pt x="97" y="67"/>
                    <a:pt x="87" y="89"/>
                    <a:pt x="85" y="112"/>
                  </a:cubicBezTo>
                  <a:cubicBezTo>
                    <a:pt x="85" y="112"/>
                    <a:pt x="85" y="112"/>
                    <a:pt x="85" y="112"/>
                  </a:cubicBezTo>
                  <a:cubicBezTo>
                    <a:pt x="0" y="1195"/>
                    <a:pt x="0" y="1195"/>
                    <a:pt x="0" y="1195"/>
                  </a:cubicBezTo>
                  <a:cubicBezTo>
                    <a:pt x="42" y="1198"/>
                    <a:pt x="42" y="1198"/>
                    <a:pt x="42" y="1198"/>
                  </a:cubicBezTo>
                  <a:cubicBezTo>
                    <a:pt x="127" y="116"/>
                    <a:pt x="127" y="116"/>
                    <a:pt x="127" y="116"/>
                  </a:cubicBezTo>
                  <a:cubicBezTo>
                    <a:pt x="106" y="114"/>
                    <a:pt x="106" y="114"/>
                    <a:pt x="106" y="114"/>
                  </a:cubicBezTo>
                  <a:cubicBezTo>
                    <a:pt x="127" y="116"/>
                    <a:pt x="127" y="116"/>
                    <a:pt x="127" y="116"/>
                  </a:cubicBezTo>
                  <a:cubicBezTo>
                    <a:pt x="128" y="106"/>
                    <a:pt x="131" y="97"/>
                    <a:pt x="135" y="88"/>
                  </a:cubicBezTo>
                  <a:cubicBezTo>
                    <a:pt x="142" y="74"/>
                    <a:pt x="153" y="63"/>
                    <a:pt x="166" y="55"/>
                  </a:cubicBezTo>
                  <a:cubicBezTo>
                    <a:pt x="179" y="47"/>
                    <a:pt x="193" y="42"/>
                    <a:pt x="208" y="42"/>
                  </a:cubicBezTo>
                  <a:cubicBezTo>
                    <a:pt x="580" y="42"/>
                    <a:pt x="580" y="42"/>
                    <a:pt x="580" y="42"/>
                  </a:cubicBezTo>
                  <a:cubicBezTo>
                    <a:pt x="590" y="42"/>
                    <a:pt x="600" y="44"/>
                    <a:pt x="610" y="48"/>
                  </a:cubicBezTo>
                  <a:cubicBezTo>
                    <a:pt x="624" y="53"/>
                    <a:pt x="637" y="62"/>
                    <a:pt x="646" y="71"/>
                  </a:cubicBezTo>
                  <a:cubicBezTo>
                    <a:pt x="651" y="76"/>
                    <a:pt x="655" y="81"/>
                    <a:pt x="657" y="85"/>
                  </a:cubicBezTo>
                  <a:cubicBezTo>
                    <a:pt x="660" y="89"/>
                    <a:pt x="661" y="93"/>
                    <a:pt x="662" y="94"/>
                  </a:cubicBezTo>
                  <a:cubicBezTo>
                    <a:pt x="682" y="91"/>
                    <a:pt x="682" y="91"/>
                    <a:pt x="682" y="91"/>
                  </a:cubicBezTo>
                  <a:cubicBezTo>
                    <a:pt x="661" y="92"/>
                    <a:pt x="661" y="92"/>
                    <a:pt x="661" y="92"/>
                  </a:cubicBezTo>
                  <a:cubicBezTo>
                    <a:pt x="747" y="1151"/>
                    <a:pt x="747" y="1151"/>
                    <a:pt x="747" y="1151"/>
                  </a:cubicBezTo>
                  <a:cubicBezTo>
                    <a:pt x="789" y="1148"/>
                    <a:pt x="789" y="1148"/>
                    <a:pt x="789" y="1148"/>
                  </a:cubicBezTo>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2" name="íṡḷîḍê"/>
            <p:cNvSpPr/>
            <p:nvPr/>
          </p:nvSpPr>
          <p:spPr bwMode="auto">
            <a:xfrm>
              <a:off x="7125354" y="3414055"/>
              <a:ext cx="81921" cy="259417"/>
            </a:xfrm>
            <a:custGeom>
              <a:avLst/>
              <a:gdLst>
                <a:gd name="T0" fmla="*/ 14 w 18"/>
                <a:gd name="T1" fmla="*/ 57 h 57"/>
                <a:gd name="T2" fmla="*/ 14 w 18"/>
                <a:gd name="T3" fmla="*/ 57 h 57"/>
                <a:gd name="T4" fmla="*/ 18 w 18"/>
                <a:gd name="T5" fmla="*/ 8 h 57"/>
                <a:gd name="T6" fmla="*/ 18 w 18"/>
                <a:gd name="T7" fmla="*/ 8 h 57"/>
                <a:gd name="T8" fmla="*/ 14 w 18"/>
                <a:gd name="T9" fmla="*/ 57 h 57"/>
                <a:gd name="T10" fmla="*/ 0 w 18"/>
                <a:gd name="T11" fmla="*/ 0 h 57"/>
                <a:gd name="T12" fmla="*/ 0 w 18"/>
                <a:gd name="T13" fmla="*/ 0 h 57"/>
                <a:gd name="T14" fmla="*/ 0 w 18"/>
                <a:gd name="T15" fmla="*/ 0 h 57"/>
                <a:gd name="T16" fmla="*/ 0 w 18"/>
                <a:gd name="T17" fmla="*/ 0 h 57"/>
                <a:gd name="T18" fmla="*/ 0 w 18"/>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7">
                  <a:moveTo>
                    <a:pt x="14" y="57"/>
                  </a:moveTo>
                  <a:lnTo>
                    <a:pt x="14" y="57"/>
                  </a:lnTo>
                  <a:lnTo>
                    <a:pt x="18" y="8"/>
                  </a:lnTo>
                  <a:lnTo>
                    <a:pt x="18" y="8"/>
                  </a:lnTo>
                  <a:lnTo>
                    <a:pt x="14" y="57"/>
                  </a:lnTo>
                  <a:close/>
                  <a:moveTo>
                    <a:pt x="0" y="0"/>
                  </a:moveTo>
                  <a:lnTo>
                    <a:pt x="0" y="0"/>
                  </a:lnTo>
                  <a:lnTo>
                    <a:pt x="0" y="0"/>
                  </a:lnTo>
                  <a:lnTo>
                    <a:pt x="0" y="0"/>
                  </a:lnTo>
                  <a:lnTo>
                    <a:pt x="0" y="0"/>
                  </a:lnTo>
                  <a:close/>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3" name="išḷíḓê"/>
            <p:cNvSpPr/>
            <p:nvPr/>
          </p:nvSpPr>
          <p:spPr bwMode="auto">
            <a:xfrm>
              <a:off x="7125354" y="3414055"/>
              <a:ext cx="81921" cy="259417"/>
            </a:xfrm>
            <a:custGeom>
              <a:avLst/>
              <a:gdLst>
                <a:gd name="T0" fmla="*/ 14 w 18"/>
                <a:gd name="T1" fmla="*/ 57 h 57"/>
                <a:gd name="T2" fmla="*/ 14 w 18"/>
                <a:gd name="T3" fmla="*/ 57 h 57"/>
                <a:gd name="T4" fmla="*/ 18 w 18"/>
                <a:gd name="T5" fmla="*/ 8 h 57"/>
                <a:gd name="T6" fmla="*/ 18 w 18"/>
                <a:gd name="T7" fmla="*/ 8 h 57"/>
                <a:gd name="T8" fmla="*/ 14 w 18"/>
                <a:gd name="T9" fmla="*/ 57 h 57"/>
                <a:gd name="T10" fmla="*/ 0 w 18"/>
                <a:gd name="T11" fmla="*/ 0 h 57"/>
                <a:gd name="T12" fmla="*/ 0 w 18"/>
                <a:gd name="T13" fmla="*/ 0 h 57"/>
                <a:gd name="T14" fmla="*/ 0 w 18"/>
                <a:gd name="T15" fmla="*/ 0 h 57"/>
                <a:gd name="T16" fmla="*/ 0 w 18"/>
                <a:gd name="T17" fmla="*/ 0 h 57"/>
                <a:gd name="T18" fmla="*/ 0 w 18"/>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7">
                  <a:moveTo>
                    <a:pt x="14" y="57"/>
                  </a:moveTo>
                  <a:lnTo>
                    <a:pt x="14" y="57"/>
                  </a:lnTo>
                  <a:lnTo>
                    <a:pt x="18" y="8"/>
                  </a:lnTo>
                  <a:lnTo>
                    <a:pt x="18" y="8"/>
                  </a:lnTo>
                  <a:lnTo>
                    <a:pt x="14" y="57"/>
                  </a:lnTo>
                  <a:moveTo>
                    <a:pt x="0" y="0"/>
                  </a:move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4" name="iṥlídê"/>
            <p:cNvSpPr/>
            <p:nvPr/>
          </p:nvSpPr>
          <p:spPr bwMode="auto">
            <a:xfrm>
              <a:off x="7107149" y="3404952"/>
              <a:ext cx="100126" cy="268520"/>
            </a:xfrm>
            <a:custGeom>
              <a:avLst/>
              <a:gdLst>
                <a:gd name="T0" fmla="*/ 42 w 51"/>
                <a:gd name="T1" fmla="*/ 135 h 135"/>
                <a:gd name="T2" fmla="*/ 0 w 51"/>
                <a:gd name="T3" fmla="*/ 132 h 135"/>
                <a:gd name="T4" fmla="*/ 10 w 51"/>
                <a:gd name="T5" fmla="*/ 5 h 135"/>
                <a:gd name="T6" fmla="*/ 10 w 51"/>
                <a:gd name="T7" fmla="*/ 5 h 135"/>
                <a:gd name="T8" fmla="*/ 10 w 51"/>
                <a:gd name="T9" fmla="*/ 5 h 135"/>
                <a:gd name="T10" fmla="*/ 11 w 51"/>
                <a:gd name="T11" fmla="*/ 0 h 135"/>
                <a:gd name="T12" fmla="*/ 51 w 51"/>
                <a:gd name="T13" fmla="*/ 23 h 135"/>
                <a:gd name="T14" fmla="*/ 42 w 51"/>
                <a:gd name="T15" fmla="*/ 13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35">
                  <a:moveTo>
                    <a:pt x="42" y="135"/>
                  </a:moveTo>
                  <a:cubicBezTo>
                    <a:pt x="0" y="132"/>
                    <a:pt x="0" y="132"/>
                    <a:pt x="0" y="132"/>
                  </a:cubicBezTo>
                  <a:cubicBezTo>
                    <a:pt x="10" y="5"/>
                    <a:pt x="10" y="5"/>
                    <a:pt x="10" y="5"/>
                  </a:cubicBezTo>
                  <a:cubicBezTo>
                    <a:pt x="10" y="5"/>
                    <a:pt x="10" y="5"/>
                    <a:pt x="10" y="5"/>
                  </a:cubicBezTo>
                  <a:cubicBezTo>
                    <a:pt x="10" y="5"/>
                    <a:pt x="10" y="5"/>
                    <a:pt x="10" y="5"/>
                  </a:cubicBezTo>
                  <a:cubicBezTo>
                    <a:pt x="10" y="3"/>
                    <a:pt x="11" y="2"/>
                    <a:pt x="11" y="0"/>
                  </a:cubicBezTo>
                  <a:cubicBezTo>
                    <a:pt x="51" y="23"/>
                    <a:pt x="51" y="23"/>
                    <a:pt x="51" y="23"/>
                  </a:cubicBezTo>
                  <a:cubicBezTo>
                    <a:pt x="42" y="135"/>
                    <a:pt x="42" y="135"/>
                    <a:pt x="42" y="135"/>
                  </a:cubicBezTo>
                </a:path>
              </a:pathLst>
            </a:custGeom>
            <a:solidFill>
              <a:srgbClr val="8E89A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5" name="íŝlïḍé"/>
            <p:cNvSpPr/>
            <p:nvPr/>
          </p:nvSpPr>
          <p:spPr bwMode="auto">
            <a:xfrm>
              <a:off x="8140270" y="3609755"/>
              <a:ext cx="1524650" cy="1902395"/>
            </a:xfrm>
            <a:custGeom>
              <a:avLst/>
              <a:gdLst>
                <a:gd name="T0" fmla="*/ 35 w 762"/>
                <a:gd name="T1" fmla="*/ 924 h 954"/>
                <a:gd name="T2" fmla="*/ 22 w 762"/>
                <a:gd name="T3" fmla="*/ 758 h 954"/>
                <a:gd name="T4" fmla="*/ 8 w 762"/>
                <a:gd name="T5" fmla="*/ 205 h 954"/>
                <a:gd name="T6" fmla="*/ 117 w 762"/>
                <a:gd name="T7" fmla="*/ 102 h 954"/>
                <a:gd name="T8" fmla="*/ 215 w 762"/>
                <a:gd name="T9" fmla="*/ 74 h 954"/>
                <a:gd name="T10" fmla="*/ 410 w 762"/>
                <a:gd name="T11" fmla="*/ 62 h 954"/>
                <a:gd name="T12" fmla="*/ 510 w 762"/>
                <a:gd name="T13" fmla="*/ 58 h 954"/>
                <a:gd name="T14" fmla="*/ 557 w 762"/>
                <a:gd name="T15" fmla="*/ 37 h 954"/>
                <a:gd name="T16" fmla="*/ 563 w 762"/>
                <a:gd name="T17" fmla="*/ 15 h 954"/>
                <a:gd name="T18" fmla="*/ 563 w 762"/>
                <a:gd name="T19" fmla="*/ 18 h 954"/>
                <a:gd name="T20" fmla="*/ 758 w 762"/>
                <a:gd name="T21" fmla="*/ 0 h 954"/>
                <a:gd name="T22" fmla="*/ 736 w 762"/>
                <a:gd name="T23" fmla="*/ 116 h 954"/>
                <a:gd name="T24" fmla="*/ 665 w 762"/>
                <a:gd name="T25" fmla="*/ 203 h 954"/>
                <a:gd name="T26" fmla="*/ 536 w 762"/>
                <a:gd name="T27" fmla="*/ 252 h 954"/>
                <a:gd name="T28" fmla="*/ 413 w 762"/>
                <a:gd name="T29" fmla="*/ 258 h 954"/>
                <a:gd name="T30" fmla="*/ 220 w 762"/>
                <a:gd name="T31" fmla="*/ 284 h 954"/>
                <a:gd name="T32" fmla="*/ 251 w 762"/>
                <a:gd name="T33" fmla="*/ 913 h 954"/>
                <a:gd name="T34" fmla="*/ 150 w 762"/>
                <a:gd name="T35" fmla="*/ 948 h 954"/>
                <a:gd name="T36" fmla="*/ 58 w 762"/>
                <a:gd name="T37" fmla="*/ 937 h 954"/>
                <a:gd name="T38" fmla="*/ 35 w 762"/>
                <a:gd name="T39" fmla="*/ 92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2" h="954">
                  <a:moveTo>
                    <a:pt x="35" y="924"/>
                  </a:moveTo>
                  <a:cubicBezTo>
                    <a:pt x="35" y="922"/>
                    <a:pt x="31" y="902"/>
                    <a:pt x="22" y="758"/>
                  </a:cubicBezTo>
                  <a:cubicBezTo>
                    <a:pt x="3" y="490"/>
                    <a:pt x="0" y="242"/>
                    <a:pt x="8" y="205"/>
                  </a:cubicBezTo>
                  <a:cubicBezTo>
                    <a:pt x="15" y="174"/>
                    <a:pt x="59" y="131"/>
                    <a:pt x="117" y="102"/>
                  </a:cubicBezTo>
                  <a:cubicBezTo>
                    <a:pt x="143" y="89"/>
                    <a:pt x="175" y="80"/>
                    <a:pt x="215" y="74"/>
                  </a:cubicBezTo>
                  <a:cubicBezTo>
                    <a:pt x="276" y="64"/>
                    <a:pt x="347" y="63"/>
                    <a:pt x="410" y="62"/>
                  </a:cubicBezTo>
                  <a:cubicBezTo>
                    <a:pt x="451" y="62"/>
                    <a:pt x="489" y="61"/>
                    <a:pt x="510" y="58"/>
                  </a:cubicBezTo>
                  <a:cubicBezTo>
                    <a:pt x="535" y="55"/>
                    <a:pt x="551" y="48"/>
                    <a:pt x="557" y="37"/>
                  </a:cubicBezTo>
                  <a:cubicBezTo>
                    <a:pt x="562" y="29"/>
                    <a:pt x="563" y="19"/>
                    <a:pt x="563" y="15"/>
                  </a:cubicBezTo>
                  <a:cubicBezTo>
                    <a:pt x="563" y="15"/>
                    <a:pt x="563" y="16"/>
                    <a:pt x="563" y="18"/>
                  </a:cubicBezTo>
                  <a:cubicBezTo>
                    <a:pt x="758" y="0"/>
                    <a:pt x="758" y="0"/>
                    <a:pt x="758" y="0"/>
                  </a:cubicBezTo>
                  <a:cubicBezTo>
                    <a:pt x="759" y="10"/>
                    <a:pt x="762" y="61"/>
                    <a:pt x="736" y="116"/>
                  </a:cubicBezTo>
                  <a:cubicBezTo>
                    <a:pt x="720" y="151"/>
                    <a:pt x="696" y="180"/>
                    <a:pt x="665" y="203"/>
                  </a:cubicBezTo>
                  <a:cubicBezTo>
                    <a:pt x="630" y="229"/>
                    <a:pt x="586" y="246"/>
                    <a:pt x="536" y="252"/>
                  </a:cubicBezTo>
                  <a:cubicBezTo>
                    <a:pt x="503" y="257"/>
                    <a:pt x="461" y="257"/>
                    <a:pt x="413" y="258"/>
                  </a:cubicBezTo>
                  <a:cubicBezTo>
                    <a:pt x="369" y="258"/>
                    <a:pt x="231" y="281"/>
                    <a:pt x="220" y="284"/>
                  </a:cubicBezTo>
                  <a:cubicBezTo>
                    <a:pt x="218" y="319"/>
                    <a:pt x="251" y="911"/>
                    <a:pt x="251" y="913"/>
                  </a:cubicBezTo>
                  <a:cubicBezTo>
                    <a:pt x="251" y="913"/>
                    <a:pt x="224" y="944"/>
                    <a:pt x="150" y="948"/>
                  </a:cubicBezTo>
                  <a:cubicBezTo>
                    <a:pt x="109" y="954"/>
                    <a:pt x="78" y="945"/>
                    <a:pt x="58" y="937"/>
                  </a:cubicBezTo>
                  <a:cubicBezTo>
                    <a:pt x="43" y="930"/>
                    <a:pt x="35" y="924"/>
                    <a:pt x="35" y="924"/>
                  </a:cubicBezTo>
                </a:path>
              </a:pathLst>
            </a:custGeom>
            <a:solidFill>
              <a:srgbClr val="21507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6" name="íSlîdè"/>
            <p:cNvSpPr/>
            <p:nvPr/>
          </p:nvSpPr>
          <p:spPr bwMode="auto">
            <a:xfrm>
              <a:off x="8163026" y="5953615"/>
              <a:ext cx="18205" cy="4551"/>
            </a:xfrm>
            <a:custGeom>
              <a:avLst/>
              <a:gdLst>
                <a:gd name="T0" fmla="*/ 0 w 10"/>
                <a:gd name="T1" fmla="*/ 2 h 2"/>
                <a:gd name="T2" fmla="*/ 0 w 10"/>
                <a:gd name="T3" fmla="*/ 1 h 2"/>
                <a:gd name="T4" fmla="*/ 9 w 10"/>
                <a:gd name="T5" fmla="*/ 0 h 2"/>
                <a:gd name="T6" fmla="*/ 10 w 10"/>
                <a:gd name="T7" fmla="*/ 0 h 2"/>
                <a:gd name="T8" fmla="*/ 0 w 10"/>
                <a:gd name="T9" fmla="*/ 2 h 2"/>
              </a:gdLst>
              <a:ahLst/>
              <a:cxnLst>
                <a:cxn ang="0">
                  <a:pos x="T0" y="T1"/>
                </a:cxn>
                <a:cxn ang="0">
                  <a:pos x="T2" y="T3"/>
                </a:cxn>
                <a:cxn ang="0">
                  <a:pos x="T4" y="T5"/>
                </a:cxn>
                <a:cxn ang="0">
                  <a:pos x="T6" y="T7"/>
                </a:cxn>
                <a:cxn ang="0">
                  <a:pos x="T8" y="T9"/>
                </a:cxn>
              </a:cxnLst>
              <a:rect l="0" t="0" r="r" b="b"/>
              <a:pathLst>
                <a:path w="10" h="2">
                  <a:moveTo>
                    <a:pt x="0" y="2"/>
                  </a:moveTo>
                  <a:cubicBezTo>
                    <a:pt x="0" y="1"/>
                    <a:pt x="0" y="1"/>
                    <a:pt x="0" y="1"/>
                  </a:cubicBezTo>
                  <a:cubicBezTo>
                    <a:pt x="3" y="1"/>
                    <a:pt x="6" y="0"/>
                    <a:pt x="9" y="0"/>
                  </a:cubicBezTo>
                  <a:cubicBezTo>
                    <a:pt x="9" y="0"/>
                    <a:pt x="9" y="0"/>
                    <a:pt x="10" y="0"/>
                  </a:cubicBezTo>
                  <a:cubicBezTo>
                    <a:pt x="0" y="2"/>
                    <a:pt x="0" y="2"/>
                    <a:pt x="0" y="2"/>
                  </a:cubicBezTo>
                </a:path>
              </a:pathLst>
            </a:custGeom>
            <a:solidFill>
              <a:srgbClr val="58566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7" name="iṥlïde"/>
            <p:cNvSpPr/>
            <p:nvPr/>
          </p:nvSpPr>
          <p:spPr bwMode="auto">
            <a:xfrm>
              <a:off x="8181231" y="5953615"/>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path>
              </a:pathLst>
            </a:custGeom>
            <a:solidFill>
              <a:srgbClr val="38374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8" name="îŝ1ïḋe"/>
            <p:cNvSpPr/>
            <p:nvPr/>
          </p:nvSpPr>
          <p:spPr bwMode="auto">
            <a:xfrm>
              <a:off x="8276806" y="5939961"/>
              <a:ext cx="9102" cy="0"/>
            </a:xfrm>
            <a:custGeom>
              <a:avLst/>
              <a:gdLst>
                <a:gd name="T0" fmla="*/ 0 w 3"/>
                <a:gd name="T1" fmla="*/ 1 h 1"/>
                <a:gd name="T2" fmla="*/ 2 w 3"/>
                <a:gd name="T3" fmla="*/ 0 h 1"/>
                <a:gd name="T4" fmla="*/ 3 w 3"/>
                <a:gd name="T5" fmla="*/ 0 h 1"/>
                <a:gd name="T6" fmla="*/ 3 w 3"/>
                <a:gd name="T7" fmla="*/ 1 h 1"/>
                <a:gd name="T8" fmla="*/ 0 w 3"/>
                <a:gd name="T9" fmla="*/ 1 h 1"/>
              </a:gdLst>
              <a:ahLst/>
              <a:cxnLst>
                <a:cxn ang="0">
                  <a:pos x="T0" y="T1"/>
                </a:cxn>
                <a:cxn ang="0">
                  <a:pos x="T2" y="T3"/>
                </a:cxn>
                <a:cxn ang="0">
                  <a:pos x="T4" y="T5"/>
                </a:cxn>
                <a:cxn ang="0">
                  <a:pos x="T6" y="T7"/>
                </a:cxn>
                <a:cxn ang="0">
                  <a:pos x="T8" y="T9"/>
                </a:cxn>
              </a:cxnLst>
              <a:rect l="0" t="0" r="r" b="b"/>
              <a:pathLst>
                <a:path w="3" h="1">
                  <a:moveTo>
                    <a:pt x="0" y="1"/>
                  </a:moveTo>
                  <a:cubicBezTo>
                    <a:pt x="2" y="0"/>
                    <a:pt x="2" y="0"/>
                    <a:pt x="2" y="0"/>
                  </a:cubicBezTo>
                  <a:cubicBezTo>
                    <a:pt x="2" y="0"/>
                    <a:pt x="3" y="0"/>
                    <a:pt x="3" y="0"/>
                  </a:cubicBezTo>
                  <a:cubicBezTo>
                    <a:pt x="3" y="1"/>
                    <a:pt x="3" y="1"/>
                    <a:pt x="3" y="1"/>
                  </a:cubicBezTo>
                  <a:cubicBezTo>
                    <a:pt x="0" y="1"/>
                    <a:pt x="0" y="1"/>
                    <a:pt x="0" y="1"/>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9" name="íṥľiḓê"/>
            <p:cNvSpPr/>
            <p:nvPr/>
          </p:nvSpPr>
          <p:spPr bwMode="auto">
            <a:xfrm>
              <a:off x="8258601" y="5939961"/>
              <a:ext cx="22756" cy="4551"/>
            </a:xfrm>
            <a:custGeom>
              <a:avLst/>
              <a:gdLst>
                <a:gd name="T0" fmla="*/ 0 w 11"/>
                <a:gd name="T1" fmla="*/ 3 h 3"/>
                <a:gd name="T2" fmla="*/ 11 w 11"/>
                <a:gd name="T3" fmla="*/ 0 h 3"/>
                <a:gd name="T4" fmla="*/ 9 w 11"/>
                <a:gd name="T5" fmla="*/ 1 h 3"/>
                <a:gd name="T6" fmla="*/ 0 w 11"/>
                <a:gd name="T7" fmla="*/ 3 h 3"/>
              </a:gdLst>
              <a:ahLst/>
              <a:cxnLst>
                <a:cxn ang="0">
                  <a:pos x="T0" y="T1"/>
                </a:cxn>
                <a:cxn ang="0">
                  <a:pos x="T2" y="T3"/>
                </a:cxn>
                <a:cxn ang="0">
                  <a:pos x="T4" y="T5"/>
                </a:cxn>
                <a:cxn ang="0">
                  <a:pos x="T6" y="T7"/>
                </a:cxn>
              </a:cxnLst>
              <a:rect l="0" t="0" r="r" b="b"/>
              <a:pathLst>
                <a:path w="11" h="3">
                  <a:moveTo>
                    <a:pt x="0" y="3"/>
                  </a:moveTo>
                  <a:cubicBezTo>
                    <a:pt x="4" y="2"/>
                    <a:pt x="8" y="1"/>
                    <a:pt x="11" y="0"/>
                  </a:cubicBezTo>
                  <a:cubicBezTo>
                    <a:pt x="9" y="1"/>
                    <a:pt x="9" y="1"/>
                    <a:pt x="9" y="1"/>
                  </a:cubicBezTo>
                  <a:cubicBezTo>
                    <a:pt x="0" y="3"/>
                    <a:pt x="0" y="3"/>
                    <a:pt x="0" y="3"/>
                  </a:cubicBezTo>
                </a:path>
              </a:pathLst>
            </a:custGeom>
            <a:solidFill>
              <a:srgbClr val="58566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0" name="ïšḻîďê"/>
            <p:cNvSpPr/>
            <p:nvPr/>
          </p:nvSpPr>
          <p:spPr bwMode="auto">
            <a:xfrm>
              <a:off x="8199436" y="5484843"/>
              <a:ext cx="200253" cy="459670"/>
            </a:xfrm>
            <a:custGeom>
              <a:avLst/>
              <a:gdLst>
                <a:gd name="T0" fmla="*/ 43 w 101"/>
                <a:gd name="T1" fmla="*/ 227 h 232"/>
                <a:gd name="T2" fmla="*/ 42 w 101"/>
                <a:gd name="T3" fmla="*/ 228 h 232"/>
                <a:gd name="T4" fmla="*/ 25 w 101"/>
                <a:gd name="T5" fmla="*/ 232 h 232"/>
                <a:gd name="T6" fmla="*/ 19 w 101"/>
                <a:gd name="T7" fmla="*/ 123 h 232"/>
                <a:gd name="T8" fmla="*/ 20 w 101"/>
                <a:gd name="T9" fmla="*/ 120 h 232"/>
                <a:gd name="T10" fmla="*/ 27 w 101"/>
                <a:gd name="T11" fmla="*/ 97 h 232"/>
                <a:gd name="T12" fmla="*/ 43 w 101"/>
                <a:gd name="T13" fmla="*/ 92 h 232"/>
                <a:gd name="T14" fmla="*/ 45 w 101"/>
                <a:gd name="T15" fmla="*/ 97 h 232"/>
                <a:gd name="T16" fmla="*/ 45 w 101"/>
                <a:gd name="T17" fmla="*/ 98 h 232"/>
                <a:gd name="T18" fmla="*/ 46 w 101"/>
                <a:gd name="T19" fmla="*/ 99 h 232"/>
                <a:gd name="T20" fmla="*/ 46 w 101"/>
                <a:gd name="T21" fmla="*/ 100 h 232"/>
                <a:gd name="T22" fmla="*/ 48 w 101"/>
                <a:gd name="T23" fmla="*/ 101 h 232"/>
                <a:gd name="T24" fmla="*/ 49 w 101"/>
                <a:gd name="T25" fmla="*/ 101 h 232"/>
                <a:gd name="T26" fmla="*/ 50 w 101"/>
                <a:gd name="T27" fmla="*/ 101 h 232"/>
                <a:gd name="T28" fmla="*/ 51 w 101"/>
                <a:gd name="T29" fmla="*/ 101 h 232"/>
                <a:gd name="T30" fmla="*/ 51 w 101"/>
                <a:gd name="T31" fmla="*/ 101 h 232"/>
                <a:gd name="T32" fmla="*/ 51 w 101"/>
                <a:gd name="T33" fmla="*/ 101 h 232"/>
                <a:gd name="T34" fmla="*/ 51 w 101"/>
                <a:gd name="T35" fmla="*/ 101 h 232"/>
                <a:gd name="T36" fmla="*/ 52 w 101"/>
                <a:gd name="T37" fmla="*/ 101 h 232"/>
                <a:gd name="T38" fmla="*/ 53 w 101"/>
                <a:gd name="T39" fmla="*/ 100 h 232"/>
                <a:gd name="T40" fmla="*/ 53 w 101"/>
                <a:gd name="T41" fmla="*/ 100 h 232"/>
                <a:gd name="T42" fmla="*/ 53 w 101"/>
                <a:gd name="T43" fmla="*/ 100 h 232"/>
                <a:gd name="T44" fmla="*/ 54 w 101"/>
                <a:gd name="T45" fmla="*/ 98 h 232"/>
                <a:gd name="T46" fmla="*/ 54 w 101"/>
                <a:gd name="T47" fmla="*/ 98 h 232"/>
                <a:gd name="T48" fmla="*/ 54 w 101"/>
                <a:gd name="T49" fmla="*/ 97 h 232"/>
                <a:gd name="T50" fmla="*/ 54 w 101"/>
                <a:gd name="T51" fmla="*/ 97 h 232"/>
                <a:gd name="T52" fmla="*/ 54 w 101"/>
                <a:gd name="T53" fmla="*/ 97 h 232"/>
                <a:gd name="T54" fmla="*/ 54 w 101"/>
                <a:gd name="T55" fmla="*/ 97 h 232"/>
                <a:gd name="T56" fmla="*/ 54 w 101"/>
                <a:gd name="T57" fmla="*/ 96 h 232"/>
                <a:gd name="T58" fmla="*/ 54 w 101"/>
                <a:gd name="T59" fmla="*/ 96 h 232"/>
                <a:gd name="T60" fmla="*/ 53 w 101"/>
                <a:gd name="T61" fmla="*/ 92 h 232"/>
                <a:gd name="T62" fmla="*/ 71 w 101"/>
                <a:gd name="T63" fmla="*/ 65 h 232"/>
                <a:gd name="T64" fmla="*/ 73 w 101"/>
                <a:gd name="T65" fmla="*/ 73 h 232"/>
                <a:gd name="T66" fmla="*/ 74 w 101"/>
                <a:gd name="T67" fmla="*/ 74 h 232"/>
                <a:gd name="T68" fmla="*/ 76 w 101"/>
                <a:gd name="T69" fmla="*/ 73 h 232"/>
                <a:gd name="T70" fmla="*/ 78 w 101"/>
                <a:gd name="T71" fmla="*/ 73 h 232"/>
                <a:gd name="T72" fmla="*/ 78 w 101"/>
                <a:gd name="T73" fmla="*/ 78 h 232"/>
                <a:gd name="T74" fmla="*/ 82 w 101"/>
                <a:gd name="T75" fmla="*/ 75 h 232"/>
                <a:gd name="T76" fmla="*/ 83 w 101"/>
                <a:gd name="T77" fmla="*/ 73 h 232"/>
                <a:gd name="T78" fmla="*/ 83 w 101"/>
                <a:gd name="T79" fmla="*/ 72 h 232"/>
                <a:gd name="T80" fmla="*/ 79 w 101"/>
                <a:gd name="T81" fmla="*/ 59 h 232"/>
                <a:gd name="T82" fmla="*/ 58 w 101"/>
                <a:gd name="T83" fmla="*/ 171 h 232"/>
                <a:gd name="T84" fmla="*/ 48 w 101"/>
                <a:gd name="T85" fmla="*/ 101 h 232"/>
                <a:gd name="T86" fmla="*/ 48 w 101"/>
                <a:gd name="T87" fmla="*/ 101 h 232"/>
                <a:gd name="T88" fmla="*/ 54 w 101"/>
                <a:gd name="T89" fmla="*/ 99 h 232"/>
                <a:gd name="T90" fmla="*/ 54 w 101"/>
                <a:gd name="T91" fmla="*/ 99 h 232"/>
                <a:gd name="T92" fmla="*/ 45 w 101"/>
                <a:gd name="T93" fmla="*/ 98 h 232"/>
                <a:gd name="T94" fmla="*/ 45 w 101"/>
                <a:gd name="T95" fmla="*/ 98 h 232"/>
                <a:gd name="T96" fmla="*/ 32 w 101"/>
                <a:gd name="T97" fmla="*/ 81 h 232"/>
                <a:gd name="T98" fmla="*/ 38 w 101"/>
                <a:gd name="T99" fmla="*/ 77 h 232"/>
                <a:gd name="T100" fmla="*/ 45 w 101"/>
                <a:gd name="T101" fmla="*/ 72 h 232"/>
                <a:gd name="T102" fmla="*/ 50 w 101"/>
                <a:gd name="T103" fmla="*/ 26 h 232"/>
                <a:gd name="T104" fmla="*/ 67 w 101"/>
                <a:gd name="T105" fmla="*/ 56 h 232"/>
                <a:gd name="T106" fmla="*/ 45 w 101"/>
                <a:gd name="T107" fmla="*/ 72 h 232"/>
                <a:gd name="T108" fmla="*/ 64 w 101"/>
                <a:gd name="T109" fmla="*/ 30 h 232"/>
                <a:gd name="T110" fmla="*/ 55 w 101"/>
                <a:gd name="T111" fmla="*/ 9 h 232"/>
                <a:gd name="T112" fmla="*/ 36 w 101"/>
                <a:gd name="T113" fmla="*/ 2 h 232"/>
                <a:gd name="T114" fmla="*/ 96 w 101"/>
                <a:gd name="T115" fmla="*/ 11 h 232"/>
                <a:gd name="T116" fmla="*/ 94 w 101"/>
                <a:gd name="T117" fmla="*/ 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232">
                  <a:moveTo>
                    <a:pt x="25" y="232"/>
                  </a:moveTo>
                  <a:cubicBezTo>
                    <a:pt x="32" y="230"/>
                    <a:pt x="38" y="229"/>
                    <a:pt x="43" y="227"/>
                  </a:cubicBezTo>
                  <a:cubicBezTo>
                    <a:pt x="43" y="228"/>
                    <a:pt x="43" y="228"/>
                    <a:pt x="43" y="228"/>
                  </a:cubicBezTo>
                  <a:cubicBezTo>
                    <a:pt x="43" y="228"/>
                    <a:pt x="42" y="228"/>
                    <a:pt x="42" y="228"/>
                  </a:cubicBezTo>
                  <a:cubicBezTo>
                    <a:pt x="39" y="229"/>
                    <a:pt x="35" y="230"/>
                    <a:pt x="31" y="231"/>
                  </a:cubicBezTo>
                  <a:cubicBezTo>
                    <a:pt x="25" y="232"/>
                    <a:pt x="25" y="232"/>
                    <a:pt x="25" y="232"/>
                  </a:cubicBezTo>
                  <a:moveTo>
                    <a:pt x="0" y="182"/>
                  </a:moveTo>
                  <a:cubicBezTo>
                    <a:pt x="19" y="123"/>
                    <a:pt x="19" y="123"/>
                    <a:pt x="19" y="123"/>
                  </a:cubicBezTo>
                  <a:cubicBezTo>
                    <a:pt x="19" y="123"/>
                    <a:pt x="19" y="123"/>
                    <a:pt x="19" y="122"/>
                  </a:cubicBezTo>
                  <a:cubicBezTo>
                    <a:pt x="19" y="122"/>
                    <a:pt x="20" y="121"/>
                    <a:pt x="20" y="120"/>
                  </a:cubicBezTo>
                  <a:cubicBezTo>
                    <a:pt x="20" y="120"/>
                    <a:pt x="20" y="120"/>
                    <a:pt x="20" y="120"/>
                  </a:cubicBezTo>
                  <a:cubicBezTo>
                    <a:pt x="27" y="97"/>
                    <a:pt x="27" y="97"/>
                    <a:pt x="27" y="97"/>
                  </a:cubicBezTo>
                  <a:cubicBezTo>
                    <a:pt x="32" y="93"/>
                    <a:pt x="37" y="90"/>
                    <a:pt x="41" y="86"/>
                  </a:cubicBezTo>
                  <a:cubicBezTo>
                    <a:pt x="42" y="88"/>
                    <a:pt x="43" y="90"/>
                    <a:pt x="43" y="92"/>
                  </a:cubicBezTo>
                  <a:cubicBezTo>
                    <a:pt x="44" y="94"/>
                    <a:pt x="44" y="95"/>
                    <a:pt x="45" y="96"/>
                  </a:cubicBezTo>
                  <a:cubicBezTo>
                    <a:pt x="45" y="97"/>
                    <a:pt x="45" y="97"/>
                    <a:pt x="45" y="97"/>
                  </a:cubicBezTo>
                  <a:cubicBezTo>
                    <a:pt x="45" y="98"/>
                    <a:pt x="45" y="98"/>
                    <a:pt x="45" y="98"/>
                  </a:cubicBezTo>
                  <a:cubicBezTo>
                    <a:pt x="45" y="98"/>
                    <a:pt x="45" y="98"/>
                    <a:pt x="45" y="98"/>
                  </a:cubicBezTo>
                  <a:cubicBezTo>
                    <a:pt x="45" y="98"/>
                    <a:pt x="45" y="99"/>
                    <a:pt x="45" y="99"/>
                  </a:cubicBezTo>
                  <a:cubicBezTo>
                    <a:pt x="45" y="99"/>
                    <a:pt x="45" y="99"/>
                    <a:pt x="46" y="99"/>
                  </a:cubicBezTo>
                  <a:cubicBezTo>
                    <a:pt x="46" y="99"/>
                    <a:pt x="46" y="99"/>
                    <a:pt x="46" y="100"/>
                  </a:cubicBezTo>
                  <a:cubicBezTo>
                    <a:pt x="46" y="100"/>
                    <a:pt x="46" y="100"/>
                    <a:pt x="46" y="100"/>
                  </a:cubicBezTo>
                  <a:cubicBezTo>
                    <a:pt x="46" y="100"/>
                    <a:pt x="46" y="100"/>
                    <a:pt x="47" y="100"/>
                  </a:cubicBezTo>
                  <a:cubicBezTo>
                    <a:pt x="47" y="101"/>
                    <a:pt x="48" y="101"/>
                    <a:pt x="48" y="101"/>
                  </a:cubicBezTo>
                  <a:cubicBezTo>
                    <a:pt x="48" y="101"/>
                    <a:pt x="49" y="101"/>
                    <a:pt x="49" y="101"/>
                  </a:cubicBezTo>
                  <a:cubicBezTo>
                    <a:pt x="49" y="101"/>
                    <a:pt x="49" y="101"/>
                    <a:pt x="49" y="101"/>
                  </a:cubicBezTo>
                  <a:cubicBezTo>
                    <a:pt x="49" y="101"/>
                    <a:pt x="49" y="101"/>
                    <a:pt x="49" y="101"/>
                  </a:cubicBezTo>
                  <a:cubicBezTo>
                    <a:pt x="49" y="101"/>
                    <a:pt x="50" y="101"/>
                    <a:pt x="50" y="101"/>
                  </a:cubicBezTo>
                  <a:cubicBezTo>
                    <a:pt x="50" y="101"/>
                    <a:pt x="50" y="101"/>
                    <a:pt x="50" y="101"/>
                  </a:cubicBezTo>
                  <a:cubicBezTo>
                    <a:pt x="50" y="101"/>
                    <a:pt x="50"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2" y="101"/>
                    <a:pt x="52" y="101"/>
                  </a:cubicBezTo>
                  <a:cubicBezTo>
                    <a:pt x="52"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99"/>
                  </a:cubicBezTo>
                  <a:cubicBezTo>
                    <a:pt x="54" y="99"/>
                    <a:pt x="54" y="99"/>
                    <a:pt x="54" y="98"/>
                  </a:cubicBezTo>
                  <a:cubicBezTo>
                    <a:pt x="54" y="98"/>
                    <a:pt x="54" y="98"/>
                    <a:pt x="54" y="98"/>
                  </a:cubicBezTo>
                  <a:cubicBezTo>
                    <a:pt x="54" y="98"/>
                    <a:pt x="54" y="98"/>
                    <a:pt x="54" y="98"/>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6"/>
                    <a:pt x="54" y="96"/>
                    <a:pt x="54" y="96"/>
                  </a:cubicBezTo>
                  <a:cubicBezTo>
                    <a:pt x="54" y="96"/>
                    <a:pt x="54" y="96"/>
                    <a:pt x="54" y="96"/>
                  </a:cubicBezTo>
                  <a:cubicBezTo>
                    <a:pt x="54" y="96"/>
                    <a:pt x="54" y="96"/>
                    <a:pt x="54" y="96"/>
                  </a:cubicBezTo>
                  <a:cubicBezTo>
                    <a:pt x="54" y="96"/>
                    <a:pt x="54" y="96"/>
                    <a:pt x="54" y="96"/>
                  </a:cubicBezTo>
                  <a:cubicBezTo>
                    <a:pt x="54" y="96"/>
                    <a:pt x="54" y="96"/>
                    <a:pt x="54" y="96"/>
                  </a:cubicBezTo>
                  <a:cubicBezTo>
                    <a:pt x="54" y="95"/>
                    <a:pt x="54" y="94"/>
                    <a:pt x="53" y="92"/>
                  </a:cubicBezTo>
                  <a:cubicBezTo>
                    <a:pt x="52" y="89"/>
                    <a:pt x="51" y="85"/>
                    <a:pt x="49" y="81"/>
                  </a:cubicBezTo>
                  <a:cubicBezTo>
                    <a:pt x="56" y="75"/>
                    <a:pt x="64" y="70"/>
                    <a:pt x="71" y="65"/>
                  </a:cubicBezTo>
                  <a:cubicBezTo>
                    <a:pt x="71" y="66"/>
                    <a:pt x="72" y="67"/>
                    <a:pt x="72" y="68"/>
                  </a:cubicBezTo>
                  <a:cubicBezTo>
                    <a:pt x="73" y="70"/>
                    <a:pt x="73" y="72"/>
                    <a:pt x="73" y="73"/>
                  </a:cubicBezTo>
                  <a:cubicBezTo>
                    <a:pt x="73" y="73"/>
                    <a:pt x="74" y="73"/>
                    <a:pt x="74" y="74"/>
                  </a:cubicBezTo>
                  <a:cubicBezTo>
                    <a:pt x="74" y="74"/>
                    <a:pt x="74" y="74"/>
                    <a:pt x="74" y="74"/>
                  </a:cubicBezTo>
                  <a:cubicBezTo>
                    <a:pt x="74" y="74"/>
                    <a:pt x="74" y="74"/>
                    <a:pt x="74" y="74"/>
                  </a:cubicBezTo>
                  <a:cubicBezTo>
                    <a:pt x="76" y="73"/>
                    <a:pt x="76" y="73"/>
                    <a:pt x="76" y="73"/>
                  </a:cubicBezTo>
                  <a:cubicBezTo>
                    <a:pt x="78" y="73"/>
                    <a:pt x="78" y="73"/>
                    <a:pt x="78" y="73"/>
                  </a:cubicBezTo>
                  <a:cubicBezTo>
                    <a:pt x="78" y="73"/>
                    <a:pt x="78" y="73"/>
                    <a:pt x="78" y="73"/>
                  </a:cubicBezTo>
                  <a:cubicBezTo>
                    <a:pt x="78" y="73"/>
                    <a:pt x="78" y="73"/>
                    <a:pt x="78" y="73"/>
                  </a:cubicBezTo>
                  <a:cubicBezTo>
                    <a:pt x="78" y="78"/>
                    <a:pt x="78" y="78"/>
                    <a:pt x="78" y="78"/>
                  </a:cubicBezTo>
                  <a:cubicBezTo>
                    <a:pt x="78" y="78"/>
                    <a:pt x="78" y="78"/>
                    <a:pt x="78" y="78"/>
                  </a:cubicBezTo>
                  <a:cubicBezTo>
                    <a:pt x="80" y="78"/>
                    <a:pt x="82" y="77"/>
                    <a:pt x="82" y="75"/>
                  </a:cubicBezTo>
                  <a:cubicBezTo>
                    <a:pt x="82" y="75"/>
                    <a:pt x="82" y="75"/>
                    <a:pt x="82" y="75"/>
                  </a:cubicBezTo>
                  <a:cubicBezTo>
                    <a:pt x="83" y="74"/>
                    <a:pt x="83" y="74"/>
                    <a:pt x="83" y="73"/>
                  </a:cubicBezTo>
                  <a:cubicBezTo>
                    <a:pt x="83" y="73"/>
                    <a:pt x="83" y="72"/>
                    <a:pt x="83" y="72"/>
                  </a:cubicBezTo>
                  <a:cubicBezTo>
                    <a:pt x="83" y="72"/>
                    <a:pt x="83" y="72"/>
                    <a:pt x="83" y="72"/>
                  </a:cubicBezTo>
                  <a:cubicBezTo>
                    <a:pt x="83" y="71"/>
                    <a:pt x="82" y="70"/>
                    <a:pt x="82" y="68"/>
                  </a:cubicBezTo>
                  <a:cubicBezTo>
                    <a:pt x="81" y="66"/>
                    <a:pt x="80" y="63"/>
                    <a:pt x="79" y="59"/>
                  </a:cubicBezTo>
                  <a:cubicBezTo>
                    <a:pt x="83" y="56"/>
                    <a:pt x="86" y="53"/>
                    <a:pt x="90" y="51"/>
                  </a:cubicBezTo>
                  <a:cubicBezTo>
                    <a:pt x="58" y="171"/>
                    <a:pt x="58" y="171"/>
                    <a:pt x="58" y="171"/>
                  </a:cubicBezTo>
                  <a:cubicBezTo>
                    <a:pt x="37" y="176"/>
                    <a:pt x="16" y="180"/>
                    <a:pt x="0" y="182"/>
                  </a:cubicBezTo>
                  <a:moveTo>
                    <a:pt x="48" y="101"/>
                  </a:moveTo>
                  <a:cubicBezTo>
                    <a:pt x="48" y="101"/>
                    <a:pt x="48" y="101"/>
                    <a:pt x="48" y="101"/>
                  </a:cubicBezTo>
                  <a:cubicBezTo>
                    <a:pt x="48" y="101"/>
                    <a:pt x="48" y="101"/>
                    <a:pt x="48" y="101"/>
                  </a:cubicBezTo>
                  <a:cubicBezTo>
                    <a:pt x="48" y="101"/>
                    <a:pt x="48" y="101"/>
                    <a:pt x="48" y="101"/>
                  </a:cubicBezTo>
                  <a:moveTo>
                    <a:pt x="54" y="99"/>
                  </a:moveTo>
                  <a:cubicBezTo>
                    <a:pt x="54" y="99"/>
                    <a:pt x="54" y="99"/>
                    <a:pt x="54" y="99"/>
                  </a:cubicBezTo>
                  <a:cubicBezTo>
                    <a:pt x="54" y="99"/>
                    <a:pt x="54" y="99"/>
                    <a:pt x="54" y="99"/>
                  </a:cubicBezTo>
                  <a:cubicBezTo>
                    <a:pt x="54" y="99"/>
                    <a:pt x="54" y="99"/>
                    <a:pt x="54" y="99"/>
                  </a:cubicBezTo>
                  <a:moveTo>
                    <a:pt x="45" y="98"/>
                  </a:moveTo>
                  <a:cubicBezTo>
                    <a:pt x="45" y="98"/>
                    <a:pt x="45" y="98"/>
                    <a:pt x="45" y="98"/>
                  </a:cubicBezTo>
                  <a:cubicBezTo>
                    <a:pt x="45" y="98"/>
                    <a:pt x="45" y="98"/>
                    <a:pt x="45" y="98"/>
                  </a:cubicBezTo>
                  <a:cubicBezTo>
                    <a:pt x="45" y="98"/>
                    <a:pt x="45" y="98"/>
                    <a:pt x="45" y="98"/>
                  </a:cubicBezTo>
                  <a:moveTo>
                    <a:pt x="32" y="81"/>
                  </a:moveTo>
                  <a:cubicBezTo>
                    <a:pt x="35" y="72"/>
                    <a:pt x="35" y="72"/>
                    <a:pt x="35" y="72"/>
                  </a:cubicBezTo>
                  <a:cubicBezTo>
                    <a:pt x="36" y="74"/>
                    <a:pt x="37" y="76"/>
                    <a:pt x="38" y="77"/>
                  </a:cubicBezTo>
                  <a:cubicBezTo>
                    <a:pt x="36" y="79"/>
                    <a:pt x="34" y="80"/>
                    <a:pt x="32" y="81"/>
                  </a:cubicBezTo>
                  <a:moveTo>
                    <a:pt x="45" y="72"/>
                  </a:moveTo>
                  <a:cubicBezTo>
                    <a:pt x="44" y="68"/>
                    <a:pt x="42" y="64"/>
                    <a:pt x="39" y="60"/>
                  </a:cubicBezTo>
                  <a:cubicBezTo>
                    <a:pt x="50" y="26"/>
                    <a:pt x="50" y="26"/>
                    <a:pt x="50" y="26"/>
                  </a:cubicBezTo>
                  <a:cubicBezTo>
                    <a:pt x="57" y="35"/>
                    <a:pt x="63" y="45"/>
                    <a:pt x="66" y="54"/>
                  </a:cubicBezTo>
                  <a:cubicBezTo>
                    <a:pt x="67" y="55"/>
                    <a:pt x="67" y="55"/>
                    <a:pt x="67" y="56"/>
                  </a:cubicBezTo>
                  <a:cubicBezTo>
                    <a:pt x="67" y="56"/>
                    <a:pt x="66" y="57"/>
                    <a:pt x="66" y="57"/>
                  </a:cubicBezTo>
                  <a:cubicBezTo>
                    <a:pt x="59" y="62"/>
                    <a:pt x="52" y="67"/>
                    <a:pt x="45" y="72"/>
                  </a:cubicBezTo>
                  <a:moveTo>
                    <a:pt x="75" y="50"/>
                  </a:moveTo>
                  <a:cubicBezTo>
                    <a:pt x="72" y="44"/>
                    <a:pt x="69" y="37"/>
                    <a:pt x="64" y="30"/>
                  </a:cubicBezTo>
                  <a:cubicBezTo>
                    <a:pt x="61" y="25"/>
                    <a:pt x="57" y="20"/>
                    <a:pt x="53" y="16"/>
                  </a:cubicBezTo>
                  <a:cubicBezTo>
                    <a:pt x="55" y="9"/>
                    <a:pt x="55" y="9"/>
                    <a:pt x="55" y="9"/>
                  </a:cubicBezTo>
                  <a:cubicBezTo>
                    <a:pt x="37" y="3"/>
                    <a:pt x="37" y="3"/>
                    <a:pt x="37" y="3"/>
                  </a:cubicBezTo>
                  <a:cubicBezTo>
                    <a:pt x="37" y="3"/>
                    <a:pt x="36" y="3"/>
                    <a:pt x="36" y="2"/>
                  </a:cubicBezTo>
                  <a:cubicBezTo>
                    <a:pt x="36" y="0"/>
                    <a:pt x="36" y="0"/>
                    <a:pt x="36" y="0"/>
                  </a:cubicBezTo>
                  <a:cubicBezTo>
                    <a:pt x="51" y="6"/>
                    <a:pt x="71" y="11"/>
                    <a:pt x="96" y="11"/>
                  </a:cubicBezTo>
                  <a:cubicBezTo>
                    <a:pt x="97" y="11"/>
                    <a:pt x="99" y="11"/>
                    <a:pt x="101" y="11"/>
                  </a:cubicBezTo>
                  <a:cubicBezTo>
                    <a:pt x="94" y="36"/>
                    <a:pt x="94" y="36"/>
                    <a:pt x="94" y="36"/>
                  </a:cubicBezTo>
                  <a:cubicBezTo>
                    <a:pt x="88" y="40"/>
                    <a:pt x="82" y="45"/>
                    <a:pt x="75" y="50"/>
                  </a:cubicBezTo>
                </a:path>
              </a:pathLst>
            </a:custGeom>
            <a:solidFill>
              <a:srgbClr val="38374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1" name="íṩḻíḋè"/>
            <p:cNvSpPr/>
            <p:nvPr/>
          </p:nvSpPr>
          <p:spPr bwMode="auto">
            <a:xfrm>
              <a:off x="8249499" y="5557662"/>
              <a:ext cx="136536" cy="118331"/>
            </a:xfrm>
            <a:custGeom>
              <a:avLst/>
              <a:gdLst>
                <a:gd name="T0" fmla="*/ 0 w 67"/>
                <a:gd name="T1" fmla="*/ 61 h 61"/>
                <a:gd name="T2" fmla="*/ 5 w 67"/>
                <a:gd name="T3" fmla="*/ 45 h 61"/>
                <a:gd name="T4" fmla="*/ 11 w 67"/>
                <a:gd name="T5" fmla="*/ 41 h 61"/>
                <a:gd name="T6" fmla="*/ 11 w 67"/>
                <a:gd name="T7" fmla="*/ 41 h 61"/>
                <a:gd name="T8" fmla="*/ 14 w 67"/>
                <a:gd name="T9" fmla="*/ 50 h 61"/>
                <a:gd name="T10" fmla="*/ 0 w 67"/>
                <a:gd name="T11" fmla="*/ 61 h 61"/>
                <a:gd name="T12" fmla="*/ 22 w 67"/>
                <a:gd name="T13" fmla="*/ 45 h 61"/>
                <a:gd name="T14" fmla="*/ 18 w 67"/>
                <a:gd name="T15" fmla="*/ 36 h 61"/>
                <a:gd name="T16" fmla="*/ 39 w 67"/>
                <a:gd name="T17" fmla="*/ 21 h 61"/>
                <a:gd name="T18" fmla="*/ 40 w 67"/>
                <a:gd name="T19" fmla="*/ 20 h 61"/>
                <a:gd name="T20" fmla="*/ 44 w 67"/>
                <a:gd name="T21" fmla="*/ 29 h 61"/>
                <a:gd name="T22" fmla="*/ 22 w 67"/>
                <a:gd name="T23" fmla="*/ 45 h 61"/>
                <a:gd name="T24" fmla="*/ 52 w 67"/>
                <a:gd name="T25" fmla="*/ 23 h 61"/>
                <a:gd name="T26" fmla="*/ 48 w 67"/>
                <a:gd name="T27" fmla="*/ 14 h 61"/>
                <a:gd name="T28" fmla="*/ 67 w 67"/>
                <a:gd name="T29" fmla="*/ 0 h 61"/>
                <a:gd name="T30" fmla="*/ 63 w 67"/>
                <a:gd name="T31" fmla="*/ 15 h 61"/>
                <a:gd name="T32" fmla="*/ 52 w 67"/>
                <a:gd name="T33" fmla="*/ 2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61">
                  <a:moveTo>
                    <a:pt x="0" y="61"/>
                  </a:moveTo>
                  <a:cubicBezTo>
                    <a:pt x="5" y="45"/>
                    <a:pt x="5" y="45"/>
                    <a:pt x="5" y="45"/>
                  </a:cubicBezTo>
                  <a:cubicBezTo>
                    <a:pt x="7" y="44"/>
                    <a:pt x="9" y="43"/>
                    <a:pt x="11" y="41"/>
                  </a:cubicBezTo>
                  <a:cubicBezTo>
                    <a:pt x="11" y="41"/>
                    <a:pt x="11" y="41"/>
                    <a:pt x="11" y="41"/>
                  </a:cubicBezTo>
                  <a:cubicBezTo>
                    <a:pt x="12" y="45"/>
                    <a:pt x="13" y="48"/>
                    <a:pt x="14" y="50"/>
                  </a:cubicBezTo>
                  <a:cubicBezTo>
                    <a:pt x="10" y="54"/>
                    <a:pt x="5" y="57"/>
                    <a:pt x="0" y="61"/>
                  </a:cubicBezTo>
                  <a:moveTo>
                    <a:pt x="22" y="45"/>
                  </a:moveTo>
                  <a:cubicBezTo>
                    <a:pt x="21" y="42"/>
                    <a:pt x="20" y="39"/>
                    <a:pt x="18" y="36"/>
                  </a:cubicBezTo>
                  <a:cubicBezTo>
                    <a:pt x="25" y="31"/>
                    <a:pt x="32" y="26"/>
                    <a:pt x="39" y="21"/>
                  </a:cubicBezTo>
                  <a:cubicBezTo>
                    <a:pt x="39" y="21"/>
                    <a:pt x="40" y="20"/>
                    <a:pt x="40" y="20"/>
                  </a:cubicBezTo>
                  <a:cubicBezTo>
                    <a:pt x="42" y="23"/>
                    <a:pt x="43" y="26"/>
                    <a:pt x="44" y="29"/>
                  </a:cubicBezTo>
                  <a:cubicBezTo>
                    <a:pt x="37" y="34"/>
                    <a:pt x="29" y="39"/>
                    <a:pt x="22" y="45"/>
                  </a:cubicBezTo>
                  <a:moveTo>
                    <a:pt x="52" y="23"/>
                  </a:moveTo>
                  <a:cubicBezTo>
                    <a:pt x="51" y="21"/>
                    <a:pt x="49" y="17"/>
                    <a:pt x="48" y="14"/>
                  </a:cubicBezTo>
                  <a:cubicBezTo>
                    <a:pt x="55" y="9"/>
                    <a:pt x="61" y="4"/>
                    <a:pt x="67" y="0"/>
                  </a:cubicBezTo>
                  <a:cubicBezTo>
                    <a:pt x="63" y="15"/>
                    <a:pt x="63" y="15"/>
                    <a:pt x="63" y="15"/>
                  </a:cubicBezTo>
                  <a:cubicBezTo>
                    <a:pt x="59" y="17"/>
                    <a:pt x="56" y="20"/>
                    <a:pt x="52" y="23"/>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2" name="ïṥḷide"/>
            <p:cNvSpPr/>
            <p:nvPr/>
          </p:nvSpPr>
          <p:spPr bwMode="auto">
            <a:xfrm>
              <a:off x="8235845" y="5721505"/>
              <a:ext cx="0" cy="9102"/>
            </a:xfrm>
            <a:custGeom>
              <a:avLst/>
              <a:gdLst>
                <a:gd name="T0" fmla="*/ 0 w 1"/>
                <a:gd name="T1" fmla="*/ 3 h 3"/>
                <a:gd name="T2" fmla="*/ 1 w 1"/>
                <a:gd name="T3" fmla="*/ 0 h 3"/>
                <a:gd name="T4" fmla="*/ 1 w 1"/>
                <a:gd name="T5" fmla="*/ 0 h 3"/>
                <a:gd name="T6" fmla="*/ 0 w 1"/>
                <a:gd name="T7" fmla="*/ 2 h 3"/>
                <a:gd name="T8" fmla="*/ 0 w 1"/>
                <a:gd name="T9" fmla="*/ 3 h 3"/>
              </a:gdLst>
              <a:ahLst/>
              <a:cxnLst>
                <a:cxn ang="0">
                  <a:pos x="T0" y="T1"/>
                </a:cxn>
                <a:cxn ang="0">
                  <a:pos x="T2" y="T3"/>
                </a:cxn>
                <a:cxn ang="0">
                  <a:pos x="T4" y="T5"/>
                </a:cxn>
                <a:cxn ang="0">
                  <a:pos x="T6" y="T7"/>
                </a:cxn>
                <a:cxn ang="0">
                  <a:pos x="T8" y="T9"/>
                </a:cxn>
              </a:cxnLst>
              <a:rect l="0" t="0" r="r" b="b"/>
              <a:pathLst>
                <a:path w="1" h="3">
                  <a:moveTo>
                    <a:pt x="0" y="3"/>
                  </a:moveTo>
                  <a:cubicBezTo>
                    <a:pt x="1" y="0"/>
                    <a:pt x="1" y="0"/>
                    <a:pt x="1" y="0"/>
                  </a:cubicBezTo>
                  <a:cubicBezTo>
                    <a:pt x="1" y="0"/>
                    <a:pt x="1" y="0"/>
                    <a:pt x="1" y="0"/>
                  </a:cubicBezTo>
                  <a:cubicBezTo>
                    <a:pt x="1" y="1"/>
                    <a:pt x="0" y="2"/>
                    <a:pt x="0" y="2"/>
                  </a:cubicBezTo>
                  <a:cubicBezTo>
                    <a:pt x="0" y="3"/>
                    <a:pt x="0" y="3"/>
                    <a:pt x="0" y="3"/>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3" name="îṩľiḑè"/>
            <p:cNvSpPr/>
            <p:nvPr/>
          </p:nvSpPr>
          <p:spPr bwMode="auto">
            <a:xfrm>
              <a:off x="8267704" y="5603174"/>
              <a:ext cx="36410" cy="81921"/>
            </a:xfrm>
            <a:custGeom>
              <a:avLst/>
              <a:gdLst>
                <a:gd name="T0" fmla="*/ 15 w 19"/>
                <a:gd name="T1" fmla="*/ 41 h 41"/>
                <a:gd name="T2" fmla="*/ 14 w 19"/>
                <a:gd name="T3" fmla="*/ 41 h 41"/>
                <a:gd name="T4" fmla="*/ 13 w 19"/>
                <a:gd name="T5" fmla="*/ 41 h 41"/>
                <a:gd name="T6" fmla="*/ 11 w 19"/>
                <a:gd name="T7" fmla="*/ 40 h 41"/>
                <a:gd name="T8" fmla="*/ 11 w 19"/>
                <a:gd name="T9" fmla="*/ 39 h 41"/>
                <a:gd name="T10" fmla="*/ 10 w 19"/>
                <a:gd name="T11" fmla="*/ 38 h 41"/>
                <a:gd name="T12" fmla="*/ 10 w 19"/>
                <a:gd name="T13" fmla="*/ 37 h 41"/>
                <a:gd name="T14" fmla="*/ 8 w 19"/>
                <a:gd name="T15" fmla="*/ 32 h 41"/>
                <a:gd name="T16" fmla="*/ 3 w 19"/>
                <a:gd name="T17" fmla="*/ 17 h 41"/>
                <a:gd name="T18" fmla="*/ 0 w 19"/>
                <a:gd name="T19" fmla="*/ 12 h 41"/>
                <a:gd name="T20" fmla="*/ 10 w 19"/>
                <a:gd name="T21" fmla="*/ 12 h 41"/>
                <a:gd name="T22" fmla="*/ 18 w 19"/>
                <a:gd name="T23" fmla="*/ 32 h 41"/>
                <a:gd name="T24" fmla="*/ 19 w 19"/>
                <a:gd name="T25" fmla="*/ 36 h 41"/>
                <a:gd name="T26" fmla="*/ 19 w 19"/>
                <a:gd name="T27" fmla="*/ 36 h 41"/>
                <a:gd name="T28" fmla="*/ 19 w 19"/>
                <a:gd name="T29" fmla="*/ 37 h 41"/>
                <a:gd name="T30" fmla="*/ 19 w 19"/>
                <a:gd name="T31" fmla="*/ 37 h 41"/>
                <a:gd name="T32" fmla="*/ 19 w 19"/>
                <a:gd name="T33" fmla="*/ 37 h 41"/>
                <a:gd name="T34" fmla="*/ 19 w 19"/>
                <a:gd name="T35" fmla="*/ 37 h 41"/>
                <a:gd name="T36" fmla="*/ 19 w 19"/>
                <a:gd name="T37" fmla="*/ 38 h 41"/>
                <a:gd name="T38" fmla="*/ 19 w 19"/>
                <a:gd name="T39" fmla="*/ 38 h 41"/>
                <a:gd name="T40" fmla="*/ 18 w 19"/>
                <a:gd name="T41" fmla="*/ 40 h 41"/>
                <a:gd name="T42" fmla="*/ 18 w 19"/>
                <a:gd name="T43" fmla="*/ 40 h 41"/>
                <a:gd name="T44" fmla="*/ 18 w 19"/>
                <a:gd name="T45" fmla="*/ 40 h 41"/>
                <a:gd name="T46" fmla="*/ 16 w 19"/>
                <a:gd name="T47" fmla="*/ 41 h 41"/>
                <a:gd name="T48" fmla="*/ 16 w 19"/>
                <a:gd name="T49" fmla="*/ 41 h 41"/>
                <a:gd name="T50" fmla="*/ 16 w 19"/>
                <a:gd name="T51" fmla="*/ 41 h 41"/>
                <a:gd name="T52" fmla="*/ 16 w 19"/>
                <a:gd name="T53" fmla="*/ 41 h 41"/>
                <a:gd name="T54" fmla="*/ 13 w 19"/>
                <a:gd name="T55" fmla="*/ 41 h 41"/>
                <a:gd name="T56" fmla="*/ 13 w 19"/>
                <a:gd name="T57" fmla="*/ 41 h 41"/>
                <a:gd name="T58" fmla="*/ 17 w 19"/>
                <a:gd name="T59" fmla="*/ 41 h 41"/>
                <a:gd name="T60" fmla="*/ 17 w 19"/>
                <a:gd name="T61" fmla="*/ 41 h 41"/>
                <a:gd name="T62" fmla="*/ 19 w 19"/>
                <a:gd name="T63" fmla="*/ 39 h 41"/>
                <a:gd name="T64" fmla="*/ 19 w 19"/>
                <a:gd name="T65" fmla="*/ 39 h 41"/>
                <a:gd name="T66" fmla="*/ 19 w 19"/>
                <a:gd name="T67" fmla="*/ 39 h 41"/>
                <a:gd name="T68" fmla="*/ 10 w 19"/>
                <a:gd name="T69" fmla="*/ 38 h 41"/>
                <a:gd name="T70" fmla="*/ 10 w 19"/>
                <a:gd name="T71" fmla="*/ 38 h 41"/>
                <a:gd name="T72" fmla="*/ 16 w 19"/>
                <a:gd name="T73" fmla="*/ 41 h 41"/>
                <a:gd name="T74" fmla="*/ 16 w 19"/>
                <a:gd name="T7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41">
                  <a:moveTo>
                    <a:pt x="15" y="41"/>
                  </a:moveTo>
                  <a:cubicBezTo>
                    <a:pt x="15" y="41"/>
                    <a:pt x="15" y="41"/>
                    <a:pt x="15" y="41"/>
                  </a:cubicBezTo>
                  <a:cubicBezTo>
                    <a:pt x="15" y="41"/>
                    <a:pt x="14" y="41"/>
                    <a:pt x="14" y="41"/>
                  </a:cubicBezTo>
                  <a:cubicBezTo>
                    <a:pt x="14" y="41"/>
                    <a:pt x="14" y="41"/>
                    <a:pt x="14" y="41"/>
                  </a:cubicBezTo>
                  <a:cubicBezTo>
                    <a:pt x="14" y="41"/>
                    <a:pt x="14" y="41"/>
                    <a:pt x="14" y="41"/>
                  </a:cubicBezTo>
                  <a:cubicBezTo>
                    <a:pt x="14" y="41"/>
                    <a:pt x="13" y="41"/>
                    <a:pt x="13" y="41"/>
                  </a:cubicBezTo>
                  <a:cubicBezTo>
                    <a:pt x="13" y="41"/>
                    <a:pt x="12" y="41"/>
                    <a:pt x="12" y="40"/>
                  </a:cubicBezTo>
                  <a:cubicBezTo>
                    <a:pt x="11" y="40"/>
                    <a:pt x="11" y="40"/>
                    <a:pt x="11" y="40"/>
                  </a:cubicBezTo>
                  <a:cubicBezTo>
                    <a:pt x="11" y="40"/>
                    <a:pt x="11" y="40"/>
                    <a:pt x="11" y="40"/>
                  </a:cubicBezTo>
                  <a:cubicBezTo>
                    <a:pt x="11" y="39"/>
                    <a:pt x="11" y="39"/>
                    <a:pt x="11" y="39"/>
                  </a:cubicBezTo>
                  <a:cubicBezTo>
                    <a:pt x="10" y="39"/>
                    <a:pt x="10" y="39"/>
                    <a:pt x="10" y="39"/>
                  </a:cubicBezTo>
                  <a:cubicBezTo>
                    <a:pt x="10" y="39"/>
                    <a:pt x="10" y="38"/>
                    <a:pt x="10" y="38"/>
                  </a:cubicBezTo>
                  <a:cubicBezTo>
                    <a:pt x="10" y="38"/>
                    <a:pt x="10" y="38"/>
                    <a:pt x="10" y="38"/>
                  </a:cubicBezTo>
                  <a:cubicBezTo>
                    <a:pt x="10" y="37"/>
                    <a:pt x="10" y="37"/>
                    <a:pt x="10" y="37"/>
                  </a:cubicBezTo>
                  <a:cubicBezTo>
                    <a:pt x="10" y="37"/>
                    <a:pt x="10" y="37"/>
                    <a:pt x="10" y="36"/>
                  </a:cubicBezTo>
                  <a:cubicBezTo>
                    <a:pt x="9" y="35"/>
                    <a:pt x="9" y="34"/>
                    <a:pt x="8" y="32"/>
                  </a:cubicBezTo>
                  <a:cubicBezTo>
                    <a:pt x="8" y="30"/>
                    <a:pt x="7" y="28"/>
                    <a:pt x="6" y="26"/>
                  </a:cubicBezTo>
                  <a:cubicBezTo>
                    <a:pt x="5" y="24"/>
                    <a:pt x="4" y="21"/>
                    <a:pt x="3" y="17"/>
                  </a:cubicBezTo>
                  <a:cubicBezTo>
                    <a:pt x="3" y="17"/>
                    <a:pt x="3" y="17"/>
                    <a:pt x="3" y="17"/>
                  </a:cubicBezTo>
                  <a:cubicBezTo>
                    <a:pt x="2" y="16"/>
                    <a:pt x="1" y="14"/>
                    <a:pt x="0" y="12"/>
                  </a:cubicBezTo>
                  <a:cubicBezTo>
                    <a:pt x="4" y="0"/>
                    <a:pt x="4" y="0"/>
                    <a:pt x="4" y="0"/>
                  </a:cubicBezTo>
                  <a:cubicBezTo>
                    <a:pt x="7" y="4"/>
                    <a:pt x="9" y="8"/>
                    <a:pt x="10" y="12"/>
                  </a:cubicBezTo>
                  <a:cubicBezTo>
                    <a:pt x="12" y="15"/>
                    <a:pt x="13" y="18"/>
                    <a:pt x="14" y="21"/>
                  </a:cubicBezTo>
                  <a:cubicBezTo>
                    <a:pt x="16" y="25"/>
                    <a:pt x="17" y="29"/>
                    <a:pt x="18" y="32"/>
                  </a:cubicBezTo>
                  <a:cubicBezTo>
                    <a:pt x="19" y="34"/>
                    <a:pt x="19" y="35"/>
                    <a:pt x="19" y="36"/>
                  </a:cubicBezTo>
                  <a:cubicBezTo>
                    <a:pt x="19" y="36"/>
                    <a:pt x="19" y="36"/>
                    <a:pt x="19" y="36"/>
                  </a:cubicBezTo>
                  <a:cubicBezTo>
                    <a:pt x="19" y="36"/>
                    <a:pt x="19" y="36"/>
                    <a:pt x="19" y="36"/>
                  </a:cubicBezTo>
                  <a:cubicBezTo>
                    <a:pt x="19" y="36"/>
                    <a:pt x="19" y="36"/>
                    <a:pt x="19" y="36"/>
                  </a:cubicBezTo>
                  <a:cubicBezTo>
                    <a:pt x="19" y="36"/>
                    <a:pt x="19" y="36"/>
                    <a:pt x="19" y="36"/>
                  </a:cubicBezTo>
                  <a:cubicBezTo>
                    <a:pt x="19" y="36"/>
                    <a:pt x="19" y="36"/>
                    <a:pt x="19" y="37"/>
                  </a:cubicBezTo>
                  <a:cubicBezTo>
                    <a:pt x="19" y="37"/>
                    <a:pt x="19" y="37"/>
                    <a:pt x="19" y="37"/>
                  </a:cubicBezTo>
                  <a:cubicBezTo>
                    <a:pt x="19" y="37"/>
                    <a:pt x="19" y="37"/>
                    <a:pt x="19" y="37"/>
                  </a:cubicBezTo>
                  <a:cubicBezTo>
                    <a:pt x="19" y="37"/>
                    <a:pt x="19" y="37"/>
                    <a:pt x="19" y="37"/>
                  </a:cubicBezTo>
                  <a:cubicBezTo>
                    <a:pt x="19" y="37"/>
                    <a:pt x="19" y="37"/>
                    <a:pt x="19" y="37"/>
                  </a:cubicBezTo>
                  <a:cubicBezTo>
                    <a:pt x="19" y="37"/>
                    <a:pt x="19" y="37"/>
                    <a:pt x="19" y="37"/>
                  </a:cubicBezTo>
                  <a:cubicBezTo>
                    <a:pt x="19" y="37"/>
                    <a:pt x="19" y="37"/>
                    <a:pt x="19" y="37"/>
                  </a:cubicBezTo>
                  <a:cubicBezTo>
                    <a:pt x="19" y="37"/>
                    <a:pt x="19" y="37"/>
                    <a:pt x="19" y="37"/>
                  </a:cubicBezTo>
                  <a:cubicBezTo>
                    <a:pt x="19" y="37"/>
                    <a:pt x="19" y="37"/>
                    <a:pt x="19" y="38"/>
                  </a:cubicBezTo>
                  <a:cubicBezTo>
                    <a:pt x="19" y="38"/>
                    <a:pt x="19" y="38"/>
                    <a:pt x="19" y="38"/>
                  </a:cubicBezTo>
                  <a:cubicBezTo>
                    <a:pt x="19" y="38"/>
                    <a:pt x="19" y="38"/>
                    <a:pt x="19" y="38"/>
                  </a:cubicBezTo>
                  <a:cubicBezTo>
                    <a:pt x="19" y="39"/>
                    <a:pt x="19" y="39"/>
                    <a:pt x="18" y="39"/>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8" y="40"/>
                    <a:pt x="18" y="40"/>
                  </a:cubicBezTo>
                  <a:cubicBezTo>
                    <a:pt x="18" y="40"/>
                    <a:pt x="17" y="40"/>
                    <a:pt x="17" y="41"/>
                  </a:cubicBezTo>
                  <a:cubicBezTo>
                    <a:pt x="17" y="41"/>
                    <a:pt x="16" y="41"/>
                    <a:pt x="16" y="41"/>
                  </a:cubicBezTo>
                  <a:cubicBezTo>
                    <a:pt x="16" y="41"/>
                    <a:pt x="16" y="41"/>
                    <a:pt x="16" y="41"/>
                  </a:cubicBezTo>
                  <a:cubicBezTo>
                    <a:pt x="16" y="41"/>
                    <a:pt x="16" y="41"/>
                    <a:pt x="16" y="41"/>
                  </a:cubicBezTo>
                  <a:cubicBezTo>
                    <a:pt x="16" y="41"/>
                    <a:pt x="16" y="41"/>
                    <a:pt x="16" y="41"/>
                  </a:cubicBezTo>
                  <a:cubicBezTo>
                    <a:pt x="16" y="41"/>
                    <a:pt x="16" y="41"/>
                    <a:pt x="16" y="41"/>
                  </a:cubicBezTo>
                  <a:cubicBezTo>
                    <a:pt x="16" y="41"/>
                    <a:pt x="16" y="41"/>
                    <a:pt x="16" y="41"/>
                  </a:cubicBezTo>
                  <a:cubicBezTo>
                    <a:pt x="16" y="41"/>
                    <a:pt x="16" y="41"/>
                    <a:pt x="16" y="41"/>
                  </a:cubicBezTo>
                  <a:cubicBezTo>
                    <a:pt x="15" y="41"/>
                    <a:pt x="15" y="41"/>
                    <a:pt x="15" y="41"/>
                  </a:cubicBezTo>
                  <a:moveTo>
                    <a:pt x="13" y="41"/>
                  </a:moveTo>
                  <a:cubicBezTo>
                    <a:pt x="13" y="41"/>
                    <a:pt x="13" y="41"/>
                    <a:pt x="13" y="41"/>
                  </a:cubicBezTo>
                  <a:cubicBezTo>
                    <a:pt x="13" y="41"/>
                    <a:pt x="13" y="41"/>
                    <a:pt x="13" y="41"/>
                  </a:cubicBezTo>
                  <a:cubicBezTo>
                    <a:pt x="13" y="41"/>
                    <a:pt x="13" y="41"/>
                    <a:pt x="13" y="41"/>
                  </a:cubicBezTo>
                  <a:moveTo>
                    <a:pt x="17" y="41"/>
                  </a:moveTo>
                  <a:cubicBezTo>
                    <a:pt x="17" y="41"/>
                    <a:pt x="17" y="41"/>
                    <a:pt x="17" y="41"/>
                  </a:cubicBezTo>
                  <a:cubicBezTo>
                    <a:pt x="17" y="41"/>
                    <a:pt x="17" y="41"/>
                    <a:pt x="17" y="41"/>
                  </a:cubicBezTo>
                  <a:cubicBezTo>
                    <a:pt x="17" y="41"/>
                    <a:pt x="17" y="41"/>
                    <a:pt x="17" y="41"/>
                  </a:cubicBezTo>
                  <a:moveTo>
                    <a:pt x="19" y="39"/>
                  </a:moveTo>
                  <a:cubicBezTo>
                    <a:pt x="19" y="39"/>
                    <a:pt x="19" y="39"/>
                    <a:pt x="19" y="39"/>
                  </a:cubicBezTo>
                  <a:cubicBezTo>
                    <a:pt x="19" y="39"/>
                    <a:pt x="19" y="39"/>
                    <a:pt x="19" y="39"/>
                  </a:cubicBezTo>
                  <a:cubicBezTo>
                    <a:pt x="19" y="39"/>
                    <a:pt x="19" y="39"/>
                    <a:pt x="19" y="39"/>
                  </a:cubicBezTo>
                  <a:moveTo>
                    <a:pt x="19" y="39"/>
                  </a:moveTo>
                  <a:cubicBezTo>
                    <a:pt x="19" y="39"/>
                    <a:pt x="19" y="39"/>
                    <a:pt x="19" y="39"/>
                  </a:cubicBezTo>
                  <a:moveTo>
                    <a:pt x="10" y="38"/>
                  </a:moveTo>
                  <a:cubicBezTo>
                    <a:pt x="10" y="38"/>
                    <a:pt x="10" y="38"/>
                    <a:pt x="10" y="38"/>
                  </a:cubicBezTo>
                  <a:cubicBezTo>
                    <a:pt x="10" y="38"/>
                    <a:pt x="10" y="38"/>
                    <a:pt x="10" y="38"/>
                  </a:cubicBezTo>
                  <a:cubicBezTo>
                    <a:pt x="10" y="38"/>
                    <a:pt x="10" y="38"/>
                    <a:pt x="10" y="38"/>
                  </a:cubicBezTo>
                  <a:moveTo>
                    <a:pt x="16" y="41"/>
                  </a:moveTo>
                  <a:cubicBezTo>
                    <a:pt x="16" y="41"/>
                    <a:pt x="16" y="41"/>
                    <a:pt x="16" y="41"/>
                  </a:cubicBezTo>
                  <a:cubicBezTo>
                    <a:pt x="16" y="41"/>
                    <a:pt x="16" y="41"/>
                    <a:pt x="16" y="41"/>
                  </a:cubicBezTo>
                  <a:cubicBezTo>
                    <a:pt x="16" y="41"/>
                    <a:pt x="16" y="41"/>
                    <a:pt x="16" y="41"/>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4" name="ïṣľiḓê"/>
            <p:cNvSpPr/>
            <p:nvPr/>
          </p:nvSpPr>
          <p:spPr bwMode="auto">
            <a:xfrm>
              <a:off x="8267704" y="5489394"/>
              <a:ext cx="95575" cy="150189"/>
            </a:xfrm>
            <a:custGeom>
              <a:avLst/>
              <a:gdLst>
                <a:gd name="T0" fmla="*/ 42 w 47"/>
                <a:gd name="T1" fmla="*/ 76 h 76"/>
                <a:gd name="T2" fmla="*/ 42 w 47"/>
                <a:gd name="T3" fmla="*/ 76 h 76"/>
                <a:gd name="T4" fmla="*/ 42 w 47"/>
                <a:gd name="T5" fmla="*/ 71 h 76"/>
                <a:gd name="T6" fmla="*/ 42 w 47"/>
                <a:gd name="T7" fmla="*/ 71 h 76"/>
                <a:gd name="T8" fmla="*/ 42 w 47"/>
                <a:gd name="T9" fmla="*/ 71 h 76"/>
                <a:gd name="T10" fmla="*/ 40 w 47"/>
                <a:gd name="T11" fmla="*/ 71 h 76"/>
                <a:gd name="T12" fmla="*/ 38 w 47"/>
                <a:gd name="T13" fmla="*/ 72 h 76"/>
                <a:gd name="T14" fmla="*/ 38 w 47"/>
                <a:gd name="T15" fmla="*/ 72 h 76"/>
                <a:gd name="T16" fmla="*/ 38 w 47"/>
                <a:gd name="T17" fmla="*/ 72 h 76"/>
                <a:gd name="T18" fmla="*/ 37 w 47"/>
                <a:gd name="T19" fmla="*/ 71 h 76"/>
                <a:gd name="T20" fmla="*/ 36 w 47"/>
                <a:gd name="T21" fmla="*/ 66 h 76"/>
                <a:gd name="T22" fmla="*/ 35 w 47"/>
                <a:gd name="T23" fmla="*/ 63 h 76"/>
                <a:gd name="T24" fmla="*/ 31 w 47"/>
                <a:gd name="T25" fmla="*/ 54 h 76"/>
                <a:gd name="T26" fmla="*/ 30 w 47"/>
                <a:gd name="T27" fmla="*/ 52 h 76"/>
                <a:gd name="T28" fmla="*/ 14 w 47"/>
                <a:gd name="T29" fmla="*/ 24 h 76"/>
                <a:gd name="T30" fmla="*/ 17 w 47"/>
                <a:gd name="T31" fmla="*/ 14 h 76"/>
                <a:gd name="T32" fmla="*/ 28 w 47"/>
                <a:gd name="T33" fmla="*/ 28 h 76"/>
                <a:gd name="T34" fmla="*/ 39 w 47"/>
                <a:gd name="T35" fmla="*/ 48 h 76"/>
                <a:gd name="T36" fmla="*/ 43 w 47"/>
                <a:gd name="T37" fmla="*/ 57 h 76"/>
                <a:gd name="T38" fmla="*/ 46 w 47"/>
                <a:gd name="T39" fmla="*/ 66 h 76"/>
                <a:gd name="T40" fmla="*/ 47 w 47"/>
                <a:gd name="T41" fmla="*/ 70 h 76"/>
                <a:gd name="T42" fmla="*/ 47 w 47"/>
                <a:gd name="T43" fmla="*/ 70 h 76"/>
                <a:gd name="T44" fmla="*/ 47 w 47"/>
                <a:gd name="T45" fmla="*/ 71 h 76"/>
                <a:gd name="T46" fmla="*/ 46 w 47"/>
                <a:gd name="T47" fmla="*/ 73 h 76"/>
                <a:gd name="T48" fmla="*/ 46 w 47"/>
                <a:gd name="T49" fmla="*/ 73 h 76"/>
                <a:gd name="T50" fmla="*/ 42 w 47"/>
                <a:gd name="T51" fmla="*/ 76 h 76"/>
                <a:gd name="T52" fmla="*/ 42 w 47"/>
                <a:gd name="T53" fmla="*/ 71 h 76"/>
                <a:gd name="T54" fmla="*/ 42 w 47"/>
                <a:gd name="T55" fmla="*/ 71 h 76"/>
                <a:gd name="T56" fmla="*/ 1 w 47"/>
                <a:gd name="T57" fmla="*/ 1 h 76"/>
                <a:gd name="T58" fmla="*/ 0 w 47"/>
                <a:gd name="T59" fmla="*/ 1 h 76"/>
                <a:gd name="T60" fmla="*/ 0 w 47"/>
                <a:gd name="T61" fmla="*/ 0 h 76"/>
                <a:gd name="T62" fmla="*/ 1 w 47"/>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76">
                  <a:moveTo>
                    <a:pt x="42" y="76"/>
                  </a:moveTo>
                  <a:cubicBezTo>
                    <a:pt x="42" y="76"/>
                    <a:pt x="42" y="76"/>
                    <a:pt x="42" y="76"/>
                  </a:cubicBezTo>
                  <a:cubicBezTo>
                    <a:pt x="42" y="71"/>
                    <a:pt x="42" y="71"/>
                    <a:pt x="42" y="71"/>
                  </a:cubicBezTo>
                  <a:cubicBezTo>
                    <a:pt x="42" y="71"/>
                    <a:pt x="42" y="71"/>
                    <a:pt x="42" y="71"/>
                  </a:cubicBezTo>
                  <a:cubicBezTo>
                    <a:pt x="42" y="71"/>
                    <a:pt x="42" y="71"/>
                    <a:pt x="42" y="71"/>
                  </a:cubicBezTo>
                  <a:cubicBezTo>
                    <a:pt x="40" y="71"/>
                    <a:pt x="40" y="71"/>
                    <a:pt x="40" y="71"/>
                  </a:cubicBezTo>
                  <a:cubicBezTo>
                    <a:pt x="38" y="72"/>
                    <a:pt x="38" y="72"/>
                    <a:pt x="38" y="72"/>
                  </a:cubicBezTo>
                  <a:cubicBezTo>
                    <a:pt x="38" y="72"/>
                    <a:pt x="38" y="72"/>
                    <a:pt x="38" y="72"/>
                  </a:cubicBezTo>
                  <a:cubicBezTo>
                    <a:pt x="38" y="72"/>
                    <a:pt x="38" y="72"/>
                    <a:pt x="38" y="72"/>
                  </a:cubicBezTo>
                  <a:cubicBezTo>
                    <a:pt x="38" y="71"/>
                    <a:pt x="37" y="71"/>
                    <a:pt x="37" y="71"/>
                  </a:cubicBezTo>
                  <a:cubicBezTo>
                    <a:pt x="37" y="70"/>
                    <a:pt x="37" y="68"/>
                    <a:pt x="36" y="66"/>
                  </a:cubicBezTo>
                  <a:cubicBezTo>
                    <a:pt x="36" y="65"/>
                    <a:pt x="35" y="64"/>
                    <a:pt x="35" y="63"/>
                  </a:cubicBezTo>
                  <a:cubicBezTo>
                    <a:pt x="34" y="60"/>
                    <a:pt x="33" y="57"/>
                    <a:pt x="31" y="54"/>
                  </a:cubicBezTo>
                  <a:cubicBezTo>
                    <a:pt x="31" y="53"/>
                    <a:pt x="31" y="53"/>
                    <a:pt x="30" y="52"/>
                  </a:cubicBezTo>
                  <a:cubicBezTo>
                    <a:pt x="27" y="43"/>
                    <a:pt x="21" y="33"/>
                    <a:pt x="14" y="24"/>
                  </a:cubicBezTo>
                  <a:cubicBezTo>
                    <a:pt x="17" y="14"/>
                    <a:pt x="17" y="14"/>
                    <a:pt x="17" y="14"/>
                  </a:cubicBezTo>
                  <a:cubicBezTo>
                    <a:pt x="21" y="18"/>
                    <a:pt x="25" y="23"/>
                    <a:pt x="28" y="28"/>
                  </a:cubicBezTo>
                  <a:cubicBezTo>
                    <a:pt x="33" y="35"/>
                    <a:pt x="36" y="42"/>
                    <a:pt x="39" y="48"/>
                  </a:cubicBezTo>
                  <a:cubicBezTo>
                    <a:pt x="40" y="51"/>
                    <a:pt x="42" y="55"/>
                    <a:pt x="43" y="57"/>
                  </a:cubicBezTo>
                  <a:cubicBezTo>
                    <a:pt x="44" y="61"/>
                    <a:pt x="45" y="64"/>
                    <a:pt x="46" y="66"/>
                  </a:cubicBezTo>
                  <a:cubicBezTo>
                    <a:pt x="46" y="68"/>
                    <a:pt x="47" y="69"/>
                    <a:pt x="47" y="70"/>
                  </a:cubicBezTo>
                  <a:cubicBezTo>
                    <a:pt x="47" y="70"/>
                    <a:pt x="47" y="70"/>
                    <a:pt x="47" y="70"/>
                  </a:cubicBezTo>
                  <a:cubicBezTo>
                    <a:pt x="47" y="70"/>
                    <a:pt x="47" y="71"/>
                    <a:pt x="47" y="71"/>
                  </a:cubicBezTo>
                  <a:cubicBezTo>
                    <a:pt x="47" y="72"/>
                    <a:pt x="47" y="72"/>
                    <a:pt x="46" y="73"/>
                  </a:cubicBezTo>
                  <a:cubicBezTo>
                    <a:pt x="46" y="73"/>
                    <a:pt x="46" y="73"/>
                    <a:pt x="46" y="73"/>
                  </a:cubicBezTo>
                  <a:cubicBezTo>
                    <a:pt x="46" y="75"/>
                    <a:pt x="44" y="76"/>
                    <a:pt x="42" y="76"/>
                  </a:cubicBezTo>
                  <a:moveTo>
                    <a:pt x="42" y="71"/>
                  </a:moveTo>
                  <a:cubicBezTo>
                    <a:pt x="42" y="71"/>
                    <a:pt x="42" y="71"/>
                    <a:pt x="42" y="71"/>
                  </a:cubicBezTo>
                  <a:moveTo>
                    <a:pt x="1" y="1"/>
                  </a:moveTo>
                  <a:cubicBezTo>
                    <a:pt x="0" y="1"/>
                    <a:pt x="0" y="1"/>
                    <a:pt x="0" y="1"/>
                  </a:cubicBezTo>
                  <a:cubicBezTo>
                    <a:pt x="0" y="0"/>
                    <a:pt x="0" y="0"/>
                    <a:pt x="0" y="0"/>
                  </a:cubicBezTo>
                  <a:cubicBezTo>
                    <a:pt x="0" y="1"/>
                    <a:pt x="1" y="1"/>
                    <a:pt x="1" y="1"/>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5" name="islíḓe"/>
            <p:cNvSpPr/>
            <p:nvPr/>
          </p:nvSpPr>
          <p:spPr bwMode="auto">
            <a:xfrm>
              <a:off x="8163026" y="5826182"/>
              <a:ext cx="150189" cy="131984"/>
            </a:xfrm>
            <a:custGeom>
              <a:avLst/>
              <a:gdLst>
                <a:gd name="T0" fmla="*/ 0 w 76"/>
                <a:gd name="T1" fmla="*/ 66 h 66"/>
                <a:gd name="T2" fmla="*/ 18 w 76"/>
                <a:gd name="T3" fmla="*/ 11 h 66"/>
                <a:gd name="T4" fmla="*/ 76 w 76"/>
                <a:gd name="T5" fmla="*/ 0 h 66"/>
                <a:gd name="T6" fmla="*/ 61 w 76"/>
                <a:gd name="T7" fmla="*/ 56 h 66"/>
                <a:gd name="T8" fmla="*/ 43 w 76"/>
                <a:gd name="T9" fmla="*/ 61 h 66"/>
                <a:gd name="T10" fmla="*/ 10 w 76"/>
                <a:gd name="T11" fmla="*/ 65 h 66"/>
                <a:gd name="T12" fmla="*/ 9 w 76"/>
                <a:gd name="T13" fmla="*/ 65 h 66"/>
                <a:gd name="T14" fmla="*/ 0 w 76"/>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6">
                  <a:moveTo>
                    <a:pt x="0" y="66"/>
                  </a:moveTo>
                  <a:cubicBezTo>
                    <a:pt x="18" y="11"/>
                    <a:pt x="18" y="11"/>
                    <a:pt x="18" y="11"/>
                  </a:cubicBezTo>
                  <a:cubicBezTo>
                    <a:pt x="34" y="9"/>
                    <a:pt x="55" y="5"/>
                    <a:pt x="76" y="0"/>
                  </a:cubicBezTo>
                  <a:cubicBezTo>
                    <a:pt x="61" y="56"/>
                    <a:pt x="61" y="56"/>
                    <a:pt x="61" y="56"/>
                  </a:cubicBezTo>
                  <a:cubicBezTo>
                    <a:pt x="56" y="58"/>
                    <a:pt x="50" y="59"/>
                    <a:pt x="43" y="61"/>
                  </a:cubicBezTo>
                  <a:cubicBezTo>
                    <a:pt x="10" y="65"/>
                    <a:pt x="10" y="65"/>
                    <a:pt x="10" y="65"/>
                  </a:cubicBezTo>
                  <a:cubicBezTo>
                    <a:pt x="9" y="65"/>
                    <a:pt x="9" y="65"/>
                    <a:pt x="9" y="65"/>
                  </a:cubicBezTo>
                  <a:cubicBezTo>
                    <a:pt x="6" y="65"/>
                    <a:pt x="3" y="66"/>
                    <a:pt x="0" y="66"/>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6" name="îŝļíḍé"/>
            <p:cNvSpPr/>
            <p:nvPr/>
          </p:nvSpPr>
          <p:spPr bwMode="auto">
            <a:xfrm>
              <a:off x="8163026" y="4019362"/>
              <a:ext cx="1310744" cy="773701"/>
            </a:xfrm>
            <a:custGeom>
              <a:avLst/>
              <a:gdLst>
                <a:gd name="T0" fmla="*/ 1 w 657"/>
                <a:gd name="T1" fmla="*/ 388 h 388"/>
                <a:gd name="T2" fmla="*/ 1 w 657"/>
                <a:gd name="T3" fmla="*/ 386 h 388"/>
                <a:gd name="T4" fmla="*/ 0 w 657"/>
                <a:gd name="T5" fmla="*/ 369 h 388"/>
                <a:gd name="T6" fmla="*/ 1 w 657"/>
                <a:gd name="T7" fmla="*/ 388 h 388"/>
                <a:gd name="T8" fmla="*/ 642 w 657"/>
                <a:gd name="T9" fmla="*/ 11 h 388"/>
                <a:gd name="T10" fmla="*/ 639 w 657"/>
                <a:gd name="T11" fmla="*/ 9 h 388"/>
                <a:gd name="T12" fmla="*/ 652 w 657"/>
                <a:gd name="T13" fmla="*/ 0 h 388"/>
                <a:gd name="T14" fmla="*/ 657 w 657"/>
                <a:gd name="T15" fmla="*/ 0 h 388"/>
                <a:gd name="T16" fmla="*/ 642 w 657"/>
                <a:gd name="T17" fmla="*/ 1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7" h="388">
                  <a:moveTo>
                    <a:pt x="1" y="388"/>
                  </a:moveTo>
                  <a:cubicBezTo>
                    <a:pt x="1" y="388"/>
                    <a:pt x="1" y="387"/>
                    <a:pt x="1" y="386"/>
                  </a:cubicBezTo>
                  <a:cubicBezTo>
                    <a:pt x="0" y="384"/>
                    <a:pt x="0" y="378"/>
                    <a:pt x="0" y="369"/>
                  </a:cubicBezTo>
                  <a:cubicBezTo>
                    <a:pt x="0" y="375"/>
                    <a:pt x="1" y="382"/>
                    <a:pt x="1" y="388"/>
                  </a:cubicBezTo>
                  <a:moveTo>
                    <a:pt x="642" y="11"/>
                  </a:moveTo>
                  <a:cubicBezTo>
                    <a:pt x="639" y="9"/>
                    <a:pt x="639" y="9"/>
                    <a:pt x="639" y="9"/>
                  </a:cubicBezTo>
                  <a:cubicBezTo>
                    <a:pt x="644" y="6"/>
                    <a:pt x="648" y="3"/>
                    <a:pt x="652" y="0"/>
                  </a:cubicBezTo>
                  <a:cubicBezTo>
                    <a:pt x="657" y="0"/>
                    <a:pt x="657" y="0"/>
                    <a:pt x="657" y="0"/>
                  </a:cubicBezTo>
                  <a:cubicBezTo>
                    <a:pt x="652" y="4"/>
                    <a:pt x="647" y="7"/>
                    <a:pt x="642" y="11"/>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7" name="iṡľïďé"/>
            <p:cNvSpPr/>
            <p:nvPr/>
          </p:nvSpPr>
          <p:spPr bwMode="auto">
            <a:xfrm>
              <a:off x="8786540" y="4037567"/>
              <a:ext cx="659923" cy="104677"/>
            </a:xfrm>
            <a:custGeom>
              <a:avLst/>
              <a:gdLst>
                <a:gd name="T0" fmla="*/ 13 w 330"/>
                <a:gd name="T1" fmla="*/ 54 h 54"/>
                <a:gd name="T2" fmla="*/ 0 w 330"/>
                <a:gd name="T3" fmla="*/ 54 h 54"/>
                <a:gd name="T4" fmla="*/ 90 w 330"/>
                <a:gd name="T5" fmla="*/ 45 h 54"/>
                <a:gd name="T6" fmla="*/ 213 w 330"/>
                <a:gd name="T7" fmla="*/ 39 h 54"/>
                <a:gd name="T8" fmla="*/ 327 w 330"/>
                <a:gd name="T9" fmla="*/ 0 h 54"/>
                <a:gd name="T10" fmla="*/ 330 w 330"/>
                <a:gd name="T11" fmla="*/ 2 h 54"/>
                <a:gd name="T12" fmla="*/ 216 w 330"/>
                <a:gd name="T13" fmla="*/ 40 h 54"/>
                <a:gd name="T14" fmla="*/ 93 w 330"/>
                <a:gd name="T15" fmla="*/ 46 h 54"/>
                <a:gd name="T16" fmla="*/ 13 w 33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54">
                  <a:moveTo>
                    <a:pt x="13" y="54"/>
                  </a:moveTo>
                  <a:cubicBezTo>
                    <a:pt x="0" y="54"/>
                    <a:pt x="0" y="54"/>
                    <a:pt x="0" y="54"/>
                  </a:cubicBezTo>
                  <a:cubicBezTo>
                    <a:pt x="36" y="49"/>
                    <a:pt x="71" y="45"/>
                    <a:pt x="90" y="45"/>
                  </a:cubicBezTo>
                  <a:cubicBezTo>
                    <a:pt x="138" y="44"/>
                    <a:pt x="180" y="44"/>
                    <a:pt x="213" y="39"/>
                  </a:cubicBezTo>
                  <a:cubicBezTo>
                    <a:pt x="256" y="34"/>
                    <a:pt x="295" y="20"/>
                    <a:pt x="327" y="0"/>
                  </a:cubicBezTo>
                  <a:cubicBezTo>
                    <a:pt x="330" y="2"/>
                    <a:pt x="330" y="2"/>
                    <a:pt x="330" y="2"/>
                  </a:cubicBezTo>
                  <a:cubicBezTo>
                    <a:pt x="297" y="22"/>
                    <a:pt x="259" y="35"/>
                    <a:pt x="216" y="40"/>
                  </a:cubicBezTo>
                  <a:cubicBezTo>
                    <a:pt x="183" y="45"/>
                    <a:pt x="141" y="45"/>
                    <a:pt x="93" y="46"/>
                  </a:cubicBezTo>
                  <a:cubicBezTo>
                    <a:pt x="76" y="46"/>
                    <a:pt x="45" y="50"/>
                    <a:pt x="13" y="54"/>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8" name="íSļiḑè"/>
            <p:cNvSpPr/>
            <p:nvPr/>
          </p:nvSpPr>
          <p:spPr bwMode="auto">
            <a:xfrm>
              <a:off x="8745579" y="4142244"/>
              <a:ext cx="68268" cy="9102"/>
            </a:xfrm>
            <a:custGeom>
              <a:avLst/>
              <a:gdLst>
                <a:gd name="T0" fmla="*/ 0 w 33"/>
                <a:gd name="T1" fmla="*/ 3 h 3"/>
                <a:gd name="T2" fmla="*/ 20 w 33"/>
                <a:gd name="T3" fmla="*/ 0 h 3"/>
                <a:gd name="T4" fmla="*/ 33 w 33"/>
                <a:gd name="T5" fmla="*/ 0 h 3"/>
                <a:gd name="T6" fmla="*/ 13 w 33"/>
                <a:gd name="T7" fmla="*/ 3 h 3"/>
                <a:gd name="T8" fmla="*/ 0 w 33"/>
                <a:gd name="T9" fmla="*/ 3 h 3"/>
              </a:gdLst>
              <a:ahLst/>
              <a:cxnLst>
                <a:cxn ang="0">
                  <a:pos x="T0" y="T1"/>
                </a:cxn>
                <a:cxn ang="0">
                  <a:pos x="T2" y="T3"/>
                </a:cxn>
                <a:cxn ang="0">
                  <a:pos x="T4" y="T5"/>
                </a:cxn>
                <a:cxn ang="0">
                  <a:pos x="T6" y="T7"/>
                </a:cxn>
                <a:cxn ang="0">
                  <a:pos x="T8" y="T9"/>
                </a:cxn>
              </a:cxnLst>
              <a:rect l="0" t="0" r="r" b="b"/>
              <a:pathLst>
                <a:path w="33" h="3">
                  <a:moveTo>
                    <a:pt x="0" y="3"/>
                  </a:moveTo>
                  <a:cubicBezTo>
                    <a:pt x="7" y="2"/>
                    <a:pt x="13" y="1"/>
                    <a:pt x="20" y="0"/>
                  </a:cubicBezTo>
                  <a:cubicBezTo>
                    <a:pt x="33" y="0"/>
                    <a:pt x="33" y="0"/>
                    <a:pt x="33" y="0"/>
                  </a:cubicBezTo>
                  <a:cubicBezTo>
                    <a:pt x="26" y="1"/>
                    <a:pt x="20" y="2"/>
                    <a:pt x="13" y="3"/>
                  </a:cubicBezTo>
                  <a:cubicBezTo>
                    <a:pt x="0" y="3"/>
                    <a:pt x="0" y="3"/>
                    <a:pt x="0" y="3"/>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9" name="íṧlíḓè"/>
            <p:cNvSpPr/>
            <p:nvPr/>
          </p:nvSpPr>
          <p:spPr bwMode="auto">
            <a:xfrm>
              <a:off x="8581736" y="4151346"/>
              <a:ext cx="191150" cy="31858"/>
            </a:xfrm>
            <a:custGeom>
              <a:avLst/>
              <a:gdLst>
                <a:gd name="T0" fmla="*/ 0 w 96"/>
                <a:gd name="T1" fmla="*/ 16 h 16"/>
                <a:gd name="T2" fmla="*/ 0 w 96"/>
                <a:gd name="T3" fmla="*/ 14 h 16"/>
                <a:gd name="T4" fmla="*/ 83 w 96"/>
                <a:gd name="T5" fmla="*/ 0 h 16"/>
                <a:gd name="T6" fmla="*/ 96 w 96"/>
                <a:gd name="T7" fmla="*/ 0 h 16"/>
                <a:gd name="T8" fmla="*/ 0 w 96"/>
                <a:gd name="T9" fmla="*/ 16 h 16"/>
              </a:gdLst>
              <a:ahLst/>
              <a:cxnLst>
                <a:cxn ang="0">
                  <a:pos x="T0" y="T1"/>
                </a:cxn>
                <a:cxn ang="0">
                  <a:pos x="T2" y="T3"/>
                </a:cxn>
                <a:cxn ang="0">
                  <a:pos x="T4" y="T5"/>
                </a:cxn>
                <a:cxn ang="0">
                  <a:pos x="T6" y="T7"/>
                </a:cxn>
                <a:cxn ang="0">
                  <a:pos x="T8" y="T9"/>
                </a:cxn>
              </a:cxnLst>
              <a:rect l="0" t="0" r="r" b="b"/>
              <a:pathLst>
                <a:path w="96" h="16">
                  <a:moveTo>
                    <a:pt x="0" y="16"/>
                  </a:moveTo>
                  <a:cubicBezTo>
                    <a:pt x="0" y="15"/>
                    <a:pt x="0" y="14"/>
                    <a:pt x="0" y="14"/>
                  </a:cubicBezTo>
                  <a:cubicBezTo>
                    <a:pt x="6" y="12"/>
                    <a:pt x="42" y="6"/>
                    <a:pt x="83" y="0"/>
                  </a:cubicBezTo>
                  <a:cubicBezTo>
                    <a:pt x="96" y="0"/>
                    <a:pt x="96" y="0"/>
                    <a:pt x="96" y="0"/>
                  </a:cubicBezTo>
                  <a:cubicBezTo>
                    <a:pt x="51" y="7"/>
                    <a:pt x="7" y="14"/>
                    <a:pt x="0" y="16"/>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0" name="î$ḷiḋe"/>
            <p:cNvSpPr/>
            <p:nvPr/>
          </p:nvSpPr>
          <p:spPr bwMode="auto">
            <a:xfrm>
              <a:off x="8158475" y="4019362"/>
              <a:ext cx="1306193" cy="1488237"/>
            </a:xfrm>
            <a:custGeom>
              <a:avLst/>
              <a:gdLst>
                <a:gd name="T0" fmla="*/ 115 w 653"/>
                <a:gd name="T1" fmla="*/ 746 h 746"/>
                <a:gd name="T2" fmla="*/ 55 w 653"/>
                <a:gd name="T3" fmla="*/ 735 h 746"/>
                <a:gd name="T4" fmla="*/ 40 w 653"/>
                <a:gd name="T5" fmla="*/ 410 h 746"/>
                <a:gd name="T6" fmla="*/ 2 w 653"/>
                <a:gd name="T7" fmla="*/ 388 h 746"/>
                <a:gd name="T8" fmla="*/ 1 w 653"/>
                <a:gd name="T9" fmla="*/ 369 h 746"/>
                <a:gd name="T10" fmla="*/ 0 w 653"/>
                <a:gd name="T11" fmla="*/ 301 h 746"/>
                <a:gd name="T12" fmla="*/ 24 w 653"/>
                <a:gd name="T13" fmla="*/ 0 h 746"/>
                <a:gd name="T14" fmla="*/ 25 w 653"/>
                <a:gd name="T15" fmla="*/ 0 h 746"/>
                <a:gd name="T16" fmla="*/ 653 w 653"/>
                <a:gd name="T17" fmla="*/ 0 h 746"/>
                <a:gd name="T18" fmla="*/ 640 w 653"/>
                <a:gd name="T19" fmla="*/ 9 h 746"/>
                <a:gd name="T20" fmla="*/ 526 w 653"/>
                <a:gd name="T21" fmla="*/ 48 h 746"/>
                <a:gd name="T22" fmla="*/ 403 w 653"/>
                <a:gd name="T23" fmla="*/ 54 h 746"/>
                <a:gd name="T24" fmla="*/ 313 w 653"/>
                <a:gd name="T25" fmla="*/ 63 h 746"/>
                <a:gd name="T26" fmla="*/ 293 w 653"/>
                <a:gd name="T27" fmla="*/ 66 h 746"/>
                <a:gd name="T28" fmla="*/ 210 w 653"/>
                <a:gd name="T29" fmla="*/ 80 h 746"/>
                <a:gd name="T30" fmla="*/ 210 w 653"/>
                <a:gd name="T31" fmla="*/ 82 h 746"/>
                <a:gd name="T32" fmla="*/ 210 w 653"/>
                <a:gd name="T33" fmla="*/ 82 h 746"/>
                <a:gd name="T34" fmla="*/ 223 w 653"/>
                <a:gd name="T35" fmla="*/ 372 h 746"/>
                <a:gd name="T36" fmla="*/ 91 w 653"/>
                <a:gd name="T37" fmla="*/ 415 h 746"/>
                <a:gd name="T38" fmla="*/ 101 w 653"/>
                <a:gd name="T39" fmla="*/ 745 h 746"/>
                <a:gd name="T40" fmla="*/ 120 w 653"/>
                <a:gd name="T41" fmla="*/ 744 h 746"/>
                <a:gd name="T42" fmla="*/ 120 w 653"/>
                <a:gd name="T43" fmla="*/ 746 h 746"/>
                <a:gd name="T44" fmla="*/ 115 w 653"/>
                <a:gd name="T45" fmla="*/ 74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3" h="746">
                  <a:moveTo>
                    <a:pt x="115" y="746"/>
                  </a:moveTo>
                  <a:cubicBezTo>
                    <a:pt x="90" y="746"/>
                    <a:pt x="70" y="741"/>
                    <a:pt x="55" y="735"/>
                  </a:cubicBezTo>
                  <a:cubicBezTo>
                    <a:pt x="40" y="410"/>
                    <a:pt x="40" y="410"/>
                    <a:pt x="40" y="410"/>
                  </a:cubicBezTo>
                  <a:cubicBezTo>
                    <a:pt x="40" y="410"/>
                    <a:pt x="6" y="404"/>
                    <a:pt x="2" y="388"/>
                  </a:cubicBezTo>
                  <a:cubicBezTo>
                    <a:pt x="2" y="382"/>
                    <a:pt x="1" y="375"/>
                    <a:pt x="1" y="369"/>
                  </a:cubicBezTo>
                  <a:cubicBezTo>
                    <a:pt x="1" y="353"/>
                    <a:pt x="0" y="329"/>
                    <a:pt x="0" y="301"/>
                  </a:cubicBezTo>
                  <a:cubicBezTo>
                    <a:pt x="24" y="0"/>
                    <a:pt x="24" y="0"/>
                    <a:pt x="24" y="0"/>
                  </a:cubicBezTo>
                  <a:cubicBezTo>
                    <a:pt x="24" y="0"/>
                    <a:pt x="25" y="0"/>
                    <a:pt x="25" y="0"/>
                  </a:cubicBezTo>
                  <a:cubicBezTo>
                    <a:pt x="653" y="0"/>
                    <a:pt x="653" y="0"/>
                    <a:pt x="653" y="0"/>
                  </a:cubicBezTo>
                  <a:cubicBezTo>
                    <a:pt x="649" y="3"/>
                    <a:pt x="645" y="6"/>
                    <a:pt x="640" y="9"/>
                  </a:cubicBezTo>
                  <a:cubicBezTo>
                    <a:pt x="608" y="29"/>
                    <a:pt x="569" y="43"/>
                    <a:pt x="526" y="48"/>
                  </a:cubicBezTo>
                  <a:cubicBezTo>
                    <a:pt x="493" y="53"/>
                    <a:pt x="451" y="53"/>
                    <a:pt x="403" y="54"/>
                  </a:cubicBezTo>
                  <a:cubicBezTo>
                    <a:pt x="384" y="54"/>
                    <a:pt x="349" y="58"/>
                    <a:pt x="313" y="63"/>
                  </a:cubicBezTo>
                  <a:cubicBezTo>
                    <a:pt x="306" y="64"/>
                    <a:pt x="300" y="65"/>
                    <a:pt x="293" y="66"/>
                  </a:cubicBezTo>
                  <a:cubicBezTo>
                    <a:pt x="252" y="72"/>
                    <a:pt x="216" y="78"/>
                    <a:pt x="210" y="80"/>
                  </a:cubicBezTo>
                  <a:cubicBezTo>
                    <a:pt x="210" y="80"/>
                    <a:pt x="210" y="81"/>
                    <a:pt x="210" y="82"/>
                  </a:cubicBezTo>
                  <a:cubicBezTo>
                    <a:pt x="210" y="82"/>
                    <a:pt x="210" y="82"/>
                    <a:pt x="210" y="82"/>
                  </a:cubicBezTo>
                  <a:cubicBezTo>
                    <a:pt x="209" y="99"/>
                    <a:pt x="221" y="331"/>
                    <a:pt x="223" y="372"/>
                  </a:cubicBezTo>
                  <a:cubicBezTo>
                    <a:pt x="225" y="412"/>
                    <a:pt x="91" y="415"/>
                    <a:pt x="91" y="415"/>
                  </a:cubicBezTo>
                  <a:cubicBezTo>
                    <a:pt x="101" y="745"/>
                    <a:pt x="101" y="745"/>
                    <a:pt x="101" y="745"/>
                  </a:cubicBezTo>
                  <a:cubicBezTo>
                    <a:pt x="120" y="744"/>
                    <a:pt x="120" y="744"/>
                    <a:pt x="120" y="744"/>
                  </a:cubicBezTo>
                  <a:cubicBezTo>
                    <a:pt x="120" y="746"/>
                    <a:pt x="120" y="746"/>
                    <a:pt x="120" y="746"/>
                  </a:cubicBezTo>
                  <a:cubicBezTo>
                    <a:pt x="118" y="746"/>
                    <a:pt x="116" y="746"/>
                    <a:pt x="115" y="746"/>
                  </a:cubicBezTo>
                </a:path>
              </a:pathLst>
            </a:custGeom>
            <a:solidFill>
              <a:srgbClr val="343C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1" name="iṩḷíḑè"/>
            <p:cNvSpPr/>
            <p:nvPr/>
          </p:nvSpPr>
          <p:spPr bwMode="auto">
            <a:xfrm>
              <a:off x="7079842" y="3131881"/>
              <a:ext cx="1151452" cy="855622"/>
            </a:xfrm>
            <a:custGeom>
              <a:avLst/>
              <a:gdLst>
                <a:gd name="T0" fmla="*/ 0 w 575"/>
                <a:gd name="T1" fmla="*/ 124 h 429"/>
                <a:gd name="T2" fmla="*/ 526 w 575"/>
                <a:gd name="T3" fmla="*/ 429 h 429"/>
                <a:gd name="T4" fmla="*/ 575 w 575"/>
                <a:gd name="T5" fmla="*/ 384 h 429"/>
                <a:gd name="T6" fmla="*/ 544 w 575"/>
                <a:gd name="T7" fmla="*/ 245 h 429"/>
                <a:gd name="T8" fmla="*/ 418 w 575"/>
                <a:gd name="T9" fmla="*/ 189 h 429"/>
                <a:gd name="T10" fmla="*/ 113 w 575"/>
                <a:gd name="T11" fmla="*/ 19 h 429"/>
                <a:gd name="T12" fmla="*/ 15 w 575"/>
                <a:gd name="T13" fmla="*/ 0 h 429"/>
                <a:gd name="T14" fmla="*/ 0 w 575"/>
                <a:gd name="T15" fmla="*/ 124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29">
                  <a:moveTo>
                    <a:pt x="0" y="124"/>
                  </a:moveTo>
                  <a:cubicBezTo>
                    <a:pt x="526" y="429"/>
                    <a:pt x="526" y="429"/>
                    <a:pt x="526" y="429"/>
                  </a:cubicBezTo>
                  <a:cubicBezTo>
                    <a:pt x="575" y="384"/>
                    <a:pt x="575" y="384"/>
                    <a:pt x="575" y="384"/>
                  </a:cubicBezTo>
                  <a:cubicBezTo>
                    <a:pt x="575" y="384"/>
                    <a:pt x="551" y="247"/>
                    <a:pt x="544" y="245"/>
                  </a:cubicBezTo>
                  <a:cubicBezTo>
                    <a:pt x="537" y="243"/>
                    <a:pt x="442" y="201"/>
                    <a:pt x="418" y="189"/>
                  </a:cubicBezTo>
                  <a:cubicBezTo>
                    <a:pt x="395" y="177"/>
                    <a:pt x="113" y="19"/>
                    <a:pt x="113" y="19"/>
                  </a:cubicBezTo>
                  <a:cubicBezTo>
                    <a:pt x="15" y="0"/>
                    <a:pt x="15" y="0"/>
                    <a:pt x="15" y="0"/>
                  </a:cubicBezTo>
                  <a:cubicBezTo>
                    <a:pt x="0" y="124"/>
                    <a:pt x="0" y="124"/>
                    <a:pt x="0" y="124"/>
                  </a:cubicBezTo>
                </a:path>
              </a:pathLst>
            </a:custGeom>
            <a:solidFill>
              <a:srgbClr val="DDDB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2" name="î$1ïḓe"/>
            <p:cNvSpPr/>
            <p:nvPr/>
          </p:nvSpPr>
          <p:spPr bwMode="auto">
            <a:xfrm>
              <a:off x="8094758" y="3796354"/>
              <a:ext cx="1797722" cy="223008"/>
            </a:xfrm>
            <a:custGeom>
              <a:avLst/>
              <a:gdLst>
                <a:gd name="T0" fmla="*/ 0 w 899"/>
                <a:gd name="T1" fmla="*/ 0 h 112"/>
                <a:gd name="T2" fmla="*/ 0 w 899"/>
                <a:gd name="T3" fmla="*/ 56 h 112"/>
                <a:gd name="T4" fmla="*/ 57 w 899"/>
                <a:gd name="T5" fmla="*/ 112 h 112"/>
                <a:gd name="T6" fmla="*/ 841 w 899"/>
                <a:gd name="T7" fmla="*/ 112 h 112"/>
                <a:gd name="T8" fmla="*/ 899 w 899"/>
                <a:gd name="T9" fmla="*/ 56 h 112"/>
                <a:gd name="T10" fmla="*/ 899 w 899"/>
                <a:gd name="T11" fmla="*/ 0 h 112"/>
                <a:gd name="T12" fmla="*/ 0 w 899"/>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899" h="112">
                  <a:moveTo>
                    <a:pt x="0" y="0"/>
                  </a:moveTo>
                  <a:cubicBezTo>
                    <a:pt x="0" y="0"/>
                    <a:pt x="0" y="25"/>
                    <a:pt x="0" y="56"/>
                  </a:cubicBezTo>
                  <a:cubicBezTo>
                    <a:pt x="0" y="87"/>
                    <a:pt x="26" y="112"/>
                    <a:pt x="57" y="112"/>
                  </a:cubicBezTo>
                  <a:cubicBezTo>
                    <a:pt x="841" y="112"/>
                    <a:pt x="841" y="112"/>
                    <a:pt x="841" y="112"/>
                  </a:cubicBezTo>
                  <a:cubicBezTo>
                    <a:pt x="873" y="112"/>
                    <a:pt x="899" y="87"/>
                    <a:pt x="899" y="56"/>
                  </a:cubicBezTo>
                  <a:cubicBezTo>
                    <a:pt x="899" y="25"/>
                    <a:pt x="899" y="0"/>
                    <a:pt x="899" y="0"/>
                  </a:cubicBezTo>
                  <a:cubicBezTo>
                    <a:pt x="0" y="0"/>
                    <a:pt x="0" y="0"/>
                    <a:pt x="0" y="0"/>
                  </a:cubicBezTo>
                </a:path>
              </a:pathLst>
            </a:custGeom>
            <a:solidFill>
              <a:srgbClr val="EFEE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3" name="ïşļïďé"/>
            <p:cNvSpPr/>
            <p:nvPr/>
          </p:nvSpPr>
          <p:spPr bwMode="auto">
            <a:xfrm>
              <a:off x="7038881" y="3177393"/>
              <a:ext cx="1165106" cy="223008"/>
            </a:xfrm>
            <a:custGeom>
              <a:avLst/>
              <a:gdLst>
                <a:gd name="T0" fmla="*/ 0 w 584"/>
                <a:gd name="T1" fmla="*/ 0 h 113"/>
                <a:gd name="T2" fmla="*/ 0 w 584"/>
                <a:gd name="T3" fmla="*/ 56 h 113"/>
                <a:gd name="T4" fmla="*/ 57 w 584"/>
                <a:gd name="T5" fmla="*/ 113 h 113"/>
                <a:gd name="T6" fmla="*/ 527 w 584"/>
                <a:gd name="T7" fmla="*/ 113 h 113"/>
                <a:gd name="T8" fmla="*/ 584 w 584"/>
                <a:gd name="T9" fmla="*/ 56 h 113"/>
                <a:gd name="T10" fmla="*/ 584 w 584"/>
                <a:gd name="T11" fmla="*/ 0 h 113"/>
                <a:gd name="T12" fmla="*/ 0 w 584"/>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584" h="113">
                  <a:moveTo>
                    <a:pt x="0" y="0"/>
                  </a:moveTo>
                  <a:cubicBezTo>
                    <a:pt x="0" y="0"/>
                    <a:pt x="0" y="26"/>
                    <a:pt x="0" y="56"/>
                  </a:cubicBezTo>
                  <a:cubicBezTo>
                    <a:pt x="0" y="87"/>
                    <a:pt x="26" y="113"/>
                    <a:pt x="57" y="113"/>
                  </a:cubicBezTo>
                  <a:cubicBezTo>
                    <a:pt x="527" y="113"/>
                    <a:pt x="527" y="113"/>
                    <a:pt x="527" y="113"/>
                  </a:cubicBezTo>
                  <a:cubicBezTo>
                    <a:pt x="558" y="113"/>
                    <a:pt x="584" y="87"/>
                    <a:pt x="584" y="56"/>
                  </a:cubicBezTo>
                  <a:cubicBezTo>
                    <a:pt x="584" y="26"/>
                    <a:pt x="584" y="0"/>
                    <a:pt x="584" y="0"/>
                  </a:cubicBezTo>
                  <a:cubicBezTo>
                    <a:pt x="0" y="0"/>
                    <a:pt x="0" y="0"/>
                    <a:pt x="0" y="0"/>
                  </a:cubicBezTo>
                </a:path>
              </a:pathLst>
            </a:custGeom>
            <a:solidFill>
              <a:srgbClr val="DDDB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4" name="íṧļïḓê"/>
            <p:cNvSpPr/>
            <p:nvPr/>
          </p:nvSpPr>
          <p:spPr bwMode="auto">
            <a:xfrm>
              <a:off x="7038881" y="3286621"/>
              <a:ext cx="0" cy="455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0"/>
                    <a:pt x="0" y="0"/>
                    <a:pt x="0" y="0"/>
                  </a:cubicBezTo>
                  <a:cubicBezTo>
                    <a:pt x="0" y="1"/>
                    <a:pt x="0" y="1"/>
                    <a:pt x="0" y="2"/>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5" name="ïsḻíḓe"/>
            <p:cNvSpPr/>
            <p:nvPr/>
          </p:nvSpPr>
          <p:spPr bwMode="auto">
            <a:xfrm>
              <a:off x="7225480" y="3400401"/>
              <a:ext cx="869278" cy="509733"/>
            </a:xfrm>
            <a:custGeom>
              <a:avLst/>
              <a:gdLst>
                <a:gd name="T0" fmla="*/ 435 w 435"/>
                <a:gd name="T1" fmla="*/ 255 h 255"/>
                <a:gd name="T2" fmla="*/ 0 w 435"/>
                <a:gd name="T3" fmla="*/ 0 h 255"/>
                <a:gd name="T4" fmla="*/ 33 w 435"/>
                <a:gd name="T5" fmla="*/ 0 h 255"/>
                <a:gd name="T6" fmla="*/ 342 w 435"/>
                <a:gd name="T7" fmla="*/ 186 h 255"/>
                <a:gd name="T8" fmla="*/ 435 w 435"/>
                <a:gd name="T9" fmla="*/ 215 h 255"/>
                <a:gd name="T10" fmla="*/ 435 w 435"/>
                <a:gd name="T11" fmla="*/ 253 h 255"/>
                <a:gd name="T12" fmla="*/ 435 w 435"/>
                <a:gd name="T13" fmla="*/ 253 h 255"/>
                <a:gd name="T14" fmla="*/ 435 w 43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5" h="255">
                  <a:moveTo>
                    <a:pt x="435" y="255"/>
                  </a:moveTo>
                  <a:cubicBezTo>
                    <a:pt x="0" y="0"/>
                    <a:pt x="0" y="0"/>
                    <a:pt x="0" y="0"/>
                  </a:cubicBezTo>
                  <a:cubicBezTo>
                    <a:pt x="33" y="0"/>
                    <a:pt x="33" y="0"/>
                    <a:pt x="33" y="0"/>
                  </a:cubicBezTo>
                  <a:cubicBezTo>
                    <a:pt x="342" y="186"/>
                    <a:pt x="342" y="186"/>
                    <a:pt x="342" y="186"/>
                  </a:cubicBezTo>
                  <a:cubicBezTo>
                    <a:pt x="365" y="200"/>
                    <a:pt x="404" y="212"/>
                    <a:pt x="435" y="215"/>
                  </a:cubicBezTo>
                  <a:cubicBezTo>
                    <a:pt x="435" y="225"/>
                    <a:pt x="435" y="238"/>
                    <a:pt x="435" y="253"/>
                  </a:cubicBezTo>
                  <a:cubicBezTo>
                    <a:pt x="435" y="253"/>
                    <a:pt x="435" y="253"/>
                    <a:pt x="435" y="253"/>
                  </a:cubicBezTo>
                  <a:cubicBezTo>
                    <a:pt x="435" y="255"/>
                    <a:pt x="435" y="255"/>
                    <a:pt x="435" y="255"/>
                  </a:cubicBezTo>
                </a:path>
              </a:pathLst>
            </a:custGeom>
            <a:solidFill>
              <a:srgbClr val="B3B1C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6" name="ïSlíďé"/>
            <p:cNvSpPr/>
            <p:nvPr/>
          </p:nvSpPr>
          <p:spPr bwMode="auto">
            <a:xfrm>
              <a:off x="8094758" y="3828212"/>
              <a:ext cx="0" cy="77370"/>
            </a:xfrm>
            <a:custGeom>
              <a:avLst/>
              <a:gdLst>
                <a:gd name="T0" fmla="*/ 38 h 38"/>
                <a:gd name="T1" fmla="*/ 38 h 38"/>
                <a:gd name="T2" fmla="*/ 0 h 38"/>
                <a:gd name="T3" fmla="*/ 0 h 38"/>
                <a:gd name="T4" fmla="*/ 38 h 38"/>
              </a:gdLst>
              <a:ahLst/>
              <a:cxnLst>
                <a:cxn ang="0">
                  <a:pos x="0" y="T0"/>
                </a:cxn>
                <a:cxn ang="0">
                  <a:pos x="0" y="T1"/>
                </a:cxn>
                <a:cxn ang="0">
                  <a:pos x="0" y="T2"/>
                </a:cxn>
                <a:cxn ang="0">
                  <a:pos x="0" y="T3"/>
                </a:cxn>
                <a:cxn ang="0">
                  <a:pos x="0" y="T4"/>
                </a:cxn>
              </a:cxnLst>
              <a:rect l="0" t="0" r="r" b="b"/>
              <a:pathLst>
                <a:path h="38">
                  <a:moveTo>
                    <a:pt x="0" y="38"/>
                  </a:moveTo>
                  <a:cubicBezTo>
                    <a:pt x="0" y="38"/>
                    <a:pt x="0" y="38"/>
                    <a:pt x="0" y="38"/>
                  </a:cubicBezTo>
                  <a:cubicBezTo>
                    <a:pt x="0" y="23"/>
                    <a:pt x="0" y="10"/>
                    <a:pt x="0" y="0"/>
                  </a:cubicBezTo>
                  <a:cubicBezTo>
                    <a:pt x="0" y="0"/>
                    <a:pt x="0" y="0"/>
                    <a:pt x="0" y="0"/>
                  </a:cubicBezTo>
                  <a:cubicBezTo>
                    <a:pt x="0" y="38"/>
                    <a:pt x="0" y="38"/>
                    <a:pt x="0" y="38"/>
                  </a:cubicBezTo>
                </a:path>
              </a:pathLst>
            </a:custGeom>
            <a:solidFill>
              <a:srgbClr val="C4C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7" name="ïṧľiḑè"/>
            <p:cNvSpPr/>
            <p:nvPr/>
          </p:nvSpPr>
          <p:spPr bwMode="auto">
            <a:xfrm>
              <a:off x="7038881" y="3245661"/>
              <a:ext cx="254867" cy="154740"/>
            </a:xfrm>
            <a:custGeom>
              <a:avLst/>
              <a:gdLst>
                <a:gd name="T0" fmla="*/ 127 w 127"/>
                <a:gd name="T1" fmla="*/ 77 h 77"/>
                <a:gd name="T2" fmla="*/ 94 w 127"/>
                <a:gd name="T3" fmla="*/ 77 h 77"/>
                <a:gd name="T4" fmla="*/ 0 w 127"/>
                <a:gd name="T5" fmla="*/ 22 h 77"/>
                <a:gd name="T6" fmla="*/ 0 w 127"/>
                <a:gd name="T7" fmla="*/ 20 h 77"/>
                <a:gd name="T8" fmla="*/ 0 w 127"/>
                <a:gd name="T9" fmla="*/ 0 h 77"/>
                <a:gd name="T10" fmla="*/ 127 w 127"/>
                <a:gd name="T11" fmla="*/ 77 h 77"/>
              </a:gdLst>
              <a:ahLst/>
              <a:cxnLst>
                <a:cxn ang="0">
                  <a:pos x="T0" y="T1"/>
                </a:cxn>
                <a:cxn ang="0">
                  <a:pos x="T2" y="T3"/>
                </a:cxn>
                <a:cxn ang="0">
                  <a:pos x="T4" y="T5"/>
                </a:cxn>
                <a:cxn ang="0">
                  <a:pos x="T6" y="T7"/>
                </a:cxn>
                <a:cxn ang="0">
                  <a:pos x="T8" y="T9"/>
                </a:cxn>
                <a:cxn ang="0">
                  <a:pos x="T10" y="T11"/>
                </a:cxn>
              </a:cxnLst>
              <a:rect l="0" t="0" r="r" b="b"/>
              <a:pathLst>
                <a:path w="127" h="77">
                  <a:moveTo>
                    <a:pt x="127" y="77"/>
                  </a:moveTo>
                  <a:cubicBezTo>
                    <a:pt x="94" y="77"/>
                    <a:pt x="94" y="77"/>
                    <a:pt x="94" y="77"/>
                  </a:cubicBezTo>
                  <a:cubicBezTo>
                    <a:pt x="0" y="22"/>
                    <a:pt x="0" y="22"/>
                    <a:pt x="0" y="22"/>
                  </a:cubicBezTo>
                  <a:cubicBezTo>
                    <a:pt x="0" y="21"/>
                    <a:pt x="0" y="21"/>
                    <a:pt x="0" y="20"/>
                  </a:cubicBezTo>
                  <a:cubicBezTo>
                    <a:pt x="0" y="0"/>
                    <a:pt x="0" y="0"/>
                    <a:pt x="0" y="0"/>
                  </a:cubicBezTo>
                  <a:cubicBezTo>
                    <a:pt x="127" y="77"/>
                    <a:pt x="127" y="77"/>
                    <a:pt x="127" y="77"/>
                  </a:cubicBezTo>
                </a:path>
              </a:pathLst>
            </a:custGeom>
            <a:solidFill>
              <a:srgbClr val="B3B1C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8" name="íŝḻiḍê"/>
            <p:cNvSpPr/>
            <p:nvPr/>
          </p:nvSpPr>
          <p:spPr bwMode="auto">
            <a:xfrm>
              <a:off x="7921813" y="3746291"/>
              <a:ext cx="2143613" cy="2407576"/>
            </a:xfrm>
            <a:custGeom>
              <a:avLst/>
              <a:gdLst>
                <a:gd name="T0" fmla="*/ 1071 w 1071"/>
                <a:gd name="T1" fmla="*/ 1201 h 1206"/>
                <a:gd name="T2" fmla="*/ 984 w 1071"/>
                <a:gd name="T3" fmla="*/ 119 h 1206"/>
                <a:gd name="T4" fmla="*/ 971 w 1071"/>
                <a:gd name="T5" fmla="*/ 72 h 1206"/>
                <a:gd name="T6" fmla="*/ 924 w 1071"/>
                <a:gd name="T7" fmla="*/ 20 h 1206"/>
                <a:gd name="T8" fmla="*/ 855 w 1071"/>
                <a:gd name="T9" fmla="*/ 0 h 1206"/>
                <a:gd name="T10" fmla="*/ 216 w 1071"/>
                <a:gd name="T11" fmla="*/ 0 h 1206"/>
                <a:gd name="T12" fmla="*/ 169 w 1071"/>
                <a:gd name="T13" fmla="*/ 9 h 1206"/>
                <a:gd name="T14" fmla="*/ 113 w 1071"/>
                <a:gd name="T15" fmla="*/ 52 h 1206"/>
                <a:gd name="T16" fmla="*/ 87 w 1071"/>
                <a:gd name="T17" fmla="*/ 119 h 1206"/>
                <a:gd name="T18" fmla="*/ 0 w 1071"/>
                <a:gd name="T19" fmla="*/ 1201 h 1206"/>
                <a:gd name="T20" fmla="*/ 57 w 1071"/>
                <a:gd name="T21" fmla="*/ 1206 h 1206"/>
                <a:gd name="T22" fmla="*/ 144 w 1071"/>
                <a:gd name="T23" fmla="*/ 124 h 1206"/>
                <a:gd name="T24" fmla="*/ 151 w 1071"/>
                <a:gd name="T25" fmla="*/ 98 h 1206"/>
                <a:gd name="T26" fmla="*/ 178 w 1071"/>
                <a:gd name="T27" fmla="*/ 68 h 1206"/>
                <a:gd name="T28" fmla="*/ 216 w 1071"/>
                <a:gd name="T29" fmla="*/ 57 h 1206"/>
                <a:gd name="T30" fmla="*/ 855 w 1071"/>
                <a:gd name="T31" fmla="*/ 57 h 1206"/>
                <a:gd name="T32" fmla="*/ 881 w 1071"/>
                <a:gd name="T33" fmla="*/ 62 h 1206"/>
                <a:gd name="T34" fmla="*/ 913 w 1071"/>
                <a:gd name="T35" fmla="*/ 87 h 1206"/>
                <a:gd name="T36" fmla="*/ 927 w 1071"/>
                <a:gd name="T37" fmla="*/ 124 h 1206"/>
                <a:gd name="T38" fmla="*/ 1014 w 1071"/>
                <a:gd name="T39" fmla="*/ 1206 h 1206"/>
                <a:gd name="T40" fmla="*/ 1071 w 1071"/>
                <a:gd name="T41" fmla="*/ 1201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1" h="1206">
                  <a:moveTo>
                    <a:pt x="1071" y="1201"/>
                  </a:moveTo>
                  <a:cubicBezTo>
                    <a:pt x="984" y="119"/>
                    <a:pt x="984" y="119"/>
                    <a:pt x="984" y="119"/>
                  </a:cubicBezTo>
                  <a:cubicBezTo>
                    <a:pt x="983" y="102"/>
                    <a:pt x="978" y="87"/>
                    <a:pt x="971" y="72"/>
                  </a:cubicBezTo>
                  <a:cubicBezTo>
                    <a:pt x="960" y="51"/>
                    <a:pt x="943" y="33"/>
                    <a:pt x="924" y="20"/>
                  </a:cubicBezTo>
                  <a:cubicBezTo>
                    <a:pt x="904" y="8"/>
                    <a:pt x="880" y="0"/>
                    <a:pt x="855" y="0"/>
                  </a:cubicBezTo>
                  <a:cubicBezTo>
                    <a:pt x="216" y="0"/>
                    <a:pt x="216" y="0"/>
                    <a:pt x="216" y="0"/>
                  </a:cubicBezTo>
                  <a:cubicBezTo>
                    <a:pt x="199" y="0"/>
                    <a:pt x="183" y="3"/>
                    <a:pt x="169" y="9"/>
                  </a:cubicBezTo>
                  <a:cubicBezTo>
                    <a:pt x="146" y="18"/>
                    <a:pt x="127" y="33"/>
                    <a:pt x="113" y="52"/>
                  </a:cubicBezTo>
                  <a:cubicBezTo>
                    <a:pt x="99" y="71"/>
                    <a:pt x="89" y="94"/>
                    <a:pt x="87" y="119"/>
                  </a:cubicBezTo>
                  <a:cubicBezTo>
                    <a:pt x="0" y="1201"/>
                    <a:pt x="0" y="1201"/>
                    <a:pt x="0" y="1201"/>
                  </a:cubicBezTo>
                  <a:cubicBezTo>
                    <a:pt x="57" y="1206"/>
                    <a:pt x="57" y="1206"/>
                    <a:pt x="57" y="1206"/>
                  </a:cubicBezTo>
                  <a:cubicBezTo>
                    <a:pt x="144" y="124"/>
                    <a:pt x="144" y="124"/>
                    <a:pt x="144" y="124"/>
                  </a:cubicBezTo>
                  <a:cubicBezTo>
                    <a:pt x="145" y="115"/>
                    <a:pt x="147" y="106"/>
                    <a:pt x="151" y="98"/>
                  </a:cubicBezTo>
                  <a:cubicBezTo>
                    <a:pt x="157" y="86"/>
                    <a:pt x="167" y="76"/>
                    <a:pt x="178" y="68"/>
                  </a:cubicBezTo>
                  <a:cubicBezTo>
                    <a:pt x="190" y="61"/>
                    <a:pt x="203" y="57"/>
                    <a:pt x="216" y="57"/>
                  </a:cubicBezTo>
                  <a:cubicBezTo>
                    <a:pt x="855" y="57"/>
                    <a:pt x="855" y="57"/>
                    <a:pt x="855" y="57"/>
                  </a:cubicBezTo>
                  <a:cubicBezTo>
                    <a:pt x="864" y="57"/>
                    <a:pt x="873" y="59"/>
                    <a:pt x="881" y="62"/>
                  </a:cubicBezTo>
                  <a:cubicBezTo>
                    <a:pt x="893" y="67"/>
                    <a:pt x="904" y="76"/>
                    <a:pt x="913" y="87"/>
                  </a:cubicBezTo>
                  <a:cubicBezTo>
                    <a:pt x="921" y="98"/>
                    <a:pt x="926" y="110"/>
                    <a:pt x="927" y="124"/>
                  </a:cubicBezTo>
                  <a:cubicBezTo>
                    <a:pt x="1014" y="1206"/>
                    <a:pt x="1014" y="1206"/>
                    <a:pt x="1014" y="1206"/>
                  </a:cubicBezTo>
                  <a:cubicBezTo>
                    <a:pt x="1071" y="1201"/>
                    <a:pt x="1071" y="1201"/>
                    <a:pt x="1071" y="1201"/>
                  </a:cubicBezTo>
                </a:path>
              </a:pathLst>
            </a:custGeom>
            <a:solidFill>
              <a:srgbClr val="D9D7E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9" name="îṧliḓè"/>
            <p:cNvSpPr/>
            <p:nvPr/>
          </p:nvSpPr>
          <p:spPr bwMode="auto">
            <a:xfrm>
              <a:off x="8094758" y="3828212"/>
              <a:ext cx="1797722" cy="54614"/>
            </a:xfrm>
            <a:custGeom>
              <a:avLst/>
              <a:gdLst>
                <a:gd name="T0" fmla="*/ 899 w 899"/>
                <a:gd name="T1" fmla="*/ 27 h 27"/>
                <a:gd name="T2" fmla="*/ 882 w 899"/>
                <a:gd name="T3" fmla="*/ 27 h 27"/>
                <a:gd name="T4" fmla="*/ 863 w 899"/>
                <a:gd name="T5" fmla="*/ 0 h 27"/>
                <a:gd name="T6" fmla="*/ 899 w 899"/>
                <a:gd name="T7" fmla="*/ 0 h 27"/>
                <a:gd name="T8" fmla="*/ 899 w 899"/>
                <a:gd name="T9" fmla="*/ 27 h 27"/>
                <a:gd name="T10" fmla="*/ 806 w 899"/>
                <a:gd name="T11" fmla="*/ 27 h 27"/>
                <a:gd name="T12" fmla="*/ 91 w 899"/>
                <a:gd name="T13" fmla="*/ 27 h 27"/>
                <a:gd name="T14" fmla="*/ 91 w 899"/>
                <a:gd name="T15" fmla="*/ 26 h 27"/>
                <a:gd name="T16" fmla="*/ 129 w 899"/>
                <a:gd name="T17" fmla="*/ 15 h 27"/>
                <a:gd name="T18" fmla="*/ 129 w 899"/>
                <a:gd name="T19" fmla="*/ 15 h 27"/>
                <a:gd name="T20" fmla="*/ 768 w 899"/>
                <a:gd name="T21" fmla="*/ 15 h 27"/>
                <a:gd name="T22" fmla="*/ 794 w 899"/>
                <a:gd name="T23" fmla="*/ 20 h 27"/>
                <a:gd name="T24" fmla="*/ 806 w 899"/>
                <a:gd name="T25" fmla="*/ 27 h 27"/>
                <a:gd name="T26" fmla="*/ 15 w 899"/>
                <a:gd name="T27" fmla="*/ 27 h 27"/>
                <a:gd name="T28" fmla="*/ 0 w 899"/>
                <a:gd name="T29" fmla="*/ 27 h 27"/>
                <a:gd name="T30" fmla="*/ 0 w 899"/>
                <a:gd name="T31" fmla="*/ 0 h 27"/>
                <a:gd name="T32" fmla="*/ 13 w 899"/>
                <a:gd name="T33" fmla="*/ 0 h 27"/>
                <a:gd name="T34" fmla="*/ 34 w 899"/>
                <a:gd name="T35" fmla="*/ 0 h 27"/>
                <a:gd name="T36" fmla="*/ 26 w 899"/>
                <a:gd name="T37" fmla="*/ 10 h 27"/>
                <a:gd name="T38" fmla="*/ 15 w 899"/>
                <a:gd name="T3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9" h="27">
                  <a:moveTo>
                    <a:pt x="899" y="27"/>
                  </a:moveTo>
                  <a:cubicBezTo>
                    <a:pt x="882" y="27"/>
                    <a:pt x="882" y="27"/>
                    <a:pt x="882" y="27"/>
                  </a:cubicBezTo>
                  <a:cubicBezTo>
                    <a:pt x="877" y="17"/>
                    <a:pt x="870" y="8"/>
                    <a:pt x="863" y="0"/>
                  </a:cubicBezTo>
                  <a:cubicBezTo>
                    <a:pt x="899" y="0"/>
                    <a:pt x="899" y="0"/>
                    <a:pt x="899" y="0"/>
                  </a:cubicBezTo>
                  <a:cubicBezTo>
                    <a:pt x="899" y="8"/>
                    <a:pt x="899" y="17"/>
                    <a:pt x="899" y="27"/>
                  </a:cubicBezTo>
                  <a:moveTo>
                    <a:pt x="806" y="27"/>
                  </a:moveTo>
                  <a:cubicBezTo>
                    <a:pt x="91" y="27"/>
                    <a:pt x="91" y="27"/>
                    <a:pt x="91" y="27"/>
                  </a:cubicBezTo>
                  <a:cubicBezTo>
                    <a:pt x="91" y="27"/>
                    <a:pt x="91" y="27"/>
                    <a:pt x="91" y="26"/>
                  </a:cubicBezTo>
                  <a:cubicBezTo>
                    <a:pt x="103" y="19"/>
                    <a:pt x="116" y="15"/>
                    <a:pt x="129" y="15"/>
                  </a:cubicBezTo>
                  <a:cubicBezTo>
                    <a:pt x="129" y="15"/>
                    <a:pt x="129" y="15"/>
                    <a:pt x="129" y="15"/>
                  </a:cubicBezTo>
                  <a:cubicBezTo>
                    <a:pt x="768" y="15"/>
                    <a:pt x="768" y="15"/>
                    <a:pt x="768" y="15"/>
                  </a:cubicBezTo>
                  <a:cubicBezTo>
                    <a:pt x="777" y="15"/>
                    <a:pt x="786" y="17"/>
                    <a:pt x="794" y="20"/>
                  </a:cubicBezTo>
                  <a:cubicBezTo>
                    <a:pt x="798" y="22"/>
                    <a:pt x="802" y="24"/>
                    <a:pt x="806" y="27"/>
                  </a:cubicBezTo>
                  <a:moveTo>
                    <a:pt x="15" y="27"/>
                  </a:moveTo>
                  <a:cubicBezTo>
                    <a:pt x="0" y="27"/>
                    <a:pt x="0" y="27"/>
                    <a:pt x="0" y="27"/>
                  </a:cubicBezTo>
                  <a:cubicBezTo>
                    <a:pt x="0" y="0"/>
                    <a:pt x="0" y="0"/>
                    <a:pt x="0" y="0"/>
                  </a:cubicBezTo>
                  <a:cubicBezTo>
                    <a:pt x="4" y="0"/>
                    <a:pt x="9" y="0"/>
                    <a:pt x="13" y="0"/>
                  </a:cubicBezTo>
                  <a:cubicBezTo>
                    <a:pt x="34" y="0"/>
                    <a:pt x="34" y="0"/>
                    <a:pt x="34" y="0"/>
                  </a:cubicBezTo>
                  <a:cubicBezTo>
                    <a:pt x="31" y="4"/>
                    <a:pt x="28" y="7"/>
                    <a:pt x="26" y="10"/>
                  </a:cubicBezTo>
                  <a:cubicBezTo>
                    <a:pt x="22" y="15"/>
                    <a:pt x="18" y="21"/>
                    <a:pt x="15" y="27"/>
                  </a:cubicBezTo>
                </a:path>
              </a:pathLst>
            </a:custGeom>
            <a:solidFill>
              <a:srgbClr val="C4C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0" name="îSļïḑè"/>
            <p:cNvSpPr/>
            <p:nvPr/>
          </p:nvSpPr>
          <p:spPr bwMode="auto">
            <a:xfrm>
              <a:off x="8126617" y="3828212"/>
              <a:ext cx="1734005" cy="72819"/>
            </a:xfrm>
            <a:custGeom>
              <a:avLst/>
              <a:gdLst>
                <a:gd name="T0" fmla="*/ 28 w 867"/>
                <a:gd name="T1" fmla="*/ 35 h 35"/>
                <a:gd name="T2" fmla="*/ 27 w 867"/>
                <a:gd name="T3" fmla="*/ 35 h 35"/>
                <a:gd name="T4" fmla="*/ 9 w 867"/>
                <a:gd name="T5" fmla="*/ 27 h 35"/>
                <a:gd name="T6" fmla="*/ 0 w 867"/>
                <a:gd name="T7" fmla="*/ 27 h 35"/>
                <a:gd name="T8" fmla="*/ 11 w 867"/>
                <a:gd name="T9" fmla="*/ 10 h 35"/>
                <a:gd name="T10" fmla="*/ 19 w 867"/>
                <a:gd name="T11" fmla="*/ 0 h 35"/>
                <a:gd name="T12" fmla="*/ 848 w 867"/>
                <a:gd name="T13" fmla="*/ 0 h 35"/>
                <a:gd name="T14" fmla="*/ 867 w 867"/>
                <a:gd name="T15" fmla="*/ 27 h 35"/>
                <a:gd name="T16" fmla="*/ 859 w 867"/>
                <a:gd name="T17" fmla="*/ 27 h 35"/>
                <a:gd name="T18" fmla="*/ 837 w 867"/>
                <a:gd name="T19" fmla="*/ 35 h 35"/>
                <a:gd name="T20" fmla="*/ 833 w 867"/>
                <a:gd name="T21" fmla="*/ 35 h 35"/>
                <a:gd name="T22" fmla="*/ 806 w 867"/>
                <a:gd name="T23" fmla="*/ 27 h 35"/>
                <a:gd name="T24" fmla="*/ 791 w 867"/>
                <a:gd name="T25" fmla="*/ 27 h 35"/>
                <a:gd name="T26" fmla="*/ 779 w 867"/>
                <a:gd name="T27" fmla="*/ 20 h 35"/>
                <a:gd name="T28" fmla="*/ 753 w 867"/>
                <a:gd name="T29" fmla="*/ 15 h 35"/>
                <a:gd name="T30" fmla="*/ 114 w 867"/>
                <a:gd name="T31" fmla="*/ 15 h 35"/>
                <a:gd name="T32" fmla="*/ 114 w 867"/>
                <a:gd name="T33" fmla="*/ 15 h 35"/>
                <a:gd name="T34" fmla="*/ 76 w 867"/>
                <a:gd name="T35" fmla="*/ 26 h 35"/>
                <a:gd name="T36" fmla="*/ 76 w 867"/>
                <a:gd name="T37" fmla="*/ 27 h 35"/>
                <a:gd name="T38" fmla="*/ 62 w 867"/>
                <a:gd name="T39" fmla="*/ 27 h 35"/>
                <a:gd name="T40" fmla="*/ 28 w 867"/>
                <a:gd name="T4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7" h="35">
                  <a:moveTo>
                    <a:pt x="28" y="35"/>
                  </a:moveTo>
                  <a:cubicBezTo>
                    <a:pt x="28" y="35"/>
                    <a:pt x="28" y="35"/>
                    <a:pt x="27" y="35"/>
                  </a:cubicBezTo>
                  <a:cubicBezTo>
                    <a:pt x="12" y="34"/>
                    <a:pt x="9" y="27"/>
                    <a:pt x="9" y="27"/>
                  </a:cubicBezTo>
                  <a:cubicBezTo>
                    <a:pt x="0" y="27"/>
                    <a:pt x="0" y="27"/>
                    <a:pt x="0" y="27"/>
                  </a:cubicBezTo>
                  <a:cubicBezTo>
                    <a:pt x="3" y="21"/>
                    <a:pt x="7" y="15"/>
                    <a:pt x="11" y="10"/>
                  </a:cubicBezTo>
                  <a:cubicBezTo>
                    <a:pt x="13" y="7"/>
                    <a:pt x="16" y="4"/>
                    <a:pt x="19" y="0"/>
                  </a:cubicBezTo>
                  <a:cubicBezTo>
                    <a:pt x="848" y="0"/>
                    <a:pt x="848" y="0"/>
                    <a:pt x="848" y="0"/>
                  </a:cubicBezTo>
                  <a:cubicBezTo>
                    <a:pt x="855" y="8"/>
                    <a:pt x="862" y="17"/>
                    <a:pt x="867" y="27"/>
                  </a:cubicBezTo>
                  <a:cubicBezTo>
                    <a:pt x="859" y="27"/>
                    <a:pt x="859" y="27"/>
                    <a:pt x="859" y="27"/>
                  </a:cubicBezTo>
                  <a:cubicBezTo>
                    <a:pt x="859" y="27"/>
                    <a:pt x="857" y="33"/>
                    <a:pt x="837" y="35"/>
                  </a:cubicBezTo>
                  <a:cubicBezTo>
                    <a:pt x="836" y="35"/>
                    <a:pt x="834" y="35"/>
                    <a:pt x="833" y="35"/>
                  </a:cubicBezTo>
                  <a:cubicBezTo>
                    <a:pt x="817" y="35"/>
                    <a:pt x="806" y="27"/>
                    <a:pt x="806" y="27"/>
                  </a:cubicBezTo>
                  <a:cubicBezTo>
                    <a:pt x="791" y="27"/>
                    <a:pt x="791" y="27"/>
                    <a:pt x="791" y="27"/>
                  </a:cubicBezTo>
                  <a:cubicBezTo>
                    <a:pt x="787" y="24"/>
                    <a:pt x="783" y="22"/>
                    <a:pt x="779" y="20"/>
                  </a:cubicBezTo>
                  <a:cubicBezTo>
                    <a:pt x="771" y="17"/>
                    <a:pt x="762" y="15"/>
                    <a:pt x="753" y="15"/>
                  </a:cubicBezTo>
                  <a:cubicBezTo>
                    <a:pt x="114" y="15"/>
                    <a:pt x="114" y="15"/>
                    <a:pt x="114" y="15"/>
                  </a:cubicBezTo>
                  <a:cubicBezTo>
                    <a:pt x="114" y="15"/>
                    <a:pt x="114" y="15"/>
                    <a:pt x="114" y="15"/>
                  </a:cubicBezTo>
                  <a:cubicBezTo>
                    <a:pt x="101" y="15"/>
                    <a:pt x="88" y="19"/>
                    <a:pt x="76" y="26"/>
                  </a:cubicBezTo>
                  <a:cubicBezTo>
                    <a:pt x="76" y="27"/>
                    <a:pt x="76" y="27"/>
                    <a:pt x="76" y="27"/>
                  </a:cubicBezTo>
                  <a:cubicBezTo>
                    <a:pt x="62" y="27"/>
                    <a:pt x="62" y="27"/>
                    <a:pt x="62" y="27"/>
                  </a:cubicBezTo>
                  <a:cubicBezTo>
                    <a:pt x="62" y="27"/>
                    <a:pt x="43" y="35"/>
                    <a:pt x="28" y="35"/>
                  </a:cubicBezTo>
                </a:path>
              </a:pathLst>
            </a:custGeom>
            <a:solidFill>
              <a:srgbClr val="AFACB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1" name="íśľïďê"/>
            <p:cNvSpPr/>
            <p:nvPr/>
          </p:nvSpPr>
          <p:spPr bwMode="auto">
            <a:xfrm>
              <a:off x="6979716" y="3186495"/>
              <a:ext cx="2994686" cy="641717"/>
            </a:xfrm>
            <a:custGeom>
              <a:avLst/>
              <a:gdLst>
                <a:gd name="T0" fmla="*/ 572 w 1499"/>
                <a:gd name="T1" fmla="*/ 323 h 323"/>
                <a:gd name="T2" fmla="*/ 466 w 1499"/>
                <a:gd name="T3" fmla="*/ 294 h 323"/>
                <a:gd name="T4" fmla="*/ 27 w 1499"/>
                <a:gd name="T5" fmla="*/ 29 h 323"/>
                <a:gd name="T6" fmla="*/ 35 w 1499"/>
                <a:gd name="T7" fmla="*/ 0 h 323"/>
                <a:gd name="T8" fmla="*/ 602 w 1499"/>
                <a:gd name="T9" fmla="*/ 0 h 323"/>
                <a:gd name="T10" fmla="*/ 707 w 1499"/>
                <a:gd name="T11" fmla="*/ 31 h 323"/>
                <a:gd name="T12" fmla="*/ 930 w 1499"/>
                <a:gd name="T13" fmla="*/ 177 h 323"/>
                <a:gd name="T14" fmla="*/ 1034 w 1499"/>
                <a:gd name="T15" fmla="*/ 209 h 323"/>
                <a:gd name="T16" fmla="*/ 1266 w 1499"/>
                <a:gd name="T17" fmla="*/ 209 h 323"/>
                <a:gd name="T18" fmla="*/ 1372 w 1499"/>
                <a:gd name="T19" fmla="*/ 237 h 323"/>
                <a:gd name="T20" fmla="*/ 1472 w 1499"/>
                <a:gd name="T21" fmla="*/ 295 h 323"/>
                <a:gd name="T22" fmla="*/ 1465 w 1499"/>
                <a:gd name="T23" fmla="*/ 323 h 323"/>
                <a:gd name="T24" fmla="*/ 572 w 1499"/>
                <a:gd name="T2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9" h="323">
                  <a:moveTo>
                    <a:pt x="572" y="323"/>
                  </a:moveTo>
                  <a:cubicBezTo>
                    <a:pt x="540" y="323"/>
                    <a:pt x="493" y="310"/>
                    <a:pt x="466" y="294"/>
                  </a:cubicBezTo>
                  <a:cubicBezTo>
                    <a:pt x="27" y="29"/>
                    <a:pt x="27" y="29"/>
                    <a:pt x="27" y="29"/>
                  </a:cubicBezTo>
                  <a:cubicBezTo>
                    <a:pt x="0" y="13"/>
                    <a:pt x="4" y="0"/>
                    <a:pt x="35" y="0"/>
                  </a:cubicBezTo>
                  <a:cubicBezTo>
                    <a:pt x="602" y="0"/>
                    <a:pt x="602" y="0"/>
                    <a:pt x="602" y="0"/>
                  </a:cubicBezTo>
                  <a:cubicBezTo>
                    <a:pt x="633" y="0"/>
                    <a:pt x="680" y="14"/>
                    <a:pt x="707" y="31"/>
                  </a:cubicBezTo>
                  <a:cubicBezTo>
                    <a:pt x="930" y="177"/>
                    <a:pt x="930" y="177"/>
                    <a:pt x="930" y="177"/>
                  </a:cubicBezTo>
                  <a:cubicBezTo>
                    <a:pt x="956" y="194"/>
                    <a:pt x="1003" y="209"/>
                    <a:pt x="1034" y="209"/>
                  </a:cubicBezTo>
                  <a:cubicBezTo>
                    <a:pt x="1266" y="209"/>
                    <a:pt x="1266" y="209"/>
                    <a:pt x="1266" y="209"/>
                  </a:cubicBezTo>
                  <a:cubicBezTo>
                    <a:pt x="1297" y="209"/>
                    <a:pt x="1345" y="221"/>
                    <a:pt x="1372" y="237"/>
                  </a:cubicBezTo>
                  <a:cubicBezTo>
                    <a:pt x="1472" y="295"/>
                    <a:pt x="1472" y="295"/>
                    <a:pt x="1472" y="295"/>
                  </a:cubicBezTo>
                  <a:cubicBezTo>
                    <a:pt x="1499" y="311"/>
                    <a:pt x="1496" y="323"/>
                    <a:pt x="1465" y="323"/>
                  </a:cubicBezTo>
                  <a:cubicBezTo>
                    <a:pt x="572" y="323"/>
                    <a:pt x="572" y="323"/>
                    <a:pt x="572" y="323"/>
                  </a:cubicBezTo>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2" name="iṣ1iďe"/>
            <p:cNvSpPr/>
            <p:nvPr/>
          </p:nvSpPr>
          <p:spPr bwMode="auto">
            <a:xfrm>
              <a:off x="9674023" y="3700779"/>
              <a:ext cx="286725" cy="109228"/>
            </a:xfrm>
            <a:custGeom>
              <a:avLst/>
              <a:gdLst>
                <a:gd name="T0" fmla="*/ 0 w 63"/>
                <a:gd name="T1" fmla="*/ 0 h 24"/>
                <a:gd name="T2" fmla="*/ 63 w 63"/>
                <a:gd name="T3" fmla="*/ 0 h 24"/>
                <a:gd name="T4" fmla="*/ 63 w 63"/>
                <a:gd name="T5" fmla="*/ 24 h 24"/>
                <a:gd name="T6" fmla="*/ 0 w 63"/>
                <a:gd name="T7" fmla="*/ 24 h 24"/>
                <a:gd name="T8" fmla="*/ 0 w 63"/>
                <a:gd name="T9" fmla="*/ 0 h 24"/>
                <a:gd name="T10" fmla="*/ 0 w 63"/>
                <a:gd name="T11" fmla="*/ 0 h 24"/>
              </a:gdLst>
              <a:ahLst/>
              <a:cxnLst>
                <a:cxn ang="0">
                  <a:pos x="T0" y="T1"/>
                </a:cxn>
                <a:cxn ang="0">
                  <a:pos x="T2" y="T3"/>
                </a:cxn>
                <a:cxn ang="0">
                  <a:pos x="T4" y="T5"/>
                </a:cxn>
                <a:cxn ang="0">
                  <a:pos x="T6" y="T7"/>
                </a:cxn>
                <a:cxn ang="0">
                  <a:pos x="T8" y="T9"/>
                </a:cxn>
                <a:cxn ang="0">
                  <a:pos x="T10" y="T11"/>
                </a:cxn>
              </a:cxnLst>
              <a:rect l="0" t="0" r="r" b="b"/>
              <a:pathLst>
                <a:path w="63" h="24">
                  <a:moveTo>
                    <a:pt x="0" y="0"/>
                  </a:moveTo>
                  <a:lnTo>
                    <a:pt x="63" y="0"/>
                  </a:lnTo>
                  <a:lnTo>
                    <a:pt x="63" y="24"/>
                  </a:lnTo>
                  <a:lnTo>
                    <a:pt x="0" y="24"/>
                  </a:lnTo>
                  <a:lnTo>
                    <a:pt x="0" y="0"/>
                  </a:lnTo>
                  <a:lnTo>
                    <a:pt x="0" y="0"/>
                  </a:lnTo>
                  <a:close/>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3" name="isliḑe"/>
            <p:cNvSpPr/>
            <p:nvPr/>
          </p:nvSpPr>
          <p:spPr bwMode="auto">
            <a:xfrm>
              <a:off x="6993369" y="3100023"/>
              <a:ext cx="172945" cy="104677"/>
            </a:xfrm>
            <a:custGeom>
              <a:avLst/>
              <a:gdLst>
                <a:gd name="T0" fmla="*/ 0 w 38"/>
                <a:gd name="T1" fmla="*/ 0 h 23"/>
                <a:gd name="T2" fmla="*/ 38 w 38"/>
                <a:gd name="T3" fmla="*/ 0 h 23"/>
                <a:gd name="T4" fmla="*/ 38 w 38"/>
                <a:gd name="T5" fmla="*/ 23 h 23"/>
                <a:gd name="T6" fmla="*/ 0 w 38"/>
                <a:gd name="T7" fmla="*/ 23 h 23"/>
                <a:gd name="T8" fmla="*/ 0 w 38"/>
                <a:gd name="T9" fmla="*/ 0 h 23"/>
                <a:gd name="T10" fmla="*/ 0 w 38"/>
                <a:gd name="T11" fmla="*/ 0 h 23"/>
              </a:gdLst>
              <a:ahLst/>
              <a:cxnLst>
                <a:cxn ang="0">
                  <a:pos x="T0" y="T1"/>
                </a:cxn>
                <a:cxn ang="0">
                  <a:pos x="T2" y="T3"/>
                </a:cxn>
                <a:cxn ang="0">
                  <a:pos x="T4" y="T5"/>
                </a:cxn>
                <a:cxn ang="0">
                  <a:pos x="T6" y="T7"/>
                </a:cxn>
                <a:cxn ang="0">
                  <a:pos x="T8" y="T9"/>
                </a:cxn>
                <a:cxn ang="0">
                  <a:pos x="T10" y="T11"/>
                </a:cxn>
              </a:cxnLst>
              <a:rect l="0" t="0" r="r" b="b"/>
              <a:pathLst>
                <a:path w="38" h="23">
                  <a:moveTo>
                    <a:pt x="0" y="0"/>
                  </a:moveTo>
                  <a:lnTo>
                    <a:pt x="38" y="0"/>
                  </a:lnTo>
                  <a:lnTo>
                    <a:pt x="38" y="23"/>
                  </a:lnTo>
                  <a:lnTo>
                    <a:pt x="0" y="23"/>
                  </a:lnTo>
                  <a:lnTo>
                    <a:pt x="0" y="0"/>
                  </a:lnTo>
                  <a:lnTo>
                    <a:pt x="0" y="0"/>
                  </a:lnTo>
                  <a:close/>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4" name="ïšḷiḑê"/>
            <p:cNvSpPr/>
            <p:nvPr/>
          </p:nvSpPr>
          <p:spPr bwMode="auto">
            <a:xfrm>
              <a:off x="6979716" y="3077267"/>
              <a:ext cx="2994686" cy="646268"/>
            </a:xfrm>
            <a:custGeom>
              <a:avLst/>
              <a:gdLst>
                <a:gd name="T0" fmla="*/ 572 w 1499"/>
                <a:gd name="T1" fmla="*/ 324 h 324"/>
                <a:gd name="T2" fmla="*/ 466 w 1499"/>
                <a:gd name="T3" fmla="*/ 294 h 324"/>
                <a:gd name="T4" fmla="*/ 27 w 1499"/>
                <a:gd name="T5" fmla="*/ 30 h 324"/>
                <a:gd name="T6" fmla="*/ 35 w 1499"/>
                <a:gd name="T7" fmla="*/ 0 h 324"/>
                <a:gd name="T8" fmla="*/ 602 w 1499"/>
                <a:gd name="T9" fmla="*/ 0 h 324"/>
                <a:gd name="T10" fmla="*/ 706 w 1499"/>
                <a:gd name="T11" fmla="*/ 32 h 324"/>
                <a:gd name="T12" fmla="*/ 929 w 1499"/>
                <a:gd name="T13" fmla="*/ 178 h 324"/>
                <a:gd name="T14" fmla="*/ 1034 w 1499"/>
                <a:gd name="T15" fmla="*/ 209 h 324"/>
                <a:gd name="T16" fmla="*/ 1266 w 1499"/>
                <a:gd name="T17" fmla="*/ 209 h 324"/>
                <a:gd name="T18" fmla="*/ 1372 w 1499"/>
                <a:gd name="T19" fmla="*/ 238 h 324"/>
                <a:gd name="T20" fmla="*/ 1472 w 1499"/>
                <a:gd name="T21" fmla="*/ 295 h 324"/>
                <a:gd name="T22" fmla="*/ 1464 w 1499"/>
                <a:gd name="T23" fmla="*/ 324 h 324"/>
                <a:gd name="T24" fmla="*/ 572 w 1499"/>
                <a:gd name="T25"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9" h="324">
                  <a:moveTo>
                    <a:pt x="572" y="324"/>
                  </a:moveTo>
                  <a:cubicBezTo>
                    <a:pt x="540" y="324"/>
                    <a:pt x="493" y="311"/>
                    <a:pt x="466" y="294"/>
                  </a:cubicBezTo>
                  <a:cubicBezTo>
                    <a:pt x="27" y="30"/>
                    <a:pt x="27" y="30"/>
                    <a:pt x="27" y="30"/>
                  </a:cubicBezTo>
                  <a:cubicBezTo>
                    <a:pt x="0" y="14"/>
                    <a:pt x="4" y="0"/>
                    <a:pt x="35" y="0"/>
                  </a:cubicBezTo>
                  <a:cubicBezTo>
                    <a:pt x="602" y="0"/>
                    <a:pt x="602" y="0"/>
                    <a:pt x="602" y="0"/>
                  </a:cubicBezTo>
                  <a:cubicBezTo>
                    <a:pt x="633" y="0"/>
                    <a:pt x="680" y="14"/>
                    <a:pt x="706" y="32"/>
                  </a:cubicBezTo>
                  <a:cubicBezTo>
                    <a:pt x="929" y="178"/>
                    <a:pt x="929" y="178"/>
                    <a:pt x="929" y="178"/>
                  </a:cubicBezTo>
                  <a:cubicBezTo>
                    <a:pt x="956" y="195"/>
                    <a:pt x="1003" y="209"/>
                    <a:pt x="1034" y="209"/>
                  </a:cubicBezTo>
                  <a:cubicBezTo>
                    <a:pt x="1266" y="209"/>
                    <a:pt x="1266" y="209"/>
                    <a:pt x="1266" y="209"/>
                  </a:cubicBezTo>
                  <a:cubicBezTo>
                    <a:pt x="1297" y="209"/>
                    <a:pt x="1345" y="222"/>
                    <a:pt x="1372" y="238"/>
                  </a:cubicBezTo>
                  <a:cubicBezTo>
                    <a:pt x="1472" y="295"/>
                    <a:pt x="1472" y="295"/>
                    <a:pt x="1472" y="295"/>
                  </a:cubicBezTo>
                  <a:cubicBezTo>
                    <a:pt x="1499" y="311"/>
                    <a:pt x="1496" y="324"/>
                    <a:pt x="1464" y="324"/>
                  </a:cubicBezTo>
                  <a:cubicBezTo>
                    <a:pt x="572" y="324"/>
                    <a:pt x="572" y="324"/>
                    <a:pt x="572" y="324"/>
                  </a:cubicBezTo>
                </a:path>
              </a:pathLst>
            </a:custGeom>
            <a:solidFill>
              <a:srgbClr val="E5B03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5" name="ïṧlîḓê"/>
            <p:cNvSpPr/>
            <p:nvPr/>
          </p:nvSpPr>
          <p:spPr bwMode="auto">
            <a:xfrm>
              <a:off x="9045958" y="3495976"/>
              <a:ext cx="864727" cy="332236"/>
            </a:xfrm>
            <a:custGeom>
              <a:avLst/>
              <a:gdLst>
                <a:gd name="T0" fmla="*/ 232 w 432"/>
                <a:gd name="T1" fmla="*/ 0 h 167"/>
                <a:gd name="T2" fmla="*/ 117 w 432"/>
                <a:gd name="T3" fmla="*/ 0 h 167"/>
                <a:gd name="T4" fmla="*/ 0 w 432"/>
                <a:gd name="T5" fmla="*/ 0 h 167"/>
                <a:gd name="T6" fmla="*/ 432 w 432"/>
                <a:gd name="T7" fmla="*/ 83 h 167"/>
                <a:gd name="T8" fmla="*/ 338 w 432"/>
                <a:gd name="T9" fmla="*/ 29 h 167"/>
                <a:gd name="T10" fmla="*/ 232 w 432"/>
                <a:gd name="T11" fmla="*/ 0 h 167"/>
              </a:gdLst>
              <a:ahLst/>
              <a:cxnLst>
                <a:cxn ang="0">
                  <a:pos x="T0" y="T1"/>
                </a:cxn>
                <a:cxn ang="0">
                  <a:pos x="T2" y="T3"/>
                </a:cxn>
                <a:cxn ang="0">
                  <a:pos x="T4" y="T5"/>
                </a:cxn>
                <a:cxn ang="0">
                  <a:pos x="T6" y="T7"/>
                </a:cxn>
                <a:cxn ang="0">
                  <a:pos x="T8" y="T9"/>
                </a:cxn>
                <a:cxn ang="0">
                  <a:pos x="T10" y="T11"/>
                </a:cxn>
              </a:cxnLst>
              <a:rect l="0" t="0" r="r" b="b"/>
              <a:pathLst>
                <a:path w="432" h="167">
                  <a:moveTo>
                    <a:pt x="232" y="0"/>
                  </a:moveTo>
                  <a:cubicBezTo>
                    <a:pt x="117" y="0"/>
                    <a:pt x="117" y="0"/>
                    <a:pt x="117" y="0"/>
                  </a:cubicBezTo>
                  <a:cubicBezTo>
                    <a:pt x="77" y="9"/>
                    <a:pt x="0" y="0"/>
                    <a:pt x="0" y="0"/>
                  </a:cubicBezTo>
                  <a:cubicBezTo>
                    <a:pt x="76" y="37"/>
                    <a:pt x="379" y="167"/>
                    <a:pt x="432" y="83"/>
                  </a:cubicBezTo>
                  <a:cubicBezTo>
                    <a:pt x="338" y="29"/>
                    <a:pt x="338" y="29"/>
                    <a:pt x="338" y="29"/>
                  </a:cubicBezTo>
                  <a:cubicBezTo>
                    <a:pt x="311" y="13"/>
                    <a:pt x="263" y="0"/>
                    <a:pt x="232" y="0"/>
                  </a:cubicBezTo>
                  <a:close/>
                </a:path>
              </a:pathLst>
            </a:custGeom>
            <a:solidFill>
              <a:srgbClr val="BC793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6" name="ïşliḓè"/>
            <p:cNvSpPr/>
            <p:nvPr/>
          </p:nvSpPr>
          <p:spPr bwMode="auto">
            <a:xfrm>
              <a:off x="8249499" y="3127330"/>
              <a:ext cx="532490" cy="359543"/>
            </a:xfrm>
            <a:custGeom>
              <a:avLst/>
              <a:gdLst>
                <a:gd name="T0" fmla="*/ 8 w 267"/>
                <a:gd name="T1" fmla="*/ 148 h 180"/>
                <a:gd name="T2" fmla="*/ 101 w 267"/>
                <a:gd name="T3" fmla="*/ 175 h 180"/>
                <a:gd name="T4" fmla="*/ 188 w 267"/>
                <a:gd name="T5" fmla="*/ 84 h 180"/>
                <a:gd name="T6" fmla="*/ 59 w 267"/>
                <a:gd name="T7" fmla="*/ 0 h 180"/>
                <a:gd name="T8" fmla="*/ 33 w 267"/>
                <a:gd name="T9" fmla="*/ 2 h 180"/>
                <a:gd name="T10" fmla="*/ 0 w 267"/>
                <a:gd name="T11" fmla="*/ 42 h 180"/>
                <a:gd name="T12" fmla="*/ 6 w 267"/>
                <a:gd name="T13" fmla="*/ 146 h 180"/>
                <a:gd name="T14" fmla="*/ 8 w 267"/>
                <a:gd name="T15" fmla="*/ 14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180">
                  <a:moveTo>
                    <a:pt x="8" y="148"/>
                  </a:moveTo>
                  <a:cubicBezTo>
                    <a:pt x="24" y="156"/>
                    <a:pt x="41" y="170"/>
                    <a:pt x="101" y="175"/>
                  </a:cubicBezTo>
                  <a:cubicBezTo>
                    <a:pt x="162" y="180"/>
                    <a:pt x="267" y="143"/>
                    <a:pt x="188" y="84"/>
                  </a:cubicBezTo>
                  <a:cubicBezTo>
                    <a:pt x="59" y="0"/>
                    <a:pt x="59" y="0"/>
                    <a:pt x="59" y="0"/>
                  </a:cubicBezTo>
                  <a:cubicBezTo>
                    <a:pt x="33" y="2"/>
                    <a:pt x="33" y="2"/>
                    <a:pt x="33" y="2"/>
                  </a:cubicBezTo>
                  <a:cubicBezTo>
                    <a:pt x="0" y="42"/>
                    <a:pt x="0" y="42"/>
                    <a:pt x="0" y="42"/>
                  </a:cubicBezTo>
                  <a:cubicBezTo>
                    <a:pt x="6" y="146"/>
                    <a:pt x="6" y="146"/>
                    <a:pt x="6" y="146"/>
                  </a:cubicBezTo>
                  <a:cubicBezTo>
                    <a:pt x="8" y="148"/>
                    <a:pt x="8" y="148"/>
                    <a:pt x="8" y="148"/>
                  </a:cubicBezTo>
                </a:path>
              </a:pathLst>
            </a:custGeom>
            <a:solidFill>
              <a:srgbClr val="BC793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7" name="ïṥḻidê"/>
            <p:cNvSpPr/>
            <p:nvPr/>
          </p:nvSpPr>
          <p:spPr bwMode="auto">
            <a:xfrm>
              <a:off x="7603229" y="3313929"/>
              <a:ext cx="1178759" cy="191150"/>
            </a:xfrm>
            <a:custGeom>
              <a:avLst/>
              <a:gdLst>
                <a:gd name="T0" fmla="*/ 259 w 259"/>
                <a:gd name="T1" fmla="*/ 42 h 42"/>
                <a:gd name="T2" fmla="*/ 69 w 259"/>
                <a:gd name="T3" fmla="*/ 42 h 42"/>
                <a:gd name="T4" fmla="*/ 0 w 259"/>
                <a:gd name="T5" fmla="*/ 0 h 42"/>
                <a:gd name="T6" fmla="*/ 189 w 259"/>
                <a:gd name="T7" fmla="*/ 0 h 42"/>
                <a:gd name="T8" fmla="*/ 259 w 259"/>
                <a:gd name="T9" fmla="*/ 42 h 42"/>
              </a:gdLst>
              <a:ahLst/>
              <a:cxnLst>
                <a:cxn ang="0">
                  <a:pos x="T0" y="T1"/>
                </a:cxn>
                <a:cxn ang="0">
                  <a:pos x="T2" y="T3"/>
                </a:cxn>
                <a:cxn ang="0">
                  <a:pos x="T4" y="T5"/>
                </a:cxn>
                <a:cxn ang="0">
                  <a:pos x="T6" y="T7"/>
                </a:cxn>
                <a:cxn ang="0">
                  <a:pos x="T8" y="T9"/>
                </a:cxn>
              </a:cxnLst>
              <a:rect l="0" t="0" r="r" b="b"/>
              <a:pathLst>
                <a:path w="259" h="42">
                  <a:moveTo>
                    <a:pt x="259" y="42"/>
                  </a:moveTo>
                  <a:lnTo>
                    <a:pt x="69" y="42"/>
                  </a:lnTo>
                  <a:lnTo>
                    <a:pt x="0" y="0"/>
                  </a:lnTo>
                  <a:lnTo>
                    <a:pt x="189" y="0"/>
                  </a:lnTo>
                  <a:lnTo>
                    <a:pt x="259"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8" name="îṥḻidé"/>
            <p:cNvSpPr/>
            <p:nvPr/>
          </p:nvSpPr>
          <p:spPr bwMode="auto">
            <a:xfrm>
              <a:off x="7603229" y="3313929"/>
              <a:ext cx="1178759" cy="191150"/>
            </a:xfrm>
            <a:custGeom>
              <a:avLst/>
              <a:gdLst>
                <a:gd name="T0" fmla="*/ 259 w 259"/>
                <a:gd name="T1" fmla="*/ 42 h 42"/>
                <a:gd name="T2" fmla="*/ 69 w 259"/>
                <a:gd name="T3" fmla="*/ 42 h 42"/>
                <a:gd name="T4" fmla="*/ 0 w 259"/>
                <a:gd name="T5" fmla="*/ 0 h 42"/>
                <a:gd name="T6" fmla="*/ 189 w 259"/>
                <a:gd name="T7" fmla="*/ 0 h 42"/>
                <a:gd name="T8" fmla="*/ 259 w 259"/>
                <a:gd name="T9" fmla="*/ 42 h 42"/>
              </a:gdLst>
              <a:ahLst/>
              <a:cxnLst>
                <a:cxn ang="0">
                  <a:pos x="T0" y="T1"/>
                </a:cxn>
                <a:cxn ang="0">
                  <a:pos x="T2" y="T3"/>
                </a:cxn>
                <a:cxn ang="0">
                  <a:pos x="T4" y="T5"/>
                </a:cxn>
                <a:cxn ang="0">
                  <a:pos x="T6" y="T7"/>
                </a:cxn>
                <a:cxn ang="0">
                  <a:pos x="T8" y="T9"/>
                </a:cxn>
              </a:cxnLst>
              <a:rect l="0" t="0" r="r" b="b"/>
              <a:pathLst>
                <a:path w="259" h="42">
                  <a:moveTo>
                    <a:pt x="259" y="42"/>
                  </a:moveTo>
                  <a:lnTo>
                    <a:pt x="69" y="42"/>
                  </a:lnTo>
                  <a:lnTo>
                    <a:pt x="0" y="0"/>
                  </a:lnTo>
                  <a:lnTo>
                    <a:pt x="189" y="0"/>
                  </a:lnTo>
                  <a:lnTo>
                    <a:pt x="259"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9" name="iṩľîdé"/>
            <p:cNvSpPr/>
            <p:nvPr/>
          </p:nvSpPr>
          <p:spPr bwMode="auto">
            <a:xfrm>
              <a:off x="8467956" y="3318480"/>
              <a:ext cx="182048" cy="109228"/>
            </a:xfrm>
            <a:custGeom>
              <a:avLst/>
              <a:gdLst>
                <a:gd name="T0" fmla="*/ 40 w 40"/>
                <a:gd name="T1" fmla="*/ 24 h 24"/>
                <a:gd name="T2" fmla="*/ 0 w 40"/>
                <a:gd name="T3" fmla="*/ 0 h 24"/>
                <a:gd name="T4" fmla="*/ 0 w 40"/>
                <a:gd name="T5" fmla="*/ 0 h 24"/>
                <a:gd name="T6" fmla="*/ 40 w 40"/>
                <a:gd name="T7" fmla="*/ 24 h 24"/>
                <a:gd name="T8" fmla="*/ 40 w 40"/>
                <a:gd name="T9" fmla="*/ 24 h 24"/>
              </a:gdLst>
              <a:ahLst/>
              <a:cxnLst>
                <a:cxn ang="0">
                  <a:pos x="T0" y="T1"/>
                </a:cxn>
                <a:cxn ang="0">
                  <a:pos x="T2" y="T3"/>
                </a:cxn>
                <a:cxn ang="0">
                  <a:pos x="T4" y="T5"/>
                </a:cxn>
                <a:cxn ang="0">
                  <a:pos x="T6" y="T7"/>
                </a:cxn>
                <a:cxn ang="0">
                  <a:pos x="T8" y="T9"/>
                </a:cxn>
              </a:cxnLst>
              <a:rect l="0" t="0" r="r" b="b"/>
              <a:pathLst>
                <a:path w="40" h="24">
                  <a:moveTo>
                    <a:pt x="40" y="24"/>
                  </a:moveTo>
                  <a:lnTo>
                    <a:pt x="0" y="0"/>
                  </a:lnTo>
                  <a:lnTo>
                    <a:pt x="0" y="0"/>
                  </a:lnTo>
                  <a:lnTo>
                    <a:pt x="40" y="24"/>
                  </a:lnTo>
                  <a:lnTo>
                    <a:pt x="40" y="24"/>
                  </a:lnTo>
                  <a:close/>
                </a:path>
              </a:pathLst>
            </a:custGeom>
            <a:solidFill>
              <a:srgbClr val="9C613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0" name="ï$ḷîḓe"/>
            <p:cNvSpPr/>
            <p:nvPr/>
          </p:nvSpPr>
          <p:spPr bwMode="auto">
            <a:xfrm>
              <a:off x="8467956" y="3318480"/>
              <a:ext cx="182048" cy="109228"/>
            </a:xfrm>
            <a:custGeom>
              <a:avLst/>
              <a:gdLst>
                <a:gd name="T0" fmla="*/ 40 w 40"/>
                <a:gd name="T1" fmla="*/ 24 h 24"/>
                <a:gd name="T2" fmla="*/ 0 w 40"/>
                <a:gd name="T3" fmla="*/ 0 h 24"/>
                <a:gd name="T4" fmla="*/ 0 w 40"/>
                <a:gd name="T5" fmla="*/ 0 h 24"/>
                <a:gd name="T6" fmla="*/ 40 w 40"/>
                <a:gd name="T7" fmla="*/ 24 h 24"/>
                <a:gd name="T8" fmla="*/ 40 w 40"/>
                <a:gd name="T9" fmla="*/ 24 h 24"/>
              </a:gdLst>
              <a:ahLst/>
              <a:cxnLst>
                <a:cxn ang="0">
                  <a:pos x="T0" y="T1"/>
                </a:cxn>
                <a:cxn ang="0">
                  <a:pos x="T2" y="T3"/>
                </a:cxn>
                <a:cxn ang="0">
                  <a:pos x="T4" y="T5"/>
                </a:cxn>
                <a:cxn ang="0">
                  <a:pos x="T6" y="T7"/>
                </a:cxn>
                <a:cxn ang="0">
                  <a:pos x="T8" y="T9"/>
                </a:cxn>
              </a:cxnLst>
              <a:rect l="0" t="0" r="r" b="b"/>
              <a:pathLst>
                <a:path w="40" h="24">
                  <a:moveTo>
                    <a:pt x="40" y="24"/>
                  </a:moveTo>
                  <a:lnTo>
                    <a:pt x="0" y="0"/>
                  </a:lnTo>
                  <a:lnTo>
                    <a:pt x="0" y="0"/>
                  </a:lnTo>
                  <a:lnTo>
                    <a:pt x="40" y="24"/>
                  </a:lnTo>
                  <a:lnTo>
                    <a:pt x="4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1" name="îśḻíḋê"/>
            <p:cNvSpPr/>
            <p:nvPr/>
          </p:nvSpPr>
          <p:spPr bwMode="auto">
            <a:xfrm>
              <a:off x="8295011" y="3313929"/>
              <a:ext cx="354993" cy="163843"/>
            </a:xfrm>
            <a:custGeom>
              <a:avLst/>
              <a:gdLst>
                <a:gd name="T0" fmla="*/ 91 w 178"/>
                <a:gd name="T1" fmla="*/ 81 h 81"/>
                <a:gd name="T2" fmla="*/ 78 w 178"/>
                <a:gd name="T3" fmla="*/ 80 h 81"/>
                <a:gd name="T4" fmla="*/ 0 w 178"/>
                <a:gd name="T5" fmla="*/ 61 h 81"/>
                <a:gd name="T6" fmla="*/ 10 w 178"/>
                <a:gd name="T7" fmla="*/ 62 h 81"/>
                <a:gd name="T8" fmla="*/ 38 w 178"/>
                <a:gd name="T9" fmla="*/ 56 h 81"/>
                <a:gd name="T10" fmla="*/ 58 w 178"/>
                <a:gd name="T11" fmla="*/ 41 h 81"/>
                <a:gd name="T12" fmla="*/ 58 w 178"/>
                <a:gd name="T13" fmla="*/ 41 h 81"/>
                <a:gd name="T14" fmla="*/ 60 w 178"/>
                <a:gd name="T15" fmla="*/ 31 h 81"/>
                <a:gd name="T16" fmla="*/ 63 w 178"/>
                <a:gd name="T17" fmla="*/ 35 h 81"/>
                <a:gd name="T18" fmla="*/ 73 w 178"/>
                <a:gd name="T19" fmla="*/ 39 h 81"/>
                <a:gd name="T20" fmla="*/ 76 w 178"/>
                <a:gd name="T21" fmla="*/ 38 h 81"/>
                <a:gd name="T22" fmla="*/ 78 w 178"/>
                <a:gd name="T23" fmla="*/ 37 h 81"/>
                <a:gd name="T24" fmla="*/ 82 w 178"/>
                <a:gd name="T25" fmla="*/ 27 h 81"/>
                <a:gd name="T26" fmla="*/ 86 w 178"/>
                <a:gd name="T27" fmla="*/ 1 h 81"/>
                <a:gd name="T28" fmla="*/ 178 w 178"/>
                <a:gd name="T29" fmla="*/ 56 h 81"/>
                <a:gd name="T30" fmla="*/ 91 w 178"/>
                <a:gd name="T31" fmla="*/ 81 h 81"/>
                <a:gd name="T32" fmla="*/ 55 w 178"/>
                <a:gd name="T33" fmla="*/ 14 h 81"/>
                <a:gd name="T34" fmla="*/ 46 w 178"/>
                <a:gd name="T35" fmla="*/ 11 h 81"/>
                <a:gd name="T36" fmla="*/ 46 w 178"/>
                <a:gd name="T37" fmla="*/ 10 h 81"/>
                <a:gd name="T38" fmla="*/ 42 w 178"/>
                <a:gd name="T39" fmla="*/ 8 h 81"/>
                <a:gd name="T40" fmla="*/ 35 w 178"/>
                <a:gd name="T41" fmla="*/ 0 h 81"/>
                <a:gd name="T42" fmla="*/ 55 w 178"/>
                <a:gd name="T43" fmla="*/ 0 h 81"/>
                <a:gd name="T44" fmla="*/ 55 w 178"/>
                <a:gd name="T45" fmla="*/ 1 h 81"/>
                <a:gd name="T46" fmla="*/ 55 w 178"/>
                <a:gd name="T47" fmla="*/ 1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 h="81">
                  <a:moveTo>
                    <a:pt x="91" y="81"/>
                  </a:moveTo>
                  <a:cubicBezTo>
                    <a:pt x="86" y="81"/>
                    <a:pt x="82" y="80"/>
                    <a:pt x="78" y="80"/>
                  </a:cubicBezTo>
                  <a:cubicBezTo>
                    <a:pt x="35" y="76"/>
                    <a:pt x="14" y="68"/>
                    <a:pt x="0" y="61"/>
                  </a:cubicBezTo>
                  <a:cubicBezTo>
                    <a:pt x="3" y="62"/>
                    <a:pt x="6" y="62"/>
                    <a:pt x="10" y="62"/>
                  </a:cubicBezTo>
                  <a:cubicBezTo>
                    <a:pt x="22" y="62"/>
                    <a:pt x="33" y="57"/>
                    <a:pt x="38" y="56"/>
                  </a:cubicBezTo>
                  <a:cubicBezTo>
                    <a:pt x="45" y="56"/>
                    <a:pt x="58" y="41"/>
                    <a:pt x="58" y="41"/>
                  </a:cubicBezTo>
                  <a:cubicBezTo>
                    <a:pt x="58" y="41"/>
                    <a:pt x="58" y="41"/>
                    <a:pt x="58" y="41"/>
                  </a:cubicBezTo>
                  <a:cubicBezTo>
                    <a:pt x="58" y="41"/>
                    <a:pt x="59" y="36"/>
                    <a:pt x="60" y="31"/>
                  </a:cubicBezTo>
                  <a:cubicBezTo>
                    <a:pt x="61" y="33"/>
                    <a:pt x="62" y="34"/>
                    <a:pt x="63" y="35"/>
                  </a:cubicBezTo>
                  <a:cubicBezTo>
                    <a:pt x="67" y="38"/>
                    <a:pt x="71" y="39"/>
                    <a:pt x="73" y="39"/>
                  </a:cubicBezTo>
                  <a:cubicBezTo>
                    <a:pt x="75" y="39"/>
                    <a:pt x="76" y="38"/>
                    <a:pt x="76" y="38"/>
                  </a:cubicBezTo>
                  <a:cubicBezTo>
                    <a:pt x="78" y="38"/>
                    <a:pt x="78" y="37"/>
                    <a:pt x="78" y="37"/>
                  </a:cubicBezTo>
                  <a:cubicBezTo>
                    <a:pt x="78" y="37"/>
                    <a:pt x="82" y="37"/>
                    <a:pt x="82" y="27"/>
                  </a:cubicBezTo>
                  <a:cubicBezTo>
                    <a:pt x="82" y="20"/>
                    <a:pt x="85" y="10"/>
                    <a:pt x="86" y="1"/>
                  </a:cubicBezTo>
                  <a:cubicBezTo>
                    <a:pt x="178" y="56"/>
                    <a:pt x="178" y="56"/>
                    <a:pt x="178" y="56"/>
                  </a:cubicBezTo>
                  <a:cubicBezTo>
                    <a:pt x="157" y="72"/>
                    <a:pt x="121" y="81"/>
                    <a:pt x="91" y="81"/>
                  </a:cubicBezTo>
                  <a:moveTo>
                    <a:pt x="55" y="14"/>
                  </a:moveTo>
                  <a:cubicBezTo>
                    <a:pt x="53" y="13"/>
                    <a:pt x="50" y="12"/>
                    <a:pt x="46" y="11"/>
                  </a:cubicBezTo>
                  <a:cubicBezTo>
                    <a:pt x="46" y="11"/>
                    <a:pt x="46" y="11"/>
                    <a:pt x="46" y="10"/>
                  </a:cubicBezTo>
                  <a:cubicBezTo>
                    <a:pt x="45" y="10"/>
                    <a:pt x="44" y="9"/>
                    <a:pt x="42" y="8"/>
                  </a:cubicBezTo>
                  <a:cubicBezTo>
                    <a:pt x="39" y="6"/>
                    <a:pt x="37" y="3"/>
                    <a:pt x="35" y="0"/>
                  </a:cubicBezTo>
                  <a:cubicBezTo>
                    <a:pt x="55" y="0"/>
                    <a:pt x="55" y="0"/>
                    <a:pt x="55" y="0"/>
                  </a:cubicBezTo>
                  <a:cubicBezTo>
                    <a:pt x="55" y="0"/>
                    <a:pt x="55" y="1"/>
                    <a:pt x="55" y="1"/>
                  </a:cubicBezTo>
                  <a:cubicBezTo>
                    <a:pt x="55" y="5"/>
                    <a:pt x="54" y="9"/>
                    <a:pt x="55" y="14"/>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2" name="ïsľïḋe"/>
            <p:cNvSpPr/>
            <p:nvPr/>
          </p:nvSpPr>
          <p:spPr bwMode="auto">
            <a:xfrm>
              <a:off x="9528384" y="2326322"/>
              <a:ext cx="259418" cy="841969"/>
            </a:xfrm>
            <a:custGeom>
              <a:avLst/>
              <a:gdLst>
                <a:gd name="T0" fmla="*/ 99 w 131"/>
                <a:gd name="T1" fmla="*/ 422 h 422"/>
                <a:gd name="T2" fmla="*/ 84 w 131"/>
                <a:gd name="T3" fmla="*/ 322 h 422"/>
                <a:gd name="T4" fmla="*/ 84 w 131"/>
                <a:gd name="T5" fmla="*/ 322 h 422"/>
                <a:gd name="T6" fmla="*/ 84 w 131"/>
                <a:gd name="T7" fmla="*/ 322 h 422"/>
                <a:gd name="T8" fmla="*/ 82 w 131"/>
                <a:gd name="T9" fmla="*/ 316 h 422"/>
                <a:gd name="T10" fmla="*/ 20 w 131"/>
                <a:gd name="T11" fmla="*/ 34 h 422"/>
                <a:gd name="T12" fmla="*/ 20 w 131"/>
                <a:gd name="T13" fmla="*/ 34 h 422"/>
                <a:gd name="T14" fmla="*/ 20 w 131"/>
                <a:gd name="T15" fmla="*/ 34 h 422"/>
                <a:gd name="T16" fmla="*/ 20 w 131"/>
                <a:gd name="T17" fmla="*/ 34 h 422"/>
                <a:gd name="T18" fmla="*/ 20 w 131"/>
                <a:gd name="T19" fmla="*/ 34 h 422"/>
                <a:gd name="T20" fmla="*/ 20 w 131"/>
                <a:gd name="T21" fmla="*/ 34 h 422"/>
                <a:gd name="T22" fmla="*/ 20 w 131"/>
                <a:gd name="T23" fmla="*/ 34 h 422"/>
                <a:gd name="T24" fmla="*/ 20 w 131"/>
                <a:gd name="T25" fmla="*/ 34 h 422"/>
                <a:gd name="T26" fmla="*/ 20 w 131"/>
                <a:gd name="T27" fmla="*/ 34 h 422"/>
                <a:gd name="T28" fmla="*/ 20 w 131"/>
                <a:gd name="T29" fmla="*/ 34 h 422"/>
                <a:gd name="T30" fmla="*/ 20 w 131"/>
                <a:gd name="T31" fmla="*/ 34 h 422"/>
                <a:gd name="T32" fmla="*/ 20 w 131"/>
                <a:gd name="T33" fmla="*/ 34 h 422"/>
                <a:gd name="T34" fmla="*/ 20 w 131"/>
                <a:gd name="T35" fmla="*/ 34 h 422"/>
                <a:gd name="T36" fmla="*/ 20 w 131"/>
                <a:gd name="T37" fmla="*/ 34 h 422"/>
                <a:gd name="T38" fmla="*/ 20 w 131"/>
                <a:gd name="T39" fmla="*/ 34 h 422"/>
                <a:gd name="T40" fmla="*/ 0 w 131"/>
                <a:gd name="T41" fmla="*/ 0 h 422"/>
                <a:gd name="T42" fmla="*/ 28 w 131"/>
                <a:gd name="T43" fmla="*/ 12 h 422"/>
                <a:gd name="T44" fmla="*/ 131 w 131"/>
                <a:gd name="T45" fmla="*/ 394 h 422"/>
                <a:gd name="T46" fmla="*/ 99 w 131"/>
                <a:gd name="T47"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422">
                  <a:moveTo>
                    <a:pt x="99" y="422"/>
                  </a:moveTo>
                  <a:cubicBezTo>
                    <a:pt x="95" y="392"/>
                    <a:pt x="89" y="357"/>
                    <a:pt x="84" y="322"/>
                  </a:cubicBezTo>
                  <a:cubicBezTo>
                    <a:pt x="84" y="322"/>
                    <a:pt x="84" y="322"/>
                    <a:pt x="84" y="322"/>
                  </a:cubicBezTo>
                  <a:cubicBezTo>
                    <a:pt x="84" y="322"/>
                    <a:pt x="84" y="322"/>
                    <a:pt x="84" y="322"/>
                  </a:cubicBezTo>
                  <a:cubicBezTo>
                    <a:pt x="83" y="319"/>
                    <a:pt x="83" y="317"/>
                    <a:pt x="82" y="316"/>
                  </a:cubicBezTo>
                  <a:cubicBezTo>
                    <a:pt x="74" y="273"/>
                    <a:pt x="32" y="61"/>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13" y="21"/>
                    <a:pt x="7" y="10"/>
                    <a:pt x="0" y="0"/>
                  </a:cubicBezTo>
                  <a:cubicBezTo>
                    <a:pt x="28" y="12"/>
                    <a:pt x="28" y="12"/>
                    <a:pt x="28" y="12"/>
                  </a:cubicBezTo>
                  <a:cubicBezTo>
                    <a:pt x="63" y="111"/>
                    <a:pt x="116" y="291"/>
                    <a:pt x="131" y="394"/>
                  </a:cubicBezTo>
                  <a:cubicBezTo>
                    <a:pt x="126" y="410"/>
                    <a:pt x="114" y="420"/>
                    <a:pt x="99" y="422"/>
                  </a:cubicBezTo>
                </a:path>
              </a:pathLst>
            </a:custGeom>
            <a:solidFill>
              <a:srgbClr val="A3792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3" name="iŝḷïḍe"/>
            <p:cNvSpPr/>
            <p:nvPr/>
          </p:nvSpPr>
          <p:spPr bwMode="auto">
            <a:xfrm>
              <a:off x="9291722" y="2608495"/>
              <a:ext cx="118331" cy="441465"/>
            </a:xfrm>
            <a:custGeom>
              <a:avLst/>
              <a:gdLst>
                <a:gd name="T0" fmla="*/ 58 w 58"/>
                <a:gd name="T1" fmla="*/ 220 h 220"/>
                <a:gd name="T2" fmla="*/ 57 w 58"/>
                <a:gd name="T3" fmla="*/ 220 h 220"/>
                <a:gd name="T4" fmla="*/ 57 w 58"/>
                <a:gd name="T5" fmla="*/ 217 h 220"/>
                <a:gd name="T6" fmla="*/ 58 w 58"/>
                <a:gd name="T7" fmla="*/ 220 h 220"/>
                <a:gd name="T8" fmla="*/ 57 w 58"/>
                <a:gd name="T9" fmla="*/ 220 h 220"/>
                <a:gd name="T10" fmla="*/ 14 w 58"/>
                <a:gd name="T11" fmla="*/ 201 h 220"/>
                <a:gd name="T12" fmla="*/ 3 w 58"/>
                <a:gd name="T13" fmla="*/ 0 h 220"/>
                <a:gd name="T14" fmla="*/ 4 w 58"/>
                <a:gd name="T15" fmla="*/ 0 h 220"/>
                <a:gd name="T16" fmla="*/ 57 w 58"/>
                <a:gd name="T1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20">
                  <a:moveTo>
                    <a:pt x="58" y="220"/>
                  </a:moveTo>
                  <a:cubicBezTo>
                    <a:pt x="57" y="220"/>
                    <a:pt x="57" y="220"/>
                    <a:pt x="57" y="220"/>
                  </a:cubicBezTo>
                  <a:cubicBezTo>
                    <a:pt x="57" y="219"/>
                    <a:pt x="57" y="218"/>
                    <a:pt x="57" y="217"/>
                  </a:cubicBezTo>
                  <a:cubicBezTo>
                    <a:pt x="58" y="220"/>
                    <a:pt x="58" y="220"/>
                    <a:pt x="58" y="220"/>
                  </a:cubicBezTo>
                  <a:moveTo>
                    <a:pt x="57" y="220"/>
                  </a:moveTo>
                  <a:cubicBezTo>
                    <a:pt x="14" y="201"/>
                    <a:pt x="14" y="201"/>
                    <a:pt x="14" y="201"/>
                  </a:cubicBezTo>
                  <a:cubicBezTo>
                    <a:pt x="12" y="99"/>
                    <a:pt x="0" y="0"/>
                    <a:pt x="3" y="0"/>
                  </a:cubicBezTo>
                  <a:cubicBezTo>
                    <a:pt x="4" y="0"/>
                    <a:pt x="4" y="0"/>
                    <a:pt x="4" y="0"/>
                  </a:cubicBezTo>
                  <a:cubicBezTo>
                    <a:pt x="4" y="0"/>
                    <a:pt x="47" y="181"/>
                    <a:pt x="57" y="220"/>
                  </a:cubicBezTo>
                </a:path>
              </a:pathLst>
            </a:custGeom>
            <a:solidFill>
              <a:srgbClr val="AB3A3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4" name="iṧḷîḑè"/>
            <p:cNvSpPr/>
            <p:nvPr/>
          </p:nvSpPr>
          <p:spPr bwMode="auto">
            <a:xfrm>
              <a:off x="8700067" y="2162479"/>
              <a:ext cx="823766" cy="1365355"/>
            </a:xfrm>
            <a:custGeom>
              <a:avLst/>
              <a:gdLst>
                <a:gd name="T0" fmla="*/ 174 w 414"/>
                <a:gd name="T1" fmla="*/ 667 h 683"/>
                <a:gd name="T2" fmla="*/ 51 w 414"/>
                <a:gd name="T3" fmla="*/ 625 h 683"/>
                <a:gd name="T4" fmla="*/ 0 w 414"/>
                <a:gd name="T5" fmla="*/ 591 h 683"/>
                <a:gd name="T6" fmla="*/ 39 w 414"/>
                <a:gd name="T7" fmla="*/ 152 h 683"/>
                <a:gd name="T8" fmla="*/ 119 w 414"/>
                <a:gd name="T9" fmla="*/ 0 h 683"/>
                <a:gd name="T10" fmla="*/ 375 w 414"/>
                <a:gd name="T11" fmla="*/ 150 h 683"/>
                <a:gd name="T12" fmla="*/ 414 w 414"/>
                <a:gd name="T13" fmla="*/ 683 h 683"/>
                <a:gd name="T14" fmla="*/ 174 w 414"/>
                <a:gd name="T15" fmla="*/ 667 h 6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4" h="683">
                  <a:moveTo>
                    <a:pt x="174" y="667"/>
                  </a:moveTo>
                  <a:cubicBezTo>
                    <a:pt x="137" y="667"/>
                    <a:pt x="82" y="645"/>
                    <a:pt x="51" y="625"/>
                  </a:cubicBezTo>
                  <a:cubicBezTo>
                    <a:pt x="0" y="591"/>
                    <a:pt x="0" y="591"/>
                    <a:pt x="0" y="591"/>
                  </a:cubicBezTo>
                  <a:cubicBezTo>
                    <a:pt x="39" y="152"/>
                    <a:pt x="39" y="152"/>
                    <a:pt x="39" y="152"/>
                  </a:cubicBezTo>
                  <a:cubicBezTo>
                    <a:pt x="119" y="0"/>
                    <a:pt x="119" y="0"/>
                    <a:pt x="119" y="0"/>
                  </a:cubicBezTo>
                  <a:cubicBezTo>
                    <a:pt x="375" y="150"/>
                    <a:pt x="375" y="150"/>
                    <a:pt x="375" y="150"/>
                  </a:cubicBezTo>
                  <a:cubicBezTo>
                    <a:pt x="414" y="683"/>
                    <a:pt x="414" y="683"/>
                    <a:pt x="414" y="683"/>
                  </a:cubicBezTo>
                  <a:cubicBezTo>
                    <a:pt x="174" y="667"/>
                    <a:pt x="174" y="667"/>
                    <a:pt x="174" y="667"/>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5" name="íṡḻîḋé"/>
            <p:cNvSpPr/>
            <p:nvPr/>
          </p:nvSpPr>
          <p:spPr bwMode="auto">
            <a:xfrm>
              <a:off x="8185782" y="2408243"/>
              <a:ext cx="441466" cy="1037670"/>
            </a:xfrm>
            <a:custGeom>
              <a:avLst/>
              <a:gdLst>
                <a:gd name="T0" fmla="*/ 96 w 221"/>
                <a:gd name="T1" fmla="*/ 434 h 521"/>
                <a:gd name="T2" fmla="*/ 111 w 221"/>
                <a:gd name="T3" fmla="*/ 456 h 521"/>
                <a:gd name="T4" fmla="*/ 110 w 221"/>
                <a:gd name="T5" fmla="*/ 469 h 521"/>
                <a:gd name="T6" fmla="*/ 101 w 221"/>
                <a:gd name="T7" fmla="*/ 466 h 521"/>
                <a:gd name="T8" fmla="*/ 84 w 221"/>
                <a:gd name="T9" fmla="*/ 444 h 521"/>
                <a:gd name="T10" fmla="*/ 82 w 221"/>
                <a:gd name="T11" fmla="*/ 439 h 521"/>
                <a:gd name="T12" fmla="*/ 96 w 221"/>
                <a:gd name="T13" fmla="*/ 434 h 521"/>
                <a:gd name="T14" fmla="*/ 221 w 221"/>
                <a:gd name="T15" fmla="*/ 163 h 521"/>
                <a:gd name="T16" fmla="*/ 174 w 221"/>
                <a:gd name="T17" fmla="*/ 0 h 521"/>
                <a:gd name="T18" fmla="*/ 91 w 221"/>
                <a:gd name="T19" fmla="*/ 128 h 521"/>
                <a:gd name="T20" fmla="*/ 15 w 221"/>
                <a:gd name="T21" fmla="*/ 247 h 521"/>
                <a:gd name="T22" fmla="*/ 2 w 221"/>
                <a:gd name="T23" fmla="*/ 310 h 521"/>
                <a:gd name="T24" fmla="*/ 4 w 221"/>
                <a:gd name="T25" fmla="*/ 374 h 521"/>
                <a:gd name="T26" fmla="*/ 4 w 221"/>
                <a:gd name="T27" fmla="*/ 445 h 521"/>
                <a:gd name="T28" fmla="*/ 16 w 221"/>
                <a:gd name="T29" fmla="*/ 480 h 521"/>
                <a:gd name="T30" fmla="*/ 51 w 221"/>
                <a:gd name="T31" fmla="*/ 514 h 521"/>
                <a:gd name="T32" fmla="*/ 93 w 221"/>
                <a:gd name="T33" fmla="*/ 511 h 521"/>
                <a:gd name="T34" fmla="*/ 113 w 221"/>
                <a:gd name="T35" fmla="*/ 496 h 521"/>
                <a:gd name="T36" fmla="*/ 115 w 221"/>
                <a:gd name="T37" fmla="*/ 486 h 521"/>
                <a:gd name="T38" fmla="*/ 118 w 221"/>
                <a:gd name="T39" fmla="*/ 490 h 521"/>
                <a:gd name="T40" fmla="*/ 133 w 221"/>
                <a:gd name="T41" fmla="*/ 492 h 521"/>
                <a:gd name="T42" fmla="*/ 137 w 221"/>
                <a:gd name="T43" fmla="*/ 482 h 521"/>
                <a:gd name="T44" fmla="*/ 141 w 221"/>
                <a:gd name="T45" fmla="*/ 444 h 521"/>
                <a:gd name="T46" fmla="*/ 108 w 221"/>
                <a:gd name="T47" fmla="*/ 407 h 521"/>
                <a:gd name="T48" fmla="*/ 79 w 221"/>
                <a:gd name="T49" fmla="*/ 390 h 521"/>
                <a:gd name="T50" fmla="*/ 111 w 221"/>
                <a:gd name="T51" fmla="*/ 279 h 521"/>
                <a:gd name="T52" fmla="*/ 221 w 221"/>
                <a:gd name="T53" fmla="*/ 16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1" h="521">
                  <a:moveTo>
                    <a:pt x="96" y="434"/>
                  </a:moveTo>
                  <a:cubicBezTo>
                    <a:pt x="96" y="434"/>
                    <a:pt x="112" y="447"/>
                    <a:pt x="111" y="456"/>
                  </a:cubicBezTo>
                  <a:cubicBezTo>
                    <a:pt x="111" y="460"/>
                    <a:pt x="109" y="464"/>
                    <a:pt x="110" y="469"/>
                  </a:cubicBezTo>
                  <a:cubicBezTo>
                    <a:pt x="108" y="468"/>
                    <a:pt x="105" y="467"/>
                    <a:pt x="101" y="466"/>
                  </a:cubicBezTo>
                  <a:cubicBezTo>
                    <a:pt x="93" y="462"/>
                    <a:pt x="89" y="453"/>
                    <a:pt x="84" y="444"/>
                  </a:cubicBezTo>
                  <a:cubicBezTo>
                    <a:pt x="83" y="442"/>
                    <a:pt x="82" y="442"/>
                    <a:pt x="82" y="439"/>
                  </a:cubicBezTo>
                  <a:cubicBezTo>
                    <a:pt x="90" y="436"/>
                    <a:pt x="96" y="434"/>
                    <a:pt x="96" y="434"/>
                  </a:cubicBezTo>
                  <a:moveTo>
                    <a:pt x="221" y="163"/>
                  </a:moveTo>
                  <a:cubicBezTo>
                    <a:pt x="174" y="0"/>
                    <a:pt x="174" y="0"/>
                    <a:pt x="174" y="0"/>
                  </a:cubicBezTo>
                  <a:cubicBezTo>
                    <a:pt x="174" y="0"/>
                    <a:pt x="112" y="96"/>
                    <a:pt x="91" y="128"/>
                  </a:cubicBezTo>
                  <a:cubicBezTo>
                    <a:pt x="69" y="160"/>
                    <a:pt x="15" y="247"/>
                    <a:pt x="15" y="247"/>
                  </a:cubicBezTo>
                  <a:cubicBezTo>
                    <a:pt x="8" y="257"/>
                    <a:pt x="2" y="287"/>
                    <a:pt x="2" y="310"/>
                  </a:cubicBezTo>
                  <a:cubicBezTo>
                    <a:pt x="2" y="327"/>
                    <a:pt x="0" y="352"/>
                    <a:pt x="4" y="374"/>
                  </a:cubicBezTo>
                  <a:cubicBezTo>
                    <a:pt x="3" y="388"/>
                    <a:pt x="1" y="430"/>
                    <a:pt x="4" y="445"/>
                  </a:cubicBezTo>
                  <a:cubicBezTo>
                    <a:pt x="7" y="458"/>
                    <a:pt x="12" y="473"/>
                    <a:pt x="16" y="480"/>
                  </a:cubicBezTo>
                  <a:cubicBezTo>
                    <a:pt x="20" y="487"/>
                    <a:pt x="35" y="507"/>
                    <a:pt x="51" y="514"/>
                  </a:cubicBezTo>
                  <a:cubicBezTo>
                    <a:pt x="67" y="521"/>
                    <a:pt x="86" y="512"/>
                    <a:pt x="93" y="511"/>
                  </a:cubicBezTo>
                  <a:cubicBezTo>
                    <a:pt x="100" y="511"/>
                    <a:pt x="113" y="496"/>
                    <a:pt x="113" y="496"/>
                  </a:cubicBezTo>
                  <a:cubicBezTo>
                    <a:pt x="113" y="496"/>
                    <a:pt x="114" y="491"/>
                    <a:pt x="115" y="486"/>
                  </a:cubicBezTo>
                  <a:cubicBezTo>
                    <a:pt x="116" y="488"/>
                    <a:pt x="117" y="489"/>
                    <a:pt x="118" y="490"/>
                  </a:cubicBezTo>
                  <a:cubicBezTo>
                    <a:pt x="127" y="497"/>
                    <a:pt x="133" y="492"/>
                    <a:pt x="133" y="492"/>
                  </a:cubicBezTo>
                  <a:cubicBezTo>
                    <a:pt x="133" y="492"/>
                    <a:pt x="137" y="492"/>
                    <a:pt x="137" y="482"/>
                  </a:cubicBezTo>
                  <a:cubicBezTo>
                    <a:pt x="137" y="471"/>
                    <a:pt x="144" y="451"/>
                    <a:pt x="141" y="444"/>
                  </a:cubicBezTo>
                  <a:cubicBezTo>
                    <a:pt x="139" y="440"/>
                    <a:pt x="121" y="424"/>
                    <a:pt x="108" y="407"/>
                  </a:cubicBezTo>
                  <a:cubicBezTo>
                    <a:pt x="99" y="396"/>
                    <a:pt x="79" y="390"/>
                    <a:pt x="79" y="390"/>
                  </a:cubicBezTo>
                  <a:cubicBezTo>
                    <a:pt x="98" y="352"/>
                    <a:pt x="111" y="279"/>
                    <a:pt x="111" y="279"/>
                  </a:cubicBezTo>
                  <a:cubicBezTo>
                    <a:pt x="130" y="274"/>
                    <a:pt x="215" y="170"/>
                    <a:pt x="221" y="163"/>
                  </a:cubicBezTo>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6" name="îṡḷïḓê"/>
            <p:cNvSpPr/>
            <p:nvPr/>
          </p:nvSpPr>
          <p:spPr bwMode="auto">
            <a:xfrm>
              <a:off x="8249499" y="3286621"/>
              <a:ext cx="163843" cy="154740"/>
            </a:xfrm>
            <a:custGeom>
              <a:avLst/>
              <a:gdLst>
                <a:gd name="T0" fmla="*/ 32 w 80"/>
                <a:gd name="T1" fmla="*/ 76 h 76"/>
                <a:gd name="T2" fmla="*/ 18 w 80"/>
                <a:gd name="T3" fmla="*/ 73 h 76"/>
                <a:gd name="T4" fmla="*/ 18 w 80"/>
                <a:gd name="T5" fmla="*/ 73 h 76"/>
                <a:gd name="T6" fmla="*/ 4 w 80"/>
                <a:gd name="T7" fmla="*/ 56 h 76"/>
                <a:gd name="T8" fmla="*/ 8 w 80"/>
                <a:gd name="T9" fmla="*/ 14 h 76"/>
                <a:gd name="T10" fmla="*/ 13 w 80"/>
                <a:gd name="T11" fmla="*/ 12 h 76"/>
                <a:gd name="T12" fmla="*/ 23 w 80"/>
                <a:gd name="T13" fmla="*/ 32 h 76"/>
                <a:gd name="T14" fmla="*/ 63 w 80"/>
                <a:gd name="T15" fmla="*/ 41 h 76"/>
                <a:gd name="T16" fmla="*/ 78 w 80"/>
                <a:gd name="T17" fmla="*/ 55 h 76"/>
                <a:gd name="T18" fmla="*/ 80 w 80"/>
                <a:gd name="T19" fmla="*/ 56 h 76"/>
                <a:gd name="T20" fmla="*/ 80 w 80"/>
                <a:gd name="T21" fmla="*/ 55 h 76"/>
                <a:gd name="T22" fmla="*/ 60 w 80"/>
                <a:gd name="T23" fmla="*/ 70 h 76"/>
                <a:gd name="T24" fmla="*/ 32 w 80"/>
                <a:gd name="T25" fmla="*/ 76 h 76"/>
                <a:gd name="T26" fmla="*/ 35 w 80"/>
                <a:gd name="T27" fmla="*/ 1 h 76"/>
                <a:gd name="T28" fmla="*/ 36 w 80"/>
                <a:gd name="T29" fmla="*/ 0 h 76"/>
                <a:gd name="T30" fmla="*/ 36 w 80"/>
                <a:gd name="T31" fmla="*/ 0 h 76"/>
                <a:gd name="T32" fmla="*/ 37 w 80"/>
                <a:gd name="T33" fmla="*/ 1 h 76"/>
                <a:gd name="T34" fmla="*/ 35 w 80"/>
                <a:gd name="T3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76">
                  <a:moveTo>
                    <a:pt x="32" y="76"/>
                  </a:moveTo>
                  <a:cubicBezTo>
                    <a:pt x="27" y="76"/>
                    <a:pt x="22" y="75"/>
                    <a:pt x="18" y="73"/>
                  </a:cubicBezTo>
                  <a:cubicBezTo>
                    <a:pt x="18" y="73"/>
                    <a:pt x="18" y="73"/>
                    <a:pt x="18" y="73"/>
                  </a:cubicBezTo>
                  <a:cubicBezTo>
                    <a:pt x="16" y="73"/>
                    <a:pt x="6" y="65"/>
                    <a:pt x="4" y="56"/>
                  </a:cubicBezTo>
                  <a:cubicBezTo>
                    <a:pt x="0" y="39"/>
                    <a:pt x="5" y="17"/>
                    <a:pt x="8" y="14"/>
                  </a:cubicBezTo>
                  <a:cubicBezTo>
                    <a:pt x="11" y="12"/>
                    <a:pt x="12" y="12"/>
                    <a:pt x="13" y="12"/>
                  </a:cubicBezTo>
                  <a:cubicBezTo>
                    <a:pt x="16" y="19"/>
                    <a:pt x="21" y="29"/>
                    <a:pt x="23" y="32"/>
                  </a:cubicBezTo>
                  <a:cubicBezTo>
                    <a:pt x="28" y="39"/>
                    <a:pt x="59" y="39"/>
                    <a:pt x="63" y="41"/>
                  </a:cubicBezTo>
                  <a:cubicBezTo>
                    <a:pt x="66" y="43"/>
                    <a:pt x="68" y="49"/>
                    <a:pt x="78" y="55"/>
                  </a:cubicBezTo>
                  <a:cubicBezTo>
                    <a:pt x="79" y="55"/>
                    <a:pt x="79" y="56"/>
                    <a:pt x="80" y="56"/>
                  </a:cubicBezTo>
                  <a:cubicBezTo>
                    <a:pt x="80" y="55"/>
                    <a:pt x="80" y="55"/>
                    <a:pt x="80" y="55"/>
                  </a:cubicBezTo>
                  <a:cubicBezTo>
                    <a:pt x="80" y="55"/>
                    <a:pt x="67" y="70"/>
                    <a:pt x="60" y="70"/>
                  </a:cubicBezTo>
                  <a:cubicBezTo>
                    <a:pt x="55" y="71"/>
                    <a:pt x="44" y="76"/>
                    <a:pt x="32" y="76"/>
                  </a:cubicBezTo>
                  <a:moveTo>
                    <a:pt x="35" y="1"/>
                  </a:moveTo>
                  <a:cubicBezTo>
                    <a:pt x="35" y="1"/>
                    <a:pt x="36" y="0"/>
                    <a:pt x="36" y="0"/>
                  </a:cubicBezTo>
                  <a:cubicBezTo>
                    <a:pt x="36" y="0"/>
                    <a:pt x="36" y="0"/>
                    <a:pt x="36" y="0"/>
                  </a:cubicBezTo>
                  <a:cubicBezTo>
                    <a:pt x="36" y="0"/>
                    <a:pt x="37" y="1"/>
                    <a:pt x="37" y="1"/>
                  </a:cubicBezTo>
                  <a:cubicBezTo>
                    <a:pt x="36" y="1"/>
                    <a:pt x="36" y="1"/>
                    <a:pt x="35" y="1"/>
                  </a:cubicBez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7" name="ïślïḍê"/>
            <p:cNvSpPr/>
            <p:nvPr/>
          </p:nvSpPr>
          <p:spPr bwMode="auto">
            <a:xfrm>
              <a:off x="8272255" y="3209251"/>
              <a:ext cx="95575" cy="50063"/>
            </a:xfrm>
            <a:custGeom>
              <a:avLst/>
              <a:gdLst>
                <a:gd name="T0" fmla="*/ 46 w 46"/>
                <a:gd name="T1" fmla="*/ 26 h 26"/>
                <a:gd name="T2" fmla="*/ 38 w 46"/>
                <a:gd name="T3" fmla="*/ 0 h 26"/>
                <a:gd name="T4" fmla="*/ 1 w 46"/>
                <a:gd name="T5" fmla="*/ 6 h 26"/>
                <a:gd name="T6" fmla="*/ 0 w 46"/>
                <a:gd name="T7" fmla="*/ 24 h 26"/>
                <a:gd name="T8" fmla="*/ 39 w 46"/>
                <a:gd name="T9" fmla="*/ 22 h 26"/>
                <a:gd name="T10" fmla="*/ 46 w 46"/>
                <a:gd name="T11" fmla="*/ 26 h 26"/>
              </a:gdLst>
              <a:ahLst/>
              <a:cxnLst>
                <a:cxn ang="0">
                  <a:pos x="T0" y="T1"/>
                </a:cxn>
                <a:cxn ang="0">
                  <a:pos x="T2" y="T3"/>
                </a:cxn>
                <a:cxn ang="0">
                  <a:pos x="T4" y="T5"/>
                </a:cxn>
                <a:cxn ang="0">
                  <a:pos x="T6" y="T7"/>
                </a:cxn>
                <a:cxn ang="0">
                  <a:pos x="T8" y="T9"/>
                </a:cxn>
                <a:cxn ang="0">
                  <a:pos x="T10" y="T11"/>
                </a:cxn>
              </a:cxnLst>
              <a:rect l="0" t="0" r="r" b="b"/>
              <a:pathLst>
                <a:path w="46" h="26">
                  <a:moveTo>
                    <a:pt x="46" y="26"/>
                  </a:moveTo>
                  <a:cubicBezTo>
                    <a:pt x="44" y="14"/>
                    <a:pt x="38" y="0"/>
                    <a:pt x="38" y="0"/>
                  </a:cubicBezTo>
                  <a:cubicBezTo>
                    <a:pt x="38" y="0"/>
                    <a:pt x="4" y="4"/>
                    <a:pt x="1" y="6"/>
                  </a:cubicBezTo>
                  <a:cubicBezTo>
                    <a:pt x="0" y="7"/>
                    <a:pt x="0" y="15"/>
                    <a:pt x="0" y="24"/>
                  </a:cubicBezTo>
                  <a:cubicBezTo>
                    <a:pt x="39" y="22"/>
                    <a:pt x="39" y="22"/>
                    <a:pt x="39" y="22"/>
                  </a:cubicBezTo>
                  <a:cubicBezTo>
                    <a:pt x="41" y="23"/>
                    <a:pt x="43" y="25"/>
                    <a:pt x="46" y="26"/>
                  </a:cubicBezTo>
                  <a:close/>
                </a:path>
              </a:pathLst>
            </a:custGeom>
            <a:solidFill>
              <a:srgbClr val="EFC98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8" name="íṡlíḋè"/>
            <p:cNvSpPr/>
            <p:nvPr/>
          </p:nvSpPr>
          <p:spPr bwMode="auto">
            <a:xfrm>
              <a:off x="8290460" y="2663109"/>
              <a:ext cx="386852" cy="523386"/>
            </a:xfrm>
            <a:custGeom>
              <a:avLst/>
              <a:gdLst>
                <a:gd name="T0" fmla="*/ 160 w 193"/>
                <a:gd name="T1" fmla="*/ 10 h 263"/>
                <a:gd name="T2" fmla="*/ 141 w 193"/>
                <a:gd name="T3" fmla="*/ 0 h 263"/>
                <a:gd name="T4" fmla="*/ 105 w 193"/>
                <a:gd name="T5" fmla="*/ 40 h 263"/>
                <a:gd name="T6" fmla="*/ 75 w 193"/>
                <a:gd name="T7" fmla="*/ 68 h 263"/>
                <a:gd name="T8" fmla="*/ 53 w 193"/>
                <a:gd name="T9" fmla="*/ 91 h 263"/>
                <a:gd name="T10" fmla="*/ 47 w 193"/>
                <a:gd name="T11" fmla="*/ 99 h 263"/>
                <a:gd name="T12" fmla="*/ 23 w 193"/>
                <a:gd name="T13" fmla="*/ 121 h 263"/>
                <a:gd name="T14" fmla="*/ 22 w 193"/>
                <a:gd name="T15" fmla="*/ 122 h 263"/>
                <a:gd name="T16" fmla="*/ 0 w 193"/>
                <a:gd name="T17" fmla="*/ 125 h 263"/>
                <a:gd name="T18" fmla="*/ 15 w 193"/>
                <a:gd name="T19" fmla="*/ 135 h 263"/>
                <a:gd name="T20" fmla="*/ 14 w 193"/>
                <a:gd name="T21" fmla="*/ 139 h 263"/>
                <a:gd name="T22" fmla="*/ 15 w 193"/>
                <a:gd name="T23" fmla="*/ 192 h 263"/>
                <a:gd name="T24" fmla="*/ 7 w 193"/>
                <a:gd name="T25" fmla="*/ 242 h 263"/>
                <a:gd name="T26" fmla="*/ 7 w 193"/>
                <a:gd name="T27" fmla="*/ 247 h 263"/>
                <a:gd name="T28" fmla="*/ 27 w 193"/>
                <a:gd name="T29" fmla="*/ 263 h 263"/>
                <a:gd name="T30" fmla="*/ 58 w 193"/>
                <a:gd name="T31" fmla="*/ 151 h 263"/>
                <a:gd name="T32" fmla="*/ 193 w 193"/>
                <a:gd name="T33" fmla="*/ 6 h 263"/>
                <a:gd name="T34" fmla="*/ 160 w 193"/>
                <a:gd name="T35" fmla="*/ 1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63">
                  <a:moveTo>
                    <a:pt x="160" y="10"/>
                  </a:moveTo>
                  <a:cubicBezTo>
                    <a:pt x="141" y="0"/>
                    <a:pt x="141" y="0"/>
                    <a:pt x="141" y="0"/>
                  </a:cubicBezTo>
                  <a:cubicBezTo>
                    <a:pt x="130" y="10"/>
                    <a:pt x="118" y="25"/>
                    <a:pt x="105" y="40"/>
                  </a:cubicBezTo>
                  <a:cubicBezTo>
                    <a:pt x="95" y="49"/>
                    <a:pt x="85" y="59"/>
                    <a:pt x="75" y="68"/>
                  </a:cubicBezTo>
                  <a:cubicBezTo>
                    <a:pt x="67" y="75"/>
                    <a:pt x="60" y="83"/>
                    <a:pt x="53" y="91"/>
                  </a:cubicBezTo>
                  <a:cubicBezTo>
                    <a:pt x="51" y="93"/>
                    <a:pt x="49" y="96"/>
                    <a:pt x="47" y="99"/>
                  </a:cubicBezTo>
                  <a:cubicBezTo>
                    <a:pt x="39" y="106"/>
                    <a:pt x="31" y="114"/>
                    <a:pt x="23" y="121"/>
                  </a:cubicBezTo>
                  <a:cubicBezTo>
                    <a:pt x="22" y="122"/>
                    <a:pt x="22" y="122"/>
                    <a:pt x="22" y="122"/>
                  </a:cubicBezTo>
                  <a:cubicBezTo>
                    <a:pt x="14" y="126"/>
                    <a:pt x="0" y="125"/>
                    <a:pt x="0" y="125"/>
                  </a:cubicBezTo>
                  <a:cubicBezTo>
                    <a:pt x="0" y="125"/>
                    <a:pt x="6" y="129"/>
                    <a:pt x="15" y="135"/>
                  </a:cubicBezTo>
                  <a:cubicBezTo>
                    <a:pt x="15" y="136"/>
                    <a:pt x="14" y="137"/>
                    <a:pt x="14" y="139"/>
                  </a:cubicBezTo>
                  <a:cubicBezTo>
                    <a:pt x="14" y="156"/>
                    <a:pt x="17" y="174"/>
                    <a:pt x="15" y="192"/>
                  </a:cubicBezTo>
                  <a:cubicBezTo>
                    <a:pt x="13" y="208"/>
                    <a:pt x="11" y="225"/>
                    <a:pt x="7" y="242"/>
                  </a:cubicBezTo>
                  <a:cubicBezTo>
                    <a:pt x="7" y="244"/>
                    <a:pt x="7" y="245"/>
                    <a:pt x="7" y="247"/>
                  </a:cubicBezTo>
                  <a:cubicBezTo>
                    <a:pt x="6" y="255"/>
                    <a:pt x="25" y="262"/>
                    <a:pt x="27" y="263"/>
                  </a:cubicBezTo>
                  <a:cubicBezTo>
                    <a:pt x="44" y="225"/>
                    <a:pt x="58" y="151"/>
                    <a:pt x="58" y="151"/>
                  </a:cubicBezTo>
                  <a:cubicBezTo>
                    <a:pt x="73" y="147"/>
                    <a:pt x="175" y="25"/>
                    <a:pt x="193" y="6"/>
                  </a:cubicBezTo>
                  <a:cubicBezTo>
                    <a:pt x="160" y="10"/>
                    <a:pt x="160" y="10"/>
                    <a:pt x="160" y="10"/>
                  </a:cubicBez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9" name="ïšḷîḍe"/>
            <p:cNvSpPr/>
            <p:nvPr/>
          </p:nvSpPr>
          <p:spPr bwMode="auto">
            <a:xfrm>
              <a:off x="8677311" y="2667660"/>
              <a:ext cx="9102" cy="9102"/>
            </a:xfrm>
            <a:custGeom>
              <a:avLst/>
              <a:gdLst>
                <a:gd name="T0" fmla="*/ 0 w 4"/>
                <a:gd name="T1" fmla="*/ 3 h 3"/>
                <a:gd name="T2" fmla="*/ 1 w 4"/>
                <a:gd name="T3" fmla="*/ 3 h 3"/>
                <a:gd name="T4" fmla="*/ 0 w 4"/>
                <a:gd name="T5" fmla="*/ 3 h 3"/>
              </a:gdLst>
              <a:ahLst/>
              <a:cxnLst>
                <a:cxn ang="0">
                  <a:pos x="T0" y="T1"/>
                </a:cxn>
                <a:cxn ang="0">
                  <a:pos x="T2" y="T3"/>
                </a:cxn>
                <a:cxn ang="0">
                  <a:pos x="T4" y="T5"/>
                </a:cxn>
              </a:cxnLst>
              <a:rect l="0" t="0" r="r" b="b"/>
              <a:pathLst>
                <a:path w="4" h="3">
                  <a:moveTo>
                    <a:pt x="0" y="3"/>
                  </a:moveTo>
                  <a:cubicBezTo>
                    <a:pt x="1" y="3"/>
                    <a:pt x="1" y="3"/>
                    <a:pt x="1" y="3"/>
                  </a:cubicBezTo>
                  <a:cubicBezTo>
                    <a:pt x="4" y="0"/>
                    <a:pt x="3" y="0"/>
                    <a:pt x="0" y="3"/>
                  </a:cubicBezTo>
                </a:path>
              </a:pathLst>
            </a:custGeom>
            <a:solidFill>
              <a:srgbClr val="EAB86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0" name="íşḷîdê"/>
            <p:cNvSpPr/>
            <p:nvPr/>
          </p:nvSpPr>
          <p:spPr bwMode="auto">
            <a:xfrm>
              <a:off x="9045958" y="2881566"/>
              <a:ext cx="737293" cy="796457"/>
            </a:xfrm>
            <a:custGeom>
              <a:avLst/>
              <a:gdLst>
                <a:gd name="T0" fmla="*/ 163 w 369"/>
                <a:gd name="T1" fmla="*/ 0 h 399"/>
                <a:gd name="T2" fmla="*/ 226 w 369"/>
                <a:gd name="T3" fmla="*/ 280 h 399"/>
                <a:gd name="T4" fmla="*/ 77 w 369"/>
                <a:gd name="T5" fmla="*/ 283 h 399"/>
                <a:gd name="T6" fmla="*/ 0 w 369"/>
                <a:gd name="T7" fmla="*/ 308 h 399"/>
                <a:gd name="T8" fmla="*/ 282 w 369"/>
                <a:gd name="T9" fmla="*/ 399 h 399"/>
                <a:gd name="T10" fmla="*/ 356 w 369"/>
                <a:gd name="T11" fmla="*/ 249 h 399"/>
                <a:gd name="T12" fmla="*/ 325 w 369"/>
                <a:gd name="T13" fmla="*/ 44 h 399"/>
                <a:gd name="T14" fmla="*/ 317 w 369"/>
                <a:gd name="T15" fmla="*/ 21 h 399"/>
                <a:gd name="T16" fmla="*/ 163 w 369"/>
                <a:gd name="T17"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399">
                  <a:moveTo>
                    <a:pt x="163" y="0"/>
                  </a:moveTo>
                  <a:cubicBezTo>
                    <a:pt x="226" y="280"/>
                    <a:pt x="226" y="280"/>
                    <a:pt x="226" y="280"/>
                  </a:cubicBezTo>
                  <a:cubicBezTo>
                    <a:pt x="77" y="283"/>
                    <a:pt x="77" y="283"/>
                    <a:pt x="77" y="283"/>
                  </a:cubicBezTo>
                  <a:cubicBezTo>
                    <a:pt x="0" y="308"/>
                    <a:pt x="0" y="308"/>
                    <a:pt x="0" y="308"/>
                  </a:cubicBezTo>
                  <a:cubicBezTo>
                    <a:pt x="0" y="308"/>
                    <a:pt x="233" y="399"/>
                    <a:pt x="282" y="399"/>
                  </a:cubicBezTo>
                  <a:cubicBezTo>
                    <a:pt x="338" y="399"/>
                    <a:pt x="369" y="340"/>
                    <a:pt x="356" y="249"/>
                  </a:cubicBezTo>
                  <a:cubicBezTo>
                    <a:pt x="356" y="249"/>
                    <a:pt x="341" y="150"/>
                    <a:pt x="325" y="44"/>
                  </a:cubicBezTo>
                  <a:cubicBezTo>
                    <a:pt x="323" y="32"/>
                    <a:pt x="319" y="33"/>
                    <a:pt x="317" y="21"/>
                  </a:cubicBezTo>
                  <a:cubicBezTo>
                    <a:pt x="163" y="0"/>
                    <a:pt x="163" y="0"/>
                    <a:pt x="163" y="0"/>
                  </a:cubicBezTo>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1" name="ïsḻïḋê"/>
            <p:cNvSpPr/>
            <p:nvPr/>
          </p:nvSpPr>
          <p:spPr bwMode="auto">
            <a:xfrm>
              <a:off x="8458854" y="2012290"/>
              <a:ext cx="1242476" cy="1570158"/>
            </a:xfrm>
            <a:custGeom>
              <a:avLst/>
              <a:gdLst>
                <a:gd name="T0" fmla="*/ 100 w 621"/>
                <a:gd name="T1" fmla="*/ 342 h 788"/>
                <a:gd name="T2" fmla="*/ 130 w 621"/>
                <a:gd name="T3" fmla="*/ 314 h 788"/>
                <a:gd name="T4" fmla="*/ 142 w 621"/>
                <a:gd name="T5" fmla="*/ 363 h 788"/>
                <a:gd name="T6" fmla="*/ 122 w 621"/>
                <a:gd name="T7" fmla="*/ 661 h 788"/>
                <a:gd name="T8" fmla="*/ 401 w 621"/>
                <a:gd name="T9" fmla="*/ 712 h 788"/>
                <a:gd name="T10" fmla="*/ 421 w 621"/>
                <a:gd name="T11" fmla="*/ 299 h 788"/>
                <a:gd name="T12" fmla="*/ 475 w 621"/>
                <a:gd name="T13" fmla="*/ 522 h 788"/>
                <a:gd name="T14" fmla="*/ 544 w 621"/>
                <a:gd name="T15" fmla="*/ 463 h 788"/>
                <a:gd name="T16" fmla="*/ 618 w 621"/>
                <a:gd name="T17" fmla="*/ 479 h 788"/>
                <a:gd name="T18" fmla="*/ 554 w 621"/>
                <a:gd name="T19" fmla="*/ 191 h 788"/>
                <a:gd name="T20" fmla="*/ 414 w 621"/>
                <a:gd name="T21" fmla="*/ 67 h 788"/>
                <a:gd name="T22" fmla="*/ 129 w 621"/>
                <a:gd name="T23" fmla="*/ 71 h 788"/>
                <a:gd name="T24" fmla="*/ 30 w 621"/>
                <a:gd name="T25" fmla="*/ 207 h 788"/>
                <a:gd name="T26" fmla="*/ 21 w 621"/>
                <a:gd name="T27" fmla="*/ 289 h 788"/>
                <a:gd name="T28" fmla="*/ 100 w 621"/>
                <a:gd name="T29" fmla="*/ 34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1" h="788">
                  <a:moveTo>
                    <a:pt x="100" y="342"/>
                  </a:moveTo>
                  <a:cubicBezTo>
                    <a:pt x="130" y="314"/>
                    <a:pt x="130" y="314"/>
                    <a:pt x="130" y="314"/>
                  </a:cubicBezTo>
                  <a:cubicBezTo>
                    <a:pt x="142" y="363"/>
                    <a:pt x="142" y="363"/>
                    <a:pt x="142" y="363"/>
                  </a:cubicBezTo>
                  <a:cubicBezTo>
                    <a:pt x="122" y="661"/>
                    <a:pt x="122" y="661"/>
                    <a:pt x="122" y="661"/>
                  </a:cubicBezTo>
                  <a:cubicBezTo>
                    <a:pt x="122" y="661"/>
                    <a:pt x="316" y="788"/>
                    <a:pt x="401" y="712"/>
                  </a:cubicBezTo>
                  <a:cubicBezTo>
                    <a:pt x="461" y="659"/>
                    <a:pt x="413" y="287"/>
                    <a:pt x="421" y="299"/>
                  </a:cubicBezTo>
                  <a:cubicBezTo>
                    <a:pt x="421" y="299"/>
                    <a:pt x="483" y="560"/>
                    <a:pt x="475" y="522"/>
                  </a:cubicBezTo>
                  <a:cubicBezTo>
                    <a:pt x="469" y="498"/>
                    <a:pt x="499" y="473"/>
                    <a:pt x="544" y="463"/>
                  </a:cubicBezTo>
                  <a:cubicBezTo>
                    <a:pt x="589" y="452"/>
                    <a:pt x="615" y="459"/>
                    <a:pt x="618" y="479"/>
                  </a:cubicBezTo>
                  <a:cubicBezTo>
                    <a:pt x="621" y="499"/>
                    <a:pt x="568" y="220"/>
                    <a:pt x="554" y="191"/>
                  </a:cubicBezTo>
                  <a:cubicBezTo>
                    <a:pt x="528" y="139"/>
                    <a:pt x="509" y="116"/>
                    <a:pt x="414" y="67"/>
                  </a:cubicBezTo>
                  <a:cubicBezTo>
                    <a:pt x="325" y="22"/>
                    <a:pt x="194" y="0"/>
                    <a:pt x="129" y="71"/>
                  </a:cubicBezTo>
                  <a:cubicBezTo>
                    <a:pt x="30" y="207"/>
                    <a:pt x="30" y="207"/>
                    <a:pt x="30" y="207"/>
                  </a:cubicBezTo>
                  <a:cubicBezTo>
                    <a:pt x="30" y="207"/>
                    <a:pt x="0" y="241"/>
                    <a:pt x="21" y="289"/>
                  </a:cubicBezTo>
                  <a:cubicBezTo>
                    <a:pt x="40" y="335"/>
                    <a:pt x="100" y="342"/>
                    <a:pt x="100" y="342"/>
                  </a:cubicBezTo>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2" name="iṡḻiďe"/>
            <p:cNvSpPr/>
            <p:nvPr/>
          </p:nvSpPr>
          <p:spPr bwMode="auto">
            <a:xfrm>
              <a:off x="9692227" y="2958936"/>
              <a:ext cx="4551" cy="13654"/>
            </a:xfrm>
            <a:custGeom>
              <a:avLst/>
              <a:gdLst>
                <a:gd name="T0" fmla="*/ 1 w 1"/>
                <a:gd name="T1" fmla="*/ 5 h 7"/>
                <a:gd name="T2" fmla="*/ 0 w 1"/>
                <a:gd name="T3" fmla="*/ 0 h 7"/>
                <a:gd name="T4" fmla="*/ 1 w 1"/>
                <a:gd name="T5" fmla="*/ 5 h 7"/>
              </a:gdLst>
              <a:ahLst/>
              <a:cxnLst>
                <a:cxn ang="0">
                  <a:pos x="T0" y="T1"/>
                </a:cxn>
                <a:cxn ang="0">
                  <a:pos x="T2" y="T3"/>
                </a:cxn>
                <a:cxn ang="0">
                  <a:pos x="T4" y="T5"/>
                </a:cxn>
              </a:cxnLst>
              <a:rect l="0" t="0" r="r" b="b"/>
              <a:pathLst>
                <a:path w="1" h="7">
                  <a:moveTo>
                    <a:pt x="1" y="5"/>
                  </a:moveTo>
                  <a:cubicBezTo>
                    <a:pt x="1" y="3"/>
                    <a:pt x="0" y="2"/>
                    <a:pt x="0" y="0"/>
                  </a:cubicBezTo>
                  <a:cubicBezTo>
                    <a:pt x="1" y="5"/>
                    <a:pt x="1" y="7"/>
                    <a:pt x="1" y="5"/>
                  </a:cubicBezTo>
                </a:path>
              </a:pathLst>
            </a:custGeom>
            <a:solidFill>
              <a:srgbClr val="DEAE6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3" name="ï$ľïḋe"/>
            <p:cNvSpPr/>
            <p:nvPr/>
          </p:nvSpPr>
          <p:spPr bwMode="auto">
            <a:xfrm>
              <a:off x="9569345" y="2394589"/>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8E4D1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4" name="ïṧ1îďè"/>
            <p:cNvSpPr/>
            <p:nvPr/>
          </p:nvSpPr>
          <p:spPr bwMode="auto">
            <a:xfrm>
              <a:off x="9287171" y="2144274"/>
              <a:ext cx="0" cy="0"/>
            </a:xfrm>
            <a:custGeom>
              <a:avLst/>
              <a:gdLst>
                <a:gd name="T0" fmla="*/ 1 w 1"/>
                <a:gd name="T1" fmla="*/ 1 w 1"/>
                <a:gd name="T2" fmla="*/ 1 w 1"/>
                <a:gd name="T3" fmla="*/ 0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AE6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5" name="ïs1îḍê"/>
            <p:cNvSpPr/>
            <p:nvPr/>
          </p:nvSpPr>
          <p:spPr bwMode="auto">
            <a:xfrm>
              <a:off x="9601204" y="2927078"/>
              <a:ext cx="91024" cy="31858"/>
            </a:xfrm>
            <a:custGeom>
              <a:avLst/>
              <a:gdLst>
                <a:gd name="T0" fmla="*/ 46 w 46"/>
                <a:gd name="T1" fmla="*/ 16 h 16"/>
                <a:gd name="T2" fmla="*/ 1 w 46"/>
                <a:gd name="T3" fmla="*/ 1 h 16"/>
                <a:gd name="T4" fmla="*/ 0 w 46"/>
                <a:gd name="T5" fmla="*/ 1 h 16"/>
                <a:gd name="T6" fmla="*/ 0 w 46"/>
                <a:gd name="T7" fmla="*/ 0 h 16"/>
                <a:gd name="T8" fmla="*/ 9 w 46"/>
                <a:gd name="T9" fmla="*/ 0 h 16"/>
                <a:gd name="T10" fmla="*/ 46 w 46"/>
                <a:gd name="T11" fmla="*/ 16 h 16"/>
                <a:gd name="T12" fmla="*/ 46 w 46"/>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6" h="16">
                  <a:moveTo>
                    <a:pt x="46" y="16"/>
                  </a:moveTo>
                  <a:cubicBezTo>
                    <a:pt x="41" y="6"/>
                    <a:pt x="21" y="1"/>
                    <a:pt x="1" y="1"/>
                  </a:cubicBezTo>
                  <a:cubicBezTo>
                    <a:pt x="1" y="1"/>
                    <a:pt x="1" y="1"/>
                    <a:pt x="0" y="1"/>
                  </a:cubicBezTo>
                  <a:cubicBezTo>
                    <a:pt x="0" y="1"/>
                    <a:pt x="0" y="1"/>
                    <a:pt x="0" y="0"/>
                  </a:cubicBezTo>
                  <a:cubicBezTo>
                    <a:pt x="4" y="0"/>
                    <a:pt x="6" y="0"/>
                    <a:pt x="9" y="0"/>
                  </a:cubicBezTo>
                  <a:cubicBezTo>
                    <a:pt x="29" y="0"/>
                    <a:pt x="41" y="6"/>
                    <a:pt x="46" y="16"/>
                  </a:cubicBezTo>
                  <a:cubicBezTo>
                    <a:pt x="46" y="16"/>
                    <a:pt x="46" y="16"/>
                    <a:pt x="46" y="16"/>
                  </a:cubicBezTo>
                </a:path>
              </a:pathLst>
            </a:custGeom>
            <a:solidFill>
              <a:srgbClr val="D181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6" name="iślíďè"/>
            <p:cNvSpPr/>
            <p:nvPr/>
          </p:nvSpPr>
          <p:spPr bwMode="auto">
            <a:xfrm>
              <a:off x="9173391" y="2098763"/>
              <a:ext cx="518836" cy="860174"/>
            </a:xfrm>
            <a:custGeom>
              <a:avLst/>
              <a:gdLst>
                <a:gd name="T0" fmla="*/ 260 w 260"/>
                <a:gd name="T1" fmla="*/ 430 h 430"/>
                <a:gd name="T2" fmla="*/ 223 w 260"/>
                <a:gd name="T3" fmla="*/ 414 h 430"/>
                <a:gd name="T4" fmla="*/ 214 w 260"/>
                <a:gd name="T5" fmla="*/ 414 h 430"/>
                <a:gd name="T6" fmla="*/ 143 w 260"/>
                <a:gd name="T7" fmla="*/ 132 h 430"/>
                <a:gd name="T8" fmla="*/ 58 w 260"/>
                <a:gd name="T9" fmla="*/ 63 h 430"/>
                <a:gd name="T10" fmla="*/ 6 w 260"/>
                <a:gd name="T11" fmla="*/ 51 h 430"/>
                <a:gd name="T12" fmla="*/ 0 w 260"/>
                <a:gd name="T13" fmla="*/ 0 h 430"/>
                <a:gd name="T14" fmla="*/ 56 w 260"/>
                <a:gd name="T15" fmla="*/ 23 h 430"/>
                <a:gd name="T16" fmla="*/ 56 w 260"/>
                <a:gd name="T17" fmla="*/ 23 h 430"/>
                <a:gd name="T18" fmla="*/ 56 w 260"/>
                <a:gd name="T19" fmla="*/ 23 h 430"/>
                <a:gd name="T20" fmla="*/ 56 w 260"/>
                <a:gd name="T21" fmla="*/ 23 h 430"/>
                <a:gd name="T22" fmla="*/ 57 w 260"/>
                <a:gd name="T23" fmla="*/ 23 h 430"/>
                <a:gd name="T24" fmla="*/ 57 w 260"/>
                <a:gd name="T25" fmla="*/ 23 h 430"/>
                <a:gd name="T26" fmla="*/ 57 w 260"/>
                <a:gd name="T27" fmla="*/ 23 h 430"/>
                <a:gd name="T28" fmla="*/ 197 w 260"/>
                <a:gd name="T29" fmla="*/ 147 h 430"/>
                <a:gd name="T30" fmla="*/ 197 w 260"/>
                <a:gd name="T31" fmla="*/ 147 h 430"/>
                <a:gd name="T32" fmla="*/ 197 w 260"/>
                <a:gd name="T33" fmla="*/ 147 h 430"/>
                <a:gd name="T34" fmla="*/ 197 w 260"/>
                <a:gd name="T35" fmla="*/ 147 h 430"/>
                <a:gd name="T36" fmla="*/ 197 w 260"/>
                <a:gd name="T37" fmla="*/ 147 h 430"/>
                <a:gd name="T38" fmla="*/ 197 w 260"/>
                <a:gd name="T39" fmla="*/ 147 h 430"/>
                <a:gd name="T40" fmla="*/ 197 w 260"/>
                <a:gd name="T41" fmla="*/ 147 h 430"/>
                <a:gd name="T42" fmla="*/ 197 w 260"/>
                <a:gd name="T43" fmla="*/ 147 h 430"/>
                <a:gd name="T44" fmla="*/ 197 w 260"/>
                <a:gd name="T45" fmla="*/ 147 h 430"/>
                <a:gd name="T46" fmla="*/ 197 w 260"/>
                <a:gd name="T47" fmla="*/ 147 h 430"/>
                <a:gd name="T48" fmla="*/ 197 w 260"/>
                <a:gd name="T49" fmla="*/ 147 h 430"/>
                <a:gd name="T50" fmla="*/ 197 w 260"/>
                <a:gd name="T51" fmla="*/ 147 h 430"/>
                <a:gd name="T52" fmla="*/ 197 w 260"/>
                <a:gd name="T53" fmla="*/ 147 h 430"/>
                <a:gd name="T54" fmla="*/ 197 w 260"/>
                <a:gd name="T55" fmla="*/ 147 h 430"/>
                <a:gd name="T56" fmla="*/ 197 w 260"/>
                <a:gd name="T57" fmla="*/ 147 h 430"/>
                <a:gd name="T58" fmla="*/ 260 w 260"/>
                <a:gd name="T59"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0" h="430">
                  <a:moveTo>
                    <a:pt x="260" y="430"/>
                  </a:moveTo>
                  <a:cubicBezTo>
                    <a:pt x="255" y="420"/>
                    <a:pt x="243" y="414"/>
                    <a:pt x="223" y="414"/>
                  </a:cubicBezTo>
                  <a:cubicBezTo>
                    <a:pt x="220" y="414"/>
                    <a:pt x="218" y="414"/>
                    <a:pt x="214" y="414"/>
                  </a:cubicBezTo>
                  <a:cubicBezTo>
                    <a:pt x="188" y="277"/>
                    <a:pt x="168" y="162"/>
                    <a:pt x="143" y="132"/>
                  </a:cubicBezTo>
                  <a:cubicBezTo>
                    <a:pt x="110" y="90"/>
                    <a:pt x="60" y="63"/>
                    <a:pt x="58" y="63"/>
                  </a:cubicBezTo>
                  <a:cubicBezTo>
                    <a:pt x="56" y="63"/>
                    <a:pt x="6" y="51"/>
                    <a:pt x="6" y="51"/>
                  </a:cubicBezTo>
                  <a:cubicBezTo>
                    <a:pt x="0" y="0"/>
                    <a:pt x="0" y="0"/>
                    <a:pt x="0" y="0"/>
                  </a:cubicBezTo>
                  <a:cubicBezTo>
                    <a:pt x="20" y="6"/>
                    <a:pt x="39" y="14"/>
                    <a:pt x="56" y="23"/>
                  </a:cubicBezTo>
                  <a:cubicBezTo>
                    <a:pt x="56" y="23"/>
                    <a:pt x="56" y="23"/>
                    <a:pt x="56" y="23"/>
                  </a:cubicBezTo>
                  <a:cubicBezTo>
                    <a:pt x="56" y="23"/>
                    <a:pt x="56" y="23"/>
                    <a:pt x="56" y="23"/>
                  </a:cubicBezTo>
                  <a:cubicBezTo>
                    <a:pt x="56" y="23"/>
                    <a:pt x="56" y="23"/>
                    <a:pt x="56" y="23"/>
                  </a:cubicBezTo>
                  <a:cubicBezTo>
                    <a:pt x="56" y="23"/>
                    <a:pt x="57" y="23"/>
                    <a:pt x="57" y="23"/>
                  </a:cubicBezTo>
                  <a:cubicBezTo>
                    <a:pt x="57" y="23"/>
                    <a:pt x="57" y="23"/>
                    <a:pt x="57" y="23"/>
                  </a:cubicBezTo>
                  <a:cubicBezTo>
                    <a:pt x="57" y="23"/>
                    <a:pt x="57" y="23"/>
                    <a:pt x="57" y="23"/>
                  </a:cubicBezTo>
                  <a:cubicBezTo>
                    <a:pt x="152" y="72"/>
                    <a:pt x="171" y="95"/>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209" y="174"/>
                    <a:pt x="251" y="392"/>
                    <a:pt x="260" y="430"/>
                  </a:cubicBezTo>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7" name="iṩlîḋê"/>
            <p:cNvSpPr/>
            <p:nvPr/>
          </p:nvSpPr>
          <p:spPr bwMode="auto">
            <a:xfrm>
              <a:off x="8854808" y="2066904"/>
              <a:ext cx="464222" cy="386851"/>
            </a:xfrm>
            <a:custGeom>
              <a:avLst/>
              <a:gdLst>
                <a:gd name="T0" fmla="*/ 69 w 232"/>
                <a:gd name="T1" fmla="*/ 178 h 193"/>
                <a:gd name="T2" fmla="*/ 42 w 232"/>
                <a:gd name="T3" fmla="*/ 38 h 193"/>
                <a:gd name="T4" fmla="*/ 89 w 232"/>
                <a:gd name="T5" fmla="*/ 0 h 193"/>
                <a:gd name="T6" fmla="*/ 203 w 232"/>
                <a:gd name="T7" fmla="*/ 31 h 193"/>
                <a:gd name="T8" fmla="*/ 203 w 232"/>
                <a:gd name="T9" fmla="*/ 31 h 193"/>
                <a:gd name="T10" fmla="*/ 196 w 232"/>
                <a:gd name="T11" fmla="*/ 101 h 193"/>
                <a:gd name="T12" fmla="*/ 69 w 232"/>
                <a:gd name="T13" fmla="*/ 178 h 193"/>
              </a:gdLst>
              <a:ahLst/>
              <a:cxnLst>
                <a:cxn ang="0">
                  <a:pos x="T0" y="T1"/>
                </a:cxn>
                <a:cxn ang="0">
                  <a:pos x="T2" y="T3"/>
                </a:cxn>
                <a:cxn ang="0">
                  <a:pos x="T4" y="T5"/>
                </a:cxn>
                <a:cxn ang="0">
                  <a:pos x="T6" y="T7"/>
                </a:cxn>
                <a:cxn ang="0">
                  <a:pos x="T8" y="T9"/>
                </a:cxn>
                <a:cxn ang="0">
                  <a:pos x="T10" y="T11"/>
                </a:cxn>
                <a:cxn ang="0">
                  <a:pos x="T12" y="T13"/>
                </a:cxn>
              </a:cxnLst>
              <a:rect l="0" t="0" r="r" b="b"/>
              <a:pathLst>
                <a:path w="232" h="193">
                  <a:moveTo>
                    <a:pt x="69" y="178"/>
                  </a:moveTo>
                  <a:cubicBezTo>
                    <a:pt x="0" y="158"/>
                    <a:pt x="25" y="81"/>
                    <a:pt x="42" y="38"/>
                  </a:cubicBezTo>
                  <a:cubicBezTo>
                    <a:pt x="51" y="16"/>
                    <a:pt x="89" y="0"/>
                    <a:pt x="89" y="0"/>
                  </a:cubicBezTo>
                  <a:cubicBezTo>
                    <a:pt x="149" y="2"/>
                    <a:pt x="147" y="2"/>
                    <a:pt x="203" y="31"/>
                  </a:cubicBezTo>
                  <a:cubicBezTo>
                    <a:pt x="224" y="42"/>
                    <a:pt x="189" y="22"/>
                    <a:pt x="203" y="31"/>
                  </a:cubicBezTo>
                  <a:cubicBezTo>
                    <a:pt x="203" y="31"/>
                    <a:pt x="232" y="56"/>
                    <a:pt x="196" y="101"/>
                  </a:cubicBezTo>
                  <a:cubicBezTo>
                    <a:pt x="165" y="141"/>
                    <a:pt x="122" y="193"/>
                    <a:pt x="69" y="178"/>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8" name="íŝḻîḓe"/>
            <p:cNvSpPr/>
            <p:nvPr/>
          </p:nvSpPr>
          <p:spPr bwMode="auto">
            <a:xfrm>
              <a:off x="8913973" y="1930369"/>
              <a:ext cx="345891" cy="282173"/>
            </a:xfrm>
            <a:custGeom>
              <a:avLst/>
              <a:gdLst>
                <a:gd name="T0" fmla="*/ 23 w 174"/>
                <a:gd name="T1" fmla="*/ 0 h 140"/>
                <a:gd name="T2" fmla="*/ 4 w 174"/>
                <a:gd name="T3" fmla="*/ 15 h 140"/>
                <a:gd name="T4" fmla="*/ 0 w 174"/>
                <a:gd name="T5" fmla="*/ 73 h 140"/>
                <a:gd name="T6" fmla="*/ 174 w 174"/>
                <a:gd name="T7" fmla="*/ 100 h 140"/>
                <a:gd name="T8" fmla="*/ 167 w 174"/>
                <a:gd name="T9" fmla="*/ 3 h 140"/>
                <a:gd name="T10" fmla="*/ 159 w 174"/>
                <a:gd name="T11" fmla="*/ 0 h 140"/>
                <a:gd name="T12" fmla="*/ 23 w 174"/>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174" h="140">
                  <a:moveTo>
                    <a:pt x="23" y="0"/>
                  </a:moveTo>
                  <a:cubicBezTo>
                    <a:pt x="17" y="5"/>
                    <a:pt x="10" y="10"/>
                    <a:pt x="4" y="15"/>
                  </a:cubicBezTo>
                  <a:cubicBezTo>
                    <a:pt x="0" y="73"/>
                    <a:pt x="0" y="73"/>
                    <a:pt x="0" y="73"/>
                  </a:cubicBezTo>
                  <a:cubicBezTo>
                    <a:pt x="19" y="93"/>
                    <a:pt x="82" y="140"/>
                    <a:pt x="174" y="100"/>
                  </a:cubicBezTo>
                  <a:cubicBezTo>
                    <a:pt x="167" y="3"/>
                    <a:pt x="167" y="3"/>
                    <a:pt x="167" y="3"/>
                  </a:cubicBezTo>
                  <a:cubicBezTo>
                    <a:pt x="164" y="2"/>
                    <a:pt x="161" y="1"/>
                    <a:pt x="159" y="0"/>
                  </a:cubicBezTo>
                  <a:cubicBezTo>
                    <a:pt x="23" y="0"/>
                    <a:pt x="23" y="0"/>
                    <a:pt x="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9" name="îṥḷîḓè"/>
            <p:cNvSpPr/>
            <p:nvPr/>
          </p:nvSpPr>
          <p:spPr bwMode="auto">
            <a:xfrm>
              <a:off x="8404239" y="3309377"/>
              <a:ext cx="4551" cy="4551"/>
            </a:xfrm>
            <a:custGeom>
              <a:avLst/>
              <a:gdLst>
                <a:gd name="T0" fmla="*/ 1 w 1"/>
                <a:gd name="T1" fmla="*/ 2 h 2"/>
                <a:gd name="T2" fmla="*/ 0 w 1"/>
                <a:gd name="T3" fmla="*/ 2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2"/>
                    <a:pt x="0" y="2"/>
                    <a:pt x="0" y="2"/>
                  </a:cubicBezTo>
                  <a:cubicBezTo>
                    <a:pt x="0" y="1"/>
                    <a:pt x="0" y="1"/>
                    <a:pt x="0" y="0"/>
                  </a:cubicBezTo>
                  <a:cubicBezTo>
                    <a:pt x="0" y="1"/>
                    <a:pt x="0" y="1"/>
                    <a:pt x="1" y="1"/>
                  </a:cubicBezTo>
                  <a:cubicBezTo>
                    <a:pt x="1" y="1"/>
                    <a:pt x="1" y="2"/>
                    <a:pt x="1" y="2"/>
                  </a:cubicBezTo>
                </a:path>
              </a:pathLst>
            </a:custGeom>
            <a:solidFill>
              <a:srgbClr val="B4652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0" name="ïṡlîde"/>
            <p:cNvSpPr/>
            <p:nvPr/>
          </p:nvSpPr>
          <p:spPr bwMode="auto">
            <a:xfrm>
              <a:off x="8381483" y="3313929"/>
              <a:ext cx="68268" cy="81921"/>
            </a:xfrm>
            <a:custGeom>
              <a:avLst/>
              <a:gdLst>
                <a:gd name="T0" fmla="*/ 16 w 34"/>
                <a:gd name="T1" fmla="*/ 41 h 41"/>
                <a:gd name="T2" fmla="*/ 16 w 34"/>
                <a:gd name="T3" fmla="*/ 41 h 41"/>
                <a:gd name="T4" fmla="*/ 16 w 34"/>
                <a:gd name="T5" fmla="*/ 41 h 41"/>
                <a:gd name="T6" fmla="*/ 18 w 34"/>
                <a:gd name="T7" fmla="*/ 31 h 41"/>
                <a:gd name="T8" fmla="*/ 21 w 34"/>
                <a:gd name="T9" fmla="*/ 35 h 41"/>
                <a:gd name="T10" fmla="*/ 31 w 34"/>
                <a:gd name="T11" fmla="*/ 39 h 41"/>
                <a:gd name="T12" fmla="*/ 34 w 34"/>
                <a:gd name="T13" fmla="*/ 38 h 41"/>
                <a:gd name="T14" fmla="*/ 31 w 34"/>
                <a:gd name="T15" fmla="*/ 39 h 41"/>
                <a:gd name="T16" fmla="*/ 21 w 34"/>
                <a:gd name="T17" fmla="*/ 35 h 41"/>
                <a:gd name="T18" fmla="*/ 18 w 34"/>
                <a:gd name="T19" fmla="*/ 31 h 41"/>
                <a:gd name="T20" fmla="*/ 16 w 34"/>
                <a:gd name="T21" fmla="*/ 41 h 41"/>
                <a:gd name="T22" fmla="*/ 16 w 34"/>
                <a:gd name="T23" fmla="*/ 41 h 41"/>
                <a:gd name="T24" fmla="*/ 13 w 34"/>
                <a:gd name="T25" fmla="*/ 14 h 41"/>
                <a:gd name="T26" fmla="*/ 13 w 34"/>
                <a:gd name="T27" fmla="*/ 14 h 41"/>
                <a:gd name="T28" fmla="*/ 13 w 34"/>
                <a:gd name="T29" fmla="*/ 1 h 41"/>
                <a:gd name="T30" fmla="*/ 13 w 34"/>
                <a:gd name="T31" fmla="*/ 0 h 41"/>
                <a:gd name="T32" fmla="*/ 14 w 34"/>
                <a:gd name="T33" fmla="*/ 0 h 41"/>
                <a:gd name="T34" fmla="*/ 14 w 34"/>
                <a:gd name="T35" fmla="*/ 1 h 41"/>
                <a:gd name="T36" fmla="*/ 13 w 34"/>
                <a:gd name="T37" fmla="*/ 14 h 41"/>
                <a:gd name="T38" fmla="*/ 4 w 34"/>
                <a:gd name="T39" fmla="*/ 10 h 41"/>
                <a:gd name="T40" fmla="*/ 0 w 34"/>
                <a:gd name="T41" fmla="*/ 8 h 41"/>
                <a:gd name="T42" fmla="*/ 4 w 34"/>
                <a:gd name="T43"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1">
                  <a:moveTo>
                    <a:pt x="16" y="41"/>
                  </a:moveTo>
                  <a:cubicBezTo>
                    <a:pt x="16" y="41"/>
                    <a:pt x="16" y="41"/>
                    <a:pt x="16" y="41"/>
                  </a:cubicBezTo>
                  <a:cubicBezTo>
                    <a:pt x="16" y="41"/>
                    <a:pt x="16" y="41"/>
                    <a:pt x="16" y="41"/>
                  </a:cubicBezTo>
                  <a:cubicBezTo>
                    <a:pt x="16" y="41"/>
                    <a:pt x="17" y="36"/>
                    <a:pt x="18" y="31"/>
                  </a:cubicBezTo>
                  <a:cubicBezTo>
                    <a:pt x="19" y="33"/>
                    <a:pt x="20" y="34"/>
                    <a:pt x="21" y="35"/>
                  </a:cubicBezTo>
                  <a:cubicBezTo>
                    <a:pt x="25" y="38"/>
                    <a:pt x="28" y="39"/>
                    <a:pt x="31" y="39"/>
                  </a:cubicBezTo>
                  <a:cubicBezTo>
                    <a:pt x="32" y="39"/>
                    <a:pt x="33" y="38"/>
                    <a:pt x="34" y="38"/>
                  </a:cubicBezTo>
                  <a:cubicBezTo>
                    <a:pt x="34" y="38"/>
                    <a:pt x="33" y="39"/>
                    <a:pt x="31" y="39"/>
                  </a:cubicBezTo>
                  <a:cubicBezTo>
                    <a:pt x="29" y="39"/>
                    <a:pt x="25" y="38"/>
                    <a:pt x="21" y="35"/>
                  </a:cubicBezTo>
                  <a:cubicBezTo>
                    <a:pt x="20" y="34"/>
                    <a:pt x="19" y="33"/>
                    <a:pt x="18" y="31"/>
                  </a:cubicBezTo>
                  <a:cubicBezTo>
                    <a:pt x="17" y="36"/>
                    <a:pt x="16" y="41"/>
                    <a:pt x="16" y="41"/>
                  </a:cubicBezTo>
                  <a:cubicBezTo>
                    <a:pt x="16" y="41"/>
                    <a:pt x="16" y="41"/>
                    <a:pt x="16" y="41"/>
                  </a:cubicBezTo>
                  <a:moveTo>
                    <a:pt x="13" y="14"/>
                  </a:moveTo>
                  <a:cubicBezTo>
                    <a:pt x="13" y="14"/>
                    <a:pt x="13" y="14"/>
                    <a:pt x="13" y="14"/>
                  </a:cubicBezTo>
                  <a:cubicBezTo>
                    <a:pt x="12" y="9"/>
                    <a:pt x="13" y="5"/>
                    <a:pt x="13" y="1"/>
                  </a:cubicBezTo>
                  <a:cubicBezTo>
                    <a:pt x="13" y="1"/>
                    <a:pt x="13" y="0"/>
                    <a:pt x="13" y="0"/>
                  </a:cubicBezTo>
                  <a:cubicBezTo>
                    <a:pt x="14" y="0"/>
                    <a:pt x="14" y="0"/>
                    <a:pt x="14" y="0"/>
                  </a:cubicBezTo>
                  <a:cubicBezTo>
                    <a:pt x="14" y="0"/>
                    <a:pt x="14" y="1"/>
                    <a:pt x="14" y="1"/>
                  </a:cubicBezTo>
                  <a:cubicBezTo>
                    <a:pt x="14" y="5"/>
                    <a:pt x="12" y="9"/>
                    <a:pt x="13" y="14"/>
                  </a:cubicBezTo>
                  <a:moveTo>
                    <a:pt x="4" y="10"/>
                  </a:moveTo>
                  <a:cubicBezTo>
                    <a:pt x="3" y="10"/>
                    <a:pt x="2" y="9"/>
                    <a:pt x="0" y="8"/>
                  </a:cubicBezTo>
                  <a:cubicBezTo>
                    <a:pt x="2" y="9"/>
                    <a:pt x="3" y="10"/>
                    <a:pt x="4" y="10"/>
                  </a:cubicBezTo>
                </a:path>
              </a:pathLst>
            </a:custGeom>
            <a:solidFill>
              <a:srgbClr val="CAB5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1" name="ïṥḻiďé"/>
            <p:cNvSpPr/>
            <p:nvPr/>
          </p:nvSpPr>
          <p:spPr bwMode="auto">
            <a:xfrm>
              <a:off x="8272255" y="3286621"/>
              <a:ext cx="177497" cy="109228"/>
            </a:xfrm>
            <a:custGeom>
              <a:avLst/>
              <a:gdLst>
                <a:gd name="T0" fmla="*/ 70 w 90"/>
                <a:gd name="T1" fmla="*/ 55 h 55"/>
                <a:gd name="T2" fmla="*/ 73 w 90"/>
                <a:gd name="T3" fmla="*/ 40 h 55"/>
                <a:gd name="T4" fmla="*/ 27 w 90"/>
                <a:gd name="T5" fmla="*/ 1 h 55"/>
                <a:gd name="T6" fmla="*/ 33 w 90"/>
                <a:gd name="T7" fmla="*/ 0 h 55"/>
                <a:gd name="T8" fmla="*/ 54 w 90"/>
                <a:gd name="T9" fmla="*/ 22 h 55"/>
                <a:gd name="T10" fmla="*/ 58 w 90"/>
                <a:gd name="T11" fmla="*/ 24 h 55"/>
                <a:gd name="T12" fmla="*/ 58 w 90"/>
                <a:gd name="T13" fmla="*/ 25 h 55"/>
                <a:gd name="T14" fmla="*/ 67 w 90"/>
                <a:gd name="T15" fmla="*/ 28 h 55"/>
                <a:gd name="T16" fmla="*/ 67 w 90"/>
                <a:gd name="T17" fmla="*/ 28 h 55"/>
                <a:gd name="T18" fmla="*/ 67 w 90"/>
                <a:gd name="T19" fmla="*/ 28 h 55"/>
                <a:gd name="T20" fmla="*/ 68 w 90"/>
                <a:gd name="T21" fmla="*/ 15 h 55"/>
                <a:gd name="T22" fmla="*/ 68 w 90"/>
                <a:gd name="T23" fmla="*/ 14 h 55"/>
                <a:gd name="T24" fmla="*/ 68 w 90"/>
                <a:gd name="T25" fmla="*/ 14 h 55"/>
                <a:gd name="T26" fmla="*/ 68 w 90"/>
                <a:gd name="T27" fmla="*/ 13 h 55"/>
                <a:gd name="T28" fmla="*/ 77 w 90"/>
                <a:gd name="T29" fmla="*/ 19 h 55"/>
                <a:gd name="T30" fmla="*/ 90 w 90"/>
                <a:gd name="T31" fmla="*/ 49 h 55"/>
                <a:gd name="T32" fmla="*/ 88 w 90"/>
                <a:gd name="T33" fmla="*/ 52 h 55"/>
                <a:gd name="T34" fmla="*/ 88 w 90"/>
                <a:gd name="T35" fmla="*/ 52 h 55"/>
                <a:gd name="T36" fmla="*/ 85 w 90"/>
                <a:gd name="T37" fmla="*/ 53 h 55"/>
                <a:gd name="T38" fmla="*/ 75 w 90"/>
                <a:gd name="T39" fmla="*/ 49 h 55"/>
                <a:gd name="T40" fmla="*/ 72 w 90"/>
                <a:gd name="T41" fmla="*/ 45 h 55"/>
                <a:gd name="T42" fmla="*/ 70 w 90"/>
                <a:gd name="T43" fmla="*/ 55 h 55"/>
                <a:gd name="T44" fmla="*/ 15 w 90"/>
                <a:gd name="T45" fmla="*/ 15 h 55"/>
                <a:gd name="T46" fmla="*/ 3 w 90"/>
                <a:gd name="T47" fmla="*/ 12 h 55"/>
                <a:gd name="T48" fmla="*/ 3 w 90"/>
                <a:gd name="T49" fmla="*/ 12 h 55"/>
                <a:gd name="T50" fmla="*/ 0 w 90"/>
                <a:gd name="T51" fmla="*/ 2 h 55"/>
                <a:gd name="T52" fmla="*/ 25 w 90"/>
                <a:gd name="T53" fmla="*/ 1 h 55"/>
                <a:gd name="T54" fmla="*/ 15 w 90"/>
                <a:gd name="T55"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55">
                  <a:moveTo>
                    <a:pt x="70" y="55"/>
                  </a:moveTo>
                  <a:cubicBezTo>
                    <a:pt x="70" y="55"/>
                    <a:pt x="72" y="47"/>
                    <a:pt x="73" y="40"/>
                  </a:cubicBezTo>
                  <a:cubicBezTo>
                    <a:pt x="62" y="30"/>
                    <a:pt x="34" y="4"/>
                    <a:pt x="27" y="1"/>
                  </a:cubicBezTo>
                  <a:cubicBezTo>
                    <a:pt x="30" y="1"/>
                    <a:pt x="32" y="0"/>
                    <a:pt x="33" y="0"/>
                  </a:cubicBezTo>
                  <a:cubicBezTo>
                    <a:pt x="33" y="3"/>
                    <a:pt x="46" y="16"/>
                    <a:pt x="54" y="22"/>
                  </a:cubicBezTo>
                  <a:cubicBezTo>
                    <a:pt x="56" y="23"/>
                    <a:pt x="57" y="24"/>
                    <a:pt x="58" y="24"/>
                  </a:cubicBezTo>
                  <a:cubicBezTo>
                    <a:pt x="58" y="25"/>
                    <a:pt x="58" y="25"/>
                    <a:pt x="58" y="25"/>
                  </a:cubicBezTo>
                  <a:cubicBezTo>
                    <a:pt x="62" y="26"/>
                    <a:pt x="65" y="27"/>
                    <a:pt x="67" y="28"/>
                  </a:cubicBezTo>
                  <a:cubicBezTo>
                    <a:pt x="67" y="28"/>
                    <a:pt x="67" y="28"/>
                    <a:pt x="67" y="28"/>
                  </a:cubicBezTo>
                  <a:cubicBezTo>
                    <a:pt x="67" y="28"/>
                    <a:pt x="67" y="28"/>
                    <a:pt x="67" y="28"/>
                  </a:cubicBezTo>
                  <a:cubicBezTo>
                    <a:pt x="66" y="23"/>
                    <a:pt x="68" y="19"/>
                    <a:pt x="68" y="15"/>
                  </a:cubicBezTo>
                  <a:cubicBezTo>
                    <a:pt x="68" y="15"/>
                    <a:pt x="68" y="14"/>
                    <a:pt x="68" y="14"/>
                  </a:cubicBezTo>
                  <a:cubicBezTo>
                    <a:pt x="68" y="14"/>
                    <a:pt x="68" y="14"/>
                    <a:pt x="68" y="14"/>
                  </a:cubicBezTo>
                  <a:cubicBezTo>
                    <a:pt x="68" y="14"/>
                    <a:pt x="68" y="13"/>
                    <a:pt x="68" y="13"/>
                  </a:cubicBezTo>
                  <a:cubicBezTo>
                    <a:pt x="72" y="15"/>
                    <a:pt x="75" y="17"/>
                    <a:pt x="77" y="19"/>
                  </a:cubicBezTo>
                  <a:cubicBezTo>
                    <a:pt x="84" y="25"/>
                    <a:pt x="90" y="40"/>
                    <a:pt x="90" y="49"/>
                  </a:cubicBezTo>
                  <a:cubicBezTo>
                    <a:pt x="88" y="52"/>
                    <a:pt x="88" y="52"/>
                    <a:pt x="88" y="52"/>
                  </a:cubicBezTo>
                  <a:cubicBezTo>
                    <a:pt x="88" y="52"/>
                    <a:pt x="88" y="52"/>
                    <a:pt x="88" y="52"/>
                  </a:cubicBezTo>
                  <a:cubicBezTo>
                    <a:pt x="87" y="52"/>
                    <a:pt x="86" y="53"/>
                    <a:pt x="85" y="53"/>
                  </a:cubicBezTo>
                  <a:cubicBezTo>
                    <a:pt x="82" y="53"/>
                    <a:pt x="79" y="52"/>
                    <a:pt x="75" y="49"/>
                  </a:cubicBezTo>
                  <a:cubicBezTo>
                    <a:pt x="74" y="48"/>
                    <a:pt x="73" y="47"/>
                    <a:pt x="72" y="45"/>
                  </a:cubicBezTo>
                  <a:cubicBezTo>
                    <a:pt x="71" y="50"/>
                    <a:pt x="70" y="55"/>
                    <a:pt x="70" y="55"/>
                  </a:cubicBezTo>
                  <a:moveTo>
                    <a:pt x="15" y="15"/>
                  </a:moveTo>
                  <a:cubicBezTo>
                    <a:pt x="7" y="14"/>
                    <a:pt x="6" y="12"/>
                    <a:pt x="3" y="12"/>
                  </a:cubicBezTo>
                  <a:cubicBezTo>
                    <a:pt x="3" y="12"/>
                    <a:pt x="3" y="12"/>
                    <a:pt x="3" y="12"/>
                  </a:cubicBezTo>
                  <a:cubicBezTo>
                    <a:pt x="1" y="6"/>
                    <a:pt x="0" y="2"/>
                    <a:pt x="0" y="2"/>
                  </a:cubicBezTo>
                  <a:cubicBezTo>
                    <a:pt x="0" y="2"/>
                    <a:pt x="15" y="1"/>
                    <a:pt x="25" y="1"/>
                  </a:cubicBezTo>
                  <a:cubicBezTo>
                    <a:pt x="21" y="3"/>
                    <a:pt x="15" y="15"/>
                    <a:pt x="15" y="15"/>
                  </a:cubicBezTo>
                </a:path>
              </a:pathLst>
            </a:custGeom>
            <a:solidFill>
              <a:srgbClr val="E5AB5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2" name="ïṡliḓê"/>
            <p:cNvSpPr/>
            <p:nvPr/>
          </p:nvSpPr>
          <p:spPr bwMode="auto">
            <a:xfrm>
              <a:off x="8276806" y="3291173"/>
              <a:ext cx="141087" cy="109228"/>
            </a:xfrm>
            <a:custGeom>
              <a:avLst/>
              <a:gdLst>
                <a:gd name="T0" fmla="*/ 67 w 70"/>
                <a:gd name="T1" fmla="*/ 55 h 55"/>
                <a:gd name="T2" fmla="*/ 65 w 70"/>
                <a:gd name="T3" fmla="*/ 54 h 55"/>
                <a:gd name="T4" fmla="*/ 50 w 70"/>
                <a:gd name="T5" fmla="*/ 40 h 55"/>
                <a:gd name="T6" fmla="*/ 10 w 70"/>
                <a:gd name="T7" fmla="*/ 31 h 55"/>
                <a:gd name="T8" fmla="*/ 0 w 70"/>
                <a:gd name="T9" fmla="*/ 11 h 55"/>
                <a:gd name="T10" fmla="*/ 0 w 70"/>
                <a:gd name="T11" fmla="*/ 11 h 55"/>
                <a:gd name="T12" fmla="*/ 12 w 70"/>
                <a:gd name="T13" fmla="*/ 14 h 55"/>
                <a:gd name="T14" fmla="*/ 22 w 70"/>
                <a:gd name="T15" fmla="*/ 0 h 55"/>
                <a:gd name="T16" fmla="*/ 24 w 70"/>
                <a:gd name="T17" fmla="*/ 0 h 55"/>
                <a:gd name="T18" fmla="*/ 70 w 70"/>
                <a:gd name="T19" fmla="*/ 39 h 55"/>
                <a:gd name="T20" fmla="*/ 67 w 70"/>
                <a:gd name="T21" fmla="*/ 54 h 55"/>
                <a:gd name="T22" fmla="*/ 67 w 70"/>
                <a:gd name="T23" fmla="*/ 54 h 55"/>
                <a:gd name="T24" fmla="*/ 67 w 70"/>
                <a:gd name="T25" fmla="*/ 54 h 55"/>
                <a:gd name="T26" fmla="*/ 67 w 70"/>
                <a:gd name="T2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5">
                  <a:moveTo>
                    <a:pt x="67" y="55"/>
                  </a:moveTo>
                  <a:cubicBezTo>
                    <a:pt x="66" y="55"/>
                    <a:pt x="66" y="54"/>
                    <a:pt x="65" y="54"/>
                  </a:cubicBezTo>
                  <a:cubicBezTo>
                    <a:pt x="55" y="48"/>
                    <a:pt x="53" y="42"/>
                    <a:pt x="50" y="40"/>
                  </a:cubicBezTo>
                  <a:cubicBezTo>
                    <a:pt x="46" y="38"/>
                    <a:pt x="15" y="38"/>
                    <a:pt x="10" y="31"/>
                  </a:cubicBezTo>
                  <a:cubicBezTo>
                    <a:pt x="8" y="28"/>
                    <a:pt x="3" y="18"/>
                    <a:pt x="0" y="11"/>
                  </a:cubicBezTo>
                  <a:cubicBezTo>
                    <a:pt x="0" y="11"/>
                    <a:pt x="0" y="11"/>
                    <a:pt x="0" y="11"/>
                  </a:cubicBezTo>
                  <a:cubicBezTo>
                    <a:pt x="3" y="11"/>
                    <a:pt x="4" y="13"/>
                    <a:pt x="12" y="14"/>
                  </a:cubicBezTo>
                  <a:cubicBezTo>
                    <a:pt x="12" y="14"/>
                    <a:pt x="18" y="2"/>
                    <a:pt x="22" y="0"/>
                  </a:cubicBezTo>
                  <a:cubicBezTo>
                    <a:pt x="23" y="0"/>
                    <a:pt x="23" y="0"/>
                    <a:pt x="24" y="0"/>
                  </a:cubicBezTo>
                  <a:cubicBezTo>
                    <a:pt x="31" y="3"/>
                    <a:pt x="59" y="29"/>
                    <a:pt x="70" y="39"/>
                  </a:cubicBezTo>
                  <a:cubicBezTo>
                    <a:pt x="69" y="46"/>
                    <a:pt x="67" y="54"/>
                    <a:pt x="67" y="54"/>
                  </a:cubicBezTo>
                  <a:cubicBezTo>
                    <a:pt x="67" y="54"/>
                    <a:pt x="67" y="54"/>
                    <a:pt x="67" y="54"/>
                  </a:cubicBezTo>
                  <a:cubicBezTo>
                    <a:pt x="67" y="54"/>
                    <a:pt x="67" y="54"/>
                    <a:pt x="67" y="54"/>
                  </a:cubicBezTo>
                  <a:cubicBezTo>
                    <a:pt x="67" y="54"/>
                    <a:pt x="67" y="54"/>
                    <a:pt x="67" y="55"/>
                  </a:cubicBezTo>
                </a:path>
              </a:pathLst>
            </a:custGeom>
            <a:solidFill>
              <a:srgbClr val="DB8F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3" name="ïṩļiḋe"/>
            <p:cNvSpPr/>
            <p:nvPr/>
          </p:nvSpPr>
          <p:spPr bwMode="auto">
            <a:xfrm>
              <a:off x="8335971" y="32866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5AB5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4" name="í$ľïdê"/>
            <p:cNvSpPr/>
            <p:nvPr/>
          </p:nvSpPr>
          <p:spPr bwMode="auto">
            <a:xfrm>
              <a:off x="9068714" y="2908873"/>
              <a:ext cx="714538" cy="769150"/>
            </a:xfrm>
            <a:custGeom>
              <a:avLst/>
              <a:gdLst>
                <a:gd name="T0" fmla="*/ 313 w 357"/>
                <a:gd name="T1" fmla="*/ 29 h 384"/>
                <a:gd name="T2" fmla="*/ 305 w 357"/>
                <a:gd name="T3" fmla="*/ 6 h 384"/>
                <a:gd name="T4" fmla="*/ 265 w 357"/>
                <a:gd name="T5" fmla="*/ 0 h 384"/>
                <a:gd name="T6" fmla="*/ 312 w 357"/>
                <a:gd name="T7" fmla="*/ 283 h 384"/>
                <a:gd name="T8" fmla="*/ 282 w 357"/>
                <a:gd name="T9" fmla="*/ 376 h 384"/>
                <a:gd name="T10" fmla="*/ 0 w 357"/>
                <a:gd name="T11" fmla="*/ 297 h 384"/>
                <a:gd name="T12" fmla="*/ 270 w 357"/>
                <a:gd name="T13" fmla="*/ 384 h 384"/>
                <a:gd name="T14" fmla="*/ 344 w 357"/>
                <a:gd name="T15" fmla="*/ 234 h 384"/>
                <a:gd name="T16" fmla="*/ 313 w 357"/>
                <a:gd name="T17" fmla="*/ 2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84">
                  <a:moveTo>
                    <a:pt x="313" y="29"/>
                  </a:moveTo>
                  <a:cubicBezTo>
                    <a:pt x="311" y="17"/>
                    <a:pt x="307" y="18"/>
                    <a:pt x="305" y="6"/>
                  </a:cubicBezTo>
                  <a:cubicBezTo>
                    <a:pt x="265" y="0"/>
                    <a:pt x="265" y="0"/>
                    <a:pt x="265" y="0"/>
                  </a:cubicBezTo>
                  <a:cubicBezTo>
                    <a:pt x="272" y="40"/>
                    <a:pt x="309" y="253"/>
                    <a:pt x="312" y="283"/>
                  </a:cubicBezTo>
                  <a:cubicBezTo>
                    <a:pt x="314" y="317"/>
                    <a:pt x="306" y="369"/>
                    <a:pt x="282" y="376"/>
                  </a:cubicBezTo>
                  <a:cubicBezTo>
                    <a:pt x="257" y="382"/>
                    <a:pt x="0" y="298"/>
                    <a:pt x="0" y="297"/>
                  </a:cubicBezTo>
                  <a:cubicBezTo>
                    <a:pt x="47" y="316"/>
                    <a:pt x="228" y="384"/>
                    <a:pt x="270" y="384"/>
                  </a:cubicBezTo>
                  <a:cubicBezTo>
                    <a:pt x="326" y="384"/>
                    <a:pt x="357" y="325"/>
                    <a:pt x="344" y="234"/>
                  </a:cubicBezTo>
                  <a:cubicBezTo>
                    <a:pt x="344" y="234"/>
                    <a:pt x="329" y="135"/>
                    <a:pt x="313" y="29"/>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5" name="iṡļïḑé"/>
            <p:cNvSpPr/>
            <p:nvPr/>
          </p:nvSpPr>
          <p:spPr bwMode="auto">
            <a:xfrm>
              <a:off x="9387297" y="2890668"/>
              <a:ext cx="309481" cy="177496"/>
            </a:xfrm>
            <a:custGeom>
              <a:avLst/>
              <a:gdLst>
                <a:gd name="T0" fmla="*/ 152 w 155"/>
                <a:gd name="T1" fmla="*/ 35 h 89"/>
                <a:gd name="T2" fmla="*/ 155 w 155"/>
                <a:gd name="T3" fmla="*/ 39 h 89"/>
                <a:gd name="T4" fmla="*/ 154 w 155"/>
                <a:gd name="T5" fmla="*/ 32 h 89"/>
                <a:gd name="T6" fmla="*/ 148 w 155"/>
                <a:gd name="T7" fmla="*/ 4 h 89"/>
                <a:gd name="T8" fmla="*/ 78 w 155"/>
                <a:gd name="T9" fmla="*/ 8 h 89"/>
                <a:gd name="T10" fmla="*/ 0 w 155"/>
                <a:gd name="T11" fmla="*/ 47 h 89"/>
                <a:gd name="T12" fmla="*/ 12 w 155"/>
                <a:gd name="T13" fmla="*/ 89 h 89"/>
                <a:gd name="T14" fmla="*/ 13 w 155"/>
                <a:gd name="T15" fmla="*/ 88 h 89"/>
                <a:gd name="T16" fmla="*/ 13 w 155"/>
                <a:gd name="T17" fmla="*/ 86 h 89"/>
                <a:gd name="T18" fmla="*/ 14 w 155"/>
                <a:gd name="T19" fmla="*/ 74 h 89"/>
                <a:gd name="T20" fmla="*/ 85 w 155"/>
                <a:gd name="T21" fmla="*/ 35 h 89"/>
                <a:gd name="T22" fmla="*/ 152 w 155"/>
                <a:gd name="T23"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89">
                  <a:moveTo>
                    <a:pt x="152" y="35"/>
                  </a:moveTo>
                  <a:cubicBezTo>
                    <a:pt x="153" y="37"/>
                    <a:pt x="155" y="38"/>
                    <a:pt x="155" y="39"/>
                  </a:cubicBezTo>
                  <a:cubicBezTo>
                    <a:pt x="155" y="36"/>
                    <a:pt x="154" y="34"/>
                    <a:pt x="154" y="32"/>
                  </a:cubicBezTo>
                  <a:cubicBezTo>
                    <a:pt x="152" y="25"/>
                    <a:pt x="150" y="16"/>
                    <a:pt x="148" y="4"/>
                  </a:cubicBezTo>
                  <a:cubicBezTo>
                    <a:pt x="130" y="0"/>
                    <a:pt x="107" y="1"/>
                    <a:pt x="78" y="8"/>
                  </a:cubicBezTo>
                  <a:cubicBezTo>
                    <a:pt x="45" y="15"/>
                    <a:pt x="17" y="30"/>
                    <a:pt x="0" y="47"/>
                  </a:cubicBezTo>
                  <a:cubicBezTo>
                    <a:pt x="5" y="69"/>
                    <a:pt x="10" y="85"/>
                    <a:pt x="12" y="89"/>
                  </a:cubicBezTo>
                  <a:cubicBezTo>
                    <a:pt x="13" y="88"/>
                    <a:pt x="13" y="88"/>
                    <a:pt x="13" y="88"/>
                  </a:cubicBezTo>
                  <a:cubicBezTo>
                    <a:pt x="13" y="88"/>
                    <a:pt x="13" y="86"/>
                    <a:pt x="13" y="86"/>
                  </a:cubicBezTo>
                  <a:cubicBezTo>
                    <a:pt x="12" y="82"/>
                    <a:pt x="11" y="79"/>
                    <a:pt x="14" y="74"/>
                  </a:cubicBezTo>
                  <a:cubicBezTo>
                    <a:pt x="25" y="58"/>
                    <a:pt x="52" y="43"/>
                    <a:pt x="85" y="35"/>
                  </a:cubicBezTo>
                  <a:cubicBezTo>
                    <a:pt x="130" y="25"/>
                    <a:pt x="147" y="32"/>
                    <a:pt x="152"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6" name="iṩľiḓé"/>
            <p:cNvSpPr/>
            <p:nvPr/>
          </p:nvSpPr>
          <p:spPr bwMode="auto">
            <a:xfrm>
              <a:off x="8613594" y="2685865"/>
              <a:ext cx="22756" cy="4551"/>
            </a:xfrm>
            <a:custGeom>
              <a:avLst/>
              <a:gdLst>
                <a:gd name="T0" fmla="*/ 10 w 10"/>
                <a:gd name="T1" fmla="*/ 3 h 3"/>
                <a:gd name="T2" fmla="*/ 10 w 10"/>
                <a:gd name="T3" fmla="*/ 3 h 3"/>
                <a:gd name="T4" fmla="*/ 0 w 10"/>
                <a:gd name="T5" fmla="*/ 0 h 3"/>
                <a:gd name="T6" fmla="*/ 10 w 10"/>
                <a:gd name="T7" fmla="*/ 3 h 3"/>
              </a:gdLst>
              <a:ahLst/>
              <a:cxnLst>
                <a:cxn ang="0">
                  <a:pos x="T0" y="T1"/>
                </a:cxn>
                <a:cxn ang="0">
                  <a:pos x="T2" y="T3"/>
                </a:cxn>
                <a:cxn ang="0">
                  <a:pos x="T4" y="T5"/>
                </a:cxn>
                <a:cxn ang="0">
                  <a:pos x="T6" y="T7"/>
                </a:cxn>
              </a:cxnLst>
              <a:rect l="0" t="0" r="r" b="b"/>
              <a:pathLst>
                <a:path w="10" h="3">
                  <a:moveTo>
                    <a:pt x="10" y="3"/>
                  </a:moveTo>
                  <a:cubicBezTo>
                    <a:pt x="10" y="3"/>
                    <a:pt x="10" y="3"/>
                    <a:pt x="10" y="3"/>
                  </a:cubicBezTo>
                  <a:cubicBezTo>
                    <a:pt x="7" y="2"/>
                    <a:pt x="3" y="1"/>
                    <a:pt x="0" y="0"/>
                  </a:cubicBezTo>
                  <a:cubicBezTo>
                    <a:pt x="3" y="1"/>
                    <a:pt x="7" y="2"/>
                    <a:pt x="10" y="3"/>
                  </a:cubicBezTo>
                </a:path>
              </a:pathLst>
            </a:custGeom>
            <a:solidFill>
              <a:srgbClr val="CB752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7" name="ï$ḷíḑè"/>
            <p:cNvSpPr/>
            <p:nvPr/>
          </p:nvSpPr>
          <p:spPr bwMode="auto">
            <a:xfrm>
              <a:off x="8558980" y="2512920"/>
              <a:ext cx="159292" cy="182047"/>
            </a:xfrm>
            <a:custGeom>
              <a:avLst/>
              <a:gdLst>
                <a:gd name="T0" fmla="*/ 51 w 81"/>
                <a:gd name="T1" fmla="*/ 92 h 92"/>
                <a:gd name="T2" fmla="*/ 51 w 81"/>
                <a:gd name="T3" fmla="*/ 92 h 92"/>
                <a:gd name="T4" fmla="*/ 39 w 81"/>
                <a:gd name="T5" fmla="*/ 90 h 92"/>
                <a:gd name="T6" fmla="*/ 29 w 81"/>
                <a:gd name="T7" fmla="*/ 87 h 92"/>
                <a:gd name="T8" fmla="*/ 0 w 81"/>
                <a:gd name="T9" fmla="*/ 73 h 92"/>
                <a:gd name="T10" fmla="*/ 61 w 81"/>
                <a:gd name="T11" fmla="*/ 0 h 92"/>
                <a:gd name="T12" fmla="*/ 81 w 81"/>
                <a:gd name="T13" fmla="*/ 64 h 92"/>
                <a:gd name="T14" fmla="*/ 51 w 81"/>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92">
                  <a:moveTo>
                    <a:pt x="51" y="92"/>
                  </a:moveTo>
                  <a:cubicBezTo>
                    <a:pt x="51" y="92"/>
                    <a:pt x="51" y="92"/>
                    <a:pt x="51" y="92"/>
                  </a:cubicBezTo>
                  <a:cubicBezTo>
                    <a:pt x="39" y="90"/>
                    <a:pt x="39" y="90"/>
                    <a:pt x="39" y="90"/>
                  </a:cubicBezTo>
                  <a:cubicBezTo>
                    <a:pt x="36" y="89"/>
                    <a:pt x="32" y="88"/>
                    <a:pt x="29" y="87"/>
                  </a:cubicBezTo>
                  <a:cubicBezTo>
                    <a:pt x="20" y="84"/>
                    <a:pt x="10" y="80"/>
                    <a:pt x="0" y="73"/>
                  </a:cubicBezTo>
                  <a:cubicBezTo>
                    <a:pt x="61" y="0"/>
                    <a:pt x="61" y="0"/>
                    <a:pt x="61" y="0"/>
                  </a:cubicBezTo>
                  <a:cubicBezTo>
                    <a:pt x="81" y="64"/>
                    <a:pt x="81" y="64"/>
                    <a:pt x="81" y="64"/>
                  </a:cubicBezTo>
                  <a:cubicBezTo>
                    <a:pt x="51" y="92"/>
                    <a:pt x="51" y="92"/>
                    <a:pt x="51" y="92"/>
                  </a:cubicBezTo>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8" name="ïṩḷïḓè"/>
            <p:cNvSpPr/>
            <p:nvPr/>
          </p:nvSpPr>
          <p:spPr bwMode="auto">
            <a:xfrm>
              <a:off x="8445200" y="3455015"/>
              <a:ext cx="4551" cy="18205"/>
            </a:xfrm>
            <a:custGeom>
              <a:avLst/>
              <a:gdLst>
                <a:gd name="T0" fmla="*/ 1 w 1"/>
                <a:gd name="T1" fmla="*/ 4 h 4"/>
                <a:gd name="T2" fmla="*/ 0 w 1"/>
                <a:gd name="T3" fmla="*/ 1 h 4"/>
                <a:gd name="T4" fmla="*/ 1 w 1"/>
                <a:gd name="T5" fmla="*/ 0 h 4"/>
                <a:gd name="T6" fmla="*/ 1 w 1"/>
                <a:gd name="T7" fmla="*/ 4 h 4"/>
                <a:gd name="T8" fmla="*/ 1 w 1"/>
                <a:gd name="T9" fmla="*/ 4 h 4"/>
              </a:gdLst>
              <a:ahLst/>
              <a:cxnLst>
                <a:cxn ang="0">
                  <a:pos x="T0" y="T1"/>
                </a:cxn>
                <a:cxn ang="0">
                  <a:pos x="T2" y="T3"/>
                </a:cxn>
                <a:cxn ang="0">
                  <a:pos x="T4" y="T5"/>
                </a:cxn>
                <a:cxn ang="0">
                  <a:pos x="T6" y="T7"/>
                </a:cxn>
                <a:cxn ang="0">
                  <a:pos x="T8" y="T9"/>
                </a:cxn>
              </a:cxnLst>
              <a:rect l="0" t="0" r="r" b="b"/>
              <a:pathLst>
                <a:path w="1" h="4">
                  <a:moveTo>
                    <a:pt x="1" y="4"/>
                  </a:moveTo>
                  <a:lnTo>
                    <a:pt x="0" y="1"/>
                  </a:lnTo>
                  <a:lnTo>
                    <a:pt x="1" y="0"/>
                  </a:lnTo>
                  <a:lnTo>
                    <a:pt x="1" y="4"/>
                  </a:lnTo>
                  <a:lnTo>
                    <a:pt x="1" y="4"/>
                  </a:lnTo>
                  <a:close/>
                </a:path>
              </a:pathLst>
            </a:custGeom>
            <a:solidFill>
              <a:srgbClr val="474D5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9" name="îṣ1idê"/>
            <p:cNvSpPr/>
            <p:nvPr/>
          </p:nvSpPr>
          <p:spPr bwMode="auto">
            <a:xfrm>
              <a:off x="8281357" y="3036306"/>
              <a:ext cx="150189" cy="382299"/>
            </a:xfrm>
            <a:custGeom>
              <a:avLst/>
              <a:gdLst>
                <a:gd name="T0" fmla="*/ 33 w 33"/>
                <a:gd name="T1" fmla="*/ 83 h 84"/>
                <a:gd name="T2" fmla="*/ 29 w 33"/>
                <a:gd name="T3" fmla="*/ 84 h 84"/>
                <a:gd name="T4" fmla="*/ 0 w 33"/>
                <a:gd name="T5" fmla="*/ 1 h 84"/>
                <a:gd name="T6" fmla="*/ 3 w 33"/>
                <a:gd name="T7" fmla="*/ 0 h 84"/>
                <a:gd name="T8" fmla="*/ 4 w 33"/>
                <a:gd name="T9" fmla="*/ 3 h 84"/>
                <a:gd name="T10" fmla="*/ 33 w 33"/>
                <a:gd name="T11" fmla="*/ 83 h 84"/>
                <a:gd name="T12" fmla="*/ 33 w 33"/>
                <a:gd name="T13" fmla="*/ 83 h 84"/>
              </a:gdLst>
              <a:ahLst/>
              <a:cxnLst>
                <a:cxn ang="0">
                  <a:pos x="T0" y="T1"/>
                </a:cxn>
                <a:cxn ang="0">
                  <a:pos x="T2" y="T3"/>
                </a:cxn>
                <a:cxn ang="0">
                  <a:pos x="T4" y="T5"/>
                </a:cxn>
                <a:cxn ang="0">
                  <a:pos x="T6" y="T7"/>
                </a:cxn>
                <a:cxn ang="0">
                  <a:pos x="T8" y="T9"/>
                </a:cxn>
                <a:cxn ang="0">
                  <a:pos x="T10" y="T11"/>
                </a:cxn>
                <a:cxn ang="0">
                  <a:pos x="T12" y="T13"/>
                </a:cxn>
              </a:cxnLst>
              <a:rect l="0" t="0" r="r" b="b"/>
              <a:pathLst>
                <a:path w="33" h="84">
                  <a:moveTo>
                    <a:pt x="33" y="83"/>
                  </a:moveTo>
                  <a:lnTo>
                    <a:pt x="29" y="84"/>
                  </a:lnTo>
                  <a:lnTo>
                    <a:pt x="0" y="1"/>
                  </a:lnTo>
                  <a:lnTo>
                    <a:pt x="3" y="0"/>
                  </a:lnTo>
                  <a:lnTo>
                    <a:pt x="4" y="3"/>
                  </a:lnTo>
                  <a:lnTo>
                    <a:pt x="33" y="83"/>
                  </a:lnTo>
                  <a:lnTo>
                    <a:pt x="33" y="83"/>
                  </a:lnTo>
                  <a:close/>
                </a:path>
              </a:pathLst>
            </a:custGeom>
            <a:solidFill>
              <a:srgbClr val="3B40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0" name="îšľidé"/>
            <p:cNvSpPr/>
            <p:nvPr/>
          </p:nvSpPr>
          <p:spPr bwMode="auto">
            <a:xfrm>
              <a:off x="8295011" y="3031755"/>
              <a:ext cx="150189" cy="382299"/>
            </a:xfrm>
            <a:custGeom>
              <a:avLst/>
              <a:gdLst>
                <a:gd name="T0" fmla="*/ 30 w 33"/>
                <a:gd name="T1" fmla="*/ 84 h 84"/>
                <a:gd name="T2" fmla="*/ 1 w 33"/>
                <a:gd name="T3" fmla="*/ 4 h 84"/>
                <a:gd name="T4" fmla="*/ 0 w 33"/>
                <a:gd name="T5" fmla="*/ 1 h 84"/>
                <a:gd name="T6" fmla="*/ 4 w 33"/>
                <a:gd name="T7" fmla="*/ 0 h 84"/>
                <a:gd name="T8" fmla="*/ 33 w 33"/>
                <a:gd name="T9" fmla="*/ 82 h 84"/>
                <a:gd name="T10" fmla="*/ 30 w 33"/>
                <a:gd name="T11" fmla="*/ 84 h 84"/>
                <a:gd name="T12" fmla="*/ 30 w 33"/>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33" h="84">
                  <a:moveTo>
                    <a:pt x="30" y="84"/>
                  </a:moveTo>
                  <a:lnTo>
                    <a:pt x="1" y="4"/>
                  </a:lnTo>
                  <a:lnTo>
                    <a:pt x="0" y="1"/>
                  </a:lnTo>
                  <a:lnTo>
                    <a:pt x="4" y="0"/>
                  </a:lnTo>
                  <a:lnTo>
                    <a:pt x="33" y="82"/>
                  </a:lnTo>
                  <a:lnTo>
                    <a:pt x="30" y="84"/>
                  </a:lnTo>
                  <a:lnTo>
                    <a:pt x="30" y="84"/>
                  </a:lnTo>
                  <a:close/>
                </a:path>
              </a:pathLst>
            </a:custGeom>
            <a:solidFill>
              <a:srgbClr val="3B40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1" name="işḷîdè"/>
            <p:cNvSpPr/>
            <p:nvPr/>
          </p:nvSpPr>
          <p:spPr bwMode="auto">
            <a:xfrm>
              <a:off x="8413342" y="3404952"/>
              <a:ext cx="36410" cy="54614"/>
            </a:xfrm>
            <a:custGeom>
              <a:avLst/>
              <a:gdLst>
                <a:gd name="T0" fmla="*/ 7 w 8"/>
                <a:gd name="T1" fmla="*/ 12 h 12"/>
                <a:gd name="T2" fmla="*/ 0 w 8"/>
                <a:gd name="T3" fmla="*/ 3 h 12"/>
                <a:gd name="T4" fmla="*/ 7 w 8"/>
                <a:gd name="T5" fmla="*/ 0 h 12"/>
                <a:gd name="T6" fmla="*/ 8 w 8"/>
                <a:gd name="T7" fmla="*/ 11 h 12"/>
                <a:gd name="T8" fmla="*/ 7 w 8"/>
                <a:gd name="T9" fmla="*/ 12 h 12"/>
                <a:gd name="T10" fmla="*/ 7 w 8"/>
                <a:gd name="T11" fmla="*/ 12 h 12"/>
              </a:gdLst>
              <a:ahLst/>
              <a:cxnLst>
                <a:cxn ang="0">
                  <a:pos x="T0" y="T1"/>
                </a:cxn>
                <a:cxn ang="0">
                  <a:pos x="T2" y="T3"/>
                </a:cxn>
                <a:cxn ang="0">
                  <a:pos x="T4" y="T5"/>
                </a:cxn>
                <a:cxn ang="0">
                  <a:pos x="T6" y="T7"/>
                </a:cxn>
                <a:cxn ang="0">
                  <a:pos x="T8" y="T9"/>
                </a:cxn>
                <a:cxn ang="0">
                  <a:pos x="T10" y="T11"/>
                </a:cxn>
              </a:cxnLst>
              <a:rect l="0" t="0" r="r" b="b"/>
              <a:pathLst>
                <a:path w="8" h="12">
                  <a:moveTo>
                    <a:pt x="7" y="12"/>
                  </a:moveTo>
                  <a:lnTo>
                    <a:pt x="0" y="3"/>
                  </a:lnTo>
                  <a:lnTo>
                    <a:pt x="7" y="0"/>
                  </a:lnTo>
                  <a:lnTo>
                    <a:pt x="8" y="11"/>
                  </a:lnTo>
                  <a:lnTo>
                    <a:pt x="7" y="12"/>
                  </a:lnTo>
                  <a:lnTo>
                    <a:pt x="7" y="12"/>
                  </a:lnTo>
                  <a:close/>
                </a:path>
              </a:pathLst>
            </a:custGeom>
            <a:solidFill>
              <a:srgbClr val="FBDBB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2" name="íšḷïḋe"/>
            <p:cNvSpPr/>
            <p:nvPr/>
          </p:nvSpPr>
          <p:spPr bwMode="auto">
            <a:xfrm>
              <a:off x="8458854" y="2403692"/>
              <a:ext cx="213906" cy="314032"/>
            </a:xfrm>
            <a:custGeom>
              <a:avLst/>
              <a:gdLst>
                <a:gd name="T0" fmla="*/ 20 w 107"/>
                <a:gd name="T1" fmla="*/ 0 h 159"/>
                <a:gd name="T2" fmla="*/ 21 w 107"/>
                <a:gd name="T3" fmla="*/ 94 h 159"/>
                <a:gd name="T4" fmla="*/ 107 w 107"/>
                <a:gd name="T5" fmla="*/ 159 h 159"/>
              </a:gdLst>
              <a:ahLst/>
              <a:cxnLst>
                <a:cxn ang="0">
                  <a:pos x="T0" y="T1"/>
                </a:cxn>
                <a:cxn ang="0">
                  <a:pos x="T2" y="T3"/>
                </a:cxn>
                <a:cxn ang="0">
                  <a:pos x="T4" y="T5"/>
                </a:cxn>
              </a:cxnLst>
              <a:rect l="0" t="0" r="r" b="b"/>
              <a:pathLst>
                <a:path w="107" h="159">
                  <a:moveTo>
                    <a:pt x="20" y="0"/>
                  </a:moveTo>
                  <a:cubicBezTo>
                    <a:pt x="20" y="0"/>
                    <a:pt x="0" y="46"/>
                    <a:pt x="21" y="94"/>
                  </a:cubicBezTo>
                  <a:cubicBezTo>
                    <a:pt x="40" y="140"/>
                    <a:pt x="107" y="159"/>
                    <a:pt x="107" y="159"/>
                  </a:cubicBezTo>
                </a:path>
              </a:pathLst>
            </a:custGeom>
            <a:noFill/>
            <a:ln w="1905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3" name="íSļidé"/>
            <p:cNvSpPr/>
            <p:nvPr/>
          </p:nvSpPr>
          <p:spPr bwMode="auto">
            <a:xfrm>
              <a:off x="8254050" y="3213802"/>
              <a:ext cx="200253" cy="204803"/>
            </a:xfrm>
            <a:custGeom>
              <a:avLst/>
              <a:gdLst>
                <a:gd name="T0" fmla="*/ 39 w 99"/>
                <a:gd name="T1" fmla="*/ 0 h 102"/>
                <a:gd name="T2" fmla="*/ 47 w 99"/>
                <a:gd name="T3" fmla="*/ 40 h 102"/>
                <a:gd name="T4" fmla="*/ 80 w 99"/>
                <a:gd name="T5" fmla="*/ 59 h 102"/>
                <a:gd name="T6" fmla="*/ 96 w 99"/>
                <a:gd name="T7" fmla="*/ 91 h 102"/>
                <a:gd name="T8" fmla="*/ 72 w 99"/>
                <a:gd name="T9" fmla="*/ 95 h 102"/>
                <a:gd name="T10" fmla="*/ 56 w 99"/>
                <a:gd name="T11" fmla="*/ 81 h 102"/>
                <a:gd name="T12" fmla="*/ 17 w 99"/>
                <a:gd name="T13" fmla="*/ 72 h 102"/>
                <a:gd name="T14" fmla="*/ 3 w 99"/>
                <a:gd name="T15" fmla="*/ 42 h 102"/>
                <a:gd name="T16" fmla="*/ 3 w 99"/>
                <a:gd name="T17" fmla="*/ 6 h 102"/>
                <a:gd name="T18" fmla="*/ 39 w 9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2">
                  <a:moveTo>
                    <a:pt x="39" y="0"/>
                  </a:moveTo>
                  <a:cubicBezTo>
                    <a:pt x="39" y="0"/>
                    <a:pt x="47" y="29"/>
                    <a:pt x="47" y="40"/>
                  </a:cubicBezTo>
                  <a:cubicBezTo>
                    <a:pt x="47" y="40"/>
                    <a:pt x="72" y="52"/>
                    <a:pt x="80" y="59"/>
                  </a:cubicBezTo>
                  <a:cubicBezTo>
                    <a:pt x="88" y="66"/>
                    <a:pt x="99" y="82"/>
                    <a:pt x="96" y="91"/>
                  </a:cubicBezTo>
                  <a:cubicBezTo>
                    <a:pt x="93" y="100"/>
                    <a:pt x="82" y="102"/>
                    <a:pt x="72" y="95"/>
                  </a:cubicBezTo>
                  <a:cubicBezTo>
                    <a:pt x="61" y="89"/>
                    <a:pt x="60" y="83"/>
                    <a:pt x="56" y="81"/>
                  </a:cubicBezTo>
                  <a:cubicBezTo>
                    <a:pt x="53" y="79"/>
                    <a:pt x="21" y="79"/>
                    <a:pt x="17" y="72"/>
                  </a:cubicBezTo>
                  <a:cubicBezTo>
                    <a:pt x="12" y="66"/>
                    <a:pt x="3" y="42"/>
                    <a:pt x="3" y="42"/>
                  </a:cubicBezTo>
                  <a:cubicBezTo>
                    <a:pt x="3" y="42"/>
                    <a:pt x="0" y="8"/>
                    <a:pt x="3" y="6"/>
                  </a:cubicBezTo>
                  <a:cubicBezTo>
                    <a:pt x="5" y="4"/>
                    <a:pt x="39" y="0"/>
                    <a:pt x="39" y="0"/>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4" name="isļíḋê"/>
            <p:cNvSpPr/>
            <p:nvPr/>
          </p:nvSpPr>
          <p:spPr bwMode="auto">
            <a:xfrm>
              <a:off x="9045958" y="3404952"/>
              <a:ext cx="477875" cy="118331"/>
            </a:xfrm>
            <a:custGeom>
              <a:avLst/>
              <a:gdLst>
                <a:gd name="T0" fmla="*/ 0 w 238"/>
                <a:gd name="T1" fmla="*/ 45 h 59"/>
                <a:gd name="T2" fmla="*/ 51 w 238"/>
                <a:gd name="T3" fmla="*/ 4 h 59"/>
                <a:gd name="T4" fmla="*/ 102 w 238"/>
                <a:gd name="T5" fmla="*/ 4 h 59"/>
                <a:gd name="T6" fmla="*/ 226 w 238"/>
                <a:gd name="T7" fmla="*/ 8 h 59"/>
                <a:gd name="T8" fmla="*/ 238 w 238"/>
                <a:gd name="T9" fmla="*/ 35 h 59"/>
                <a:gd name="T10" fmla="*/ 233 w 238"/>
                <a:gd name="T11" fmla="*/ 59 h 59"/>
                <a:gd name="T12" fmla="*/ 0 w 238"/>
                <a:gd name="T13" fmla="*/ 45 h 59"/>
              </a:gdLst>
              <a:ahLst/>
              <a:cxnLst>
                <a:cxn ang="0">
                  <a:pos x="T0" y="T1"/>
                </a:cxn>
                <a:cxn ang="0">
                  <a:pos x="T2" y="T3"/>
                </a:cxn>
                <a:cxn ang="0">
                  <a:pos x="T4" y="T5"/>
                </a:cxn>
                <a:cxn ang="0">
                  <a:pos x="T6" y="T7"/>
                </a:cxn>
                <a:cxn ang="0">
                  <a:pos x="T8" y="T9"/>
                </a:cxn>
                <a:cxn ang="0">
                  <a:pos x="T10" y="T11"/>
                </a:cxn>
                <a:cxn ang="0">
                  <a:pos x="T12" y="T13"/>
                </a:cxn>
              </a:cxnLst>
              <a:rect l="0" t="0" r="r" b="b"/>
              <a:pathLst>
                <a:path w="238" h="59">
                  <a:moveTo>
                    <a:pt x="0" y="45"/>
                  </a:moveTo>
                  <a:cubicBezTo>
                    <a:pt x="0" y="45"/>
                    <a:pt x="12" y="11"/>
                    <a:pt x="51" y="4"/>
                  </a:cubicBezTo>
                  <a:cubicBezTo>
                    <a:pt x="70" y="0"/>
                    <a:pt x="84" y="4"/>
                    <a:pt x="102" y="4"/>
                  </a:cubicBezTo>
                  <a:cubicBezTo>
                    <a:pt x="168" y="1"/>
                    <a:pt x="226" y="8"/>
                    <a:pt x="226" y="8"/>
                  </a:cubicBezTo>
                  <a:cubicBezTo>
                    <a:pt x="238" y="35"/>
                    <a:pt x="238" y="35"/>
                    <a:pt x="238" y="35"/>
                  </a:cubicBezTo>
                  <a:cubicBezTo>
                    <a:pt x="233" y="59"/>
                    <a:pt x="233" y="59"/>
                    <a:pt x="233" y="59"/>
                  </a:cubicBezTo>
                  <a:cubicBezTo>
                    <a:pt x="0" y="45"/>
                    <a:pt x="0" y="45"/>
                    <a:pt x="0" y="45"/>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5" name="íSlîḋê"/>
            <p:cNvSpPr/>
            <p:nvPr/>
          </p:nvSpPr>
          <p:spPr bwMode="auto">
            <a:xfrm>
              <a:off x="8854808" y="2066904"/>
              <a:ext cx="464222" cy="386851"/>
            </a:xfrm>
            <a:custGeom>
              <a:avLst/>
              <a:gdLst>
                <a:gd name="T0" fmla="*/ 211 w 232"/>
                <a:gd name="T1" fmla="*/ 26 h 193"/>
                <a:gd name="T2" fmla="*/ 196 w 232"/>
                <a:gd name="T3" fmla="*/ 101 h 193"/>
                <a:gd name="T4" fmla="*/ 69 w 232"/>
                <a:gd name="T5" fmla="*/ 178 h 193"/>
                <a:gd name="T6" fmla="*/ 42 w 232"/>
                <a:gd name="T7" fmla="*/ 38 h 193"/>
                <a:gd name="T8" fmla="*/ 89 w 232"/>
                <a:gd name="T9" fmla="*/ 0 h 193"/>
              </a:gdLst>
              <a:ahLst/>
              <a:cxnLst>
                <a:cxn ang="0">
                  <a:pos x="T0" y="T1"/>
                </a:cxn>
                <a:cxn ang="0">
                  <a:pos x="T2" y="T3"/>
                </a:cxn>
                <a:cxn ang="0">
                  <a:pos x="T4" y="T5"/>
                </a:cxn>
                <a:cxn ang="0">
                  <a:pos x="T6" y="T7"/>
                </a:cxn>
                <a:cxn ang="0">
                  <a:pos x="T8" y="T9"/>
                </a:cxn>
              </a:cxnLst>
              <a:rect l="0" t="0" r="r" b="b"/>
              <a:pathLst>
                <a:path w="232" h="193">
                  <a:moveTo>
                    <a:pt x="211" y="26"/>
                  </a:moveTo>
                  <a:cubicBezTo>
                    <a:pt x="211" y="26"/>
                    <a:pt x="232" y="56"/>
                    <a:pt x="196" y="101"/>
                  </a:cubicBezTo>
                  <a:cubicBezTo>
                    <a:pt x="165" y="141"/>
                    <a:pt x="122" y="193"/>
                    <a:pt x="69" y="178"/>
                  </a:cubicBezTo>
                  <a:cubicBezTo>
                    <a:pt x="0" y="158"/>
                    <a:pt x="25" y="81"/>
                    <a:pt x="42" y="38"/>
                  </a:cubicBezTo>
                  <a:cubicBezTo>
                    <a:pt x="51" y="16"/>
                    <a:pt x="89" y="0"/>
                    <a:pt x="89" y="0"/>
                  </a:cubicBezTo>
                </a:path>
              </a:pathLst>
            </a:custGeom>
            <a:noFill/>
            <a:ln w="14288"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6" name="íş1iḋé"/>
            <p:cNvSpPr/>
            <p:nvPr/>
          </p:nvSpPr>
          <p:spPr bwMode="auto">
            <a:xfrm>
              <a:off x="7512205" y="5284591"/>
              <a:ext cx="245764" cy="218457"/>
            </a:xfrm>
            <a:custGeom>
              <a:avLst/>
              <a:gdLst>
                <a:gd name="T0" fmla="*/ 63 w 121"/>
                <a:gd name="T1" fmla="*/ 109 h 110"/>
                <a:gd name="T2" fmla="*/ 0 w 121"/>
                <a:gd name="T3" fmla="*/ 43 h 110"/>
                <a:gd name="T4" fmla="*/ 88 w 121"/>
                <a:gd name="T5" fmla="*/ 88 h 110"/>
                <a:gd name="T6" fmla="*/ 25 w 121"/>
                <a:gd name="T7" fmla="*/ 22 h 110"/>
                <a:gd name="T8" fmla="*/ 121 w 121"/>
                <a:gd name="T9" fmla="*/ 67 h 110"/>
                <a:gd name="T10" fmla="*/ 58 w 121"/>
                <a:gd name="T11" fmla="*/ 0 h 110"/>
              </a:gdLst>
              <a:ahLst/>
              <a:cxnLst>
                <a:cxn ang="0">
                  <a:pos x="T0" y="T1"/>
                </a:cxn>
                <a:cxn ang="0">
                  <a:pos x="T2" y="T3"/>
                </a:cxn>
                <a:cxn ang="0">
                  <a:pos x="T4" y="T5"/>
                </a:cxn>
                <a:cxn ang="0">
                  <a:pos x="T6" y="T7"/>
                </a:cxn>
                <a:cxn ang="0">
                  <a:pos x="T8" y="T9"/>
                </a:cxn>
                <a:cxn ang="0">
                  <a:pos x="T10" y="T11"/>
                </a:cxn>
              </a:cxnLst>
              <a:rect l="0" t="0" r="r" b="b"/>
              <a:pathLst>
                <a:path w="121" h="110">
                  <a:moveTo>
                    <a:pt x="63" y="109"/>
                  </a:moveTo>
                  <a:cubicBezTo>
                    <a:pt x="63" y="110"/>
                    <a:pt x="38" y="48"/>
                    <a:pt x="0" y="43"/>
                  </a:cubicBezTo>
                  <a:moveTo>
                    <a:pt x="88" y="88"/>
                  </a:moveTo>
                  <a:cubicBezTo>
                    <a:pt x="88" y="89"/>
                    <a:pt x="63" y="27"/>
                    <a:pt x="25" y="22"/>
                  </a:cubicBezTo>
                  <a:moveTo>
                    <a:pt x="121" y="67"/>
                  </a:moveTo>
                  <a:cubicBezTo>
                    <a:pt x="121" y="68"/>
                    <a:pt x="96" y="6"/>
                    <a:pt x="58" y="0"/>
                  </a:cubicBezTo>
                </a:path>
              </a:pathLst>
            </a:custGeom>
            <a:noFill/>
            <a:ln w="6350" cap="flat">
              <a:solidFill>
                <a:srgbClr val="DBD4DF"/>
              </a:solidFill>
              <a:prstDash val="solid"/>
              <a:bevel/>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7" name="îsľíḑê"/>
            <p:cNvSpPr/>
            <p:nvPr/>
          </p:nvSpPr>
          <p:spPr bwMode="auto">
            <a:xfrm>
              <a:off x="8618146" y="1111156"/>
              <a:ext cx="937546" cy="973953"/>
            </a:xfrm>
            <a:custGeom>
              <a:avLst/>
              <a:gdLst>
                <a:gd name="T0" fmla="*/ 376 w 467"/>
                <a:gd name="T1" fmla="*/ 74 h 489"/>
                <a:gd name="T2" fmla="*/ 225 w 467"/>
                <a:gd name="T3" fmla="*/ 0 h 489"/>
                <a:gd name="T4" fmla="*/ 73 w 467"/>
                <a:gd name="T5" fmla="*/ 56 h 489"/>
                <a:gd name="T6" fmla="*/ 119 w 467"/>
                <a:gd name="T7" fmla="*/ 409 h 489"/>
                <a:gd name="T8" fmla="*/ 225 w 467"/>
                <a:gd name="T9" fmla="*/ 435 h 489"/>
                <a:gd name="T10" fmla="*/ 333 w 467"/>
                <a:gd name="T11" fmla="*/ 395 h 489"/>
                <a:gd name="T12" fmla="*/ 376 w 467"/>
                <a:gd name="T13" fmla="*/ 74 h 489"/>
              </a:gdLst>
              <a:ahLst/>
              <a:cxnLst>
                <a:cxn ang="0">
                  <a:pos x="T0" y="T1"/>
                </a:cxn>
                <a:cxn ang="0">
                  <a:pos x="T2" y="T3"/>
                </a:cxn>
                <a:cxn ang="0">
                  <a:pos x="T4" y="T5"/>
                </a:cxn>
                <a:cxn ang="0">
                  <a:pos x="T6" y="T7"/>
                </a:cxn>
                <a:cxn ang="0">
                  <a:pos x="T8" y="T9"/>
                </a:cxn>
                <a:cxn ang="0">
                  <a:pos x="T10" y="T11"/>
                </a:cxn>
                <a:cxn ang="0">
                  <a:pos x="T12" y="T13"/>
                </a:cxn>
              </a:cxnLst>
              <a:rect l="0" t="0" r="r" b="b"/>
              <a:pathLst>
                <a:path w="467" h="489">
                  <a:moveTo>
                    <a:pt x="376" y="74"/>
                  </a:moveTo>
                  <a:cubicBezTo>
                    <a:pt x="371" y="67"/>
                    <a:pt x="338" y="0"/>
                    <a:pt x="225" y="0"/>
                  </a:cubicBezTo>
                  <a:cubicBezTo>
                    <a:pt x="111" y="0"/>
                    <a:pt x="79" y="50"/>
                    <a:pt x="73" y="56"/>
                  </a:cubicBezTo>
                  <a:cubicBezTo>
                    <a:pt x="0" y="141"/>
                    <a:pt x="116" y="404"/>
                    <a:pt x="119" y="409"/>
                  </a:cubicBezTo>
                  <a:cubicBezTo>
                    <a:pt x="149" y="489"/>
                    <a:pt x="186" y="480"/>
                    <a:pt x="225" y="435"/>
                  </a:cubicBezTo>
                  <a:cubicBezTo>
                    <a:pt x="263" y="480"/>
                    <a:pt x="268" y="416"/>
                    <a:pt x="333" y="395"/>
                  </a:cubicBezTo>
                  <a:cubicBezTo>
                    <a:pt x="357" y="387"/>
                    <a:pt x="467" y="201"/>
                    <a:pt x="376" y="74"/>
                  </a:cubicBezTo>
                  <a:close/>
                </a:path>
              </a:pathLst>
            </a:custGeom>
            <a:solidFill>
              <a:srgbClr val="7D49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8" name="îšľiḑe"/>
            <p:cNvSpPr/>
            <p:nvPr/>
          </p:nvSpPr>
          <p:spPr bwMode="auto">
            <a:xfrm>
              <a:off x="8759233" y="1366022"/>
              <a:ext cx="550695" cy="746394"/>
            </a:xfrm>
            <a:custGeom>
              <a:avLst/>
              <a:gdLst>
                <a:gd name="T0" fmla="*/ 0 w 277"/>
                <a:gd name="T1" fmla="*/ 49 h 376"/>
                <a:gd name="T2" fmla="*/ 2 w 277"/>
                <a:gd name="T3" fmla="*/ 254 h 376"/>
                <a:gd name="T4" fmla="*/ 109 w 277"/>
                <a:gd name="T5" fmla="*/ 376 h 376"/>
                <a:gd name="T6" fmla="*/ 277 w 277"/>
                <a:gd name="T7" fmla="*/ 231 h 376"/>
                <a:gd name="T8" fmla="*/ 277 w 277"/>
                <a:gd name="T9" fmla="*/ 254 h 376"/>
                <a:gd name="T10" fmla="*/ 277 w 277"/>
                <a:gd name="T11" fmla="*/ 111 h 376"/>
                <a:gd name="T12" fmla="*/ 202 w 277"/>
                <a:gd name="T13" fmla="*/ 143 h 376"/>
                <a:gd name="T14" fmla="*/ 187 w 277"/>
                <a:gd name="T15" fmla="*/ 42 h 376"/>
                <a:gd name="T16" fmla="*/ 20 w 277"/>
                <a:gd name="T17" fmla="*/ 0 h 376"/>
                <a:gd name="T18" fmla="*/ 0 w 277"/>
                <a:gd name="T19" fmla="*/ 4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376">
                  <a:moveTo>
                    <a:pt x="0" y="49"/>
                  </a:moveTo>
                  <a:cubicBezTo>
                    <a:pt x="2" y="254"/>
                    <a:pt x="2" y="254"/>
                    <a:pt x="2" y="254"/>
                  </a:cubicBezTo>
                  <a:cubicBezTo>
                    <a:pt x="3" y="321"/>
                    <a:pt x="41" y="376"/>
                    <a:pt x="109" y="376"/>
                  </a:cubicBezTo>
                  <a:cubicBezTo>
                    <a:pt x="185" y="376"/>
                    <a:pt x="275" y="298"/>
                    <a:pt x="277" y="231"/>
                  </a:cubicBezTo>
                  <a:cubicBezTo>
                    <a:pt x="277" y="254"/>
                    <a:pt x="277" y="254"/>
                    <a:pt x="277" y="254"/>
                  </a:cubicBezTo>
                  <a:cubicBezTo>
                    <a:pt x="277" y="111"/>
                    <a:pt x="277" y="111"/>
                    <a:pt x="277" y="111"/>
                  </a:cubicBezTo>
                  <a:cubicBezTo>
                    <a:pt x="202" y="143"/>
                    <a:pt x="202" y="143"/>
                    <a:pt x="202" y="143"/>
                  </a:cubicBezTo>
                  <a:cubicBezTo>
                    <a:pt x="202" y="143"/>
                    <a:pt x="206" y="44"/>
                    <a:pt x="187" y="42"/>
                  </a:cubicBezTo>
                  <a:cubicBezTo>
                    <a:pt x="41" y="26"/>
                    <a:pt x="20" y="0"/>
                    <a:pt x="20" y="0"/>
                  </a:cubicBezTo>
                  <a:cubicBezTo>
                    <a:pt x="0" y="49"/>
                    <a:pt x="0" y="49"/>
                    <a:pt x="0" y="49"/>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9" name="iŝḻïḓê"/>
            <p:cNvSpPr/>
            <p:nvPr/>
          </p:nvSpPr>
          <p:spPr bwMode="auto">
            <a:xfrm>
              <a:off x="9196147" y="1570825"/>
              <a:ext cx="154741" cy="213906"/>
            </a:xfrm>
            <a:custGeom>
              <a:avLst/>
              <a:gdLst>
                <a:gd name="T0" fmla="*/ 2 w 78"/>
                <a:gd name="T1" fmla="*/ 51 h 107"/>
                <a:gd name="T2" fmla="*/ 36 w 78"/>
                <a:gd name="T3" fmla="*/ 106 h 107"/>
                <a:gd name="T4" fmla="*/ 77 w 78"/>
                <a:gd name="T5" fmla="*/ 44 h 107"/>
                <a:gd name="T6" fmla="*/ 43 w 78"/>
                <a:gd name="T7" fmla="*/ 2 h 107"/>
                <a:gd name="T8" fmla="*/ 2 w 78"/>
                <a:gd name="T9" fmla="*/ 51 h 107"/>
              </a:gdLst>
              <a:ahLst/>
              <a:cxnLst>
                <a:cxn ang="0">
                  <a:pos x="T0" y="T1"/>
                </a:cxn>
                <a:cxn ang="0">
                  <a:pos x="T2" y="T3"/>
                </a:cxn>
                <a:cxn ang="0">
                  <a:pos x="T4" y="T5"/>
                </a:cxn>
                <a:cxn ang="0">
                  <a:pos x="T6" y="T7"/>
                </a:cxn>
                <a:cxn ang="0">
                  <a:pos x="T8" y="T9"/>
                </a:cxn>
              </a:cxnLst>
              <a:rect l="0" t="0" r="r" b="b"/>
              <a:pathLst>
                <a:path w="78" h="107">
                  <a:moveTo>
                    <a:pt x="2" y="51"/>
                  </a:moveTo>
                  <a:cubicBezTo>
                    <a:pt x="0" y="80"/>
                    <a:pt x="15" y="104"/>
                    <a:pt x="36" y="106"/>
                  </a:cubicBezTo>
                  <a:cubicBezTo>
                    <a:pt x="57" y="107"/>
                    <a:pt x="75" y="73"/>
                    <a:pt x="77" y="44"/>
                  </a:cubicBezTo>
                  <a:cubicBezTo>
                    <a:pt x="78" y="15"/>
                    <a:pt x="64" y="3"/>
                    <a:pt x="43" y="2"/>
                  </a:cubicBezTo>
                  <a:cubicBezTo>
                    <a:pt x="22" y="0"/>
                    <a:pt x="4" y="22"/>
                    <a:pt x="2" y="51"/>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0" name="ïśḻïḑê"/>
            <p:cNvSpPr/>
            <p:nvPr/>
          </p:nvSpPr>
          <p:spPr bwMode="auto">
            <a:xfrm>
              <a:off x="8841154" y="1903062"/>
              <a:ext cx="122882" cy="50063"/>
            </a:xfrm>
            <a:custGeom>
              <a:avLst/>
              <a:gdLst>
                <a:gd name="T0" fmla="*/ 52 w 63"/>
                <a:gd name="T1" fmla="*/ 8 h 26"/>
                <a:gd name="T2" fmla="*/ 13 w 63"/>
                <a:gd name="T3" fmla="*/ 5 h 26"/>
                <a:gd name="T4" fmla="*/ 7 w 63"/>
                <a:gd name="T5" fmla="*/ 16 h 26"/>
                <a:gd name="T6" fmla="*/ 56 w 63"/>
                <a:gd name="T7" fmla="*/ 20 h 26"/>
                <a:gd name="T8" fmla="*/ 52 w 63"/>
                <a:gd name="T9" fmla="*/ 8 h 26"/>
              </a:gdLst>
              <a:ahLst/>
              <a:cxnLst>
                <a:cxn ang="0">
                  <a:pos x="T0" y="T1"/>
                </a:cxn>
                <a:cxn ang="0">
                  <a:pos x="T2" y="T3"/>
                </a:cxn>
                <a:cxn ang="0">
                  <a:pos x="T4" y="T5"/>
                </a:cxn>
                <a:cxn ang="0">
                  <a:pos x="T6" y="T7"/>
                </a:cxn>
                <a:cxn ang="0">
                  <a:pos x="T8" y="T9"/>
                </a:cxn>
              </a:cxnLst>
              <a:rect l="0" t="0" r="r" b="b"/>
              <a:pathLst>
                <a:path w="63" h="26">
                  <a:moveTo>
                    <a:pt x="52" y="8"/>
                  </a:moveTo>
                  <a:cubicBezTo>
                    <a:pt x="38" y="13"/>
                    <a:pt x="25" y="12"/>
                    <a:pt x="13" y="5"/>
                  </a:cubicBezTo>
                  <a:cubicBezTo>
                    <a:pt x="6" y="0"/>
                    <a:pt x="0" y="12"/>
                    <a:pt x="7" y="16"/>
                  </a:cubicBezTo>
                  <a:cubicBezTo>
                    <a:pt x="22" y="25"/>
                    <a:pt x="39" y="26"/>
                    <a:pt x="56" y="20"/>
                  </a:cubicBezTo>
                  <a:cubicBezTo>
                    <a:pt x="63" y="18"/>
                    <a:pt x="59" y="6"/>
                    <a:pt x="52" y="8"/>
                  </a:cubicBezTo>
                  <a:close/>
                </a:path>
              </a:pathLst>
            </a:custGeom>
            <a:solidFill>
              <a:srgbClr val="9A662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1" name="Oval 103"/>
            <p:cNvSpPr>
              <a:spLocks noChangeArrowheads="1"/>
            </p:cNvSpPr>
            <p:nvPr/>
          </p:nvSpPr>
          <p:spPr bwMode="auto">
            <a:xfrm>
              <a:off x="8990253" y="1638099"/>
              <a:ext cx="72080" cy="77370"/>
            </a:xfrm>
            <a:prstGeom prst="ellipse">
              <a:avLst/>
            </a:prstGeom>
            <a:solidFill>
              <a:srgbClr val="73453E"/>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2" name="Freeform 104"/>
            <p:cNvSpPr/>
            <p:nvPr/>
          </p:nvSpPr>
          <p:spPr bwMode="auto">
            <a:xfrm>
              <a:off x="8985914" y="1580605"/>
              <a:ext cx="127740" cy="45719"/>
            </a:xfrm>
            <a:custGeom>
              <a:avLst/>
              <a:gdLst>
                <a:gd name="T0" fmla="*/ 313 w 313"/>
                <a:gd name="T1" fmla="*/ 55 h 55"/>
                <a:gd name="T2" fmla="*/ 146 w 313"/>
                <a:gd name="T3" fmla="*/ 0 h 55"/>
                <a:gd name="T4" fmla="*/ 0 w 313"/>
                <a:gd name="T5" fmla="*/ 36 h 55"/>
              </a:gdLst>
              <a:ahLst/>
              <a:cxnLst>
                <a:cxn ang="0">
                  <a:pos x="T0" y="T1"/>
                </a:cxn>
                <a:cxn ang="0">
                  <a:pos x="T2" y="T3"/>
                </a:cxn>
                <a:cxn ang="0">
                  <a:pos x="T4" y="T5"/>
                </a:cxn>
              </a:cxnLst>
              <a:rect l="0" t="0" r="r" b="b"/>
              <a:pathLst>
                <a:path w="313" h="55">
                  <a:moveTo>
                    <a:pt x="313" y="55"/>
                  </a:moveTo>
                  <a:cubicBezTo>
                    <a:pt x="286" y="22"/>
                    <a:pt x="222" y="0"/>
                    <a:pt x="146" y="0"/>
                  </a:cubicBezTo>
                  <a:cubicBezTo>
                    <a:pt x="85" y="0"/>
                    <a:pt x="33" y="14"/>
                    <a:pt x="0" y="36"/>
                  </a:cubicBezTo>
                </a:path>
              </a:pathLst>
            </a:custGeom>
            <a:noFill/>
            <a:ln w="12700" cap="rnd">
              <a:solidFill>
                <a:srgbClr val="73453E"/>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3" name="Oval 103"/>
            <p:cNvSpPr>
              <a:spLocks noChangeArrowheads="1"/>
            </p:cNvSpPr>
            <p:nvPr/>
          </p:nvSpPr>
          <p:spPr bwMode="auto">
            <a:xfrm flipH="1">
              <a:off x="8796003" y="1640394"/>
              <a:ext cx="72080" cy="70146"/>
            </a:xfrm>
            <a:prstGeom prst="ellipse">
              <a:avLst/>
            </a:prstGeom>
            <a:solidFill>
              <a:srgbClr val="73453E"/>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4" name="Freeform 104"/>
            <p:cNvSpPr/>
            <p:nvPr/>
          </p:nvSpPr>
          <p:spPr bwMode="auto">
            <a:xfrm flipH="1">
              <a:off x="8767379" y="1582900"/>
              <a:ext cx="105041" cy="50063"/>
            </a:xfrm>
            <a:custGeom>
              <a:avLst/>
              <a:gdLst>
                <a:gd name="T0" fmla="*/ 313 w 313"/>
                <a:gd name="T1" fmla="*/ 55 h 55"/>
                <a:gd name="T2" fmla="*/ 146 w 313"/>
                <a:gd name="T3" fmla="*/ 0 h 55"/>
                <a:gd name="T4" fmla="*/ 0 w 313"/>
                <a:gd name="T5" fmla="*/ 36 h 55"/>
              </a:gdLst>
              <a:ahLst/>
              <a:cxnLst>
                <a:cxn ang="0">
                  <a:pos x="T0" y="T1"/>
                </a:cxn>
                <a:cxn ang="0">
                  <a:pos x="T2" y="T3"/>
                </a:cxn>
                <a:cxn ang="0">
                  <a:pos x="T4" y="T5"/>
                </a:cxn>
              </a:cxnLst>
              <a:rect l="0" t="0" r="r" b="b"/>
              <a:pathLst>
                <a:path w="313" h="55">
                  <a:moveTo>
                    <a:pt x="313" y="55"/>
                  </a:moveTo>
                  <a:cubicBezTo>
                    <a:pt x="286" y="22"/>
                    <a:pt x="222" y="0"/>
                    <a:pt x="146" y="0"/>
                  </a:cubicBezTo>
                  <a:cubicBezTo>
                    <a:pt x="85" y="0"/>
                    <a:pt x="33" y="14"/>
                    <a:pt x="0" y="36"/>
                  </a:cubicBezTo>
                </a:path>
              </a:pathLst>
            </a:custGeom>
            <a:noFill/>
            <a:ln w="12700" cap="rnd">
              <a:solidFill>
                <a:srgbClr val="73453E"/>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5" name="îsľïḑè"/>
            <p:cNvSpPr/>
            <p:nvPr/>
          </p:nvSpPr>
          <p:spPr bwMode="auto">
            <a:xfrm>
              <a:off x="8662414" y="1089174"/>
              <a:ext cx="760674" cy="435912"/>
            </a:xfrm>
            <a:custGeom>
              <a:avLst/>
              <a:gdLst>
                <a:gd name="T0" fmla="*/ 38 w 421"/>
                <a:gd name="T1" fmla="*/ 183 h 242"/>
                <a:gd name="T2" fmla="*/ 179 w 421"/>
                <a:gd name="T3" fmla="*/ 228 h 242"/>
                <a:gd name="T4" fmla="*/ 126 w 421"/>
                <a:gd name="T5" fmla="*/ 157 h 242"/>
                <a:gd name="T6" fmla="*/ 285 w 421"/>
                <a:gd name="T7" fmla="*/ 219 h 242"/>
                <a:gd name="T8" fmla="*/ 260 w 421"/>
                <a:gd name="T9" fmla="*/ 169 h 242"/>
                <a:gd name="T10" fmla="*/ 388 w 421"/>
                <a:gd name="T11" fmla="*/ 215 h 242"/>
                <a:gd name="T12" fmla="*/ 207 w 421"/>
                <a:gd name="T13" fmla="*/ 15 h 242"/>
                <a:gd name="T14" fmla="*/ 38 w 421"/>
                <a:gd name="T15" fmla="*/ 183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1" h="242">
                  <a:moveTo>
                    <a:pt x="38" y="183"/>
                  </a:moveTo>
                  <a:cubicBezTo>
                    <a:pt x="38" y="183"/>
                    <a:pt x="100" y="242"/>
                    <a:pt x="179" y="228"/>
                  </a:cubicBezTo>
                  <a:cubicBezTo>
                    <a:pt x="218" y="221"/>
                    <a:pt x="126" y="157"/>
                    <a:pt x="126" y="157"/>
                  </a:cubicBezTo>
                  <a:cubicBezTo>
                    <a:pt x="126" y="157"/>
                    <a:pt x="193" y="228"/>
                    <a:pt x="285" y="219"/>
                  </a:cubicBezTo>
                  <a:cubicBezTo>
                    <a:pt x="325" y="215"/>
                    <a:pt x="260" y="169"/>
                    <a:pt x="260" y="169"/>
                  </a:cubicBezTo>
                  <a:cubicBezTo>
                    <a:pt x="260" y="169"/>
                    <a:pt x="319" y="220"/>
                    <a:pt x="388" y="215"/>
                  </a:cubicBezTo>
                  <a:cubicBezTo>
                    <a:pt x="421" y="212"/>
                    <a:pt x="389" y="0"/>
                    <a:pt x="207" y="15"/>
                  </a:cubicBezTo>
                  <a:cubicBezTo>
                    <a:pt x="0" y="31"/>
                    <a:pt x="38" y="183"/>
                    <a:pt x="38" y="183"/>
                  </a:cubicBezTo>
                  <a:close/>
                </a:path>
              </a:pathLst>
            </a:custGeom>
            <a:solidFill>
              <a:srgbClr val="7D49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 name="组合 205"/>
            <p:cNvGrpSpPr/>
            <p:nvPr/>
          </p:nvGrpSpPr>
          <p:grpSpPr>
            <a:xfrm>
              <a:off x="8730388" y="1574965"/>
              <a:ext cx="523823" cy="196112"/>
              <a:chOff x="8623475" y="1495899"/>
              <a:chExt cx="868176" cy="325033"/>
            </a:xfrm>
          </p:grpSpPr>
          <p:sp>
            <p:nvSpPr>
              <p:cNvPr id="207" name="ï$ḷíḓè"/>
              <p:cNvSpPr/>
              <p:nvPr/>
            </p:nvSpPr>
            <p:spPr bwMode="auto">
              <a:xfrm>
                <a:off x="8994286" y="1553258"/>
                <a:ext cx="386038" cy="267674"/>
              </a:xfrm>
              <a:custGeom>
                <a:avLst/>
                <a:gdLst>
                  <a:gd name="T0" fmla="*/ 14 w 135"/>
                  <a:gd name="T1" fmla="*/ 92 h 105"/>
                  <a:gd name="T2" fmla="*/ 127 w 135"/>
                  <a:gd name="T3" fmla="*/ 92 h 105"/>
                  <a:gd name="T4" fmla="*/ 127 w 135"/>
                  <a:gd name="T5" fmla="*/ 10 h 105"/>
                  <a:gd name="T6" fmla="*/ 14 w 135"/>
                  <a:gd name="T7" fmla="*/ 10 h 105"/>
                  <a:gd name="T8" fmla="*/ 14 w 135"/>
                  <a:gd name="T9" fmla="*/ 92 h 105"/>
                  <a:gd name="T10" fmla="*/ 27 w 135"/>
                  <a:gd name="T11" fmla="*/ 21 h 105"/>
                  <a:gd name="T12" fmla="*/ 113 w 135"/>
                  <a:gd name="T13" fmla="*/ 21 h 105"/>
                  <a:gd name="T14" fmla="*/ 113 w 135"/>
                  <a:gd name="T15" fmla="*/ 82 h 105"/>
                  <a:gd name="T16" fmla="*/ 27 w 135"/>
                  <a:gd name="T17" fmla="*/ 82 h 105"/>
                  <a:gd name="T18" fmla="*/ 27 w 135"/>
                  <a:gd name="T19" fmla="*/ 2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05">
                    <a:moveTo>
                      <a:pt x="14" y="92"/>
                    </a:moveTo>
                    <a:cubicBezTo>
                      <a:pt x="28" y="105"/>
                      <a:pt x="123" y="99"/>
                      <a:pt x="127" y="92"/>
                    </a:cubicBezTo>
                    <a:cubicBezTo>
                      <a:pt x="132" y="85"/>
                      <a:pt x="135" y="37"/>
                      <a:pt x="127" y="10"/>
                    </a:cubicBezTo>
                    <a:cubicBezTo>
                      <a:pt x="127" y="10"/>
                      <a:pt x="26" y="0"/>
                      <a:pt x="14" y="10"/>
                    </a:cubicBezTo>
                    <a:cubicBezTo>
                      <a:pt x="2" y="20"/>
                      <a:pt x="0" y="79"/>
                      <a:pt x="14" y="92"/>
                    </a:cubicBezTo>
                    <a:close/>
                    <a:moveTo>
                      <a:pt x="27" y="21"/>
                    </a:moveTo>
                    <a:cubicBezTo>
                      <a:pt x="35" y="14"/>
                      <a:pt x="113" y="21"/>
                      <a:pt x="113" y="21"/>
                    </a:cubicBezTo>
                    <a:cubicBezTo>
                      <a:pt x="119" y="41"/>
                      <a:pt x="116" y="77"/>
                      <a:pt x="113" y="82"/>
                    </a:cubicBezTo>
                    <a:cubicBezTo>
                      <a:pt x="110" y="87"/>
                      <a:pt x="37" y="92"/>
                      <a:pt x="27" y="82"/>
                    </a:cubicBezTo>
                    <a:cubicBezTo>
                      <a:pt x="16" y="73"/>
                      <a:pt x="18" y="29"/>
                      <a:pt x="27" y="21"/>
                    </a:cubicBez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8" name="ïŝļiḓè"/>
              <p:cNvSpPr/>
              <p:nvPr/>
            </p:nvSpPr>
            <p:spPr bwMode="auto">
              <a:xfrm>
                <a:off x="9340257" y="1495899"/>
                <a:ext cx="151394" cy="169884"/>
              </a:xfrm>
              <a:custGeom>
                <a:avLst/>
                <a:gdLst>
                  <a:gd name="T0" fmla="*/ 0 w 63"/>
                  <a:gd name="T1" fmla="*/ 49 h 71"/>
                  <a:gd name="T2" fmla="*/ 60 w 63"/>
                  <a:gd name="T3" fmla="*/ 2 h 71"/>
                  <a:gd name="T4" fmla="*/ 60 w 63"/>
                  <a:gd name="T5" fmla="*/ 25 h 71"/>
                  <a:gd name="T6" fmla="*/ 0 w 63"/>
                  <a:gd name="T7" fmla="*/ 71 h 71"/>
                  <a:gd name="T8" fmla="*/ 0 w 63"/>
                  <a:gd name="T9" fmla="*/ 49 h 71"/>
                </a:gdLst>
                <a:ahLst/>
                <a:cxnLst>
                  <a:cxn ang="0">
                    <a:pos x="T0" y="T1"/>
                  </a:cxn>
                  <a:cxn ang="0">
                    <a:pos x="T2" y="T3"/>
                  </a:cxn>
                  <a:cxn ang="0">
                    <a:pos x="T4" y="T5"/>
                  </a:cxn>
                  <a:cxn ang="0">
                    <a:pos x="T6" y="T7"/>
                  </a:cxn>
                  <a:cxn ang="0">
                    <a:pos x="T8" y="T9"/>
                  </a:cxn>
                </a:cxnLst>
                <a:rect l="0" t="0" r="r" b="b"/>
                <a:pathLst>
                  <a:path w="63" h="71">
                    <a:moveTo>
                      <a:pt x="0" y="49"/>
                    </a:moveTo>
                    <a:cubicBezTo>
                      <a:pt x="0" y="49"/>
                      <a:pt x="56" y="0"/>
                      <a:pt x="60" y="2"/>
                    </a:cubicBezTo>
                    <a:cubicBezTo>
                      <a:pt x="63" y="4"/>
                      <a:pt x="60" y="25"/>
                      <a:pt x="60" y="25"/>
                    </a:cubicBezTo>
                    <a:cubicBezTo>
                      <a:pt x="0" y="71"/>
                      <a:pt x="0" y="71"/>
                      <a:pt x="0" y="71"/>
                    </a:cubicBezTo>
                    <a:lnTo>
                      <a:pt x="0" y="49"/>
                    </a:ln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9" name="íSḷíde"/>
              <p:cNvSpPr/>
              <p:nvPr/>
            </p:nvSpPr>
            <p:spPr bwMode="auto">
              <a:xfrm rot="451873">
                <a:off x="8864220" y="1535457"/>
                <a:ext cx="160639" cy="143302"/>
              </a:xfrm>
              <a:custGeom>
                <a:avLst/>
                <a:gdLst>
                  <a:gd name="T0" fmla="*/ 67 w 67"/>
                  <a:gd name="T1" fmla="*/ 60 h 60"/>
                  <a:gd name="T2" fmla="*/ 9 w 67"/>
                  <a:gd name="T3" fmla="*/ 60 h 60"/>
                  <a:gd name="T4" fmla="*/ 0 w 67"/>
                  <a:gd name="T5" fmla="*/ 48 h 60"/>
                  <a:gd name="T6" fmla="*/ 67 w 67"/>
                  <a:gd name="T7" fmla="*/ 39 h 60"/>
                  <a:gd name="T8" fmla="*/ 67 w 67"/>
                  <a:gd name="T9" fmla="*/ 60 h 60"/>
                </a:gdLst>
                <a:ahLst/>
                <a:cxnLst>
                  <a:cxn ang="0">
                    <a:pos x="T0" y="T1"/>
                  </a:cxn>
                  <a:cxn ang="0">
                    <a:pos x="T2" y="T3"/>
                  </a:cxn>
                  <a:cxn ang="0">
                    <a:pos x="T4" y="T5"/>
                  </a:cxn>
                  <a:cxn ang="0">
                    <a:pos x="T6" y="T7"/>
                  </a:cxn>
                  <a:cxn ang="0">
                    <a:pos x="T8" y="T9"/>
                  </a:cxn>
                </a:cxnLst>
                <a:rect l="0" t="0" r="r" b="b"/>
                <a:pathLst>
                  <a:path w="67" h="60">
                    <a:moveTo>
                      <a:pt x="67" y="60"/>
                    </a:moveTo>
                    <a:cubicBezTo>
                      <a:pt x="67" y="60"/>
                      <a:pt x="36" y="32"/>
                      <a:pt x="9" y="60"/>
                    </a:cubicBezTo>
                    <a:cubicBezTo>
                      <a:pt x="0" y="48"/>
                      <a:pt x="0" y="48"/>
                      <a:pt x="0" y="48"/>
                    </a:cubicBezTo>
                    <a:cubicBezTo>
                      <a:pt x="0" y="48"/>
                      <a:pt x="22" y="0"/>
                      <a:pt x="67" y="39"/>
                    </a:cubicBezTo>
                    <a:lnTo>
                      <a:pt x="67" y="60"/>
                    </a:ln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0" name="îṩlïďè"/>
              <p:cNvSpPr/>
              <p:nvPr/>
            </p:nvSpPr>
            <p:spPr bwMode="auto">
              <a:xfrm>
                <a:off x="8623475" y="1530465"/>
                <a:ext cx="274892" cy="282385"/>
              </a:xfrm>
              <a:custGeom>
                <a:avLst/>
                <a:gdLst>
                  <a:gd name="T0" fmla="*/ 121 w 135"/>
                  <a:gd name="T1" fmla="*/ 10 h 105"/>
                  <a:gd name="T2" fmla="*/ 8 w 135"/>
                  <a:gd name="T3" fmla="*/ 10 h 105"/>
                  <a:gd name="T4" fmla="*/ 8 w 135"/>
                  <a:gd name="T5" fmla="*/ 92 h 105"/>
                  <a:gd name="T6" fmla="*/ 121 w 135"/>
                  <a:gd name="T7" fmla="*/ 92 h 105"/>
                  <a:gd name="T8" fmla="*/ 121 w 135"/>
                  <a:gd name="T9" fmla="*/ 10 h 105"/>
                  <a:gd name="T10" fmla="*/ 108 w 135"/>
                  <a:gd name="T11" fmla="*/ 82 h 105"/>
                  <a:gd name="T12" fmla="*/ 22 w 135"/>
                  <a:gd name="T13" fmla="*/ 82 h 105"/>
                  <a:gd name="T14" fmla="*/ 22 w 135"/>
                  <a:gd name="T15" fmla="*/ 21 h 105"/>
                  <a:gd name="T16" fmla="*/ 108 w 135"/>
                  <a:gd name="T17" fmla="*/ 21 h 105"/>
                  <a:gd name="T18" fmla="*/ 108 w 135"/>
                  <a:gd name="T19" fmla="*/ 8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05">
                    <a:moveTo>
                      <a:pt x="121" y="10"/>
                    </a:moveTo>
                    <a:cubicBezTo>
                      <a:pt x="109" y="0"/>
                      <a:pt x="8" y="10"/>
                      <a:pt x="8" y="10"/>
                    </a:cubicBezTo>
                    <a:cubicBezTo>
                      <a:pt x="0" y="37"/>
                      <a:pt x="3" y="85"/>
                      <a:pt x="8" y="92"/>
                    </a:cubicBezTo>
                    <a:cubicBezTo>
                      <a:pt x="12" y="99"/>
                      <a:pt x="107" y="105"/>
                      <a:pt x="121" y="92"/>
                    </a:cubicBezTo>
                    <a:cubicBezTo>
                      <a:pt x="135" y="79"/>
                      <a:pt x="133" y="20"/>
                      <a:pt x="121" y="10"/>
                    </a:cubicBezTo>
                    <a:close/>
                    <a:moveTo>
                      <a:pt x="108" y="82"/>
                    </a:moveTo>
                    <a:cubicBezTo>
                      <a:pt x="98" y="92"/>
                      <a:pt x="25" y="87"/>
                      <a:pt x="22" y="82"/>
                    </a:cubicBezTo>
                    <a:cubicBezTo>
                      <a:pt x="19" y="77"/>
                      <a:pt x="16" y="41"/>
                      <a:pt x="22" y="21"/>
                    </a:cubicBezTo>
                    <a:cubicBezTo>
                      <a:pt x="22" y="21"/>
                      <a:pt x="100" y="14"/>
                      <a:pt x="108" y="21"/>
                    </a:cubicBezTo>
                    <a:cubicBezTo>
                      <a:pt x="117" y="29"/>
                      <a:pt x="119" y="73"/>
                      <a:pt x="108" y="82"/>
                    </a:cubicBezTo>
                    <a:close/>
                  </a:path>
                </a:pathLst>
              </a:custGeom>
              <a:solidFill>
                <a:srgbClr val="008EA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nvGrpSpPr>
          <p:cNvPr id="9" name="组合 210"/>
          <p:cNvGrpSpPr/>
          <p:nvPr/>
        </p:nvGrpSpPr>
        <p:grpSpPr>
          <a:xfrm>
            <a:off x="9049309" y="4722664"/>
            <a:ext cx="1378144" cy="1926960"/>
            <a:chOff x="2360459" y="790763"/>
            <a:chExt cx="3718326" cy="5199067"/>
          </a:xfrm>
        </p:grpSpPr>
        <p:grpSp>
          <p:nvGrpSpPr>
            <p:cNvPr id="10" name="组合 211"/>
            <p:cNvGrpSpPr/>
            <p:nvPr/>
          </p:nvGrpSpPr>
          <p:grpSpPr>
            <a:xfrm>
              <a:off x="4595525" y="790763"/>
              <a:ext cx="390951" cy="390628"/>
              <a:chOff x="5229706" y="811930"/>
              <a:chExt cx="1924050" cy="1922463"/>
            </a:xfrm>
          </p:grpSpPr>
          <p:sp>
            <p:nvSpPr>
              <p:cNvPr id="318" name="Oval 5"/>
              <p:cNvSpPr>
                <a:spLocks noChangeArrowheads="1"/>
              </p:cNvSpPr>
              <p:nvPr/>
            </p:nvSpPr>
            <p:spPr bwMode="auto">
              <a:xfrm>
                <a:off x="5229706" y="811930"/>
                <a:ext cx="1924050" cy="1922463"/>
              </a:xfrm>
              <a:prstGeom prst="ellipse">
                <a:avLst/>
              </a:prstGeom>
              <a:solidFill>
                <a:srgbClr val="7345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9" name="Freeform 6"/>
              <p:cNvSpPr/>
              <p:nvPr/>
            </p:nvSpPr>
            <p:spPr bwMode="auto">
              <a:xfrm>
                <a:off x="5234468" y="1399305"/>
                <a:ext cx="1919288" cy="1335088"/>
              </a:xfrm>
              <a:custGeom>
                <a:avLst/>
                <a:gdLst>
                  <a:gd name="T0" fmla="*/ 517 w 1119"/>
                  <a:gd name="T1" fmla="*/ 613 h 778"/>
                  <a:gd name="T2" fmla="*/ 1078 w 1119"/>
                  <a:gd name="T3" fmla="*/ 53 h 778"/>
                  <a:gd name="T4" fmla="*/ 1075 w 1119"/>
                  <a:gd name="T5" fmla="*/ 0 h 778"/>
                  <a:gd name="T6" fmla="*/ 1119 w 1119"/>
                  <a:gd name="T7" fmla="*/ 217 h 778"/>
                  <a:gd name="T8" fmla="*/ 558 w 1119"/>
                  <a:gd name="T9" fmla="*/ 778 h 778"/>
                  <a:gd name="T10" fmla="*/ 0 w 1119"/>
                  <a:gd name="T11" fmla="*/ 270 h 778"/>
                  <a:gd name="T12" fmla="*/ 517 w 1119"/>
                  <a:gd name="T13" fmla="*/ 613 h 778"/>
                </a:gdLst>
                <a:ahLst/>
                <a:cxnLst>
                  <a:cxn ang="0">
                    <a:pos x="T0" y="T1"/>
                  </a:cxn>
                  <a:cxn ang="0">
                    <a:pos x="T2" y="T3"/>
                  </a:cxn>
                  <a:cxn ang="0">
                    <a:pos x="T4" y="T5"/>
                  </a:cxn>
                  <a:cxn ang="0">
                    <a:pos x="T6" y="T7"/>
                  </a:cxn>
                  <a:cxn ang="0">
                    <a:pos x="T8" y="T9"/>
                  </a:cxn>
                  <a:cxn ang="0">
                    <a:pos x="T10" y="T11"/>
                  </a:cxn>
                  <a:cxn ang="0">
                    <a:pos x="T12" y="T13"/>
                  </a:cxn>
                </a:cxnLst>
                <a:rect l="0" t="0" r="r" b="b"/>
                <a:pathLst>
                  <a:path w="1119" h="778">
                    <a:moveTo>
                      <a:pt x="517" y="613"/>
                    </a:moveTo>
                    <a:cubicBezTo>
                      <a:pt x="827" y="613"/>
                      <a:pt x="1078" y="362"/>
                      <a:pt x="1078" y="53"/>
                    </a:cubicBezTo>
                    <a:cubicBezTo>
                      <a:pt x="1078" y="35"/>
                      <a:pt x="1077" y="18"/>
                      <a:pt x="1075" y="0"/>
                    </a:cubicBezTo>
                    <a:cubicBezTo>
                      <a:pt x="1103" y="67"/>
                      <a:pt x="1119" y="141"/>
                      <a:pt x="1119" y="217"/>
                    </a:cubicBezTo>
                    <a:cubicBezTo>
                      <a:pt x="1119" y="527"/>
                      <a:pt x="868" y="778"/>
                      <a:pt x="558" y="778"/>
                    </a:cubicBezTo>
                    <a:cubicBezTo>
                      <a:pt x="266" y="778"/>
                      <a:pt x="26" y="555"/>
                      <a:pt x="0" y="270"/>
                    </a:cubicBezTo>
                    <a:cubicBezTo>
                      <a:pt x="85" y="472"/>
                      <a:pt x="284" y="613"/>
                      <a:pt x="517" y="613"/>
                    </a:cubicBezTo>
                  </a:path>
                </a:pathLst>
              </a:custGeom>
              <a:solidFill>
                <a:srgbClr val="9E67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1" name="组合 212"/>
            <p:cNvGrpSpPr/>
            <p:nvPr/>
          </p:nvGrpSpPr>
          <p:grpSpPr>
            <a:xfrm>
              <a:off x="2360459" y="947119"/>
              <a:ext cx="3718326" cy="5042711"/>
              <a:chOff x="6947857" y="1111156"/>
              <a:chExt cx="3718326" cy="5042711"/>
            </a:xfrm>
          </p:grpSpPr>
          <p:sp>
            <p:nvSpPr>
              <p:cNvPr id="218" name="ïśḷîḑé"/>
              <p:cNvSpPr/>
              <p:nvPr/>
            </p:nvSpPr>
            <p:spPr bwMode="auto">
              <a:xfrm>
                <a:off x="7903608" y="5939961"/>
                <a:ext cx="373198" cy="209354"/>
              </a:xfrm>
              <a:custGeom>
                <a:avLst/>
                <a:gdLst>
                  <a:gd name="T0" fmla="*/ 68 w 187"/>
                  <a:gd name="T1" fmla="*/ 104 h 104"/>
                  <a:gd name="T2" fmla="*/ 66 w 187"/>
                  <a:gd name="T3" fmla="*/ 104 h 104"/>
                  <a:gd name="T4" fmla="*/ 70 w 187"/>
                  <a:gd name="T5" fmla="*/ 51 h 104"/>
                  <a:gd name="T6" fmla="*/ 129 w 187"/>
                  <a:gd name="T7" fmla="*/ 8 h 104"/>
                  <a:gd name="T8" fmla="*/ 129 w 187"/>
                  <a:gd name="T9" fmla="*/ 8 h 104"/>
                  <a:gd name="T10" fmla="*/ 129 w 187"/>
                  <a:gd name="T11" fmla="*/ 9 h 104"/>
                  <a:gd name="T12" fmla="*/ 139 w 187"/>
                  <a:gd name="T13" fmla="*/ 7 h 104"/>
                  <a:gd name="T14" fmla="*/ 178 w 187"/>
                  <a:gd name="T15" fmla="*/ 2 h 104"/>
                  <a:gd name="T16" fmla="*/ 187 w 187"/>
                  <a:gd name="T17" fmla="*/ 0 h 104"/>
                  <a:gd name="T18" fmla="*/ 68 w 187"/>
                  <a:gd name="T19" fmla="*/ 104 h 104"/>
                  <a:gd name="T20" fmla="*/ 38 w 187"/>
                  <a:gd name="T21" fmla="*/ 104 h 104"/>
                  <a:gd name="T22" fmla="*/ 0 w 187"/>
                  <a:gd name="T23" fmla="*/ 104 h 104"/>
                  <a:gd name="T24" fmla="*/ 9 w 187"/>
                  <a:gd name="T25" fmla="*/ 97 h 104"/>
                  <a:gd name="T26" fmla="*/ 9 w 187"/>
                  <a:gd name="T27" fmla="*/ 101 h 104"/>
                  <a:gd name="T28" fmla="*/ 38 w 187"/>
                  <a:gd name="T2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04">
                    <a:moveTo>
                      <a:pt x="68" y="104"/>
                    </a:moveTo>
                    <a:cubicBezTo>
                      <a:pt x="66" y="104"/>
                      <a:pt x="66" y="104"/>
                      <a:pt x="66" y="104"/>
                    </a:cubicBezTo>
                    <a:cubicBezTo>
                      <a:pt x="70" y="51"/>
                      <a:pt x="70" y="51"/>
                      <a:pt x="70" y="51"/>
                    </a:cubicBezTo>
                    <a:cubicBezTo>
                      <a:pt x="129" y="8"/>
                      <a:pt x="129" y="8"/>
                      <a:pt x="129" y="8"/>
                    </a:cubicBezTo>
                    <a:cubicBezTo>
                      <a:pt x="129" y="8"/>
                      <a:pt x="129" y="8"/>
                      <a:pt x="129" y="8"/>
                    </a:cubicBezTo>
                    <a:cubicBezTo>
                      <a:pt x="129" y="9"/>
                      <a:pt x="129" y="9"/>
                      <a:pt x="129" y="9"/>
                    </a:cubicBezTo>
                    <a:cubicBezTo>
                      <a:pt x="139" y="7"/>
                      <a:pt x="139" y="7"/>
                      <a:pt x="139" y="7"/>
                    </a:cubicBezTo>
                    <a:cubicBezTo>
                      <a:pt x="153" y="6"/>
                      <a:pt x="166" y="4"/>
                      <a:pt x="178" y="2"/>
                    </a:cubicBezTo>
                    <a:cubicBezTo>
                      <a:pt x="187" y="0"/>
                      <a:pt x="187" y="0"/>
                      <a:pt x="187" y="0"/>
                    </a:cubicBezTo>
                    <a:cubicBezTo>
                      <a:pt x="68" y="104"/>
                      <a:pt x="68" y="104"/>
                      <a:pt x="68" y="104"/>
                    </a:cubicBezTo>
                    <a:moveTo>
                      <a:pt x="38" y="104"/>
                    </a:moveTo>
                    <a:cubicBezTo>
                      <a:pt x="0" y="104"/>
                      <a:pt x="0" y="104"/>
                      <a:pt x="0" y="104"/>
                    </a:cubicBezTo>
                    <a:cubicBezTo>
                      <a:pt x="9" y="97"/>
                      <a:pt x="9" y="97"/>
                      <a:pt x="9" y="97"/>
                    </a:cubicBezTo>
                    <a:cubicBezTo>
                      <a:pt x="9" y="101"/>
                      <a:pt x="9" y="101"/>
                      <a:pt x="9" y="101"/>
                    </a:cubicBezTo>
                    <a:cubicBezTo>
                      <a:pt x="38" y="104"/>
                      <a:pt x="38" y="104"/>
                      <a:pt x="38" y="104"/>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9" name="íš1îdé"/>
              <p:cNvSpPr/>
              <p:nvPr/>
            </p:nvSpPr>
            <p:spPr bwMode="auto">
              <a:xfrm>
                <a:off x="6947857" y="5093441"/>
                <a:ext cx="3718326" cy="1055875"/>
              </a:xfrm>
              <a:custGeom>
                <a:avLst/>
                <a:gdLst>
                  <a:gd name="T0" fmla="*/ 1525 w 1860"/>
                  <a:gd name="T1" fmla="*/ 529 h 529"/>
                  <a:gd name="T2" fmla="*/ 1553 w 1860"/>
                  <a:gd name="T3" fmla="*/ 466 h 529"/>
                  <a:gd name="T4" fmla="*/ 1539 w 1860"/>
                  <a:gd name="T5" fmla="*/ 293 h 529"/>
                  <a:gd name="T6" fmla="*/ 1860 w 1860"/>
                  <a:gd name="T7" fmla="*/ 207 h 529"/>
                  <a:gd name="T8" fmla="*/ 1501 w 1860"/>
                  <a:gd name="T9" fmla="*/ 529 h 529"/>
                  <a:gd name="T10" fmla="*/ 1501 w 1860"/>
                  <a:gd name="T11" fmla="*/ 527 h 529"/>
                  <a:gd name="T12" fmla="*/ 842 w 1860"/>
                  <a:gd name="T13" fmla="*/ 372 h 529"/>
                  <a:gd name="T14" fmla="*/ 844 w 1860"/>
                  <a:gd name="T15" fmla="*/ 326 h 529"/>
                  <a:gd name="T16" fmla="*/ 847 w 1860"/>
                  <a:gd name="T17" fmla="*/ 170 h 529"/>
                  <a:gd name="T18" fmla="*/ 846 w 1860"/>
                  <a:gd name="T19" fmla="*/ 158 h 529"/>
                  <a:gd name="T20" fmla="*/ 1124 w 1860"/>
                  <a:gd name="T21" fmla="*/ 1 h 529"/>
                  <a:gd name="T22" fmla="*/ 1189 w 1860"/>
                  <a:gd name="T23" fmla="*/ 118 h 529"/>
                  <a:gd name="T24" fmla="*/ 1179 w 1860"/>
                  <a:gd name="T25" fmla="*/ 1 h 529"/>
                  <a:gd name="T26" fmla="*/ 1403 w 1860"/>
                  <a:gd name="T27" fmla="*/ 256 h 529"/>
                  <a:gd name="T28" fmla="*/ 1458 w 1860"/>
                  <a:gd name="T29" fmla="*/ 251 h 529"/>
                  <a:gd name="T30" fmla="*/ 1460 w 1860"/>
                  <a:gd name="T31" fmla="*/ 19 h 529"/>
                  <a:gd name="T32" fmla="*/ 937 w 1860"/>
                  <a:gd name="T33" fmla="*/ 292 h 529"/>
                  <a:gd name="T34" fmla="*/ 506 w 1860"/>
                  <a:gd name="T35" fmla="*/ 285 h 529"/>
                  <a:gd name="T36" fmla="*/ 450 w 1860"/>
                  <a:gd name="T37" fmla="*/ 223 h 529"/>
                  <a:gd name="T38" fmla="*/ 510 w 1860"/>
                  <a:gd name="T39" fmla="*/ 213 h 529"/>
                  <a:gd name="T40" fmla="*/ 506 w 1860"/>
                  <a:gd name="T41" fmla="*/ 285 h 529"/>
                  <a:gd name="T42" fmla="*/ 587 w 1860"/>
                  <a:gd name="T43" fmla="*/ 0 h 529"/>
                  <a:gd name="T44" fmla="*/ 618 w 1860"/>
                  <a:gd name="T45" fmla="*/ 15 h 529"/>
                  <a:gd name="T46" fmla="*/ 654 w 1860"/>
                  <a:gd name="T47" fmla="*/ 194 h 529"/>
                  <a:gd name="T48" fmla="*/ 659 w 1860"/>
                  <a:gd name="T49" fmla="*/ 198 h 529"/>
                  <a:gd name="T50" fmla="*/ 645 w 1860"/>
                  <a:gd name="T51" fmla="*/ 203 h 529"/>
                  <a:gd name="T52" fmla="*/ 635 w 1860"/>
                  <a:gd name="T53" fmla="*/ 223 h 529"/>
                  <a:gd name="T54" fmla="*/ 618 w 1860"/>
                  <a:gd name="T55" fmla="*/ 218 h 529"/>
                  <a:gd name="T56" fmla="*/ 626 w 1860"/>
                  <a:gd name="T57" fmla="*/ 230 h 529"/>
                  <a:gd name="T58" fmla="*/ 583 w 1860"/>
                  <a:gd name="T59" fmla="*/ 241 h 529"/>
                  <a:gd name="T60" fmla="*/ 593 w 1860"/>
                  <a:gd name="T61" fmla="*/ 254 h 529"/>
                  <a:gd name="T62" fmla="*/ 46 w 1860"/>
                  <a:gd name="T63" fmla="*/ 243 h 529"/>
                  <a:gd name="T64" fmla="*/ 345 w 1860"/>
                  <a:gd name="T65" fmla="*/ 1 h 529"/>
                  <a:gd name="T66" fmla="*/ 46 w 1860"/>
                  <a:gd name="T67" fmla="*/ 243 h 529"/>
                  <a:gd name="T68" fmla="*/ 0 w 1860"/>
                  <a:gd name="T69" fmla="*/ 241 h 529"/>
                  <a:gd name="T70" fmla="*/ 4 w 1860"/>
                  <a:gd name="T71" fmla="*/ 24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0" h="529">
                    <a:moveTo>
                      <a:pt x="1567" y="529"/>
                    </a:moveTo>
                    <a:cubicBezTo>
                      <a:pt x="1525" y="529"/>
                      <a:pt x="1525" y="529"/>
                      <a:pt x="1525" y="529"/>
                    </a:cubicBezTo>
                    <a:cubicBezTo>
                      <a:pt x="1558" y="526"/>
                      <a:pt x="1558" y="526"/>
                      <a:pt x="1558" y="526"/>
                    </a:cubicBezTo>
                    <a:cubicBezTo>
                      <a:pt x="1553" y="466"/>
                      <a:pt x="1553" y="466"/>
                      <a:pt x="1553" y="466"/>
                    </a:cubicBezTo>
                    <a:cubicBezTo>
                      <a:pt x="1701" y="293"/>
                      <a:pt x="1701" y="293"/>
                      <a:pt x="1701" y="293"/>
                    </a:cubicBezTo>
                    <a:cubicBezTo>
                      <a:pt x="1539" y="293"/>
                      <a:pt x="1539" y="293"/>
                      <a:pt x="1539" y="293"/>
                    </a:cubicBezTo>
                    <a:cubicBezTo>
                      <a:pt x="1519" y="47"/>
                      <a:pt x="1519" y="47"/>
                      <a:pt x="1519" y="47"/>
                    </a:cubicBezTo>
                    <a:cubicBezTo>
                      <a:pt x="1860" y="207"/>
                      <a:pt x="1860" y="207"/>
                      <a:pt x="1860" y="207"/>
                    </a:cubicBezTo>
                    <a:cubicBezTo>
                      <a:pt x="1567" y="529"/>
                      <a:pt x="1567" y="529"/>
                      <a:pt x="1567" y="529"/>
                    </a:cubicBezTo>
                    <a:moveTo>
                      <a:pt x="1501" y="529"/>
                    </a:moveTo>
                    <a:cubicBezTo>
                      <a:pt x="1499" y="529"/>
                      <a:pt x="1499" y="529"/>
                      <a:pt x="1499" y="529"/>
                    </a:cubicBezTo>
                    <a:cubicBezTo>
                      <a:pt x="1501" y="527"/>
                      <a:pt x="1501" y="527"/>
                      <a:pt x="1501" y="527"/>
                    </a:cubicBezTo>
                    <a:cubicBezTo>
                      <a:pt x="1501" y="529"/>
                      <a:pt x="1501" y="529"/>
                      <a:pt x="1501" y="529"/>
                    </a:cubicBezTo>
                    <a:moveTo>
                      <a:pt x="842" y="372"/>
                    </a:moveTo>
                    <a:cubicBezTo>
                      <a:pt x="848" y="358"/>
                      <a:pt x="849" y="343"/>
                      <a:pt x="844" y="325"/>
                    </a:cubicBezTo>
                    <a:cubicBezTo>
                      <a:pt x="844" y="325"/>
                      <a:pt x="844" y="325"/>
                      <a:pt x="844" y="326"/>
                    </a:cubicBezTo>
                    <a:cubicBezTo>
                      <a:pt x="851" y="271"/>
                      <a:pt x="846" y="205"/>
                      <a:pt x="842" y="174"/>
                    </a:cubicBezTo>
                    <a:cubicBezTo>
                      <a:pt x="845" y="172"/>
                      <a:pt x="847" y="170"/>
                      <a:pt x="847" y="170"/>
                    </a:cubicBezTo>
                    <a:cubicBezTo>
                      <a:pt x="847" y="170"/>
                      <a:pt x="847" y="168"/>
                      <a:pt x="847" y="165"/>
                    </a:cubicBezTo>
                    <a:cubicBezTo>
                      <a:pt x="850" y="163"/>
                      <a:pt x="849" y="160"/>
                      <a:pt x="846" y="158"/>
                    </a:cubicBezTo>
                    <a:cubicBezTo>
                      <a:pt x="845" y="133"/>
                      <a:pt x="842" y="74"/>
                      <a:pt x="838" y="1"/>
                    </a:cubicBezTo>
                    <a:cubicBezTo>
                      <a:pt x="1124" y="1"/>
                      <a:pt x="1124" y="1"/>
                      <a:pt x="1124" y="1"/>
                    </a:cubicBezTo>
                    <a:cubicBezTo>
                      <a:pt x="1134" y="122"/>
                      <a:pt x="1134" y="122"/>
                      <a:pt x="1134" y="122"/>
                    </a:cubicBezTo>
                    <a:cubicBezTo>
                      <a:pt x="1189" y="118"/>
                      <a:pt x="1189" y="118"/>
                      <a:pt x="1189" y="118"/>
                    </a:cubicBezTo>
                    <a:cubicBezTo>
                      <a:pt x="1189" y="118"/>
                      <a:pt x="1189" y="118"/>
                      <a:pt x="1189" y="118"/>
                    </a:cubicBezTo>
                    <a:cubicBezTo>
                      <a:pt x="1179" y="1"/>
                      <a:pt x="1179" y="1"/>
                      <a:pt x="1179" y="1"/>
                    </a:cubicBezTo>
                    <a:cubicBezTo>
                      <a:pt x="1381" y="1"/>
                      <a:pt x="1381" y="1"/>
                      <a:pt x="1381" y="1"/>
                    </a:cubicBezTo>
                    <a:cubicBezTo>
                      <a:pt x="1403" y="256"/>
                      <a:pt x="1403" y="256"/>
                      <a:pt x="1403" y="256"/>
                    </a:cubicBezTo>
                    <a:cubicBezTo>
                      <a:pt x="1458" y="251"/>
                      <a:pt x="1458" y="251"/>
                      <a:pt x="1458" y="251"/>
                    </a:cubicBezTo>
                    <a:cubicBezTo>
                      <a:pt x="1458" y="251"/>
                      <a:pt x="1458" y="251"/>
                      <a:pt x="1458" y="251"/>
                    </a:cubicBezTo>
                    <a:cubicBezTo>
                      <a:pt x="1436" y="8"/>
                      <a:pt x="1436" y="8"/>
                      <a:pt x="1436" y="8"/>
                    </a:cubicBezTo>
                    <a:cubicBezTo>
                      <a:pt x="1460" y="19"/>
                      <a:pt x="1460" y="19"/>
                      <a:pt x="1460" y="19"/>
                    </a:cubicBezTo>
                    <a:cubicBezTo>
                      <a:pt x="1482" y="293"/>
                      <a:pt x="1482" y="293"/>
                      <a:pt x="1482" y="293"/>
                    </a:cubicBezTo>
                    <a:cubicBezTo>
                      <a:pt x="937" y="292"/>
                      <a:pt x="937" y="292"/>
                      <a:pt x="937" y="292"/>
                    </a:cubicBezTo>
                    <a:cubicBezTo>
                      <a:pt x="842" y="372"/>
                      <a:pt x="842" y="372"/>
                      <a:pt x="842" y="372"/>
                    </a:cubicBezTo>
                    <a:moveTo>
                      <a:pt x="506" y="285"/>
                    </a:moveTo>
                    <a:cubicBezTo>
                      <a:pt x="478" y="278"/>
                      <a:pt x="478" y="278"/>
                      <a:pt x="478" y="278"/>
                    </a:cubicBezTo>
                    <a:cubicBezTo>
                      <a:pt x="450" y="223"/>
                      <a:pt x="450" y="223"/>
                      <a:pt x="450" y="223"/>
                    </a:cubicBezTo>
                    <a:cubicBezTo>
                      <a:pt x="461" y="221"/>
                      <a:pt x="470" y="220"/>
                      <a:pt x="483" y="217"/>
                    </a:cubicBezTo>
                    <a:cubicBezTo>
                      <a:pt x="497" y="214"/>
                      <a:pt x="505" y="213"/>
                      <a:pt x="510" y="213"/>
                    </a:cubicBezTo>
                    <a:cubicBezTo>
                      <a:pt x="511" y="213"/>
                      <a:pt x="512" y="213"/>
                      <a:pt x="512" y="214"/>
                    </a:cubicBezTo>
                    <a:cubicBezTo>
                      <a:pt x="506" y="285"/>
                      <a:pt x="506" y="285"/>
                      <a:pt x="506" y="285"/>
                    </a:cubicBezTo>
                    <a:moveTo>
                      <a:pt x="565" y="269"/>
                    </a:moveTo>
                    <a:cubicBezTo>
                      <a:pt x="587" y="0"/>
                      <a:pt x="587" y="0"/>
                      <a:pt x="587" y="0"/>
                    </a:cubicBezTo>
                    <a:cubicBezTo>
                      <a:pt x="616" y="0"/>
                      <a:pt x="616" y="0"/>
                      <a:pt x="616" y="0"/>
                    </a:cubicBezTo>
                    <a:cubicBezTo>
                      <a:pt x="617" y="5"/>
                      <a:pt x="617" y="10"/>
                      <a:pt x="618" y="15"/>
                    </a:cubicBezTo>
                    <a:cubicBezTo>
                      <a:pt x="627" y="159"/>
                      <a:pt x="631" y="179"/>
                      <a:pt x="631" y="181"/>
                    </a:cubicBezTo>
                    <a:cubicBezTo>
                      <a:pt x="631" y="181"/>
                      <a:pt x="639" y="187"/>
                      <a:pt x="654" y="194"/>
                    </a:cubicBezTo>
                    <a:cubicBezTo>
                      <a:pt x="656" y="195"/>
                      <a:pt x="658" y="195"/>
                      <a:pt x="660" y="196"/>
                    </a:cubicBezTo>
                    <a:cubicBezTo>
                      <a:pt x="660" y="197"/>
                      <a:pt x="659" y="197"/>
                      <a:pt x="659" y="198"/>
                    </a:cubicBezTo>
                    <a:cubicBezTo>
                      <a:pt x="655" y="196"/>
                      <a:pt x="651" y="195"/>
                      <a:pt x="646" y="194"/>
                    </a:cubicBezTo>
                    <a:cubicBezTo>
                      <a:pt x="645" y="203"/>
                      <a:pt x="645" y="203"/>
                      <a:pt x="645" y="203"/>
                    </a:cubicBezTo>
                    <a:cubicBezTo>
                      <a:pt x="648" y="204"/>
                      <a:pt x="650" y="204"/>
                      <a:pt x="652" y="205"/>
                    </a:cubicBezTo>
                    <a:cubicBezTo>
                      <a:pt x="646" y="212"/>
                      <a:pt x="640" y="218"/>
                      <a:pt x="635" y="223"/>
                    </a:cubicBezTo>
                    <a:cubicBezTo>
                      <a:pt x="635" y="223"/>
                      <a:pt x="634" y="223"/>
                      <a:pt x="634" y="223"/>
                    </a:cubicBezTo>
                    <a:cubicBezTo>
                      <a:pt x="629" y="220"/>
                      <a:pt x="624" y="218"/>
                      <a:pt x="618" y="218"/>
                    </a:cubicBezTo>
                    <a:cubicBezTo>
                      <a:pt x="617" y="227"/>
                      <a:pt x="617" y="227"/>
                      <a:pt x="617" y="227"/>
                    </a:cubicBezTo>
                    <a:cubicBezTo>
                      <a:pt x="620" y="227"/>
                      <a:pt x="623" y="228"/>
                      <a:pt x="626" y="230"/>
                    </a:cubicBezTo>
                    <a:cubicBezTo>
                      <a:pt x="619" y="235"/>
                      <a:pt x="611" y="241"/>
                      <a:pt x="602" y="248"/>
                    </a:cubicBezTo>
                    <a:cubicBezTo>
                      <a:pt x="596" y="244"/>
                      <a:pt x="590" y="242"/>
                      <a:pt x="583" y="241"/>
                    </a:cubicBezTo>
                    <a:cubicBezTo>
                      <a:pt x="582" y="250"/>
                      <a:pt x="582" y="250"/>
                      <a:pt x="582" y="250"/>
                    </a:cubicBezTo>
                    <a:cubicBezTo>
                      <a:pt x="586" y="251"/>
                      <a:pt x="589" y="252"/>
                      <a:pt x="593" y="254"/>
                    </a:cubicBezTo>
                    <a:cubicBezTo>
                      <a:pt x="584" y="259"/>
                      <a:pt x="575" y="264"/>
                      <a:pt x="565" y="269"/>
                    </a:cubicBezTo>
                    <a:moveTo>
                      <a:pt x="46" y="243"/>
                    </a:moveTo>
                    <a:cubicBezTo>
                      <a:pt x="48" y="207"/>
                      <a:pt x="48" y="207"/>
                      <a:pt x="48" y="207"/>
                    </a:cubicBezTo>
                    <a:cubicBezTo>
                      <a:pt x="345" y="1"/>
                      <a:pt x="345" y="1"/>
                      <a:pt x="345" y="1"/>
                    </a:cubicBezTo>
                    <a:cubicBezTo>
                      <a:pt x="345" y="15"/>
                      <a:pt x="344" y="28"/>
                      <a:pt x="343" y="39"/>
                    </a:cubicBezTo>
                    <a:cubicBezTo>
                      <a:pt x="46" y="243"/>
                      <a:pt x="46" y="243"/>
                      <a:pt x="46" y="243"/>
                    </a:cubicBezTo>
                    <a:moveTo>
                      <a:pt x="15" y="242"/>
                    </a:moveTo>
                    <a:cubicBezTo>
                      <a:pt x="0" y="241"/>
                      <a:pt x="0" y="241"/>
                      <a:pt x="0" y="241"/>
                    </a:cubicBezTo>
                    <a:cubicBezTo>
                      <a:pt x="4" y="238"/>
                      <a:pt x="4" y="238"/>
                      <a:pt x="4" y="238"/>
                    </a:cubicBezTo>
                    <a:cubicBezTo>
                      <a:pt x="4" y="241"/>
                      <a:pt x="4" y="241"/>
                      <a:pt x="4" y="241"/>
                    </a:cubicBezTo>
                    <a:cubicBezTo>
                      <a:pt x="15" y="242"/>
                      <a:pt x="15" y="242"/>
                      <a:pt x="15" y="242"/>
                    </a:cubicBezTo>
                  </a:path>
                </a:pathLst>
              </a:custGeom>
              <a:solidFill>
                <a:srgbClr val="C5C4C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0" name="íṡľïḑè"/>
              <p:cNvSpPr/>
              <p:nvPr/>
            </p:nvSpPr>
            <p:spPr bwMode="auto">
              <a:xfrm>
                <a:off x="7930915" y="3878275"/>
                <a:ext cx="1397217" cy="1538300"/>
              </a:xfrm>
              <a:custGeom>
                <a:avLst/>
                <a:gdLst>
                  <a:gd name="T0" fmla="*/ 698 w 698"/>
                  <a:gd name="T1" fmla="*/ 727 h 772"/>
                  <a:gd name="T2" fmla="*/ 644 w 698"/>
                  <a:gd name="T3" fmla="*/ 118 h 772"/>
                  <a:gd name="T4" fmla="*/ 631 w 698"/>
                  <a:gd name="T5" fmla="*/ 72 h 772"/>
                  <a:gd name="T6" fmla="*/ 584 w 698"/>
                  <a:gd name="T7" fmla="*/ 20 h 772"/>
                  <a:gd name="T8" fmla="*/ 516 w 698"/>
                  <a:gd name="T9" fmla="*/ 0 h 772"/>
                  <a:gd name="T10" fmla="*/ 123 w 698"/>
                  <a:gd name="T11" fmla="*/ 0 h 772"/>
                  <a:gd name="T12" fmla="*/ 76 w 698"/>
                  <a:gd name="T13" fmla="*/ 10 h 772"/>
                  <a:gd name="T14" fmla="*/ 23 w 698"/>
                  <a:gd name="T15" fmla="*/ 53 h 772"/>
                  <a:gd name="T16" fmla="*/ 2 w 698"/>
                  <a:gd name="T17" fmla="*/ 121 h 772"/>
                  <a:gd name="T18" fmla="*/ 0 w 698"/>
                  <a:gd name="T19" fmla="*/ 772 h 772"/>
                  <a:gd name="T20" fmla="*/ 55 w 698"/>
                  <a:gd name="T21" fmla="*/ 772 h 772"/>
                  <a:gd name="T22" fmla="*/ 57 w 698"/>
                  <a:gd name="T23" fmla="*/ 121 h 772"/>
                  <a:gd name="T24" fmla="*/ 62 w 698"/>
                  <a:gd name="T25" fmla="*/ 95 h 772"/>
                  <a:gd name="T26" fmla="*/ 86 w 698"/>
                  <a:gd name="T27" fmla="*/ 66 h 772"/>
                  <a:gd name="T28" fmla="*/ 123 w 698"/>
                  <a:gd name="T29" fmla="*/ 55 h 772"/>
                  <a:gd name="T30" fmla="*/ 516 w 698"/>
                  <a:gd name="T31" fmla="*/ 55 h 772"/>
                  <a:gd name="T32" fmla="*/ 542 w 698"/>
                  <a:gd name="T33" fmla="*/ 60 h 772"/>
                  <a:gd name="T34" fmla="*/ 575 w 698"/>
                  <a:gd name="T35" fmla="*/ 85 h 772"/>
                  <a:gd name="T36" fmla="*/ 590 w 698"/>
                  <a:gd name="T37" fmla="*/ 123 h 772"/>
                  <a:gd name="T38" fmla="*/ 643 w 698"/>
                  <a:gd name="T39" fmla="*/ 731 h 772"/>
                  <a:gd name="T40" fmla="*/ 698 w 698"/>
                  <a:gd name="T41" fmla="*/ 727 h 772"/>
                  <a:gd name="T42" fmla="*/ 698 w 698"/>
                  <a:gd name="T43" fmla="*/ 72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8" h="772">
                    <a:moveTo>
                      <a:pt x="698" y="727"/>
                    </a:moveTo>
                    <a:cubicBezTo>
                      <a:pt x="644" y="118"/>
                      <a:pt x="644" y="118"/>
                      <a:pt x="644" y="118"/>
                    </a:cubicBezTo>
                    <a:cubicBezTo>
                      <a:pt x="643" y="102"/>
                      <a:pt x="638" y="86"/>
                      <a:pt x="631" y="72"/>
                    </a:cubicBezTo>
                    <a:cubicBezTo>
                      <a:pt x="620" y="51"/>
                      <a:pt x="604" y="33"/>
                      <a:pt x="584" y="20"/>
                    </a:cubicBezTo>
                    <a:cubicBezTo>
                      <a:pt x="564" y="8"/>
                      <a:pt x="541" y="0"/>
                      <a:pt x="516" y="0"/>
                    </a:cubicBezTo>
                    <a:cubicBezTo>
                      <a:pt x="123" y="0"/>
                      <a:pt x="123" y="0"/>
                      <a:pt x="123" y="0"/>
                    </a:cubicBezTo>
                    <a:cubicBezTo>
                      <a:pt x="106" y="0"/>
                      <a:pt x="90" y="4"/>
                      <a:pt x="76" y="10"/>
                    </a:cubicBezTo>
                    <a:cubicBezTo>
                      <a:pt x="54" y="19"/>
                      <a:pt x="36" y="34"/>
                      <a:pt x="23" y="53"/>
                    </a:cubicBezTo>
                    <a:cubicBezTo>
                      <a:pt x="10" y="73"/>
                      <a:pt x="2" y="96"/>
                      <a:pt x="2" y="121"/>
                    </a:cubicBezTo>
                    <a:cubicBezTo>
                      <a:pt x="0" y="772"/>
                      <a:pt x="0" y="772"/>
                      <a:pt x="0" y="772"/>
                    </a:cubicBezTo>
                    <a:cubicBezTo>
                      <a:pt x="55" y="772"/>
                      <a:pt x="55" y="772"/>
                      <a:pt x="55" y="772"/>
                    </a:cubicBezTo>
                    <a:cubicBezTo>
                      <a:pt x="57" y="121"/>
                      <a:pt x="57" y="121"/>
                      <a:pt x="57" y="121"/>
                    </a:cubicBezTo>
                    <a:cubicBezTo>
                      <a:pt x="57" y="112"/>
                      <a:pt x="59" y="103"/>
                      <a:pt x="62" y="95"/>
                    </a:cubicBezTo>
                    <a:cubicBezTo>
                      <a:pt x="67" y="84"/>
                      <a:pt x="76" y="73"/>
                      <a:pt x="86" y="66"/>
                    </a:cubicBezTo>
                    <a:cubicBezTo>
                      <a:pt x="97" y="59"/>
                      <a:pt x="109" y="55"/>
                      <a:pt x="123" y="55"/>
                    </a:cubicBezTo>
                    <a:cubicBezTo>
                      <a:pt x="516" y="55"/>
                      <a:pt x="516" y="55"/>
                      <a:pt x="516" y="55"/>
                    </a:cubicBezTo>
                    <a:cubicBezTo>
                      <a:pt x="525" y="55"/>
                      <a:pt x="534" y="57"/>
                      <a:pt x="542" y="60"/>
                    </a:cubicBezTo>
                    <a:cubicBezTo>
                      <a:pt x="555" y="65"/>
                      <a:pt x="566" y="74"/>
                      <a:pt x="575" y="85"/>
                    </a:cubicBezTo>
                    <a:cubicBezTo>
                      <a:pt x="583" y="96"/>
                      <a:pt x="589" y="109"/>
                      <a:pt x="590" y="123"/>
                    </a:cubicBezTo>
                    <a:cubicBezTo>
                      <a:pt x="643" y="731"/>
                      <a:pt x="643" y="731"/>
                      <a:pt x="643" y="731"/>
                    </a:cubicBezTo>
                    <a:cubicBezTo>
                      <a:pt x="698" y="727"/>
                      <a:pt x="698" y="727"/>
                      <a:pt x="698" y="727"/>
                    </a:cubicBezTo>
                    <a:cubicBezTo>
                      <a:pt x="698" y="727"/>
                      <a:pt x="698" y="727"/>
                      <a:pt x="698" y="727"/>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1" name="iṩḻidê"/>
              <p:cNvSpPr/>
              <p:nvPr/>
            </p:nvSpPr>
            <p:spPr bwMode="auto">
              <a:xfrm>
                <a:off x="7949120" y="3905582"/>
                <a:ext cx="1729454" cy="354992"/>
              </a:xfrm>
              <a:custGeom>
                <a:avLst/>
                <a:gdLst>
                  <a:gd name="T0" fmla="*/ 380 w 380"/>
                  <a:gd name="T1" fmla="*/ 60 h 78"/>
                  <a:gd name="T2" fmla="*/ 279 w 380"/>
                  <a:gd name="T3" fmla="*/ 0 h 78"/>
                  <a:gd name="T4" fmla="*/ 0 w 380"/>
                  <a:gd name="T5" fmla="*/ 0 h 78"/>
                  <a:gd name="T6" fmla="*/ 66 w 380"/>
                  <a:gd name="T7" fmla="*/ 78 h 78"/>
                  <a:gd name="T8" fmla="*/ 380 w 380"/>
                  <a:gd name="T9" fmla="*/ 60 h 78"/>
                </a:gdLst>
                <a:ahLst/>
                <a:cxnLst>
                  <a:cxn ang="0">
                    <a:pos x="T0" y="T1"/>
                  </a:cxn>
                  <a:cxn ang="0">
                    <a:pos x="T2" y="T3"/>
                  </a:cxn>
                  <a:cxn ang="0">
                    <a:pos x="T4" y="T5"/>
                  </a:cxn>
                  <a:cxn ang="0">
                    <a:pos x="T6" y="T7"/>
                  </a:cxn>
                  <a:cxn ang="0">
                    <a:pos x="T8" y="T9"/>
                  </a:cxn>
                </a:cxnLst>
                <a:rect l="0" t="0" r="r" b="b"/>
                <a:pathLst>
                  <a:path w="380" h="78">
                    <a:moveTo>
                      <a:pt x="380" y="60"/>
                    </a:moveTo>
                    <a:lnTo>
                      <a:pt x="279" y="0"/>
                    </a:lnTo>
                    <a:lnTo>
                      <a:pt x="0" y="0"/>
                    </a:lnTo>
                    <a:lnTo>
                      <a:pt x="66" y="78"/>
                    </a:lnTo>
                    <a:lnTo>
                      <a:pt x="380" y="60"/>
                    </a:lnTo>
                    <a:close/>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2" name="í$ļîḑé"/>
              <p:cNvSpPr/>
              <p:nvPr/>
            </p:nvSpPr>
            <p:spPr bwMode="auto">
              <a:xfrm>
                <a:off x="7949120" y="3905582"/>
                <a:ext cx="1729454" cy="354992"/>
              </a:xfrm>
              <a:custGeom>
                <a:avLst/>
                <a:gdLst>
                  <a:gd name="T0" fmla="*/ 380 w 380"/>
                  <a:gd name="T1" fmla="*/ 60 h 78"/>
                  <a:gd name="T2" fmla="*/ 279 w 380"/>
                  <a:gd name="T3" fmla="*/ 0 h 78"/>
                  <a:gd name="T4" fmla="*/ 0 w 380"/>
                  <a:gd name="T5" fmla="*/ 0 h 78"/>
                  <a:gd name="T6" fmla="*/ 66 w 380"/>
                  <a:gd name="T7" fmla="*/ 78 h 78"/>
                  <a:gd name="T8" fmla="*/ 380 w 380"/>
                  <a:gd name="T9" fmla="*/ 60 h 78"/>
                </a:gdLst>
                <a:ahLst/>
                <a:cxnLst>
                  <a:cxn ang="0">
                    <a:pos x="T0" y="T1"/>
                  </a:cxn>
                  <a:cxn ang="0">
                    <a:pos x="T2" y="T3"/>
                  </a:cxn>
                  <a:cxn ang="0">
                    <a:pos x="T4" y="T5"/>
                  </a:cxn>
                  <a:cxn ang="0">
                    <a:pos x="T6" y="T7"/>
                  </a:cxn>
                  <a:cxn ang="0">
                    <a:pos x="T8" y="T9"/>
                  </a:cxn>
                </a:cxnLst>
                <a:rect l="0" t="0" r="r" b="b"/>
                <a:pathLst>
                  <a:path w="380" h="78">
                    <a:moveTo>
                      <a:pt x="380" y="60"/>
                    </a:moveTo>
                    <a:lnTo>
                      <a:pt x="279" y="0"/>
                    </a:lnTo>
                    <a:lnTo>
                      <a:pt x="0" y="0"/>
                    </a:lnTo>
                    <a:lnTo>
                      <a:pt x="66" y="78"/>
                    </a:lnTo>
                    <a:lnTo>
                      <a:pt x="380" y="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3" name="ï$ḷíďe"/>
              <p:cNvSpPr/>
              <p:nvPr/>
            </p:nvSpPr>
            <p:spPr bwMode="auto">
              <a:xfrm>
                <a:off x="8467956" y="4142244"/>
                <a:ext cx="1397217" cy="1542851"/>
              </a:xfrm>
              <a:custGeom>
                <a:avLst/>
                <a:gdLst>
                  <a:gd name="T0" fmla="*/ 698 w 698"/>
                  <a:gd name="T1" fmla="*/ 727 h 772"/>
                  <a:gd name="T2" fmla="*/ 644 w 698"/>
                  <a:gd name="T3" fmla="*/ 118 h 772"/>
                  <a:gd name="T4" fmla="*/ 631 w 698"/>
                  <a:gd name="T5" fmla="*/ 72 h 772"/>
                  <a:gd name="T6" fmla="*/ 584 w 698"/>
                  <a:gd name="T7" fmla="*/ 20 h 772"/>
                  <a:gd name="T8" fmla="*/ 515 w 698"/>
                  <a:gd name="T9" fmla="*/ 0 h 772"/>
                  <a:gd name="T10" fmla="*/ 123 w 698"/>
                  <a:gd name="T11" fmla="*/ 0 h 772"/>
                  <a:gd name="T12" fmla="*/ 76 w 698"/>
                  <a:gd name="T13" fmla="*/ 10 h 772"/>
                  <a:gd name="T14" fmla="*/ 23 w 698"/>
                  <a:gd name="T15" fmla="*/ 53 h 772"/>
                  <a:gd name="T16" fmla="*/ 2 w 698"/>
                  <a:gd name="T17" fmla="*/ 121 h 772"/>
                  <a:gd name="T18" fmla="*/ 0 w 698"/>
                  <a:gd name="T19" fmla="*/ 772 h 772"/>
                  <a:gd name="T20" fmla="*/ 55 w 698"/>
                  <a:gd name="T21" fmla="*/ 772 h 772"/>
                  <a:gd name="T22" fmla="*/ 57 w 698"/>
                  <a:gd name="T23" fmla="*/ 121 h 772"/>
                  <a:gd name="T24" fmla="*/ 62 w 698"/>
                  <a:gd name="T25" fmla="*/ 95 h 772"/>
                  <a:gd name="T26" fmla="*/ 86 w 698"/>
                  <a:gd name="T27" fmla="*/ 66 h 772"/>
                  <a:gd name="T28" fmla="*/ 123 w 698"/>
                  <a:gd name="T29" fmla="*/ 55 h 772"/>
                  <a:gd name="T30" fmla="*/ 515 w 698"/>
                  <a:gd name="T31" fmla="*/ 55 h 772"/>
                  <a:gd name="T32" fmla="*/ 542 w 698"/>
                  <a:gd name="T33" fmla="*/ 60 h 772"/>
                  <a:gd name="T34" fmla="*/ 575 w 698"/>
                  <a:gd name="T35" fmla="*/ 85 h 772"/>
                  <a:gd name="T36" fmla="*/ 590 w 698"/>
                  <a:gd name="T37" fmla="*/ 123 h 772"/>
                  <a:gd name="T38" fmla="*/ 643 w 698"/>
                  <a:gd name="T39" fmla="*/ 732 h 772"/>
                  <a:gd name="T40" fmla="*/ 698 w 698"/>
                  <a:gd name="T41" fmla="*/ 727 h 772"/>
                  <a:gd name="T42" fmla="*/ 698 w 698"/>
                  <a:gd name="T43" fmla="*/ 727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8" h="772">
                    <a:moveTo>
                      <a:pt x="698" y="727"/>
                    </a:moveTo>
                    <a:cubicBezTo>
                      <a:pt x="644" y="118"/>
                      <a:pt x="644" y="118"/>
                      <a:pt x="644" y="118"/>
                    </a:cubicBezTo>
                    <a:cubicBezTo>
                      <a:pt x="643" y="102"/>
                      <a:pt x="638" y="86"/>
                      <a:pt x="631" y="72"/>
                    </a:cubicBezTo>
                    <a:cubicBezTo>
                      <a:pt x="620" y="51"/>
                      <a:pt x="603" y="33"/>
                      <a:pt x="584" y="20"/>
                    </a:cubicBezTo>
                    <a:cubicBezTo>
                      <a:pt x="564" y="8"/>
                      <a:pt x="540" y="0"/>
                      <a:pt x="515" y="0"/>
                    </a:cubicBezTo>
                    <a:cubicBezTo>
                      <a:pt x="123" y="0"/>
                      <a:pt x="123" y="0"/>
                      <a:pt x="123" y="0"/>
                    </a:cubicBezTo>
                    <a:cubicBezTo>
                      <a:pt x="106" y="0"/>
                      <a:pt x="90" y="4"/>
                      <a:pt x="76" y="10"/>
                    </a:cubicBezTo>
                    <a:cubicBezTo>
                      <a:pt x="54" y="19"/>
                      <a:pt x="36" y="34"/>
                      <a:pt x="23" y="53"/>
                    </a:cubicBezTo>
                    <a:cubicBezTo>
                      <a:pt x="10" y="73"/>
                      <a:pt x="2" y="96"/>
                      <a:pt x="2" y="121"/>
                    </a:cubicBezTo>
                    <a:cubicBezTo>
                      <a:pt x="0" y="772"/>
                      <a:pt x="0" y="772"/>
                      <a:pt x="0" y="772"/>
                    </a:cubicBezTo>
                    <a:cubicBezTo>
                      <a:pt x="55" y="772"/>
                      <a:pt x="55" y="772"/>
                      <a:pt x="55" y="772"/>
                    </a:cubicBezTo>
                    <a:cubicBezTo>
                      <a:pt x="57" y="121"/>
                      <a:pt x="57" y="121"/>
                      <a:pt x="57" y="121"/>
                    </a:cubicBezTo>
                    <a:cubicBezTo>
                      <a:pt x="57" y="112"/>
                      <a:pt x="58" y="103"/>
                      <a:pt x="62" y="95"/>
                    </a:cubicBezTo>
                    <a:cubicBezTo>
                      <a:pt x="67" y="84"/>
                      <a:pt x="75" y="73"/>
                      <a:pt x="86" y="66"/>
                    </a:cubicBezTo>
                    <a:cubicBezTo>
                      <a:pt x="96" y="59"/>
                      <a:pt x="109" y="55"/>
                      <a:pt x="123" y="55"/>
                    </a:cubicBezTo>
                    <a:cubicBezTo>
                      <a:pt x="515" y="55"/>
                      <a:pt x="515" y="55"/>
                      <a:pt x="515" y="55"/>
                    </a:cubicBezTo>
                    <a:cubicBezTo>
                      <a:pt x="525" y="55"/>
                      <a:pt x="533" y="57"/>
                      <a:pt x="542" y="60"/>
                    </a:cubicBezTo>
                    <a:cubicBezTo>
                      <a:pt x="555" y="65"/>
                      <a:pt x="566" y="74"/>
                      <a:pt x="575" y="85"/>
                    </a:cubicBezTo>
                    <a:cubicBezTo>
                      <a:pt x="583" y="96"/>
                      <a:pt x="588" y="109"/>
                      <a:pt x="590" y="123"/>
                    </a:cubicBezTo>
                    <a:cubicBezTo>
                      <a:pt x="643" y="732"/>
                      <a:pt x="643" y="732"/>
                      <a:pt x="643" y="732"/>
                    </a:cubicBezTo>
                    <a:cubicBezTo>
                      <a:pt x="698" y="727"/>
                      <a:pt x="698" y="727"/>
                      <a:pt x="698" y="727"/>
                    </a:cubicBezTo>
                    <a:cubicBezTo>
                      <a:pt x="698" y="727"/>
                      <a:pt x="698" y="727"/>
                      <a:pt x="698" y="727"/>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4" name="íṡliḍe"/>
              <p:cNvSpPr/>
              <p:nvPr/>
            </p:nvSpPr>
            <p:spPr bwMode="auto">
              <a:xfrm>
                <a:off x="7735214" y="5243630"/>
                <a:ext cx="942097" cy="741843"/>
              </a:xfrm>
              <a:custGeom>
                <a:avLst/>
                <a:gdLst>
                  <a:gd name="T0" fmla="*/ 429 w 471"/>
                  <a:gd name="T1" fmla="*/ 70 h 372"/>
                  <a:gd name="T2" fmla="*/ 442 w 471"/>
                  <a:gd name="T3" fmla="*/ 78 h 372"/>
                  <a:gd name="T4" fmla="*/ 444 w 471"/>
                  <a:gd name="T5" fmla="*/ 89 h 372"/>
                  <a:gd name="T6" fmla="*/ 440 w 471"/>
                  <a:gd name="T7" fmla="*/ 295 h 372"/>
                  <a:gd name="T8" fmla="*/ 406 w 471"/>
                  <a:gd name="T9" fmla="*/ 310 h 372"/>
                  <a:gd name="T10" fmla="*/ 286 w 471"/>
                  <a:gd name="T11" fmla="*/ 344 h 372"/>
                  <a:gd name="T12" fmla="*/ 17 w 471"/>
                  <a:gd name="T13" fmla="*/ 306 h 372"/>
                  <a:gd name="T14" fmla="*/ 91 w 471"/>
                  <a:gd name="T15" fmla="*/ 220 h 372"/>
                  <a:gd name="T16" fmla="*/ 242 w 471"/>
                  <a:gd name="T17" fmla="*/ 147 h 372"/>
                  <a:gd name="T18" fmla="*/ 343 w 471"/>
                  <a:gd name="T19" fmla="*/ 27 h 372"/>
                  <a:gd name="T20" fmla="*/ 413 w 471"/>
                  <a:gd name="T21" fmla="*/ 74 h 372"/>
                  <a:gd name="T22" fmla="*/ 409 w 471"/>
                  <a:gd name="T23" fmla="*/ 89 h 372"/>
                  <a:gd name="T24" fmla="*/ 450 w 471"/>
                  <a:gd name="T25" fmla="*/ 91 h 372"/>
                  <a:gd name="T26" fmla="*/ 429 w 471"/>
                  <a:gd name="T27" fmla="*/ 7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1" h="372">
                    <a:moveTo>
                      <a:pt x="429" y="70"/>
                    </a:moveTo>
                    <a:cubicBezTo>
                      <a:pt x="437" y="61"/>
                      <a:pt x="441" y="70"/>
                      <a:pt x="442" y="78"/>
                    </a:cubicBezTo>
                    <a:cubicBezTo>
                      <a:pt x="444" y="84"/>
                      <a:pt x="444" y="91"/>
                      <a:pt x="444" y="89"/>
                    </a:cubicBezTo>
                    <a:cubicBezTo>
                      <a:pt x="443" y="44"/>
                      <a:pt x="471" y="215"/>
                      <a:pt x="440" y="295"/>
                    </a:cubicBezTo>
                    <a:cubicBezTo>
                      <a:pt x="440" y="295"/>
                      <a:pt x="441" y="302"/>
                      <a:pt x="406" y="310"/>
                    </a:cubicBezTo>
                    <a:cubicBezTo>
                      <a:pt x="371" y="318"/>
                      <a:pt x="354" y="315"/>
                      <a:pt x="286" y="344"/>
                    </a:cubicBezTo>
                    <a:cubicBezTo>
                      <a:pt x="218" y="372"/>
                      <a:pt x="34" y="354"/>
                      <a:pt x="17" y="306"/>
                    </a:cubicBezTo>
                    <a:cubicBezTo>
                      <a:pt x="0" y="259"/>
                      <a:pt x="23" y="232"/>
                      <a:pt x="91" y="220"/>
                    </a:cubicBezTo>
                    <a:cubicBezTo>
                      <a:pt x="159" y="208"/>
                      <a:pt x="215" y="170"/>
                      <a:pt x="242" y="147"/>
                    </a:cubicBezTo>
                    <a:cubicBezTo>
                      <a:pt x="268" y="123"/>
                      <a:pt x="322" y="54"/>
                      <a:pt x="343" y="27"/>
                    </a:cubicBezTo>
                    <a:cubicBezTo>
                      <a:pt x="365" y="0"/>
                      <a:pt x="421" y="52"/>
                      <a:pt x="413" y="74"/>
                    </a:cubicBezTo>
                    <a:cubicBezTo>
                      <a:pt x="405" y="97"/>
                      <a:pt x="409" y="89"/>
                      <a:pt x="409" y="89"/>
                    </a:cubicBezTo>
                    <a:cubicBezTo>
                      <a:pt x="409" y="89"/>
                      <a:pt x="429" y="98"/>
                      <a:pt x="450" y="91"/>
                    </a:cubicBezTo>
                    <a:cubicBezTo>
                      <a:pt x="471" y="84"/>
                      <a:pt x="429" y="70"/>
                      <a:pt x="429" y="70"/>
                    </a:cubicBezTo>
                  </a:path>
                </a:pathLst>
              </a:custGeom>
              <a:solidFill>
                <a:srgbClr val="36353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5" name="iṡľïďê"/>
              <p:cNvSpPr/>
              <p:nvPr/>
            </p:nvSpPr>
            <p:spPr bwMode="auto">
              <a:xfrm>
                <a:off x="7999183" y="5175363"/>
                <a:ext cx="600758" cy="687229"/>
              </a:xfrm>
              <a:custGeom>
                <a:avLst/>
                <a:gdLst>
                  <a:gd name="T0" fmla="*/ 24 w 302"/>
                  <a:gd name="T1" fmla="*/ 258 h 343"/>
                  <a:gd name="T2" fmla="*/ 52 w 302"/>
                  <a:gd name="T3" fmla="*/ 342 h 343"/>
                  <a:gd name="T4" fmla="*/ 61 w 302"/>
                  <a:gd name="T5" fmla="*/ 341 h 343"/>
                  <a:gd name="T6" fmla="*/ 66 w 302"/>
                  <a:gd name="T7" fmla="*/ 312 h 343"/>
                  <a:gd name="T8" fmla="*/ 175 w 302"/>
                  <a:gd name="T9" fmla="*/ 216 h 343"/>
                  <a:gd name="T10" fmla="*/ 227 w 302"/>
                  <a:gd name="T11" fmla="*/ 169 h 343"/>
                  <a:gd name="T12" fmla="*/ 266 w 302"/>
                  <a:gd name="T13" fmla="*/ 74 h 343"/>
                  <a:gd name="T14" fmla="*/ 273 w 302"/>
                  <a:gd name="T15" fmla="*/ 66 h 343"/>
                  <a:gd name="T16" fmla="*/ 274 w 302"/>
                  <a:gd name="T17" fmla="*/ 66 h 343"/>
                  <a:gd name="T18" fmla="*/ 274 w 302"/>
                  <a:gd name="T19" fmla="*/ 66 h 343"/>
                  <a:gd name="T20" fmla="*/ 274 w 302"/>
                  <a:gd name="T21" fmla="*/ 65 h 343"/>
                  <a:gd name="T22" fmla="*/ 274 w 302"/>
                  <a:gd name="T23" fmla="*/ 65 h 343"/>
                  <a:gd name="T24" fmla="*/ 274 w 302"/>
                  <a:gd name="T25" fmla="*/ 66 h 343"/>
                  <a:gd name="T26" fmla="*/ 274 w 302"/>
                  <a:gd name="T27" fmla="*/ 66 h 343"/>
                  <a:gd name="T28" fmla="*/ 299 w 302"/>
                  <a:gd name="T29" fmla="*/ 67 h 343"/>
                  <a:gd name="T30" fmla="*/ 302 w 302"/>
                  <a:gd name="T31" fmla="*/ 48 h 343"/>
                  <a:gd name="T32" fmla="*/ 271 w 302"/>
                  <a:gd name="T33" fmla="*/ 10 h 343"/>
                  <a:gd name="T34" fmla="*/ 227 w 302"/>
                  <a:gd name="T35" fmla="*/ 2 h 343"/>
                  <a:gd name="T36" fmla="*/ 225 w 302"/>
                  <a:gd name="T37" fmla="*/ 17 h 343"/>
                  <a:gd name="T38" fmla="*/ 240 w 302"/>
                  <a:gd name="T39" fmla="*/ 9 h 343"/>
                  <a:gd name="T40" fmla="*/ 282 w 302"/>
                  <a:gd name="T41" fmla="*/ 30 h 343"/>
                  <a:gd name="T42" fmla="*/ 293 w 302"/>
                  <a:gd name="T43" fmla="*/ 48 h 343"/>
                  <a:gd name="T44" fmla="*/ 290 w 302"/>
                  <a:gd name="T45" fmla="*/ 66 h 343"/>
                  <a:gd name="T46" fmla="*/ 295 w 302"/>
                  <a:gd name="T47" fmla="*/ 61 h 343"/>
                  <a:gd name="T48" fmla="*/ 274 w 302"/>
                  <a:gd name="T49" fmla="*/ 56 h 343"/>
                  <a:gd name="T50" fmla="*/ 262 w 302"/>
                  <a:gd name="T51" fmla="*/ 64 h 343"/>
                  <a:gd name="T52" fmla="*/ 235 w 302"/>
                  <a:gd name="T53" fmla="*/ 125 h 343"/>
                  <a:gd name="T54" fmla="*/ 207 w 302"/>
                  <a:gd name="T55" fmla="*/ 179 h 343"/>
                  <a:gd name="T56" fmla="*/ 90 w 302"/>
                  <a:gd name="T57" fmla="*/ 269 h 343"/>
                  <a:gd name="T58" fmla="*/ 51 w 302"/>
                  <a:gd name="T59" fmla="*/ 333 h 343"/>
                  <a:gd name="T60" fmla="*/ 61 w 302"/>
                  <a:gd name="T61" fmla="*/ 342 h 343"/>
                  <a:gd name="T62" fmla="*/ 30 w 302"/>
                  <a:gd name="T63" fmla="*/ 251 h 343"/>
                  <a:gd name="T64" fmla="*/ 0 w 302"/>
                  <a:gd name="T65" fmla="*/ 24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2" h="343">
                    <a:moveTo>
                      <a:pt x="0" y="248"/>
                    </a:moveTo>
                    <a:cubicBezTo>
                      <a:pt x="10" y="249"/>
                      <a:pt x="18" y="253"/>
                      <a:pt x="24" y="258"/>
                    </a:cubicBezTo>
                    <a:cubicBezTo>
                      <a:pt x="33" y="266"/>
                      <a:pt x="39" y="278"/>
                      <a:pt x="44" y="293"/>
                    </a:cubicBezTo>
                    <a:cubicBezTo>
                      <a:pt x="48" y="308"/>
                      <a:pt x="50" y="325"/>
                      <a:pt x="52" y="342"/>
                    </a:cubicBezTo>
                    <a:cubicBezTo>
                      <a:pt x="56" y="342"/>
                      <a:pt x="56" y="342"/>
                      <a:pt x="56" y="342"/>
                    </a:cubicBezTo>
                    <a:cubicBezTo>
                      <a:pt x="61" y="341"/>
                      <a:pt x="61" y="341"/>
                      <a:pt x="61" y="341"/>
                    </a:cubicBezTo>
                    <a:cubicBezTo>
                      <a:pt x="60" y="338"/>
                      <a:pt x="60" y="336"/>
                      <a:pt x="60" y="333"/>
                    </a:cubicBezTo>
                    <a:cubicBezTo>
                      <a:pt x="60" y="327"/>
                      <a:pt x="62" y="320"/>
                      <a:pt x="66" y="312"/>
                    </a:cubicBezTo>
                    <a:cubicBezTo>
                      <a:pt x="73" y="300"/>
                      <a:pt x="85" y="286"/>
                      <a:pt x="100" y="273"/>
                    </a:cubicBezTo>
                    <a:cubicBezTo>
                      <a:pt x="122" y="253"/>
                      <a:pt x="150" y="234"/>
                      <a:pt x="175" y="216"/>
                    </a:cubicBezTo>
                    <a:cubicBezTo>
                      <a:pt x="187" y="207"/>
                      <a:pt x="198" y="199"/>
                      <a:pt x="207" y="191"/>
                    </a:cubicBezTo>
                    <a:cubicBezTo>
                      <a:pt x="216" y="183"/>
                      <a:pt x="223" y="176"/>
                      <a:pt x="227" y="169"/>
                    </a:cubicBezTo>
                    <a:cubicBezTo>
                      <a:pt x="237" y="150"/>
                      <a:pt x="246" y="123"/>
                      <a:pt x="254" y="101"/>
                    </a:cubicBezTo>
                    <a:cubicBezTo>
                      <a:pt x="259" y="91"/>
                      <a:pt x="263" y="81"/>
                      <a:pt x="266" y="74"/>
                    </a:cubicBezTo>
                    <a:cubicBezTo>
                      <a:pt x="268" y="71"/>
                      <a:pt x="270" y="69"/>
                      <a:pt x="272" y="67"/>
                    </a:cubicBezTo>
                    <a:cubicBezTo>
                      <a:pt x="272" y="66"/>
                      <a:pt x="273" y="66"/>
                      <a:pt x="273" y="66"/>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74" y="65"/>
                      <a:pt x="274" y="65"/>
                      <a:pt x="274" y="65"/>
                    </a:cubicBezTo>
                    <a:cubicBezTo>
                      <a:pt x="274" y="66"/>
                      <a:pt x="274" y="66"/>
                      <a:pt x="274" y="66"/>
                    </a:cubicBezTo>
                    <a:cubicBezTo>
                      <a:pt x="274" y="66"/>
                      <a:pt x="274" y="66"/>
                      <a:pt x="274" y="66"/>
                    </a:cubicBezTo>
                    <a:cubicBezTo>
                      <a:pt x="274" y="65"/>
                      <a:pt x="274" y="65"/>
                      <a:pt x="274" y="65"/>
                    </a:cubicBezTo>
                    <a:cubicBezTo>
                      <a:pt x="274" y="66"/>
                      <a:pt x="274" y="66"/>
                      <a:pt x="274" y="66"/>
                    </a:cubicBezTo>
                    <a:cubicBezTo>
                      <a:pt x="282" y="69"/>
                      <a:pt x="289" y="70"/>
                      <a:pt x="294" y="71"/>
                    </a:cubicBezTo>
                    <a:cubicBezTo>
                      <a:pt x="299" y="67"/>
                      <a:pt x="299" y="67"/>
                      <a:pt x="299" y="67"/>
                    </a:cubicBezTo>
                    <a:cubicBezTo>
                      <a:pt x="299" y="65"/>
                      <a:pt x="300" y="61"/>
                      <a:pt x="302" y="52"/>
                    </a:cubicBezTo>
                    <a:cubicBezTo>
                      <a:pt x="302" y="51"/>
                      <a:pt x="302" y="50"/>
                      <a:pt x="302" y="48"/>
                    </a:cubicBezTo>
                    <a:cubicBezTo>
                      <a:pt x="302" y="42"/>
                      <a:pt x="299" y="37"/>
                      <a:pt x="296" y="31"/>
                    </a:cubicBezTo>
                    <a:cubicBezTo>
                      <a:pt x="290" y="23"/>
                      <a:pt x="281" y="15"/>
                      <a:pt x="271" y="10"/>
                    </a:cubicBezTo>
                    <a:cubicBezTo>
                      <a:pt x="261" y="4"/>
                      <a:pt x="250" y="0"/>
                      <a:pt x="240" y="0"/>
                    </a:cubicBezTo>
                    <a:cubicBezTo>
                      <a:pt x="235" y="0"/>
                      <a:pt x="231" y="0"/>
                      <a:pt x="227" y="2"/>
                    </a:cubicBezTo>
                    <a:cubicBezTo>
                      <a:pt x="223" y="4"/>
                      <a:pt x="219" y="8"/>
                      <a:pt x="217" y="12"/>
                    </a:cubicBezTo>
                    <a:cubicBezTo>
                      <a:pt x="225" y="17"/>
                      <a:pt x="225" y="17"/>
                      <a:pt x="225" y="17"/>
                    </a:cubicBezTo>
                    <a:cubicBezTo>
                      <a:pt x="227" y="14"/>
                      <a:pt x="229" y="12"/>
                      <a:pt x="231" y="11"/>
                    </a:cubicBezTo>
                    <a:cubicBezTo>
                      <a:pt x="234" y="10"/>
                      <a:pt x="237" y="9"/>
                      <a:pt x="240" y="9"/>
                    </a:cubicBezTo>
                    <a:cubicBezTo>
                      <a:pt x="245" y="9"/>
                      <a:pt x="251" y="10"/>
                      <a:pt x="257" y="13"/>
                    </a:cubicBezTo>
                    <a:cubicBezTo>
                      <a:pt x="266" y="17"/>
                      <a:pt x="276" y="23"/>
                      <a:pt x="282" y="30"/>
                    </a:cubicBezTo>
                    <a:cubicBezTo>
                      <a:pt x="286" y="33"/>
                      <a:pt x="288" y="37"/>
                      <a:pt x="290" y="40"/>
                    </a:cubicBezTo>
                    <a:cubicBezTo>
                      <a:pt x="292" y="43"/>
                      <a:pt x="293" y="46"/>
                      <a:pt x="293" y="48"/>
                    </a:cubicBezTo>
                    <a:cubicBezTo>
                      <a:pt x="293" y="49"/>
                      <a:pt x="293" y="50"/>
                      <a:pt x="293" y="50"/>
                    </a:cubicBezTo>
                    <a:cubicBezTo>
                      <a:pt x="291" y="59"/>
                      <a:pt x="290" y="63"/>
                      <a:pt x="290" y="66"/>
                    </a:cubicBezTo>
                    <a:cubicBezTo>
                      <a:pt x="295" y="66"/>
                      <a:pt x="295" y="66"/>
                      <a:pt x="295" y="66"/>
                    </a:cubicBezTo>
                    <a:cubicBezTo>
                      <a:pt x="295" y="61"/>
                      <a:pt x="295" y="61"/>
                      <a:pt x="295" y="61"/>
                    </a:cubicBezTo>
                    <a:cubicBezTo>
                      <a:pt x="291" y="61"/>
                      <a:pt x="284" y="60"/>
                      <a:pt x="277" y="57"/>
                    </a:cubicBezTo>
                    <a:cubicBezTo>
                      <a:pt x="276" y="56"/>
                      <a:pt x="275" y="56"/>
                      <a:pt x="274" y="56"/>
                    </a:cubicBezTo>
                    <a:cubicBezTo>
                      <a:pt x="272" y="56"/>
                      <a:pt x="270" y="57"/>
                      <a:pt x="269" y="58"/>
                    </a:cubicBezTo>
                    <a:cubicBezTo>
                      <a:pt x="266" y="59"/>
                      <a:pt x="264" y="61"/>
                      <a:pt x="262" y="64"/>
                    </a:cubicBezTo>
                    <a:cubicBezTo>
                      <a:pt x="258" y="69"/>
                      <a:pt x="255" y="76"/>
                      <a:pt x="252" y="84"/>
                    </a:cubicBezTo>
                    <a:cubicBezTo>
                      <a:pt x="246" y="95"/>
                      <a:pt x="241" y="110"/>
                      <a:pt x="235" y="125"/>
                    </a:cubicBezTo>
                    <a:cubicBezTo>
                      <a:pt x="230" y="139"/>
                      <a:pt x="224" y="154"/>
                      <a:pt x="218" y="165"/>
                    </a:cubicBezTo>
                    <a:cubicBezTo>
                      <a:pt x="216" y="169"/>
                      <a:pt x="212" y="174"/>
                      <a:pt x="207" y="179"/>
                    </a:cubicBezTo>
                    <a:cubicBezTo>
                      <a:pt x="197" y="188"/>
                      <a:pt x="182" y="199"/>
                      <a:pt x="166" y="211"/>
                    </a:cubicBezTo>
                    <a:cubicBezTo>
                      <a:pt x="141" y="229"/>
                      <a:pt x="113" y="248"/>
                      <a:pt x="90" y="269"/>
                    </a:cubicBezTo>
                    <a:cubicBezTo>
                      <a:pt x="79" y="279"/>
                      <a:pt x="69" y="290"/>
                      <a:pt x="62" y="300"/>
                    </a:cubicBezTo>
                    <a:cubicBezTo>
                      <a:pt x="55" y="311"/>
                      <a:pt x="51" y="322"/>
                      <a:pt x="51" y="333"/>
                    </a:cubicBezTo>
                    <a:cubicBezTo>
                      <a:pt x="51" y="337"/>
                      <a:pt x="51" y="340"/>
                      <a:pt x="52" y="343"/>
                    </a:cubicBezTo>
                    <a:cubicBezTo>
                      <a:pt x="61" y="342"/>
                      <a:pt x="61" y="342"/>
                      <a:pt x="61" y="342"/>
                    </a:cubicBezTo>
                    <a:cubicBezTo>
                      <a:pt x="59" y="318"/>
                      <a:pt x="56" y="294"/>
                      <a:pt x="47" y="275"/>
                    </a:cubicBezTo>
                    <a:cubicBezTo>
                      <a:pt x="43" y="266"/>
                      <a:pt x="38" y="258"/>
                      <a:pt x="30" y="251"/>
                    </a:cubicBezTo>
                    <a:cubicBezTo>
                      <a:pt x="23" y="245"/>
                      <a:pt x="13" y="240"/>
                      <a:pt x="2" y="238"/>
                    </a:cubicBezTo>
                    <a:cubicBezTo>
                      <a:pt x="0" y="248"/>
                      <a:pt x="0" y="248"/>
                      <a:pt x="0" y="248"/>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6" name="iS1îďé"/>
              <p:cNvSpPr/>
              <p:nvPr/>
            </p:nvSpPr>
            <p:spPr bwMode="auto">
              <a:xfrm>
                <a:off x="7748867" y="5735158"/>
                <a:ext cx="896585" cy="250315"/>
              </a:xfrm>
              <a:custGeom>
                <a:avLst/>
                <a:gdLst>
                  <a:gd name="T0" fmla="*/ 222 w 448"/>
                  <a:gd name="T1" fmla="*/ 55 h 125"/>
                  <a:gd name="T2" fmla="*/ 34 w 448"/>
                  <a:gd name="T3" fmla="*/ 33 h 125"/>
                  <a:gd name="T4" fmla="*/ 15 w 448"/>
                  <a:gd name="T5" fmla="*/ 0 h 125"/>
                  <a:gd name="T6" fmla="*/ 9 w 448"/>
                  <a:gd name="T7" fmla="*/ 61 h 125"/>
                  <a:gd name="T8" fmla="*/ 276 w 448"/>
                  <a:gd name="T9" fmla="*/ 97 h 125"/>
                  <a:gd name="T10" fmla="*/ 398 w 448"/>
                  <a:gd name="T11" fmla="*/ 64 h 125"/>
                  <a:gd name="T12" fmla="*/ 441 w 448"/>
                  <a:gd name="T13" fmla="*/ 49 h 125"/>
                  <a:gd name="T14" fmla="*/ 443 w 448"/>
                  <a:gd name="T15" fmla="*/ 2 h 125"/>
                  <a:gd name="T16" fmla="*/ 386 w 448"/>
                  <a:gd name="T17" fmla="*/ 23 h 125"/>
                  <a:gd name="T18" fmla="*/ 222 w 448"/>
                  <a:gd name="T19" fmla="*/ 5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125">
                    <a:moveTo>
                      <a:pt x="222" y="55"/>
                    </a:moveTo>
                    <a:cubicBezTo>
                      <a:pt x="173" y="63"/>
                      <a:pt x="68" y="51"/>
                      <a:pt x="34" y="33"/>
                    </a:cubicBezTo>
                    <a:cubicBezTo>
                      <a:pt x="20" y="25"/>
                      <a:pt x="15" y="9"/>
                      <a:pt x="15" y="0"/>
                    </a:cubicBezTo>
                    <a:cubicBezTo>
                      <a:pt x="1" y="15"/>
                      <a:pt x="0" y="35"/>
                      <a:pt x="9" y="61"/>
                    </a:cubicBezTo>
                    <a:cubicBezTo>
                      <a:pt x="26" y="108"/>
                      <a:pt x="207" y="125"/>
                      <a:pt x="276" y="97"/>
                    </a:cubicBezTo>
                    <a:cubicBezTo>
                      <a:pt x="344" y="68"/>
                      <a:pt x="363" y="72"/>
                      <a:pt x="398" y="64"/>
                    </a:cubicBezTo>
                    <a:cubicBezTo>
                      <a:pt x="433" y="56"/>
                      <a:pt x="441" y="49"/>
                      <a:pt x="441" y="49"/>
                    </a:cubicBezTo>
                    <a:cubicBezTo>
                      <a:pt x="447" y="35"/>
                      <a:pt x="448" y="20"/>
                      <a:pt x="443" y="2"/>
                    </a:cubicBezTo>
                    <a:cubicBezTo>
                      <a:pt x="424" y="14"/>
                      <a:pt x="406" y="19"/>
                      <a:pt x="386" y="23"/>
                    </a:cubicBezTo>
                    <a:cubicBezTo>
                      <a:pt x="360" y="28"/>
                      <a:pt x="271" y="48"/>
                      <a:pt x="222" y="55"/>
                    </a:cubicBezTo>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7" name="íṩlïḑè"/>
              <p:cNvSpPr/>
              <p:nvPr/>
            </p:nvSpPr>
            <p:spPr bwMode="auto">
              <a:xfrm>
                <a:off x="7230031" y="5025174"/>
                <a:ext cx="864727" cy="646268"/>
              </a:xfrm>
              <a:custGeom>
                <a:avLst/>
                <a:gdLst>
                  <a:gd name="T0" fmla="*/ 425 w 432"/>
                  <a:gd name="T1" fmla="*/ 68 h 322"/>
                  <a:gd name="T2" fmla="*/ 417 w 432"/>
                  <a:gd name="T3" fmla="*/ 100 h 322"/>
                  <a:gd name="T4" fmla="*/ 401 w 432"/>
                  <a:gd name="T5" fmla="*/ 133 h 322"/>
                  <a:gd name="T6" fmla="*/ 376 w 432"/>
                  <a:gd name="T7" fmla="*/ 248 h 322"/>
                  <a:gd name="T8" fmla="*/ 342 w 432"/>
                  <a:gd name="T9" fmla="*/ 250 h 322"/>
                  <a:gd name="T10" fmla="*/ 238 w 432"/>
                  <a:gd name="T11" fmla="*/ 281 h 322"/>
                  <a:gd name="T12" fmla="*/ 1 w 432"/>
                  <a:gd name="T13" fmla="*/ 275 h 322"/>
                  <a:gd name="T14" fmla="*/ 80 w 432"/>
                  <a:gd name="T15" fmla="*/ 194 h 322"/>
                  <a:gd name="T16" fmla="*/ 203 w 432"/>
                  <a:gd name="T17" fmla="*/ 133 h 322"/>
                  <a:gd name="T18" fmla="*/ 300 w 432"/>
                  <a:gd name="T19" fmla="*/ 24 h 322"/>
                  <a:gd name="T20" fmla="*/ 364 w 432"/>
                  <a:gd name="T21" fmla="*/ 70 h 322"/>
                  <a:gd name="T22" fmla="*/ 360 w 432"/>
                  <a:gd name="T23" fmla="*/ 83 h 322"/>
                  <a:gd name="T24" fmla="*/ 398 w 432"/>
                  <a:gd name="T25" fmla="*/ 86 h 322"/>
                  <a:gd name="T26" fmla="*/ 425 w 432"/>
                  <a:gd name="T27" fmla="*/ 6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2" h="322">
                    <a:moveTo>
                      <a:pt x="425" y="68"/>
                    </a:moveTo>
                    <a:cubicBezTo>
                      <a:pt x="432" y="60"/>
                      <a:pt x="425" y="80"/>
                      <a:pt x="417" y="100"/>
                    </a:cubicBezTo>
                    <a:cubicBezTo>
                      <a:pt x="409" y="117"/>
                      <a:pt x="401" y="135"/>
                      <a:pt x="401" y="133"/>
                    </a:cubicBezTo>
                    <a:cubicBezTo>
                      <a:pt x="402" y="91"/>
                      <a:pt x="407" y="174"/>
                      <a:pt x="376" y="248"/>
                    </a:cubicBezTo>
                    <a:cubicBezTo>
                      <a:pt x="376" y="248"/>
                      <a:pt x="375" y="243"/>
                      <a:pt x="342" y="250"/>
                    </a:cubicBezTo>
                    <a:cubicBezTo>
                      <a:pt x="310" y="256"/>
                      <a:pt x="302" y="255"/>
                      <a:pt x="238" y="281"/>
                    </a:cubicBezTo>
                    <a:cubicBezTo>
                      <a:pt x="174" y="306"/>
                      <a:pt x="2" y="322"/>
                      <a:pt x="1" y="275"/>
                    </a:cubicBezTo>
                    <a:cubicBezTo>
                      <a:pt x="0" y="228"/>
                      <a:pt x="14" y="204"/>
                      <a:pt x="80" y="194"/>
                    </a:cubicBezTo>
                    <a:cubicBezTo>
                      <a:pt x="144" y="185"/>
                      <a:pt x="178" y="154"/>
                      <a:pt x="203" y="133"/>
                    </a:cubicBezTo>
                    <a:cubicBezTo>
                      <a:pt x="229" y="112"/>
                      <a:pt x="280" y="48"/>
                      <a:pt x="300" y="24"/>
                    </a:cubicBezTo>
                    <a:cubicBezTo>
                      <a:pt x="321" y="0"/>
                      <a:pt x="372" y="49"/>
                      <a:pt x="364" y="70"/>
                    </a:cubicBezTo>
                    <a:cubicBezTo>
                      <a:pt x="356" y="91"/>
                      <a:pt x="360" y="83"/>
                      <a:pt x="360" y="83"/>
                    </a:cubicBezTo>
                    <a:cubicBezTo>
                      <a:pt x="360" y="83"/>
                      <a:pt x="378" y="92"/>
                      <a:pt x="398" y="86"/>
                    </a:cubicBezTo>
                    <a:cubicBezTo>
                      <a:pt x="418" y="80"/>
                      <a:pt x="425" y="68"/>
                      <a:pt x="425" y="68"/>
                    </a:cubicBezTo>
                  </a:path>
                </a:pathLst>
              </a:custGeom>
              <a:solidFill>
                <a:srgbClr val="36353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8" name="îsḻide"/>
              <p:cNvSpPr/>
              <p:nvPr/>
            </p:nvSpPr>
            <p:spPr bwMode="auto">
              <a:xfrm>
                <a:off x="7475796" y="5594071"/>
                <a:ext cx="0" cy="9102"/>
              </a:xfrm>
              <a:custGeom>
                <a:avLst/>
                <a:gdLst>
                  <a:gd name="T0" fmla="*/ 1 w 1"/>
                  <a:gd name="T1" fmla="*/ 5 h 5"/>
                  <a:gd name="T2" fmla="*/ 0 w 1"/>
                  <a:gd name="T3" fmla="*/ 0 h 5"/>
                  <a:gd name="T4" fmla="*/ 1 w 1"/>
                  <a:gd name="T5" fmla="*/ 5 h 5"/>
                </a:gdLst>
                <a:ahLst/>
                <a:cxnLst>
                  <a:cxn ang="0">
                    <a:pos x="T0" y="T1"/>
                  </a:cxn>
                  <a:cxn ang="0">
                    <a:pos x="T2" y="T3"/>
                  </a:cxn>
                  <a:cxn ang="0">
                    <a:pos x="T4" y="T5"/>
                  </a:cxn>
                </a:cxnLst>
                <a:rect l="0" t="0" r="r" b="b"/>
                <a:pathLst>
                  <a:path w="1" h="5">
                    <a:moveTo>
                      <a:pt x="1" y="5"/>
                    </a:moveTo>
                    <a:cubicBezTo>
                      <a:pt x="1" y="3"/>
                      <a:pt x="0" y="1"/>
                      <a:pt x="0" y="0"/>
                    </a:cubicBezTo>
                    <a:cubicBezTo>
                      <a:pt x="1" y="3"/>
                      <a:pt x="1" y="5"/>
                      <a:pt x="1" y="5"/>
                    </a:cubicBezTo>
                  </a:path>
                </a:pathLst>
              </a:custGeom>
              <a:solidFill>
                <a:srgbClr val="915A2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29" name="ïṩ1ïdê"/>
              <p:cNvSpPr/>
              <p:nvPr/>
            </p:nvSpPr>
            <p:spPr bwMode="auto">
              <a:xfrm>
                <a:off x="7453040" y="4925047"/>
                <a:ext cx="582553" cy="655370"/>
              </a:xfrm>
              <a:custGeom>
                <a:avLst/>
                <a:gdLst>
                  <a:gd name="T0" fmla="*/ 0 w 290"/>
                  <a:gd name="T1" fmla="*/ 234 h 328"/>
                  <a:gd name="T2" fmla="*/ 55 w 290"/>
                  <a:gd name="T3" fmla="*/ 328 h 328"/>
                  <a:gd name="T4" fmla="*/ 213 w 290"/>
                  <a:gd name="T5" fmla="*/ 169 h 328"/>
                  <a:gd name="T6" fmla="*/ 264 w 290"/>
                  <a:gd name="T7" fmla="*/ 72 h 328"/>
                  <a:gd name="T8" fmla="*/ 282 w 290"/>
                  <a:gd name="T9" fmla="*/ 77 h 328"/>
                  <a:gd name="T10" fmla="*/ 285 w 290"/>
                  <a:gd name="T11" fmla="*/ 63 h 328"/>
                  <a:gd name="T12" fmla="*/ 215 w 290"/>
                  <a:gd name="T13" fmla="*/ 27 h 328"/>
                </a:gdLst>
                <a:ahLst/>
                <a:cxnLst>
                  <a:cxn ang="0">
                    <a:pos x="T0" y="T1"/>
                  </a:cxn>
                  <a:cxn ang="0">
                    <a:pos x="T2" y="T3"/>
                  </a:cxn>
                  <a:cxn ang="0">
                    <a:pos x="T4" y="T5"/>
                  </a:cxn>
                  <a:cxn ang="0">
                    <a:pos x="T6" y="T7"/>
                  </a:cxn>
                  <a:cxn ang="0">
                    <a:pos x="T8" y="T9"/>
                  </a:cxn>
                  <a:cxn ang="0">
                    <a:pos x="T10" y="T11"/>
                  </a:cxn>
                  <a:cxn ang="0">
                    <a:pos x="T12" y="T13"/>
                  </a:cxn>
                </a:cxnLst>
                <a:rect l="0" t="0" r="r" b="b"/>
                <a:pathLst>
                  <a:path w="290" h="328">
                    <a:moveTo>
                      <a:pt x="0" y="234"/>
                    </a:moveTo>
                    <a:cubicBezTo>
                      <a:pt x="39" y="241"/>
                      <a:pt x="52" y="284"/>
                      <a:pt x="55" y="328"/>
                    </a:cubicBezTo>
                    <a:cubicBezTo>
                      <a:pt x="42" y="270"/>
                      <a:pt x="194" y="205"/>
                      <a:pt x="213" y="169"/>
                    </a:cubicBezTo>
                    <a:cubicBezTo>
                      <a:pt x="233" y="133"/>
                      <a:pt x="251" y="67"/>
                      <a:pt x="264" y="72"/>
                    </a:cubicBezTo>
                    <a:cubicBezTo>
                      <a:pt x="272" y="75"/>
                      <a:pt x="278" y="76"/>
                      <a:pt x="282" y="77"/>
                    </a:cubicBezTo>
                    <a:cubicBezTo>
                      <a:pt x="282" y="75"/>
                      <a:pt x="283" y="71"/>
                      <a:pt x="285" y="63"/>
                    </a:cubicBezTo>
                    <a:cubicBezTo>
                      <a:pt x="290" y="41"/>
                      <a:pt x="232" y="0"/>
                      <a:pt x="215" y="27"/>
                    </a:cubicBezTo>
                  </a:path>
                </a:pathLst>
              </a:custGeom>
              <a:noFill/>
              <a:ln w="6350" cap="flat">
                <a:solidFill>
                  <a:srgbClr val="DBD4DF"/>
                </a:solidFill>
                <a:prstDash val="solid"/>
                <a:bevel/>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0" name="ïṣļîďê"/>
              <p:cNvSpPr/>
              <p:nvPr/>
            </p:nvSpPr>
            <p:spPr bwMode="auto">
              <a:xfrm>
                <a:off x="7220929" y="5466638"/>
                <a:ext cx="801010" cy="250315"/>
              </a:xfrm>
              <a:custGeom>
                <a:avLst/>
                <a:gdLst>
                  <a:gd name="T0" fmla="*/ 193 w 401"/>
                  <a:gd name="T1" fmla="*/ 56 h 127"/>
                  <a:gd name="T2" fmla="*/ 17 w 401"/>
                  <a:gd name="T3" fmla="*/ 40 h 127"/>
                  <a:gd name="T4" fmla="*/ 20 w 401"/>
                  <a:gd name="T5" fmla="*/ 0 h 127"/>
                  <a:gd name="T6" fmla="*/ 1 w 401"/>
                  <a:gd name="T7" fmla="*/ 56 h 127"/>
                  <a:gd name="T8" fmla="*/ 244 w 401"/>
                  <a:gd name="T9" fmla="*/ 97 h 127"/>
                  <a:gd name="T10" fmla="*/ 356 w 401"/>
                  <a:gd name="T11" fmla="*/ 69 h 127"/>
                  <a:gd name="T12" fmla="*/ 388 w 401"/>
                  <a:gd name="T13" fmla="*/ 56 h 127"/>
                  <a:gd name="T14" fmla="*/ 401 w 401"/>
                  <a:gd name="T15" fmla="*/ 12 h 127"/>
                  <a:gd name="T16" fmla="*/ 346 w 401"/>
                  <a:gd name="T17" fmla="*/ 30 h 127"/>
                  <a:gd name="T18" fmla="*/ 193 w 401"/>
                  <a:gd name="T19" fmla="*/ 5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1" h="127">
                    <a:moveTo>
                      <a:pt x="193" y="56"/>
                    </a:moveTo>
                    <a:cubicBezTo>
                      <a:pt x="148" y="62"/>
                      <a:pt x="56" y="70"/>
                      <a:pt x="17" y="40"/>
                    </a:cubicBezTo>
                    <a:cubicBezTo>
                      <a:pt x="6" y="31"/>
                      <a:pt x="7" y="16"/>
                      <a:pt x="20" y="0"/>
                    </a:cubicBezTo>
                    <a:cubicBezTo>
                      <a:pt x="0" y="12"/>
                      <a:pt x="0" y="31"/>
                      <a:pt x="1" y="56"/>
                    </a:cubicBezTo>
                    <a:cubicBezTo>
                      <a:pt x="4" y="127"/>
                      <a:pt x="184" y="111"/>
                      <a:pt x="244" y="97"/>
                    </a:cubicBezTo>
                    <a:cubicBezTo>
                      <a:pt x="311" y="82"/>
                      <a:pt x="323" y="75"/>
                      <a:pt x="356" y="69"/>
                    </a:cubicBezTo>
                    <a:cubicBezTo>
                      <a:pt x="389" y="62"/>
                      <a:pt x="388" y="56"/>
                      <a:pt x="388" y="56"/>
                    </a:cubicBezTo>
                    <a:cubicBezTo>
                      <a:pt x="394" y="42"/>
                      <a:pt x="398" y="27"/>
                      <a:pt x="401" y="12"/>
                    </a:cubicBezTo>
                    <a:cubicBezTo>
                      <a:pt x="383" y="22"/>
                      <a:pt x="364" y="27"/>
                      <a:pt x="346" y="30"/>
                    </a:cubicBezTo>
                    <a:cubicBezTo>
                      <a:pt x="322" y="34"/>
                      <a:pt x="238" y="50"/>
                      <a:pt x="193" y="56"/>
                    </a:cubicBezTo>
                    <a:close/>
                  </a:path>
                </a:pathLst>
              </a:custGeom>
              <a:solidFill>
                <a:srgbClr val="DBD4D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1" name="íšļïḓè"/>
              <p:cNvSpPr/>
              <p:nvPr/>
            </p:nvSpPr>
            <p:spPr bwMode="auto">
              <a:xfrm>
                <a:off x="8627248" y="2076007"/>
                <a:ext cx="1369910" cy="2170915"/>
              </a:xfrm>
              <a:custGeom>
                <a:avLst/>
                <a:gdLst>
                  <a:gd name="T0" fmla="*/ 600 w 685"/>
                  <a:gd name="T1" fmla="*/ 232 h 1088"/>
                  <a:gd name="T2" fmla="*/ 650 w 685"/>
                  <a:gd name="T3" fmla="*/ 253 h 1088"/>
                  <a:gd name="T4" fmla="*/ 653 w 685"/>
                  <a:gd name="T5" fmla="*/ 254 h 1088"/>
                  <a:gd name="T6" fmla="*/ 652 w 685"/>
                  <a:gd name="T7" fmla="*/ 254 h 1088"/>
                  <a:gd name="T8" fmla="*/ 657 w 685"/>
                  <a:gd name="T9" fmla="*/ 246 h 1088"/>
                  <a:gd name="T10" fmla="*/ 661 w 685"/>
                  <a:gd name="T11" fmla="*/ 239 h 1088"/>
                  <a:gd name="T12" fmla="*/ 652 w 685"/>
                  <a:gd name="T13" fmla="*/ 254 h 1088"/>
                  <a:gd name="T14" fmla="*/ 651 w 685"/>
                  <a:gd name="T15" fmla="*/ 253 h 1088"/>
                  <a:gd name="T16" fmla="*/ 649 w 685"/>
                  <a:gd name="T17" fmla="*/ 251 h 1088"/>
                  <a:gd name="T18" fmla="*/ 663 w 685"/>
                  <a:gd name="T19" fmla="*/ 237 h 1088"/>
                  <a:gd name="T20" fmla="*/ 649 w 685"/>
                  <a:gd name="T21" fmla="*/ 251 h 1088"/>
                  <a:gd name="T22" fmla="*/ 645 w 685"/>
                  <a:gd name="T23" fmla="*/ 245 h 1088"/>
                  <a:gd name="T24" fmla="*/ 663 w 685"/>
                  <a:gd name="T25" fmla="*/ 236 h 1088"/>
                  <a:gd name="T26" fmla="*/ 662 w 685"/>
                  <a:gd name="T27" fmla="*/ 237 h 1088"/>
                  <a:gd name="T28" fmla="*/ 645 w 685"/>
                  <a:gd name="T29" fmla="*/ 245 h 1088"/>
                  <a:gd name="T30" fmla="*/ 643 w 685"/>
                  <a:gd name="T31" fmla="*/ 241 h 1088"/>
                  <a:gd name="T32" fmla="*/ 643 w 685"/>
                  <a:gd name="T33" fmla="*/ 239 h 1088"/>
                  <a:gd name="T34" fmla="*/ 657 w 685"/>
                  <a:gd name="T35" fmla="*/ 238 h 1088"/>
                  <a:gd name="T36" fmla="*/ 647 w 685"/>
                  <a:gd name="T37" fmla="*/ 239 h 1088"/>
                  <a:gd name="T38" fmla="*/ 643 w 685"/>
                  <a:gd name="T39" fmla="*/ 239 h 1088"/>
                  <a:gd name="T40" fmla="*/ 643 w 685"/>
                  <a:gd name="T41" fmla="*/ 239 h 1088"/>
                  <a:gd name="T42" fmla="*/ 643 w 685"/>
                  <a:gd name="T43" fmla="*/ 239 h 1088"/>
                  <a:gd name="T44" fmla="*/ 637 w 685"/>
                  <a:gd name="T45" fmla="*/ 292 h 1088"/>
                  <a:gd name="T46" fmla="*/ 527 w 685"/>
                  <a:gd name="T47" fmla="*/ 1020 h 1088"/>
                  <a:gd name="T48" fmla="*/ 488 w 685"/>
                  <a:gd name="T49" fmla="*/ 1045 h 1088"/>
                  <a:gd name="T50" fmla="*/ 0 w 685"/>
                  <a:gd name="T51" fmla="*/ 1088 h 1088"/>
                  <a:gd name="T52" fmla="*/ 519 w 685"/>
                  <a:gd name="T53" fmla="*/ 1081 h 1088"/>
                  <a:gd name="T54" fmla="*/ 574 w 685"/>
                  <a:gd name="T55" fmla="*/ 1012 h 1088"/>
                  <a:gd name="T56" fmla="*/ 683 w 685"/>
                  <a:gd name="T57" fmla="*/ 263 h 1088"/>
                  <a:gd name="T58" fmla="*/ 685 w 685"/>
                  <a:gd name="T59" fmla="*/ 239 h 1088"/>
                  <a:gd name="T60" fmla="*/ 684 w 685"/>
                  <a:gd name="T61" fmla="*/ 231 h 1088"/>
                  <a:gd name="T62" fmla="*/ 678 w 685"/>
                  <a:gd name="T63" fmla="*/ 221 h 1088"/>
                  <a:gd name="T64" fmla="*/ 676 w 685"/>
                  <a:gd name="T65" fmla="*/ 219 h 1088"/>
                  <a:gd name="T66" fmla="*/ 672 w 685"/>
                  <a:gd name="T67" fmla="*/ 217 h 1088"/>
                  <a:gd name="T68" fmla="*/ 648 w 685"/>
                  <a:gd name="T69" fmla="*/ 206 h 1088"/>
                  <a:gd name="T70" fmla="*/ 144 w 685"/>
                  <a:gd name="T71" fmla="*/ 0 h 1088"/>
                  <a:gd name="T72" fmla="*/ 128 w 685"/>
                  <a:gd name="T73" fmla="*/ 39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5" h="1088">
                    <a:moveTo>
                      <a:pt x="128" y="39"/>
                    </a:moveTo>
                    <a:cubicBezTo>
                      <a:pt x="600" y="232"/>
                      <a:pt x="600" y="232"/>
                      <a:pt x="600" y="232"/>
                    </a:cubicBezTo>
                    <a:cubicBezTo>
                      <a:pt x="615" y="238"/>
                      <a:pt x="628" y="243"/>
                      <a:pt x="638" y="247"/>
                    </a:cubicBezTo>
                    <a:cubicBezTo>
                      <a:pt x="643" y="250"/>
                      <a:pt x="647" y="251"/>
                      <a:pt x="650" y="253"/>
                    </a:cubicBezTo>
                    <a:cubicBezTo>
                      <a:pt x="651" y="253"/>
                      <a:pt x="652" y="254"/>
                      <a:pt x="653" y="254"/>
                    </a:cubicBezTo>
                    <a:cubicBezTo>
                      <a:pt x="653" y="254"/>
                      <a:pt x="653" y="254"/>
                      <a:pt x="653" y="254"/>
                    </a:cubicBezTo>
                    <a:cubicBezTo>
                      <a:pt x="657" y="246"/>
                      <a:pt x="657" y="246"/>
                      <a:pt x="657" y="246"/>
                    </a:cubicBezTo>
                    <a:cubicBezTo>
                      <a:pt x="652" y="254"/>
                      <a:pt x="652" y="254"/>
                      <a:pt x="652" y="254"/>
                    </a:cubicBezTo>
                    <a:cubicBezTo>
                      <a:pt x="653" y="254"/>
                      <a:pt x="653" y="254"/>
                      <a:pt x="653" y="254"/>
                    </a:cubicBezTo>
                    <a:cubicBezTo>
                      <a:pt x="657" y="246"/>
                      <a:pt x="657" y="246"/>
                      <a:pt x="657" y="246"/>
                    </a:cubicBezTo>
                    <a:cubicBezTo>
                      <a:pt x="652" y="254"/>
                      <a:pt x="652" y="254"/>
                      <a:pt x="652" y="254"/>
                    </a:cubicBezTo>
                    <a:cubicBezTo>
                      <a:pt x="661" y="239"/>
                      <a:pt x="661" y="239"/>
                      <a:pt x="661" y="239"/>
                    </a:cubicBezTo>
                    <a:cubicBezTo>
                      <a:pt x="651" y="253"/>
                      <a:pt x="651" y="253"/>
                      <a:pt x="651" y="253"/>
                    </a:cubicBezTo>
                    <a:cubicBezTo>
                      <a:pt x="652" y="253"/>
                      <a:pt x="652" y="254"/>
                      <a:pt x="652" y="254"/>
                    </a:cubicBezTo>
                    <a:cubicBezTo>
                      <a:pt x="661" y="239"/>
                      <a:pt x="661" y="239"/>
                      <a:pt x="661" y="239"/>
                    </a:cubicBezTo>
                    <a:cubicBezTo>
                      <a:pt x="651" y="253"/>
                      <a:pt x="651" y="253"/>
                      <a:pt x="651" y="253"/>
                    </a:cubicBezTo>
                    <a:cubicBezTo>
                      <a:pt x="663" y="237"/>
                      <a:pt x="663" y="237"/>
                      <a:pt x="663" y="237"/>
                    </a:cubicBezTo>
                    <a:cubicBezTo>
                      <a:pt x="649" y="251"/>
                      <a:pt x="649" y="251"/>
                      <a:pt x="649" y="251"/>
                    </a:cubicBezTo>
                    <a:cubicBezTo>
                      <a:pt x="650" y="252"/>
                      <a:pt x="651" y="253"/>
                      <a:pt x="651" y="253"/>
                    </a:cubicBezTo>
                    <a:cubicBezTo>
                      <a:pt x="663" y="237"/>
                      <a:pt x="663" y="237"/>
                      <a:pt x="663" y="237"/>
                    </a:cubicBezTo>
                    <a:cubicBezTo>
                      <a:pt x="649" y="251"/>
                      <a:pt x="649" y="251"/>
                      <a:pt x="649" y="251"/>
                    </a:cubicBezTo>
                    <a:cubicBezTo>
                      <a:pt x="649" y="251"/>
                      <a:pt x="649" y="251"/>
                      <a:pt x="649" y="251"/>
                    </a:cubicBezTo>
                    <a:cubicBezTo>
                      <a:pt x="663" y="236"/>
                      <a:pt x="663" y="236"/>
                      <a:pt x="663" y="236"/>
                    </a:cubicBezTo>
                    <a:cubicBezTo>
                      <a:pt x="645" y="245"/>
                      <a:pt x="645" y="245"/>
                      <a:pt x="645" y="245"/>
                    </a:cubicBezTo>
                    <a:cubicBezTo>
                      <a:pt x="646" y="247"/>
                      <a:pt x="647" y="249"/>
                      <a:pt x="649" y="251"/>
                    </a:cubicBezTo>
                    <a:cubicBezTo>
                      <a:pt x="663" y="236"/>
                      <a:pt x="663" y="236"/>
                      <a:pt x="663" y="236"/>
                    </a:cubicBezTo>
                    <a:cubicBezTo>
                      <a:pt x="645" y="245"/>
                      <a:pt x="645" y="245"/>
                      <a:pt x="645" y="245"/>
                    </a:cubicBezTo>
                    <a:cubicBezTo>
                      <a:pt x="662" y="237"/>
                      <a:pt x="662" y="237"/>
                      <a:pt x="662" y="237"/>
                    </a:cubicBezTo>
                    <a:cubicBezTo>
                      <a:pt x="643" y="241"/>
                      <a:pt x="643" y="241"/>
                      <a:pt x="643" y="241"/>
                    </a:cubicBezTo>
                    <a:cubicBezTo>
                      <a:pt x="644" y="242"/>
                      <a:pt x="644" y="243"/>
                      <a:pt x="645" y="245"/>
                    </a:cubicBezTo>
                    <a:cubicBezTo>
                      <a:pt x="662" y="237"/>
                      <a:pt x="662" y="237"/>
                      <a:pt x="662" y="237"/>
                    </a:cubicBezTo>
                    <a:cubicBezTo>
                      <a:pt x="643" y="241"/>
                      <a:pt x="643" y="241"/>
                      <a:pt x="643" y="241"/>
                    </a:cubicBezTo>
                    <a:cubicBezTo>
                      <a:pt x="657" y="238"/>
                      <a:pt x="657" y="238"/>
                      <a:pt x="657" y="238"/>
                    </a:cubicBezTo>
                    <a:cubicBezTo>
                      <a:pt x="643" y="239"/>
                      <a:pt x="643" y="239"/>
                      <a:pt x="643" y="239"/>
                    </a:cubicBezTo>
                    <a:cubicBezTo>
                      <a:pt x="643" y="239"/>
                      <a:pt x="643" y="240"/>
                      <a:pt x="643" y="241"/>
                    </a:cubicBezTo>
                    <a:cubicBezTo>
                      <a:pt x="657" y="238"/>
                      <a:pt x="657" y="238"/>
                      <a:pt x="657" y="238"/>
                    </a:cubicBezTo>
                    <a:cubicBezTo>
                      <a:pt x="643" y="239"/>
                      <a:pt x="643" y="239"/>
                      <a:pt x="643" y="239"/>
                    </a:cubicBezTo>
                    <a:cubicBezTo>
                      <a:pt x="647" y="239"/>
                      <a:pt x="647" y="239"/>
                      <a:pt x="647" y="239"/>
                    </a:cubicBezTo>
                    <a:cubicBezTo>
                      <a:pt x="643" y="239"/>
                      <a:pt x="643" y="239"/>
                      <a:pt x="643" y="239"/>
                    </a:cubicBezTo>
                    <a:cubicBezTo>
                      <a:pt x="643" y="239"/>
                      <a:pt x="643" y="239"/>
                      <a:pt x="643" y="239"/>
                    </a:cubicBezTo>
                    <a:cubicBezTo>
                      <a:pt x="647" y="239"/>
                      <a:pt x="647" y="239"/>
                      <a:pt x="647" y="239"/>
                    </a:cubicBezTo>
                    <a:cubicBezTo>
                      <a:pt x="643" y="239"/>
                      <a:pt x="643" y="239"/>
                      <a:pt x="643" y="239"/>
                    </a:cubicBezTo>
                    <a:cubicBezTo>
                      <a:pt x="643" y="239"/>
                      <a:pt x="643" y="239"/>
                      <a:pt x="643" y="239"/>
                    </a:cubicBezTo>
                    <a:cubicBezTo>
                      <a:pt x="643" y="239"/>
                      <a:pt x="643" y="239"/>
                      <a:pt x="643" y="239"/>
                    </a:cubicBezTo>
                    <a:cubicBezTo>
                      <a:pt x="643" y="240"/>
                      <a:pt x="643" y="243"/>
                      <a:pt x="643" y="246"/>
                    </a:cubicBezTo>
                    <a:cubicBezTo>
                      <a:pt x="642" y="256"/>
                      <a:pt x="640" y="273"/>
                      <a:pt x="637" y="292"/>
                    </a:cubicBezTo>
                    <a:cubicBezTo>
                      <a:pt x="533" y="1006"/>
                      <a:pt x="533" y="1006"/>
                      <a:pt x="533" y="1006"/>
                    </a:cubicBezTo>
                    <a:cubicBezTo>
                      <a:pt x="532" y="1011"/>
                      <a:pt x="530" y="1016"/>
                      <a:pt x="527" y="1020"/>
                    </a:cubicBezTo>
                    <a:cubicBezTo>
                      <a:pt x="523" y="1027"/>
                      <a:pt x="517" y="1034"/>
                      <a:pt x="510" y="1038"/>
                    </a:cubicBezTo>
                    <a:cubicBezTo>
                      <a:pt x="503" y="1042"/>
                      <a:pt x="495" y="1045"/>
                      <a:pt x="488" y="1045"/>
                    </a:cubicBezTo>
                    <a:cubicBezTo>
                      <a:pt x="0" y="1046"/>
                      <a:pt x="0" y="1046"/>
                      <a:pt x="0" y="1046"/>
                    </a:cubicBezTo>
                    <a:cubicBezTo>
                      <a:pt x="0" y="1088"/>
                      <a:pt x="0" y="1088"/>
                      <a:pt x="0" y="1088"/>
                    </a:cubicBezTo>
                    <a:cubicBezTo>
                      <a:pt x="488" y="1087"/>
                      <a:pt x="488" y="1087"/>
                      <a:pt x="488" y="1087"/>
                    </a:cubicBezTo>
                    <a:cubicBezTo>
                      <a:pt x="499" y="1086"/>
                      <a:pt x="509" y="1084"/>
                      <a:pt x="519" y="1081"/>
                    </a:cubicBezTo>
                    <a:cubicBezTo>
                      <a:pt x="533" y="1075"/>
                      <a:pt x="545" y="1066"/>
                      <a:pt x="555" y="1054"/>
                    </a:cubicBezTo>
                    <a:cubicBezTo>
                      <a:pt x="565" y="1042"/>
                      <a:pt x="572" y="1028"/>
                      <a:pt x="574" y="1012"/>
                    </a:cubicBezTo>
                    <a:cubicBezTo>
                      <a:pt x="679" y="298"/>
                      <a:pt x="679" y="298"/>
                      <a:pt x="679" y="298"/>
                    </a:cubicBezTo>
                    <a:cubicBezTo>
                      <a:pt x="681" y="285"/>
                      <a:pt x="682" y="273"/>
                      <a:pt x="683" y="263"/>
                    </a:cubicBezTo>
                    <a:cubicBezTo>
                      <a:pt x="684" y="258"/>
                      <a:pt x="684" y="253"/>
                      <a:pt x="685" y="249"/>
                    </a:cubicBezTo>
                    <a:cubicBezTo>
                      <a:pt x="685" y="245"/>
                      <a:pt x="685" y="242"/>
                      <a:pt x="685" y="239"/>
                    </a:cubicBezTo>
                    <a:cubicBezTo>
                      <a:pt x="685" y="238"/>
                      <a:pt x="685" y="237"/>
                      <a:pt x="685" y="235"/>
                    </a:cubicBezTo>
                    <a:cubicBezTo>
                      <a:pt x="685" y="234"/>
                      <a:pt x="685" y="233"/>
                      <a:pt x="684" y="231"/>
                    </a:cubicBezTo>
                    <a:cubicBezTo>
                      <a:pt x="684" y="230"/>
                      <a:pt x="683" y="229"/>
                      <a:pt x="683" y="227"/>
                    </a:cubicBezTo>
                    <a:cubicBezTo>
                      <a:pt x="682" y="226"/>
                      <a:pt x="681" y="224"/>
                      <a:pt x="678" y="221"/>
                    </a:cubicBezTo>
                    <a:cubicBezTo>
                      <a:pt x="678" y="221"/>
                      <a:pt x="678" y="221"/>
                      <a:pt x="678" y="221"/>
                    </a:cubicBezTo>
                    <a:cubicBezTo>
                      <a:pt x="677" y="220"/>
                      <a:pt x="677" y="220"/>
                      <a:pt x="676" y="219"/>
                    </a:cubicBezTo>
                    <a:cubicBezTo>
                      <a:pt x="675" y="219"/>
                      <a:pt x="675" y="218"/>
                      <a:pt x="674" y="218"/>
                    </a:cubicBezTo>
                    <a:cubicBezTo>
                      <a:pt x="674" y="218"/>
                      <a:pt x="673" y="217"/>
                      <a:pt x="672" y="217"/>
                    </a:cubicBezTo>
                    <a:cubicBezTo>
                      <a:pt x="671" y="216"/>
                      <a:pt x="670" y="216"/>
                      <a:pt x="669" y="215"/>
                    </a:cubicBezTo>
                    <a:cubicBezTo>
                      <a:pt x="664" y="213"/>
                      <a:pt x="657" y="210"/>
                      <a:pt x="648" y="206"/>
                    </a:cubicBezTo>
                    <a:cubicBezTo>
                      <a:pt x="639" y="202"/>
                      <a:pt x="628" y="197"/>
                      <a:pt x="616" y="193"/>
                    </a:cubicBezTo>
                    <a:cubicBezTo>
                      <a:pt x="144" y="0"/>
                      <a:pt x="144" y="0"/>
                      <a:pt x="144" y="0"/>
                    </a:cubicBezTo>
                    <a:cubicBezTo>
                      <a:pt x="128" y="39"/>
                      <a:pt x="128" y="39"/>
                      <a:pt x="128" y="39"/>
                    </a:cubicBezTo>
                    <a:cubicBezTo>
                      <a:pt x="128" y="39"/>
                      <a:pt x="128" y="39"/>
                      <a:pt x="128" y="39"/>
                    </a:cubicBezTo>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2" name="îṣḻíḓê"/>
              <p:cNvSpPr/>
              <p:nvPr/>
            </p:nvSpPr>
            <p:spPr bwMode="auto">
              <a:xfrm>
                <a:off x="8558980" y="3696228"/>
                <a:ext cx="1287988" cy="564347"/>
              </a:xfrm>
              <a:custGeom>
                <a:avLst/>
                <a:gdLst>
                  <a:gd name="T0" fmla="*/ 590 w 644"/>
                  <a:gd name="T1" fmla="*/ 0 h 283"/>
                  <a:gd name="T2" fmla="*/ 561 w 644"/>
                  <a:gd name="T3" fmla="*/ 194 h 283"/>
                  <a:gd name="T4" fmla="*/ 557 w 644"/>
                  <a:gd name="T5" fmla="*/ 206 h 283"/>
                  <a:gd name="T6" fmla="*/ 542 w 644"/>
                  <a:gd name="T7" fmla="*/ 221 h 283"/>
                  <a:gd name="T8" fmla="*/ 523 w 644"/>
                  <a:gd name="T9" fmla="*/ 227 h 283"/>
                  <a:gd name="T10" fmla="*/ 0 w 644"/>
                  <a:gd name="T11" fmla="*/ 228 h 283"/>
                  <a:gd name="T12" fmla="*/ 0 w 644"/>
                  <a:gd name="T13" fmla="*/ 283 h 283"/>
                  <a:gd name="T14" fmla="*/ 523 w 644"/>
                  <a:gd name="T15" fmla="*/ 282 h 283"/>
                  <a:gd name="T16" fmla="*/ 556 w 644"/>
                  <a:gd name="T17" fmla="*/ 275 h 283"/>
                  <a:gd name="T18" fmla="*/ 595 w 644"/>
                  <a:gd name="T19" fmla="*/ 247 h 283"/>
                  <a:gd name="T20" fmla="*/ 615 w 644"/>
                  <a:gd name="T21" fmla="*/ 202 h 283"/>
                  <a:gd name="T22" fmla="*/ 644 w 644"/>
                  <a:gd name="T23" fmla="*/ 8 h 283"/>
                  <a:gd name="T24" fmla="*/ 590 w 644"/>
                  <a:gd name="T25"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4" h="283">
                    <a:moveTo>
                      <a:pt x="590" y="0"/>
                    </a:moveTo>
                    <a:cubicBezTo>
                      <a:pt x="561" y="194"/>
                      <a:pt x="561" y="194"/>
                      <a:pt x="561" y="194"/>
                    </a:cubicBezTo>
                    <a:cubicBezTo>
                      <a:pt x="561" y="198"/>
                      <a:pt x="559" y="202"/>
                      <a:pt x="557" y="206"/>
                    </a:cubicBezTo>
                    <a:cubicBezTo>
                      <a:pt x="553" y="212"/>
                      <a:pt x="548" y="218"/>
                      <a:pt x="542" y="221"/>
                    </a:cubicBezTo>
                    <a:cubicBezTo>
                      <a:pt x="536" y="225"/>
                      <a:pt x="529" y="227"/>
                      <a:pt x="523" y="227"/>
                    </a:cubicBezTo>
                    <a:cubicBezTo>
                      <a:pt x="0" y="228"/>
                      <a:pt x="0" y="228"/>
                      <a:pt x="0" y="228"/>
                    </a:cubicBezTo>
                    <a:cubicBezTo>
                      <a:pt x="0" y="283"/>
                      <a:pt x="0" y="283"/>
                      <a:pt x="0" y="283"/>
                    </a:cubicBezTo>
                    <a:cubicBezTo>
                      <a:pt x="523" y="282"/>
                      <a:pt x="523" y="282"/>
                      <a:pt x="523" y="282"/>
                    </a:cubicBezTo>
                    <a:cubicBezTo>
                      <a:pt x="535" y="282"/>
                      <a:pt x="546" y="280"/>
                      <a:pt x="556" y="275"/>
                    </a:cubicBezTo>
                    <a:cubicBezTo>
                      <a:pt x="571" y="269"/>
                      <a:pt x="585" y="259"/>
                      <a:pt x="595" y="247"/>
                    </a:cubicBezTo>
                    <a:cubicBezTo>
                      <a:pt x="605" y="234"/>
                      <a:pt x="613" y="219"/>
                      <a:pt x="615" y="202"/>
                    </a:cubicBezTo>
                    <a:cubicBezTo>
                      <a:pt x="644" y="8"/>
                      <a:pt x="644" y="8"/>
                      <a:pt x="644" y="8"/>
                    </a:cubicBezTo>
                    <a:cubicBezTo>
                      <a:pt x="590" y="0"/>
                      <a:pt x="590" y="0"/>
                      <a:pt x="590" y="0"/>
                    </a:cubicBezTo>
                  </a:path>
                </a:pathLst>
              </a:custGeom>
              <a:solidFill>
                <a:srgbClr val="65627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3" name="is1îḓé"/>
              <p:cNvSpPr/>
              <p:nvPr/>
            </p:nvSpPr>
            <p:spPr bwMode="auto">
              <a:xfrm>
                <a:off x="8877564" y="2066904"/>
                <a:ext cx="1133247" cy="1642977"/>
              </a:xfrm>
              <a:custGeom>
                <a:avLst/>
                <a:gdLst>
                  <a:gd name="T0" fmla="*/ 472 w 565"/>
                  <a:gd name="T1" fmla="*/ 244 h 825"/>
                  <a:gd name="T2" fmla="*/ 521 w 565"/>
                  <a:gd name="T3" fmla="*/ 264 h 825"/>
                  <a:gd name="T4" fmla="*/ 524 w 565"/>
                  <a:gd name="T5" fmla="*/ 266 h 825"/>
                  <a:gd name="T6" fmla="*/ 531 w 565"/>
                  <a:gd name="T7" fmla="*/ 253 h 825"/>
                  <a:gd name="T8" fmla="*/ 524 w 565"/>
                  <a:gd name="T9" fmla="*/ 266 h 825"/>
                  <a:gd name="T10" fmla="*/ 523 w 565"/>
                  <a:gd name="T11" fmla="*/ 265 h 825"/>
                  <a:gd name="T12" fmla="*/ 522 w 565"/>
                  <a:gd name="T13" fmla="*/ 264 h 825"/>
                  <a:gd name="T14" fmla="*/ 535 w 565"/>
                  <a:gd name="T15" fmla="*/ 245 h 825"/>
                  <a:gd name="T16" fmla="*/ 537 w 565"/>
                  <a:gd name="T17" fmla="*/ 243 h 825"/>
                  <a:gd name="T18" fmla="*/ 522 w 565"/>
                  <a:gd name="T19" fmla="*/ 264 h 825"/>
                  <a:gd name="T20" fmla="*/ 519 w 565"/>
                  <a:gd name="T21" fmla="*/ 262 h 825"/>
                  <a:gd name="T22" fmla="*/ 537 w 565"/>
                  <a:gd name="T23" fmla="*/ 242 h 825"/>
                  <a:gd name="T24" fmla="*/ 519 w 565"/>
                  <a:gd name="T25" fmla="*/ 262 h 825"/>
                  <a:gd name="T26" fmla="*/ 513 w 565"/>
                  <a:gd name="T27" fmla="*/ 254 h 825"/>
                  <a:gd name="T28" fmla="*/ 512 w 565"/>
                  <a:gd name="T29" fmla="*/ 250 h 825"/>
                  <a:gd name="T30" fmla="*/ 537 w 565"/>
                  <a:gd name="T31" fmla="*/ 243 h 825"/>
                  <a:gd name="T32" fmla="*/ 535 w 565"/>
                  <a:gd name="T33" fmla="*/ 243 h 825"/>
                  <a:gd name="T34" fmla="*/ 512 w 565"/>
                  <a:gd name="T35" fmla="*/ 250 h 825"/>
                  <a:gd name="T36" fmla="*/ 511 w 565"/>
                  <a:gd name="T37" fmla="*/ 247 h 825"/>
                  <a:gd name="T38" fmla="*/ 511 w 565"/>
                  <a:gd name="T39" fmla="*/ 245 h 825"/>
                  <a:gd name="T40" fmla="*/ 528 w 565"/>
                  <a:gd name="T41" fmla="*/ 244 h 825"/>
                  <a:gd name="T42" fmla="*/ 517 w 565"/>
                  <a:gd name="T43" fmla="*/ 245 h 825"/>
                  <a:gd name="T44" fmla="*/ 511 w 565"/>
                  <a:gd name="T45" fmla="*/ 245 h 825"/>
                  <a:gd name="T46" fmla="*/ 511 w 565"/>
                  <a:gd name="T47" fmla="*/ 245 h 825"/>
                  <a:gd name="T48" fmla="*/ 510 w 565"/>
                  <a:gd name="T49" fmla="*/ 251 h 825"/>
                  <a:gd name="T50" fmla="*/ 429 w 565"/>
                  <a:gd name="T51" fmla="*/ 817 h 825"/>
                  <a:gd name="T52" fmla="*/ 559 w 565"/>
                  <a:gd name="T53" fmla="*/ 305 h 825"/>
                  <a:gd name="T54" fmla="*/ 565 w 565"/>
                  <a:gd name="T55" fmla="*/ 256 h 825"/>
                  <a:gd name="T56" fmla="*/ 565 w 565"/>
                  <a:gd name="T57" fmla="*/ 240 h 825"/>
                  <a:gd name="T58" fmla="*/ 562 w 565"/>
                  <a:gd name="T59" fmla="*/ 230 h 825"/>
                  <a:gd name="T60" fmla="*/ 557 w 565"/>
                  <a:gd name="T61" fmla="*/ 222 h 825"/>
                  <a:gd name="T62" fmla="*/ 552 w 565"/>
                  <a:gd name="T63" fmla="*/ 219 h 825"/>
                  <a:gd name="T64" fmla="*/ 545 w 565"/>
                  <a:gd name="T65" fmla="*/ 215 h 825"/>
                  <a:gd name="T66" fmla="*/ 493 w 565"/>
                  <a:gd name="T67" fmla="*/ 193 h 825"/>
                  <a:gd name="T68" fmla="*/ 0 w 565"/>
                  <a:gd name="T69" fmla="*/ 5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5" h="825">
                    <a:moveTo>
                      <a:pt x="0" y="51"/>
                    </a:moveTo>
                    <a:cubicBezTo>
                      <a:pt x="472" y="244"/>
                      <a:pt x="472" y="244"/>
                      <a:pt x="472" y="244"/>
                    </a:cubicBezTo>
                    <a:cubicBezTo>
                      <a:pt x="486" y="249"/>
                      <a:pt x="500" y="255"/>
                      <a:pt x="510" y="259"/>
                    </a:cubicBezTo>
                    <a:cubicBezTo>
                      <a:pt x="514" y="261"/>
                      <a:pt x="518" y="263"/>
                      <a:pt x="521" y="264"/>
                    </a:cubicBezTo>
                    <a:cubicBezTo>
                      <a:pt x="522" y="265"/>
                      <a:pt x="523" y="265"/>
                      <a:pt x="524" y="266"/>
                    </a:cubicBezTo>
                    <a:cubicBezTo>
                      <a:pt x="524" y="266"/>
                      <a:pt x="524" y="266"/>
                      <a:pt x="524" y="266"/>
                    </a:cubicBezTo>
                    <a:cubicBezTo>
                      <a:pt x="524" y="266"/>
                      <a:pt x="524" y="266"/>
                      <a:pt x="524" y="266"/>
                    </a:cubicBezTo>
                    <a:cubicBezTo>
                      <a:pt x="531" y="253"/>
                      <a:pt x="531" y="253"/>
                      <a:pt x="531" y="253"/>
                    </a:cubicBezTo>
                    <a:cubicBezTo>
                      <a:pt x="523" y="265"/>
                      <a:pt x="523" y="265"/>
                      <a:pt x="523" y="265"/>
                    </a:cubicBezTo>
                    <a:cubicBezTo>
                      <a:pt x="524" y="266"/>
                      <a:pt x="524" y="266"/>
                      <a:pt x="524" y="266"/>
                    </a:cubicBezTo>
                    <a:cubicBezTo>
                      <a:pt x="531" y="253"/>
                      <a:pt x="531" y="253"/>
                      <a:pt x="531" y="253"/>
                    </a:cubicBezTo>
                    <a:cubicBezTo>
                      <a:pt x="523" y="265"/>
                      <a:pt x="523" y="265"/>
                      <a:pt x="523" y="265"/>
                    </a:cubicBezTo>
                    <a:cubicBezTo>
                      <a:pt x="535" y="245"/>
                      <a:pt x="535" y="245"/>
                      <a:pt x="535" y="245"/>
                    </a:cubicBezTo>
                    <a:cubicBezTo>
                      <a:pt x="522" y="264"/>
                      <a:pt x="522" y="264"/>
                      <a:pt x="522" y="264"/>
                    </a:cubicBezTo>
                    <a:cubicBezTo>
                      <a:pt x="522" y="265"/>
                      <a:pt x="523" y="265"/>
                      <a:pt x="523" y="265"/>
                    </a:cubicBezTo>
                    <a:cubicBezTo>
                      <a:pt x="535" y="245"/>
                      <a:pt x="535" y="245"/>
                      <a:pt x="535" y="245"/>
                    </a:cubicBezTo>
                    <a:cubicBezTo>
                      <a:pt x="522" y="264"/>
                      <a:pt x="522" y="264"/>
                      <a:pt x="522" y="264"/>
                    </a:cubicBezTo>
                    <a:cubicBezTo>
                      <a:pt x="537" y="243"/>
                      <a:pt x="537" y="243"/>
                      <a:pt x="537" y="243"/>
                    </a:cubicBezTo>
                    <a:cubicBezTo>
                      <a:pt x="519" y="262"/>
                      <a:pt x="519" y="262"/>
                      <a:pt x="519" y="262"/>
                    </a:cubicBezTo>
                    <a:cubicBezTo>
                      <a:pt x="520" y="263"/>
                      <a:pt x="521" y="264"/>
                      <a:pt x="522" y="264"/>
                    </a:cubicBezTo>
                    <a:cubicBezTo>
                      <a:pt x="537" y="243"/>
                      <a:pt x="537" y="243"/>
                      <a:pt x="537" y="243"/>
                    </a:cubicBezTo>
                    <a:cubicBezTo>
                      <a:pt x="519" y="262"/>
                      <a:pt x="519" y="262"/>
                      <a:pt x="519" y="262"/>
                    </a:cubicBezTo>
                    <a:cubicBezTo>
                      <a:pt x="519" y="262"/>
                      <a:pt x="519" y="262"/>
                      <a:pt x="519" y="262"/>
                    </a:cubicBezTo>
                    <a:cubicBezTo>
                      <a:pt x="537" y="242"/>
                      <a:pt x="537" y="242"/>
                      <a:pt x="537" y="242"/>
                    </a:cubicBezTo>
                    <a:cubicBezTo>
                      <a:pt x="513" y="254"/>
                      <a:pt x="513" y="254"/>
                      <a:pt x="513" y="254"/>
                    </a:cubicBezTo>
                    <a:cubicBezTo>
                      <a:pt x="514" y="256"/>
                      <a:pt x="515" y="259"/>
                      <a:pt x="519" y="262"/>
                    </a:cubicBezTo>
                    <a:cubicBezTo>
                      <a:pt x="537" y="242"/>
                      <a:pt x="537" y="242"/>
                      <a:pt x="537" y="242"/>
                    </a:cubicBezTo>
                    <a:cubicBezTo>
                      <a:pt x="513" y="254"/>
                      <a:pt x="513" y="254"/>
                      <a:pt x="513" y="254"/>
                    </a:cubicBezTo>
                    <a:cubicBezTo>
                      <a:pt x="537" y="243"/>
                      <a:pt x="537" y="243"/>
                      <a:pt x="537" y="243"/>
                    </a:cubicBezTo>
                    <a:cubicBezTo>
                      <a:pt x="512" y="250"/>
                      <a:pt x="512" y="250"/>
                      <a:pt x="512" y="250"/>
                    </a:cubicBezTo>
                    <a:cubicBezTo>
                      <a:pt x="512" y="251"/>
                      <a:pt x="512" y="253"/>
                      <a:pt x="513" y="254"/>
                    </a:cubicBezTo>
                    <a:cubicBezTo>
                      <a:pt x="537" y="243"/>
                      <a:pt x="537" y="243"/>
                      <a:pt x="537" y="243"/>
                    </a:cubicBezTo>
                    <a:cubicBezTo>
                      <a:pt x="512" y="250"/>
                      <a:pt x="512" y="250"/>
                      <a:pt x="512" y="250"/>
                    </a:cubicBezTo>
                    <a:cubicBezTo>
                      <a:pt x="535" y="243"/>
                      <a:pt x="535" y="243"/>
                      <a:pt x="535" y="243"/>
                    </a:cubicBezTo>
                    <a:cubicBezTo>
                      <a:pt x="511" y="247"/>
                      <a:pt x="511" y="247"/>
                      <a:pt x="511" y="247"/>
                    </a:cubicBezTo>
                    <a:cubicBezTo>
                      <a:pt x="511" y="248"/>
                      <a:pt x="511" y="249"/>
                      <a:pt x="512" y="250"/>
                    </a:cubicBezTo>
                    <a:cubicBezTo>
                      <a:pt x="535" y="243"/>
                      <a:pt x="535" y="243"/>
                      <a:pt x="535" y="243"/>
                    </a:cubicBezTo>
                    <a:cubicBezTo>
                      <a:pt x="511" y="247"/>
                      <a:pt x="511" y="247"/>
                      <a:pt x="511" y="247"/>
                    </a:cubicBezTo>
                    <a:cubicBezTo>
                      <a:pt x="528" y="244"/>
                      <a:pt x="528" y="244"/>
                      <a:pt x="528" y="244"/>
                    </a:cubicBezTo>
                    <a:cubicBezTo>
                      <a:pt x="511" y="245"/>
                      <a:pt x="511" y="245"/>
                      <a:pt x="511" y="245"/>
                    </a:cubicBezTo>
                    <a:cubicBezTo>
                      <a:pt x="511" y="245"/>
                      <a:pt x="511" y="246"/>
                      <a:pt x="511" y="247"/>
                    </a:cubicBezTo>
                    <a:cubicBezTo>
                      <a:pt x="528" y="244"/>
                      <a:pt x="528" y="244"/>
                      <a:pt x="528" y="244"/>
                    </a:cubicBezTo>
                    <a:cubicBezTo>
                      <a:pt x="511" y="245"/>
                      <a:pt x="511" y="245"/>
                      <a:pt x="511" y="245"/>
                    </a:cubicBezTo>
                    <a:cubicBezTo>
                      <a:pt x="517" y="245"/>
                      <a:pt x="517" y="245"/>
                      <a:pt x="517" y="245"/>
                    </a:cubicBezTo>
                    <a:cubicBezTo>
                      <a:pt x="511" y="245"/>
                      <a:pt x="511" y="245"/>
                      <a:pt x="511" y="245"/>
                    </a:cubicBezTo>
                    <a:cubicBezTo>
                      <a:pt x="511" y="245"/>
                      <a:pt x="511" y="245"/>
                      <a:pt x="511" y="245"/>
                    </a:cubicBezTo>
                    <a:cubicBezTo>
                      <a:pt x="517" y="245"/>
                      <a:pt x="517" y="245"/>
                      <a:pt x="517" y="245"/>
                    </a:cubicBezTo>
                    <a:cubicBezTo>
                      <a:pt x="511" y="245"/>
                      <a:pt x="511" y="245"/>
                      <a:pt x="511" y="245"/>
                    </a:cubicBezTo>
                    <a:cubicBezTo>
                      <a:pt x="511" y="245"/>
                      <a:pt x="511" y="245"/>
                      <a:pt x="511" y="245"/>
                    </a:cubicBezTo>
                    <a:cubicBezTo>
                      <a:pt x="511" y="246"/>
                      <a:pt x="511" y="248"/>
                      <a:pt x="510" y="251"/>
                    </a:cubicBezTo>
                    <a:cubicBezTo>
                      <a:pt x="510" y="261"/>
                      <a:pt x="508" y="278"/>
                      <a:pt x="505" y="297"/>
                    </a:cubicBezTo>
                    <a:cubicBezTo>
                      <a:pt x="429" y="817"/>
                      <a:pt x="429" y="817"/>
                      <a:pt x="429" y="817"/>
                    </a:cubicBezTo>
                    <a:cubicBezTo>
                      <a:pt x="483" y="825"/>
                      <a:pt x="483" y="825"/>
                      <a:pt x="483" y="825"/>
                    </a:cubicBezTo>
                    <a:cubicBezTo>
                      <a:pt x="559" y="305"/>
                      <a:pt x="559" y="305"/>
                      <a:pt x="559" y="305"/>
                    </a:cubicBezTo>
                    <a:cubicBezTo>
                      <a:pt x="561" y="292"/>
                      <a:pt x="562" y="280"/>
                      <a:pt x="564" y="269"/>
                    </a:cubicBezTo>
                    <a:cubicBezTo>
                      <a:pt x="564" y="264"/>
                      <a:pt x="565" y="260"/>
                      <a:pt x="565" y="256"/>
                    </a:cubicBezTo>
                    <a:cubicBezTo>
                      <a:pt x="565" y="252"/>
                      <a:pt x="565" y="248"/>
                      <a:pt x="565" y="245"/>
                    </a:cubicBezTo>
                    <a:cubicBezTo>
                      <a:pt x="565" y="244"/>
                      <a:pt x="565" y="242"/>
                      <a:pt x="565" y="240"/>
                    </a:cubicBezTo>
                    <a:cubicBezTo>
                      <a:pt x="565" y="239"/>
                      <a:pt x="565" y="237"/>
                      <a:pt x="564" y="235"/>
                    </a:cubicBezTo>
                    <a:cubicBezTo>
                      <a:pt x="564" y="234"/>
                      <a:pt x="563" y="232"/>
                      <a:pt x="562" y="230"/>
                    </a:cubicBezTo>
                    <a:cubicBezTo>
                      <a:pt x="561" y="228"/>
                      <a:pt x="560" y="226"/>
                      <a:pt x="557" y="222"/>
                    </a:cubicBezTo>
                    <a:cubicBezTo>
                      <a:pt x="557" y="222"/>
                      <a:pt x="557" y="222"/>
                      <a:pt x="557" y="222"/>
                    </a:cubicBezTo>
                    <a:cubicBezTo>
                      <a:pt x="556" y="221"/>
                      <a:pt x="555" y="221"/>
                      <a:pt x="554" y="220"/>
                    </a:cubicBezTo>
                    <a:cubicBezTo>
                      <a:pt x="553" y="219"/>
                      <a:pt x="552" y="219"/>
                      <a:pt x="552" y="219"/>
                    </a:cubicBezTo>
                    <a:cubicBezTo>
                      <a:pt x="551" y="218"/>
                      <a:pt x="550" y="218"/>
                      <a:pt x="549" y="217"/>
                    </a:cubicBezTo>
                    <a:cubicBezTo>
                      <a:pt x="548" y="217"/>
                      <a:pt x="547" y="216"/>
                      <a:pt x="545" y="215"/>
                    </a:cubicBezTo>
                    <a:cubicBezTo>
                      <a:pt x="543" y="214"/>
                      <a:pt x="540" y="213"/>
                      <a:pt x="536" y="211"/>
                    </a:cubicBezTo>
                    <a:cubicBezTo>
                      <a:pt x="526" y="207"/>
                      <a:pt x="510" y="200"/>
                      <a:pt x="493" y="193"/>
                    </a:cubicBezTo>
                    <a:cubicBezTo>
                      <a:pt x="21" y="0"/>
                      <a:pt x="21" y="0"/>
                      <a:pt x="21" y="0"/>
                    </a:cubicBezTo>
                    <a:cubicBezTo>
                      <a:pt x="0" y="51"/>
                      <a:pt x="0" y="51"/>
                      <a:pt x="0" y="51"/>
                    </a:cubicBezTo>
                  </a:path>
                </a:pathLst>
              </a:custGeom>
              <a:solidFill>
                <a:srgbClr val="8F8CA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4" name="iṧḻíḍe"/>
              <p:cNvSpPr/>
              <p:nvPr/>
            </p:nvSpPr>
            <p:spPr bwMode="auto">
              <a:xfrm>
                <a:off x="8777437" y="2048700"/>
                <a:ext cx="1178759" cy="1146898"/>
              </a:xfrm>
              <a:custGeom>
                <a:avLst/>
                <a:gdLst>
                  <a:gd name="T0" fmla="*/ 476 w 589"/>
                  <a:gd name="T1" fmla="*/ 561 h 574"/>
                  <a:gd name="T2" fmla="*/ 542 w 589"/>
                  <a:gd name="T3" fmla="*/ 526 h 574"/>
                  <a:gd name="T4" fmla="*/ 584 w 589"/>
                  <a:gd name="T5" fmla="*/ 277 h 574"/>
                  <a:gd name="T6" fmla="*/ 541 w 589"/>
                  <a:gd name="T7" fmla="*/ 198 h 574"/>
                  <a:gd name="T8" fmla="*/ 109 w 589"/>
                  <a:gd name="T9" fmla="*/ 13 h 574"/>
                  <a:gd name="T10" fmla="*/ 47 w 589"/>
                  <a:gd name="T11" fmla="*/ 46 h 574"/>
                  <a:gd name="T12" fmla="*/ 5 w 589"/>
                  <a:gd name="T13" fmla="*/ 295 h 574"/>
                  <a:gd name="T14" fmla="*/ 48 w 589"/>
                  <a:gd name="T15" fmla="*/ 374 h 574"/>
                  <a:gd name="T16" fmla="*/ 476 w 589"/>
                  <a:gd name="T17" fmla="*/ 56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9" h="574">
                    <a:moveTo>
                      <a:pt x="476" y="561"/>
                    </a:moveTo>
                    <a:cubicBezTo>
                      <a:pt x="505" y="574"/>
                      <a:pt x="537" y="557"/>
                      <a:pt x="542" y="526"/>
                    </a:cubicBezTo>
                    <a:cubicBezTo>
                      <a:pt x="584" y="277"/>
                      <a:pt x="584" y="277"/>
                      <a:pt x="584" y="277"/>
                    </a:cubicBezTo>
                    <a:cubicBezTo>
                      <a:pt x="589" y="246"/>
                      <a:pt x="570" y="210"/>
                      <a:pt x="541" y="198"/>
                    </a:cubicBezTo>
                    <a:cubicBezTo>
                      <a:pt x="109" y="13"/>
                      <a:pt x="109" y="13"/>
                      <a:pt x="109" y="13"/>
                    </a:cubicBezTo>
                    <a:cubicBezTo>
                      <a:pt x="80" y="0"/>
                      <a:pt x="52" y="15"/>
                      <a:pt x="47" y="46"/>
                    </a:cubicBezTo>
                    <a:cubicBezTo>
                      <a:pt x="5" y="295"/>
                      <a:pt x="5" y="295"/>
                      <a:pt x="5" y="295"/>
                    </a:cubicBezTo>
                    <a:cubicBezTo>
                      <a:pt x="0" y="326"/>
                      <a:pt x="20" y="361"/>
                      <a:pt x="48" y="374"/>
                    </a:cubicBezTo>
                    <a:cubicBezTo>
                      <a:pt x="476" y="561"/>
                      <a:pt x="476" y="561"/>
                      <a:pt x="476" y="561"/>
                    </a:cubicBezTo>
                  </a:path>
                </a:pathLst>
              </a:custGeom>
              <a:solidFill>
                <a:srgbClr val="A4632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5" name="isḻiḓè"/>
              <p:cNvSpPr/>
              <p:nvPr/>
            </p:nvSpPr>
            <p:spPr bwMode="auto">
              <a:xfrm>
                <a:off x="8713721" y="2044148"/>
                <a:ext cx="1174208" cy="1142347"/>
              </a:xfrm>
              <a:custGeom>
                <a:avLst/>
                <a:gdLst>
                  <a:gd name="T0" fmla="*/ 480 w 588"/>
                  <a:gd name="T1" fmla="*/ 560 h 572"/>
                  <a:gd name="T2" fmla="*/ 542 w 588"/>
                  <a:gd name="T3" fmla="*/ 526 h 572"/>
                  <a:gd name="T4" fmla="*/ 583 w 588"/>
                  <a:gd name="T5" fmla="*/ 276 h 572"/>
                  <a:gd name="T6" fmla="*/ 540 w 588"/>
                  <a:gd name="T7" fmla="*/ 197 h 572"/>
                  <a:gd name="T8" fmla="*/ 109 w 588"/>
                  <a:gd name="T9" fmla="*/ 12 h 572"/>
                  <a:gd name="T10" fmla="*/ 47 w 588"/>
                  <a:gd name="T11" fmla="*/ 46 h 572"/>
                  <a:gd name="T12" fmla="*/ 5 w 588"/>
                  <a:gd name="T13" fmla="*/ 295 h 572"/>
                  <a:gd name="T14" fmla="*/ 48 w 588"/>
                  <a:gd name="T15" fmla="*/ 373 h 572"/>
                  <a:gd name="T16" fmla="*/ 480 w 588"/>
                  <a:gd name="T17" fmla="*/ 56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572">
                    <a:moveTo>
                      <a:pt x="480" y="560"/>
                    </a:moveTo>
                    <a:cubicBezTo>
                      <a:pt x="509" y="572"/>
                      <a:pt x="536" y="557"/>
                      <a:pt x="542" y="526"/>
                    </a:cubicBezTo>
                    <a:cubicBezTo>
                      <a:pt x="583" y="276"/>
                      <a:pt x="583" y="276"/>
                      <a:pt x="583" y="276"/>
                    </a:cubicBezTo>
                    <a:cubicBezTo>
                      <a:pt x="588" y="245"/>
                      <a:pt x="569" y="210"/>
                      <a:pt x="540" y="197"/>
                    </a:cubicBezTo>
                    <a:cubicBezTo>
                      <a:pt x="109" y="12"/>
                      <a:pt x="109" y="12"/>
                      <a:pt x="109" y="12"/>
                    </a:cubicBezTo>
                    <a:cubicBezTo>
                      <a:pt x="80" y="0"/>
                      <a:pt x="52" y="15"/>
                      <a:pt x="47" y="46"/>
                    </a:cubicBezTo>
                    <a:cubicBezTo>
                      <a:pt x="5" y="295"/>
                      <a:pt x="5" y="295"/>
                      <a:pt x="5" y="295"/>
                    </a:cubicBezTo>
                    <a:cubicBezTo>
                      <a:pt x="0" y="325"/>
                      <a:pt x="19" y="361"/>
                      <a:pt x="48" y="373"/>
                    </a:cubicBezTo>
                    <a:cubicBezTo>
                      <a:pt x="480" y="560"/>
                      <a:pt x="480" y="560"/>
                      <a:pt x="480" y="560"/>
                    </a:cubicBezTo>
                  </a:path>
                </a:pathLst>
              </a:custGeom>
              <a:solidFill>
                <a:srgbClr val="E5B03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6" name="ïşľîḑé"/>
              <p:cNvSpPr/>
              <p:nvPr/>
            </p:nvSpPr>
            <p:spPr bwMode="auto">
              <a:xfrm>
                <a:off x="7657844" y="3746291"/>
                <a:ext cx="59166" cy="901134"/>
              </a:xfrm>
              <a:custGeom>
                <a:avLst/>
                <a:gdLst>
                  <a:gd name="T0" fmla="*/ 0 w 29"/>
                  <a:gd name="T1" fmla="*/ 453 h 453"/>
                  <a:gd name="T2" fmla="*/ 0 w 29"/>
                  <a:gd name="T3" fmla="*/ 453 h 453"/>
                  <a:gd name="T4" fmla="*/ 3 w 29"/>
                  <a:gd name="T5" fmla="*/ 398 h 453"/>
                  <a:gd name="T6" fmla="*/ 0 w 29"/>
                  <a:gd name="T7" fmla="*/ 453 h 453"/>
                  <a:gd name="T8" fmla="*/ 25 w 29"/>
                  <a:gd name="T9" fmla="*/ 28 h 453"/>
                  <a:gd name="T10" fmla="*/ 29 w 29"/>
                  <a:gd name="T11" fmla="*/ 0 h 453"/>
                  <a:gd name="T12" fmla="*/ 29 w 29"/>
                  <a:gd name="T13" fmla="*/ 0 h 453"/>
                  <a:gd name="T14" fmla="*/ 25 w 29"/>
                  <a:gd name="T15" fmla="*/ 28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53">
                    <a:moveTo>
                      <a:pt x="0" y="453"/>
                    </a:moveTo>
                    <a:cubicBezTo>
                      <a:pt x="0" y="453"/>
                      <a:pt x="0" y="453"/>
                      <a:pt x="0" y="453"/>
                    </a:cubicBezTo>
                    <a:cubicBezTo>
                      <a:pt x="1" y="434"/>
                      <a:pt x="2" y="416"/>
                      <a:pt x="3" y="398"/>
                    </a:cubicBezTo>
                    <a:cubicBezTo>
                      <a:pt x="2" y="416"/>
                      <a:pt x="1" y="434"/>
                      <a:pt x="0" y="453"/>
                    </a:cubicBezTo>
                    <a:moveTo>
                      <a:pt x="25" y="28"/>
                    </a:moveTo>
                    <a:cubicBezTo>
                      <a:pt x="26" y="18"/>
                      <a:pt x="28" y="9"/>
                      <a:pt x="29" y="0"/>
                    </a:cubicBezTo>
                    <a:cubicBezTo>
                      <a:pt x="29" y="0"/>
                      <a:pt x="29" y="0"/>
                      <a:pt x="29" y="0"/>
                    </a:cubicBezTo>
                    <a:cubicBezTo>
                      <a:pt x="28" y="9"/>
                      <a:pt x="26" y="18"/>
                      <a:pt x="25" y="28"/>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7" name="íṩḷíďê"/>
              <p:cNvSpPr/>
              <p:nvPr/>
            </p:nvSpPr>
            <p:spPr bwMode="auto">
              <a:xfrm>
                <a:off x="7576304" y="3803475"/>
                <a:ext cx="542959" cy="1669845"/>
              </a:xfrm>
              <a:custGeom>
                <a:avLst/>
                <a:gdLst>
                  <a:gd name="T0" fmla="*/ 124 w 219"/>
                  <a:gd name="T1" fmla="*/ 495 h 495"/>
                  <a:gd name="T2" fmla="*/ 0 w 219"/>
                  <a:gd name="T3" fmla="*/ 453 h 495"/>
                  <a:gd name="T4" fmla="*/ 3 w 219"/>
                  <a:gd name="T5" fmla="*/ 398 h 495"/>
                  <a:gd name="T6" fmla="*/ 7 w 219"/>
                  <a:gd name="T7" fmla="*/ 305 h 495"/>
                  <a:gd name="T8" fmla="*/ 25 w 219"/>
                  <a:gd name="T9" fmla="*/ 28 h 495"/>
                  <a:gd name="T10" fmla="*/ 29 w 219"/>
                  <a:gd name="T11" fmla="*/ 0 h 495"/>
                  <a:gd name="T12" fmla="*/ 219 w 219"/>
                  <a:gd name="T13" fmla="*/ 110 h 495"/>
                  <a:gd name="T14" fmla="*/ 218 w 219"/>
                  <a:gd name="T15" fmla="*/ 120 h 495"/>
                  <a:gd name="T16" fmla="*/ 188 w 219"/>
                  <a:gd name="T17" fmla="*/ 489 h 495"/>
                  <a:gd name="T18" fmla="*/ 124 w 219"/>
                  <a:gd name="T19" fmla="*/ 495 h 495"/>
                  <a:gd name="connsiteX0" fmla="*/ 6385 w 10723"/>
                  <a:gd name="connsiteY0" fmla="*/ 10000 h 15411"/>
                  <a:gd name="connsiteX1" fmla="*/ 0 w 10723"/>
                  <a:gd name="connsiteY1" fmla="*/ 15360 h 15411"/>
                  <a:gd name="connsiteX2" fmla="*/ 860 w 10723"/>
                  <a:gd name="connsiteY2" fmla="*/ 8040 h 15411"/>
                  <a:gd name="connsiteX3" fmla="*/ 1043 w 10723"/>
                  <a:gd name="connsiteY3" fmla="*/ 6162 h 15411"/>
                  <a:gd name="connsiteX4" fmla="*/ 1865 w 10723"/>
                  <a:gd name="connsiteY4" fmla="*/ 566 h 15411"/>
                  <a:gd name="connsiteX5" fmla="*/ 2047 w 10723"/>
                  <a:gd name="connsiteY5" fmla="*/ 0 h 15411"/>
                  <a:gd name="connsiteX6" fmla="*/ 10723 w 10723"/>
                  <a:gd name="connsiteY6" fmla="*/ 2222 h 15411"/>
                  <a:gd name="connsiteX7" fmla="*/ 10677 w 10723"/>
                  <a:gd name="connsiteY7" fmla="*/ 2424 h 15411"/>
                  <a:gd name="connsiteX8" fmla="*/ 9307 w 10723"/>
                  <a:gd name="connsiteY8" fmla="*/ 9879 h 15411"/>
                  <a:gd name="connsiteX9" fmla="*/ 6385 w 10723"/>
                  <a:gd name="connsiteY9" fmla="*/ 10000 h 15411"/>
                  <a:gd name="connsiteX0-1" fmla="*/ 6385 w 10723"/>
                  <a:gd name="connsiteY0-2" fmla="*/ 10000 h 15411"/>
                  <a:gd name="connsiteX1-3" fmla="*/ 0 w 10723"/>
                  <a:gd name="connsiteY1-4" fmla="*/ 15360 h 15411"/>
                  <a:gd name="connsiteX2-5" fmla="*/ 860 w 10723"/>
                  <a:gd name="connsiteY2-6" fmla="*/ 8040 h 15411"/>
                  <a:gd name="connsiteX3-7" fmla="*/ 1043 w 10723"/>
                  <a:gd name="connsiteY3-8" fmla="*/ 6162 h 15411"/>
                  <a:gd name="connsiteX4-9" fmla="*/ 1865 w 10723"/>
                  <a:gd name="connsiteY4-10" fmla="*/ 566 h 15411"/>
                  <a:gd name="connsiteX5-11" fmla="*/ 2047 w 10723"/>
                  <a:gd name="connsiteY5-12" fmla="*/ 0 h 15411"/>
                  <a:gd name="connsiteX6-13" fmla="*/ 10723 w 10723"/>
                  <a:gd name="connsiteY6-14" fmla="*/ 2222 h 15411"/>
                  <a:gd name="connsiteX7-15" fmla="*/ 10677 w 10723"/>
                  <a:gd name="connsiteY7-16" fmla="*/ 2424 h 15411"/>
                  <a:gd name="connsiteX8-17" fmla="*/ 9307 w 10723"/>
                  <a:gd name="connsiteY8-18" fmla="*/ 9879 h 15411"/>
                  <a:gd name="connsiteX0-19" fmla="*/ 6385 w 10723"/>
                  <a:gd name="connsiteY0-20" fmla="*/ 10000 h 15980"/>
                  <a:gd name="connsiteX1-21" fmla="*/ 0 w 10723"/>
                  <a:gd name="connsiteY1-22" fmla="*/ 15360 h 15980"/>
                  <a:gd name="connsiteX2-23" fmla="*/ 860 w 10723"/>
                  <a:gd name="connsiteY2-24" fmla="*/ 8040 h 15980"/>
                  <a:gd name="connsiteX3-25" fmla="*/ 1043 w 10723"/>
                  <a:gd name="connsiteY3-26" fmla="*/ 6162 h 15980"/>
                  <a:gd name="connsiteX4-27" fmla="*/ 1865 w 10723"/>
                  <a:gd name="connsiteY4-28" fmla="*/ 566 h 15980"/>
                  <a:gd name="connsiteX5-29" fmla="*/ 2047 w 10723"/>
                  <a:gd name="connsiteY5-30" fmla="*/ 0 h 15980"/>
                  <a:gd name="connsiteX6-31" fmla="*/ 10723 w 10723"/>
                  <a:gd name="connsiteY6-32" fmla="*/ 2222 h 15980"/>
                  <a:gd name="connsiteX7-33" fmla="*/ 10677 w 10723"/>
                  <a:gd name="connsiteY7-34" fmla="*/ 2424 h 15980"/>
                  <a:gd name="connsiteX8-35" fmla="*/ 8103 w 10723"/>
                  <a:gd name="connsiteY8-36" fmla="*/ 15980 h 15980"/>
                  <a:gd name="connsiteX0-37" fmla="*/ 5582 w 10723"/>
                  <a:gd name="connsiteY0-38" fmla="*/ 15778 h 15980"/>
                  <a:gd name="connsiteX1-39" fmla="*/ 0 w 10723"/>
                  <a:gd name="connsiteY1-40" fmla="*/ 15360 h 15980"/>
                  <a:gd name="connsiteX2-41" fmla="*/ 860 w 10723"/>
                  <a:gd name="connsiteY2-42" fmla="*/ 8040 h 15980"/>
                  <a:gd name="connsiteX3-43" fmla="*/ 1043 w 10723"/>
                  <a:gd name="connsiteY3-44" fmla="*/ 6162 h 15980"/>
                  <a:gd name="connsiteX4-45" fmla="*/ 1865 w 10723"/>
                  <a:gd name="connsiteY4-46" fmla="*/ 566 h 15980"/>
                  <a:gd name="connsiteX5-47" fmla="*/ 2047 w 10723"/>
                  <a:gd name="connsiteY5-48" fmla="*/ 0 h 15980"/>
                  <a:gd name="connsiteX6-49" fmla="*/ 10723 w 10723"/>
                  <a:gd name="connsiteY6-50" fmla="*/ 2222 h 15980"/>
                  <a:gd name="connsiteX7-51" fmla="*/ 10677 w 10723"/>
                  <a:gd name="connsiteY7-52" fmla="*/ 2424 h 15980"/>
                  <a:gd name="connsiteX8-53" fmla="*/ 8103 w 10723"/>
                  <a:gd name="connsiteY8-54" fmla="*/ 15980 h 15980"/>
                  <a:gd name="connsiteX0-55" fmla="*/ 7348 w 10723"/>
                  <a:gd name="connsiteY0-56" fmla="*/ 15993 h 15993"/>
                  <a:gd name="connsiteX1-57" fmla="*/ 0 w 10723"/>
                  <a:gd name="connsiteY1-58" fmla="*/ 15360 h 15993"/>
                  <a:gd name="connsiteX2-59" fmla="*/ 860 w 10723"/>
                  <a:gd name="connsiteY2-60" fmla="*/ 8040 h 15993"/>
                  <a:gd name="connsiteX3-61" fmla="*/ 1043 w 10723"/>
                  <a:gd name="connsiteY3-62" fmla="*/ 6162 h 15993"/>
                  <a:gd name="connsiteX4-63" fmla="*/ 1865 w 10723"/>
                  <a:gd name="connsiteY4-64" fmla="*/ 566 h 15993"/>
                  <a:gd name="connsiteX5-65" fmla="*/ 2047 w 10723"/>
                  <a:gd name="connsiteY5-66" fmla="*/ 0 h 15993"/>
                  <a:gd name="connsiteX6-67" fmla="*/ 10723 w 10723"/>
                  <a:gd name="connsiteY6-68" fmla="*/ 2222 h 15993"/>
                  <a:gd name="connsiteX7-69" fmla="*/ 10677 w 10723"/>
                  <a:gd name="connsiteY7-70" fmla="*/ 2424 h 15993"/>
                  <a:gd name="connsiteX8-71" fmla="*/ 8103 w 10723"/>
                  <a:gd name="connsiteY8-72" fmla="*/ 15980 h 15993"/>
                  <a:gd name="connsiteX0-73" fmla="*/ 0 w 10723"/>
                  <a:gd name="connsiteY0-74" fmla="*/ 15360 h 15980"/>
                  <a:gd name="connsiteX1-75" fmla="*/ 860 w 10723"/>
                  <a:gd name="connsiteY1-76" fmla="*/ 8040 h 15980"/>
                  <a:gd name="connsiteX2-77" fmla="*/ 1043 w 10723"/>
                  <a:gd name="connsiteY2-78" fmla="*/ 6162 h 15980"/>
                  <a:gd name="connsiteX3-79" fmla="*/ 1865 w 10723"/>
                  <a:gd name="connsiteY3-80" fmla="*/ 566 h 15980"/>
                  <a:gd name="connsiteX4-81" fmla="*/ 2047 w 10723"/>
                  <a:gd name="connsiteY4-82" fmla="*/ 0 h 15980"/>
                  <a:gd name="connsiteX5-83" fmla="*/ 10723 w 10723"/>
                  <a:gd name="connsiteY5-84" fmla="*/ 2222 h 15980"/>
                  <a:gd name="connsiteX6-85" fmla="*/ 10677 w 10723"/>
                  <a:gd name="connsiteY6-86" fmla="*/ 2424 h 15980"/>
                  <a:gd name="connsiteX7-87" fmla="*/ 8103 w 10723"/>
                  <a:gd name="connsiteY7-88" fmla="*/ 15980 h 15980"/>
                  <a:gd name="connsiteX0-89" fmla="*/ 0 w 10723"/>
                  <a:gd name="connsiteY0-90" fmla="*/ 15360 h 17487"/>
                  <a:gd name="connsiteX1-91" fmla="*/ 860 w 10723"/>
                  <a:gd name="connsiteY1-92" fmla="*/ 8040 h 17487"/>
                  <a:gd name="connsiteX2-93" fmla="*/ 1043 w 10723"/>
                  <a:gd name="connsiteY2-94" fmla="*/ 6162 h 17487"/>
                  <a:gd name="connsiteX3-95" fmla="*/ 1865 w 10723"/>
                  <a:gd name="connsiteY3-96" fmla="*/ 566 h 17487"/>
                  <a:gd name="connsiteX4-97" fmla="*/ 2047 w 10723"/>
                  <a:gd name="connsiteY4-98" fmla="*/ 0 h 17487"/>
                  <a:gd name="connsiteX5-99" fmla="*/ 10723 w 10723"/>
                  <a:gd name="connsiteY5-100" fmla="*/ 2222 h 17487"/>
                  <a:gd name="connsiteX6-101" fmla="*/ 10677 w 10723"/>
                  <a:gd name="connsiteY6-102" fmla="*/ 2424 h 17487"/>
                  <a:gd name="connsiteX7-103" fmla="*/ 10271 w 10723"/>
                  <a:gd name="connsiteY7-104" fmla="*/ 17487 h 17487"/>
                  <a:gd name="connsiteX0-105" fmla="*/ 0 w 10402"/>
                  <a:gd name="connsiteY0-106" fmla="*/ 16042 h 17487"/>
                  <a:gd name="connsiteX1-107" fmla="*/ 539 w 10402"/>
                  <a:gd name="connsiteY1-108" fmla="*/ 8040 h 17487"/>
                  <a:gd name="connsiteX2-109" fmla="*/ 722 w 10402"/>
                  <a:gd name="connsiteY2-110" fmla="*/ 6162 h 17487"/>
                  <a:gd name="connsiteX3-111" fmla="*/ 1544 w 10402"/>
                  <a:gd name="connsiteY3-112" fmla="*/ 566 h 17487"/>
                  <a:gd name="connsiteX4-113" fmla="*/ 1726 w 10402"/>
                  <a:gd name="connsiteY4-114" fmla="*/ 0 h 17487"/>
                  <a:gd name="connsiteX5-115" fmla="*/ 10402 w 10402"/>
                  <a:gd name="connsiteY5-116" fmla="*/ 2222 h 17487"/>
                  <a:gd name="connsiteX6-117" fmla="*/ 10356 w 10402"/>
                  <a:gd name="connsiteY6-118" fmla="*/ 2424 h 17487"/>
                  <a:gd name="connsiteX7-119" fmla="*/ 9950 w 10402"/>
                  <a:gd name="connsiteY7-120" fmla="*/ 17487 h 17487"/>
                  <a:gd name="connsiteX0-121" fmla="*/ 1068 w 11470"/>
                  <a:gd name="connsiteY0-122" fmla="*/ 16042 h 17487"/>
                  <a:gd name="connsiteX1-123" fmla="*/ 1 w 11470"/>
                  <a:gd name="connsiteY1-124" fmla="*/ 8219 h 17487"/>
                  <a:gd name="connsiteX2-125" fmla="*/ 1790 w 11470"/>
                  <a:gd name="connsiteY2-126" fmla="*/ 6162 h 17487"/>
                  <a:gd name="connsiteX3-127" fmla="*/ 2612 w 11470"/>
                  <a:gd name="connsiteY3-128" fmla="*/ 566 h 17487"/>
                  <a:gd name="connsiteX4-129" fmla="*/ 2794 w 11470"/>
                  <a:gd name="connsiteY4-130" fmla="*/ 0 h 17487"/>
                  <a:gd name="connsiteX5-131" fmla="*/ 11470 w 11470"/>
                  <a:gd name="connsiteY5-132" fmla="*/ 2222 h 17487"/>
                  <a:gd name="connsiteX6-133" fmla="*/ 11424 w 11470"/>
                  <a:gd name="connsiteY6-134" fmla="*/ 2424 h 17487"/>
                  <a:gd name="connsiteX7-135" fmla="*/ 11018 w 11470"/>
                  <a:gd name="connsiteY7-136" fmla="*/ 17487 h 17487"/>
                  <a:gd name="connsiteX0-137" fmla="*/ 1068 w 11470"/>
                  <a:gd name="connsiteY0-138" fmla="*/ 16042 h 17487"/>
                  <a:gd name="connsiteX1-139" fmla="*/ 1 w 11470"/>
                  <a:gd name="connsiteY1-140" fmla="*/ 8219 h 17487"/>
                  <a:gd name="connsiteX2-141" fmla="*/ 666 w 11470"/>
                  <a:gd name="connsiteY2-142" fmla="*/ 6162 h 17487"/>
                  <a:gd name="connsiteX3-143" fmla="*/ 2612 w 11470"/>
                  <a:gd name="connsiteY3-144" fmla="*/ 566 h 17487"/>
                  <a:gd name="connsiteX4-145" fmla="*/ 2794 w 11470"/>
                  <a:gd name="connsiteY4-146" fmla="*/ 0 h 17487"/>
                  <a:gd name="connsiteX5-147" fmla="*/ 11470 w 11470"/>
                  <a:gd name="connsiteY5-148" fmla="*/ 2222 h 17487"/>
                  <a:gd name="connsiteX6-149" fmla="*/ 11424 w 11470"/>
                  <a:gd name="connsiteY6-150" fmla="*/ 2424 h 17487"/>
                  <a:gd name="connsiteX7-151" fmla="*/ 11018 w 11470"/>
                  <a:gd name="connsiteY7-152" fmla="*/ 17487 h 17487"/>
                  <a:gd name="connsiteX0-153" fmla="*/ 1068 w 11470"/>
                  <a:gd name="connsiteY0-154" fmla="*/ 16042 h 17487"/>
                  <a:gd name="connsiteX1-155" fmla="*/ 1 w 11470"/>
                  <a:gd name="connsiteY1-156" fmla="*/ 8219 h 17487"/>
                  <a:gd name="connsiteX2-157" fmla="*/ 2612 w 11470"/>
                  <a:gd name="connsiteY2-158" fmla="*/ 566 h 17487"/>
                  <a:gd name="connsiteX3-159" fmla="*/ 2794 w 11470"/>
                  <a:gd name="connsiteY3-160" fmla="*/ 0 h 17487"/>
                  <a:gd name="connsiteX4-161" fmla="*/ 11470 w 11470"/>
                  <a:gd name="connsiteY4-162" fmla="*/ 2222 h 17487"/>
                  <a:gd name="connsiteX5-163" fmla="*/ 11424 w 11470"/>
                  <a:gd name="connsiteY5-164" fmla="*/ 2424 h 17487"/>
                  <a:gd name="connsiteX6-165" fmla="*/ 11018 w 11470"/>
                  <a:gd name="connsiteY6-166" fmla="*/ 17487 h 17487"/>
                  <a:gd name="connsiteX0-167" fmla="*/ 428 w 10830"/>
                  <a:gd name="connsiteY0-168" fmla="*/ 16042 h 17487"/>
                  <a:gd name="connsiteX1-169" fmla="*/ 3 w 10830"/>
                  <a:gd name="connsiteY1-170" fmla="*/ 8219 h 17487"/>
                  <a:gd name="connsiteX2-171" fmla="*/ 1972 w 10830"/>
                  <a:gd name="connsiteY2-172" fmla="*/ 566 h 17487"/>
                  <a:gd name="connsiteX3-173" fmla="*/ 2154 w 10830"/>
                  <a:gd name="connsiteY3-174" fmla="*/ 0 h 17487"/>
                  <a:gd name="connsiteX4-175" fmla="*/ 10830 w 10830"/>
                  <a:gd name="connsiteY4-176" fmla="*/ 2222 h 17487"/>
                  <a:gd name="connsiteX5-177" fmla="*/ 10784 w 10830"/>
                  <a:gd name="connsiteY5-178" fmla="*/ 2424 h 17487"/>
                  <a:gd name="connsiteX6-179" fmla="*/ 10378 w 10830"/>
                  <a:gd name="connsiteY6-180" fmla="*/ 17487 h 17487"/>
                  <a:gd name="connsiteX0-181" fmla="*/ 0 w 11847"/>
                  <a:gd name="connsiteY0-182" fmla="*/ 16150 h 17487"/>
                  <a:gd name="connsiteX1-183" fmla="*/ 1020 w 11847"/>
                  <a:gd name="connsiteY1-184" fmla="*/ 8219 h 17487"/>
                  <a:gd name="connsiteX2-185" fmla="*/ 2989 w 11847"/>
                  <a:gd name="connsiteY2-186" fmla="*/ 566 h 17487"/>
                  <a:gd name="connsiteX3-187" fmla="*/ 3171 w 11847"/>
                  <a:gd name="connsiteY3-188" fmla="*/ 0 h 17487"/>
                  <a:gd name="connsiteX4-189" fmla="*/ 11847 w 11847"/>
                  <a:gd name="connsiteY4-190" fmla="*/ 2222 h 17487"/>
                  <a:gd name="connsiteX5-191" fmla="*/ 11801 w 11847"/>
                  <a:gd name="connsiteY5-192" fmla="*/ 2424 h 17487"/>
                  <a:gd name="connsiteX6-193" fmla="*/ 11395 w 11847"/>
                  <a:gd name="connsiteY6-194" fmla="*/ 17487 h 17487"/>
                  <a:gd name="connsiteX0-195" fmla="*/ 0 w 12299"/>
                  <a:gd name="connsiteY0-196" fmla="*/ 15643 h 16980"/>
                  <a:gd name="connsiteX1-197" fmla="*/ 1020 w 12299"/>
                  <a:gd name="connsiteY1-198" fmla="*/ 7712 h 16980"/>
                  <a:gd name="connsiteX2-199" fmla="*/ 2989 w 12299"/>
                  <a:gd name="connsiteY2-200" fmla="*/ 59 h 16980"/>
                  <a:gd name="connsiteX3-201" fmla="*/ 5532 w 12299"/>
                  <a:gd name="connsiteY3-202" fmla="*/ 72 h 16980"/>
                  <a:gd name="connsiteX4-203" fmla="*/ 11847 w 12299"/>
                  <a:gd name="connsiteY4-204" fmla="*/ 1715 h 16980"/>
                  <a:gd name="connsiteX5-205" fmla="*/ 11801 w 12299"/>
                  <a:gd name="connsiteY5-206" fmla="*/ 1917 h 16980"/>
                  <a:gd name="connsiteX6-207" fmla="*/ 11395 w 12299"/>
                  <a:gd name="connsiteY6-208" fmla="*/ 16980 h 16980"/>
                  <a:gd name="connsiteX0-209" fmla="*/ 0 w 12299"/>
                  <a:gd name="connsiteY0-210" fmla="*/ 15571 h 16908"/>
                  <a:gd name="connsiteX1-211" fmla="*/ 1020 w 12299"/>
                  <a:gd name="connsiteY1-212" fmla="*/ 7640 h 16908"/>
                  <a:gd name="connsiteX2-213" fmla="*/ 3598 w 12299"/>
                  <a:gd name="connsiteY2-214" fmla="*/ 566 h 16908"/>
                  <a:gd name="connsiteX3-215" fmla="*/ 5532 w 12299"/>
                  <a:gd name="connsiteY3-216" fmla="*/ 0 h 16908"/>
                  <a:gd name="connsiteX4-217" fmla="*/ 11847 w 12299"/>
                  <a:gd name="connsiteY4-218" fmla="*/ 1643 h 16908"/>
                  <a:gd name="connsiteX5-219" fmla="*/ 11801 w 12299"/>
                  <a:gd name="connsiteY5-220" fmla="*/ 1845 h 16908"/>
                  <a:gd name="connsiteX6-221" fmla="*/ 11395 w 12299"/>
                  <a:gd name="connsiteY6-222" fmla="*/ 16908 h 16908"/>
                  <a:gd name="connsiteX0-223" fmla="*/ 0 w 12299"/>
                  <a:gd name="connsiteY0-224" fmla="*/ 15571 h 16908"/>
                  <a:gd name="connsiteX1-225" fmla="*/ 1020 w 12299"/>
                  <a:gd name="connsiteY1-226" fmla="*/ 7640 h 16908"/>
                  <a:gd name="connsiteX2-227" fmla="*/ 4207 w 12299"/>
                  <a:gd name="connsiteY2-228" fmla="*/ 770 h 16908"/>
                  <a:gd name="connsiteX3-229" fmla="*/ 5532 w 12299"/>
                  <a:gd name="connsiteY3-230" fmla="*/ 0 h 16908"/>
                  <a:gd name="connsiteX4-231" fmla="*/ 11847 w 12299"/>
                  <a:gd name="connsiteY4-232" fmla="*/ 1643 h 16908"/>
                  <a:gd name="connsiteX5-233" fmla="*/ 11801 w 12299"/>
                  <a:gd name="connsiteY5-234" fmla="*/ 1845 h 16908"/>
                  <a:gd name="connsiteX6-235" fmla="*/ 11395 w 12299"/>
                  <a:gd name="connsiteY6-236" fmla="*/ 16908 h 16908"/>
                  <a:gd name="connsiteX0-237" fmla="*/ 0 w 12299"/>
                  <a:gd name="connsiteY0-238" fmla="*/ 15571 h 16908"/>
                  <a:gd name="connsiteX1-239" fmla="*/ 1020 w 12299"/>
                  <a:gd name="connsiteY1-240" fmla="*/ 7640 h 16908"/>
                  <a:gd name="connsiteX2-241" fmla="*/ 3750 w 12299"/>
                  <a:gd name="connsiteY2-242" fmla="*/ 940 h 16908"/>
                  <a:gd name="connsiteX3-243" fmla="*/ 5532 w 12299"/>
                  <a:gd name="connsiteY3-244" fmla="*/ 0 h 16908"/>
                  <a:gd name="connsiteX4-245" fmla="*/ 11847 w 12299"/>
                  <a:gd name="connsiteY4-246" fmla="*/ 1643 h 16908"/>
                  <a:gd name="connsiteX5-247" fmla="*/ 11801 w 12299"/>
                  <a:gd name="connsiteY5-248" fmla="*/ 1845 h 16908"/>
                  <a:gd name="connsiteX6-249" fmla="*/ 11395 w 12299"/>
                  <a:gd name="connsiteY6-250" fmla="*/ 16908 h 16908"/>
                  <a:gd name="connsiteX0-251" fmla="*/ 0 w 12299"/>
                  <a:gd name="connsiteY0-252" fmla="*/ 15571 h 16908"/>
                  <a:gd name="connsiteX1-253" fmla="*/ 1020 w 12299"/>
                  <a:gd name="connsiteY1-254" fmla="*/ 7640 h 16908"/>
                  <a:gd name="connsiteX2-255" fmla="*/ 3750 w 12299"/>
                  <a:gd name="connsiteY2-256" fmla="*/ 940 h 16908"/>
                  <a:gd name="connsiteX3-257" fmla="*/ 5532 w 12299"/>
                  <a:gd name="connsiteY3-258" fmla="*/ 0 h 16908"/>
                  <a:gd name="connsiteX4-259" fmla="*/ 11847 w 12299"/>
                  <a:gd name="connsiteY4-260" fmla="*/ 1643 h 16908"/>
                  <a:gd name="connsiteX5-261" fmla="*/ 11801 w 12299"/>
                  <a:gd name="connsiteY5-262" fmla="*/ 1845 h 16908"/>
                  <a:gd name="connsiteX6-263" fmla="*/ 11395 w 12299"/>
                  <a:gd name="connsiteY6-264" fmla="*/ 16908 h 169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299" h="16908">
                    <a:moveTo>
                      <a:pt x="0" y="15571"/>
                    </a:moveTo>
                    <a:cubicBezTo>
                      <a:pt x="46" y="15187"/>
                      <a:pt x="974" y="8004"/>
                      <a:pt x="1020" y="7640"/>
                    </a:cubicBezTo>
                    <a:cubicBezTo>
                      <a:pt x="1277" y="5061"/>
                      <a:pt x="1838" y="2787"/>
                      <a:pt x="3750" y="940"/>
                    </a:cubicBezTo>
                    <a:cubicBezTo>
                      <a:pt x="3795" y="738"/>
                      <a:pt x="5487" y="182"/>
                      <a:pt x="5532" y="0"/>
                    </a:cubicBezTo>
                    <a:lnTo>
                      <a:pt x="11847" y="1643"/>
                    </a:lnTo>
                    <a:cubicBezTo>
                      <a:pt x="12892" y="1950"/>
                      <a:pt x="11801" y="1785"/>
                      <a:pt x="11801" y="1845"/>
                    </a:cubicBezTo>
                    <a:cubicBezTo>
                      <a:pt x="11666" y="6866"/>
                      <a:pt x="11530" y="11887"/>
                      <a:pt x="11395" y="16908"/>
                    </a:cubicBezTo>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8" name="ï$ḻiḍe"/>
              <p:cNvSpPr/>
              <p:nvPr/>
            </p:nvSpPr>
            <p:spPr bwMode="auto">
              <a:xfrm>
                <a:off x="8809296" y="2335424"/>
                <a:ext cx="760049" cy="1219717"/>
              </a:xfrm>
              <a:custGeom>
                <a:avLst/>
                <a:gdLst>
                  <a:gd name="T0" fmla="*/ 309 w 379"/>
                  <a:gd name="T1" fmla="*/ 0 h 611"/>
                  <a:gd name="T2" fmla="*/ 375 w 379"/>
                  <a:gd name="T3" fmla="*/ 608 h 611"/>
                  <a:gd name="T4" fmla="*/ 175 w 379"/>
                  <a:gd name="T5" fmla="*/ 608 h 611"/>
                  <a:gd name="T6" fmla="*/ 12 w 379"/>
                  <a:gd name="T7" fmla="*/ 576 h 611"/>
                  <a:gd name="T8" fmla="*/ 2 w 379"/>
                  <a:gd name="T9" fmla="*/ 479 h 611"/>
                  <a:gd name="T10" fmla="*/ 39 w 379"/>
                  <a:gd name="T11" fmla="*/ 315 h 611"/>
                  <a:gd name="T12" fmla="*/ 309 w 379"/>
                  <a:gd name="T13" fmla="*/ 0 h 611"/>
                </a:gdLst>
                <a:ahLst/>
                <a:cxnLst>
                  <a:cxn ang="0">
                    <a:pos x="T0" y="T1"/>
                  </a:cxn>
                  <a:cxn ang="0">
                    <a:pos x="T2" y="T3"/>
                  </a:cxn>
                  <a:cxn ang="0">
                    <a:pos x="T4" y="T5"/>
                  </a:cxn>
                  <a:cxn ang="0">
                    <a:pos x="T6" y="T7"/>
                  </a:cxn>
                  <a:cxn ang="0">
                    <a:pos x="T8" y="T9"/>
                  </a:cxn>
                  <a:cxn ang="0">
                    <a:pos x="T10" y="T11"/>
                  </a:cxn>
                  <a:cxn ang="0">
                    <a:pos x="T12" y="T13"/>
                  </a:cxn>
                </a:cxnLst>
                <a:rect l="0" t="0" r="r" b="b"/>
                <a:pathLst>
                  <a:path w="379" h="611">
                    <a:moveTo>
                      <a:pt x="309" y="0"/>
                    </a:moveTo>
                    <a:cubicBezTo>
                      <a:pt x="309" y="0"/>
                      <a:pt x="379" y="606"/>
                      <a:pt x="375" y="608"/>
                    </a:cubicBezTo>
                    <a:cubicBezTo>
                      <a:pt x="371" y="611"/>
                      <a:pt x="175" y="608"/>
                      <a:pt x="175" y="608"/>
                    </a:cubicBezTo>
                    <a:cubicBezTo>
                      <a:pt x="12" y="576"/>
                      <a:pt x="12" y="576"/>
                      <a:pt x="12" y="576"/>
                    </a:cubicBezTo>
                    <a:cubicBezTo>
                      <a:pt x="12" y="576"/>
                      <a:pt x="0" y="494"/>
                      <a:pt x="2" y="479"/>
                    </a:cubicBezTo>
                    <a:cubicBezTo>
                      <a:pt x="4" y="465"/>
                      <a:pt x="45" y="321"/>
                      <a:pt x="39" y="315"/>
                    </a:cubicBezTo>
                    <a:cubicBezTo>
                      <a:pt x="33" y="308"/>
                      <a:pt x="309" y="0"/>
                      <a:pt x="309" y="0"/>
                    </a:cubicBezTo>
                  </a:path>
                </a:pathLst>
              </a:custGeom>
              <a:solidFill>
                <a:srgbClr val="EA56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9" name="işľíḓé"/>
              <p:cNvSpPr/>
              <p:nvPr/>
            </p:nvSpPr>
            <p:spPr bwMode="auto">
              <a:xfrm>
                <a:off x="6956960" y="3191047"/>
                <a:ext cx="1574713" cy="2389371"/>
              </a:xfrm>
              <a:custGeom>
                <a:avLst/>
                <a:gdLst>
                  <a:gd name="T0" fmla="*/ 789 w 789"/>
                  <a:gd name="T1" fmla="*/ 1148 h 1198"/>
                  <a:gd name="T2" fmla="*/ 703 w 789"/>
                  <a:gd name="T3" fmla="*/ 88 h 1198"/>
                  <a:gd name="T4" fmla="*/ 703 w 789"/>
                  <a:gd name="T5" fmla="*/ 87 h 1198"/>
                  <a:gd name="T6" fmla="*/ 697 w 789"/>
                  <a:gd name="T7" fmla="*/ 71 h 1198"/>
                  <a:gd name="T8" fmla="*/ 679 w 789"/>
                  <a:gd name="T9" fmla="*/ 45 h 1198"/>
                  <a:gd name="T10" fmla="*/ 637 w 789"/>
                  <a:gd name="T11" fmla="*/ 14 h 1198"/>
                  <a:gd name="T12" fmla="*/ 580 w 789"/>
                  <a:gd name="T13" fmla="*/ 0 h 1198"/>
                  <a:gd name="T14" fmla="*/ 208 w 789"/>
                  <a:gd name="T15" fmla="*/ 0 h 1198"/>
                  <a:gd name="T16" fmla="*/ 163 w 789"/>
                  <a:gd name="T17" fmla="*/ 9 h 1198"/>
                  <a:gd name="T18" fmla="*/ 110 w 789"/>
                  <a:gd name="T19" fmla="*/ 49 h 1198"/>
                  <a:gd name="T20" fmla="*/ 85 w 789"/>
                  <a:gd name="T21" fmla="*/ 112 h 1198"/>
                  <a:gd name="T22" fmla="*/ 85 w 789"/>
                  <a:gd name="T23" fmla="*/ 112 h 1198"/>
                  <a:gd name="T24" fmla="*/ 0 w 789"/>
                  <a:gd name="T25" fmla="*/ 1195 h 1198"/>
                  <a:gd name="T26" fmla="*/ 42 w 789"/>
                  <a:gd name="T27" fmla="*/ 1198 h 1198"/>
                  <a:gd name="T28" fmla="*/ 127 w 789"/>
                  <a:gd name="T29" fmla="*/ 116 h 1198"/>
                  <a:gd name="T30" fmla="*/ 106 w 789"/>
                  <a:gd name="T31" fmla="*/ 114 h 1198"/>
                  <a:gd name="T32" fmla="*/ 127 w 789"/>
                  <a:gd name="T33" fmla="*/ 116 h 1198"/>
                  <a:gd name="T34" fmla="*/ 135 w 789"/>
                  <a:gd name="T35" fmla="*/ 88 h 1198"/>
                  <a:gd name="T36" fmla="*/ 166 w 789"/>
                  <a:gd name="T37" fmla="*/ 55 h 1198"/>
                  <a:gd name="T38" fmla="*/ 208 w 789"/>
                  <a:gd name="T39" fmla="*/ 42 h 1198"/>
                  <a:gd name="T40" fmla="*/ 580 w 789"/>
                  <a:gd name="T41" fmla="*/ 42 h 1198"/>
                  <a:gd name="T42" fmla="*/ 610 w 789"/>
                  <a:gd name="T43" fmla="*/ 48 h 1198"/>
                  <a:gd name="T44" fmla="*/ 646 w 789"/>
                  <a:gd name="T45" fmla="*/ 71 h 1198"/>
                  <a:gd name="T46" fmla="*/ 657 w 789"/>
                  <a:gd name="T47" fmla="*/ 85 h 1198"/>
                  <a:gd name="T48" fmla="*/ 662 w 789"/>
                  <a:gd name="T49" fmla="*/ 94 h 1198"/>
                  <a:gd name="T50" fmla="*/ 682 w 789"/>
                  <a:gd name="T51" fmla="*/ 91 h 1198"/>
                  <a:gd name="T52" fmla="*/ 661 w 789"/>
                  <a:gd name="T53" fmla="*/ 92 h 1198"/>
                  <a:gd name="T54" fmla="*/ 747 w 789"/>
                  <a:gd name="T55" fmla="*/ 1151 h 1198"/>
                  <a:gd name="T56" fmla="*/ 789 w 789"/>
                  <a:gd name="T57" fmla="*/ 1148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9" h="1198">
                    <a:moveTo>
                      <a:pt x="789" y="1148"/>
                    </a:moveTo>
                    <a:cubicBezTo>
                      <a:pt x="703" y="88"/>
                      <a:pt x="703" y="88"/>
                      <a:pt x="703" y="88"/>
                    </a:cubicBezTo>
                    <a:cubicBezTo>
                      <a:pt x="703" y="87"/>
                      <a:pt x="703" y="87"/>
                      <a:pt x="703" y="87"/>
                    </a:cubicBezTo>
                    <a:cubicBezTo>
                      <a:pt x="702" y="81"/>
                      <a:pt x="700" y="76"/>
                      <a:pt x="697" y="71"/>
                    </a:cubicBezTo>
                    <a:cubicBezTo>
                      <a:pt x="693" y="62"/>
                      <a:pt x="687" y="53"/>
                      <a:pt x="679" y="45"/>
                    </a:cubicBezTo>
                    <a:cubicBezTo>
                      <a:pt x="668" y="33"/>
                      <a:pt x="654" y="22"/>
                      <a:pt x="637" y="14"/>
                    </a:cubicBezTo>
                    <a:cubicBezTo>
                      <a:pt x="620" y="6"/>
                      <a:pt x="601" y="0"/>
                      <a:pt x="580" y="0"/>
                    </a:cubicBezTo>
                    <a:cubicBezTo>
                      <a:pt x="208" y="0"/>
                      <a:pt x="208" y="0"/>
                      <a:pt x="208" y="0"/>
                    </a:cubicBezTo>
                    <a:cubicBezTo>
                      <a:pt x="193" y="0"/>
                      <a:pt x="177" y="3"/>
                      <a:pt x="163" y="9"/>
                    </a:cubicBezTo>
                    <a:cubicBezTo>
                      <a:pt x="142" y="18"/>
                      <a:pt x="124" y="32"/>
                      <a:pt x="110" y="49"/>
                    </a:cubicBezTo>
                    <a:cubicBezTo>
                      <a:pt x="97" y="67"/>
                      <a:pt x="87" y="89"/>
                      <a:pt x="85" y="112"/>
                    </a:cubicBezTo>
                    <a:cubicBezTo>
                      <a:pt x="85" y="112"/>
                      <a:pt x="85" y="112"/>
                      <a:pt x="85" y="112"/>
                    </a:cubicBezTo>
                    <a:cubicBezTo>
                      <a:pt x="0" y="1195"/>
                      <a:pt x="0" y="1195"/>
                      <a:pt x="0" y="1195"/>
                    </a:cubicBezTo>
                    <a:cubicBezTo>
                      <a:pt x="42" y="1198"/>
                      <a:pt x="42" y="1198"/>
                      <a:pt x="42" y="1198"/>
                    </a:cubicBezTo>
                    <a:cubicBezTo>
                      <a:pt x="127" y="116"/>
                      <a:pt x="127" y="116"/>
                      <a:pt x="127" y="116"/>
                    </a:cubicBezTo>
                    <a:cubicBezTo>
                      <a:pt x="106" y="114"/>
                      <a:pt x="106" y="114"/>
                      <a:pt x="106" y="114"/>
                    </a:cubicBezTo>
                    <a:cubicBezTo>
                      <a:pt x="127" y="116"/>
                      <a:pt x="127" y="116"/>
                      <a:pt x="127" y="116"/>
                    </a:cubicBezTo>
                    <a:cubicBezTo>
                      <a:pt x="128" y="106"/>
                      <a:pt x="131" y="97"/>
                      <a:pt x="135" y="88"/>
                    </a:cubicBezTo>
                    <a:cubicBezTo>
                      <a:pt x="142" y="74"/>
                      <a:pt x="153" y="63"/>
                      <a:pt x="166" y="55"/>
                    </a:cubicBezTo>
                    <a:cubicBezTo>
                      <a:pt x="179" y="47"/>
                      <a:pt x="193" y="42"/>
                      <a:pt x="208" y="42"/>
                    </a:cubicBezTo>
                    <a:cubicBezTo>
                      <a:pt x="580" y="42"/>
                      <a:pt x="580" y="42"/>
                      <a:pt x="580" y="42"/>
                    </a:cubicBezTo>
                    <a:cubicBezTo>
                      <a:pt x="590" y="42"/>
                      <a:pt x="600" y="44"/>
                      <a:pt x="610" y="48"/>
                    </a:cubicBezTo>
                    <a:cubicBezTo>
                      <a:pt x="624" y="53"/>
                      <a:pt x="637" y="62"/>
                      <a:pt x="646" y="71"/>
                    </a:cubicBezTo>
                    <a:cubicBezTo>
                      <a:pt x="651" y="76"/>
                      <a:pt x="655" y="81"/>
                      <a:pt x="657" y="85"/>
                    </a:cubicBezTo>
                    <a:cubicBezTo>
                      <a:pt x="660" y="89"/>
                      <a:pt x="661" y="93"/>
                      <a:pt x="662" y="94"/>
                    </a:cubicBezTo>
                    <a:cubicBezTo>
                      <a:pt x="682" y="91"/>
                      <a:pt x="682" y="91"/>
                      <a:pt x="682" y="91"/>
                    </a:cubicBezTo>
                    <a:cubicBezTo>
                      <a:pt x="661" y="92"/>
                      <a:pt x="661" y="92"/>
                      <a:pt x="661" y="92"/>
                    </a:cubicBezTo>
                    <a:cubicBezTo>
                      <a:pt x="747" y="1151"/>
                      <a:pt x="747" y="1151"/>
                      <a:pt x="747" y="1151"/>
                    </a:cubicBezTo>
                    <a:cubicBezTo>
                      <a:pt x="789" y="1148"/>
                      <a:pt x="789" y="1148"/>
                      <a:pt x="789" y="1148"/>
                    </a:cubicBezTo>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0" name="íṡḷîḍê"/>
              <p:cNvSpPr/>
              <p:nvPr/>
            </p:nvSpPr>
            <p:spPr bwMode="auto">
              <a:xfrm>
                <a:off x="7125354" y="3414055"/>
                <a:ext cx="81921" cy="259417"/>
              </a:xfrm>
              <a:custGeom>
                <a:avLst/>
                <a:gdLst>
                  <a:gd name="T0" fmla="*/ 14 w 18"/>
                  <a:gd name="T1" fmla="*/ 57 h 57"/>
                  <a:gd name="T2" fmla="*/ 14 w 18"/>
                  <a:gd name="T3" fmla="*/ 57 h 57"/>
                  <a:gd name="T4" fmla="*/ 18 w 18"/>
                  <a:gd name="T5" fmla="*/ 8 h 57"/>
                  <a:gd name="T6" fmla="*/ 18 w 18"/>
                  <a:gd name="T7" fmla="*/ 8 h 57"/>
                  <a:gd name="T8" fmla="*/ 14 w 18"/>
                  <a:gd name="T9" fmla="*/ 57 h 57"/>
                  <a:gd name="T10" fmla="*/ 0 w 18"/>
                  <a:gd name="T11" fmla="*/ 0 h 57"/>
                  <a:gd name="T12" fmla="*/ 0 w 18"/>
                  <a:gd name="T13" fmla="*/ 0 h 57"/>
                  <a:gd name="T14" fmla="*/ 0 w 18"/>
                  <a:gd name="T15" fmla="*/ 0 h 57"/>
                  <a:gd name="T16" fmla="*/ 0 w 18"/>
                  <a:gd name="T17" fmla="*/ 0 h 57"/>
                  <a:gd name="T18" fmla="*/ 0 w 18"/>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7">
                    <a:moveTo>
                      <a:pt x="14" y="57"/>
                    </a:moveTo>
                    <a:lnTo>
                      <a:pt x="14" y="57"/>
                    </a:lnTo>
                    <a:lnTo>
                      <a:pt x="18" y="8"/>
                    </a:lnTo>
                    <a:lnTo>
                      <a:pt x="18" y="8"/>
                    </a:lnTo>
                    <a:lnTo>
                      <a:pt x="14" y="57"/>
                    </a:lnTo>
                    <a:close/>
                    <a:moveTo>
                      <a:pt x="0" y="0"/>
                    </a:moveTo>
                    <a:lnTo>
                      <a:pt x="0" y="0"/>
                    </a:lnTo>
                    <a:lnTo>
                      <a:pt x="0" y="0"/>
                    </a:lnTo>
                    <a:lnTo>
                      <a:pt x="0" y="0"/>
                    </a:lnTo>
                    <a:lnTo>
                      <a:pt x="0" y="0"/>
                    </a:lnTo>
                    <a:close/>
                  </a:path>
                </a:pathLst>
              </a:custGeom>
              <a:solidFill>
                <a:srgbClr val="C5C1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1" name="išḷíḓê"/>
              <p:cNvSpPr/>
              <p:nvPr/>
            </p:nvSpPr>
            <p:spPr bwMode="auto">
              <a:xfrm>
                <a:off x="7125354" y="3414055"/>
                <a:ext cx="81921" cy="259417"/>
              </a:xfrm>
              <a:custGeom>
                <a:avLst/>
                <a:gdLst>
                  <a:gd name="T0" fmla="*/ 14 w 18"/>
                  <a:gd name="T1" fmla="*/ 57 h 57"/>
                  <a:gd name="T2" fmla="*/ 14 w 18"/>
                  <a:gd name="T3" fmla="*/ 57 h 57"/>
                  <a:gd name="T4" fmla="*/ 18 w 18"/>
                  <a:gd name="T5" fmla="*/ 8 h 57"/>
                  <a:gd name="T6" fmla="*/ 18 w 18"/>
                  <a:gd name="T7" fmla="*/ 8 h 57"/>
                  <a:gd name="T8" fmla="*/ 14 w 18"/>
                  <a:gd name="T9" fmla="*/ 57 h 57"/>
                  <a:gd name="T10" fmla="*/ 0 w 18"/>
                  <a:gd name="T11" fmla="*/ 0 h 57"/>
                  <a:gd name="T12" fmla="*/ 0 w 18"/>
                  <a:gd name="T13" fmla="*/ 0 h 57"/>
                  <a:gd name="T14" fmla="*/ 0 w 18"/>
                  <a:gd name="T15" fmla="*/ 0 h 57"/>
                  <a:gd name="T16" fmla="*/ 0 w 18"/>
                  <a:gd name="T17" fmla="*/ 0 h 57"/>
                  <a:gd name="T18" fmla="*/ 0 w 18"/>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57">
                    <a:moveTo>
                      <a:pt x="14" y="57"/>
                    </a:moveTo>
                    <a:lnTo>
                      <a:pt x="14" y="57"/>
                    </a:lnTo>
                    <a:lnTo>
                      <a:pt x="18" y="8"/>
                    </a:lnTo>
                    <a:lnTo>
                      <a:pt x="18" y="8"/>
                    </a:lnTo>
                    <a:lnTo>
                      <a:pt x="14" y="57"/>
                    </a:lnTo>
                    <a:moveTo>
                      <a:pt x="0" y="0"/>
                    </a:move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2" name="iṥlídê"/>
              <p:cNvSpPr/>
              <p:nvPr/>
            </p:nvSpPr>
            <p:spPr bwMode="auto">
              <a:xfrm>
                <a:off x="7107149" y="3404952"/>
                <a:ext cx="100126" cy="268520"/>
              </a:xfrm>
              <a:custGeom>
                <a:avLst/>
                <a:gdLst>
                  <a:gd name="T0" fmla="*/ 42 w 51"/>
                  <a:gd name="T1" fmla="*/ 135 h 135"/>
                  <a:gd name="T2" fmla="*/ 0 w 51"/>
                  <a:gd name="T3" fmla="*/ 132 h 135"/>
                  <a:gd name="T4" fmla="*/ 10 w 51"/>
                  <a:gd name="T5" fmla="*/ 5 h 135"/>
                  <a:gd name="T6" fmla="*/ 10 w 51"/>
                  <a:gd name="T7" fmla="*/ 5 h 135"/>
                  <a:gd name="T8" fmla="*/ 10 w 51"/>
                  <a:gd name="T9" fmla="*/ 5 h 135"/>
                  <a:gd name="T10" fmla="*/ 11 w 51"/>
                  <a:gd name="T11" fmla="*/ 0 h 135"/>
                  <a:gd name="T12" fmla="*/ 51 w 51"/>
                  <a:gd name="T13" fmla="*/ 23 h 135"/>
                  <a:gd name="T14" fmla="*/ 42 w 51"/>
                  <a:gd name="T15" fmla="*/ 13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35">
                    <a:moveTo>
                      <a:pt x="42" y="135"/>
                    </a:moveTo>
                    <a:cubicBezTo>
                      <a:pt x="0" y="132"/>
                      <a:pt x="0" y="132"/>
                      <a:pt x="0" y="132"/>
                    </a:cubicBezTo>
                    <a:cubicBezTo>
                      <a:pt x="10" y="5"/>
                      <a:pt x="10" y="5"/>
                      <a:pt x="10" y="5"/>
                    </a:cubicBezTo>
                    <a:cubicBezTo>
                      <a:pt x="10" y="5"/>
                      <a:pt x="10" y="5"/>
                      <a:pt x="10" y="5"/>
                    </a:cubicBezTo>
                    <a:cubicBezTo>
                      <a:pt x="10" y="5"/>
                      <a:pt x="10" y="5"/>
                      <a:pt x="10" y="5"/>
                    </a:cubicBezTo>
                    <a:cubicBezTo>
                      <a:pt x="10" y="3"/>
                      <a:pt x="11" y="2"/>
                      <a:pt x="11" y="0"/>
                    </a:cubicBezTo>
                    <a:cubicBezTo>
                      <a:pt x="51" y="23"/>
                      <a:pt x="51" y="23"/>
                      <a:pt x="51" y="23"/>
                    </a:cubicBezTo>
                    <a:cubicBezTo>
                      <a:pt x="42" y="135"/>
                      <a:pt x="42" y="135"/>
                      <a:pt x="42" y="135"/>
                    </a:cubicBezTo>
                  </a:path>
                </a:pathLst>
              </a:custGeom>
              <a:solidFill>
                <a:srgbClr val="8E89A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3" name="íŝlïḍé"/>
              <p:cNvSpPr/>
              <p:nvPr/>
            </p:nvSpPr>
            <p:spPr bwMode="auto">
              <a:xfrm>
                <a:off x="8140270" y="3609755"/>
                <a:ext cx="1524650" cy="1902395"/>
              </a:xfrm>
              <a:custGeom>
                <a:avLst/>
                <a:gdLst>
                  <a:gd name="T0" fmla="*/ 35 w 762"/>
                  <a:gd name="T1" fmla="*/ 924 h 954"/>
                  <a:gd name="T2" fmla="*/ 22 w 762"/>
                  <a:gd name="T3" fmla="*/ 758 h 954"/>
                  <a:gd name="T4" fmla="*/ 8 w 762"/>
                  <a:gd name="T5" fmla="*/ 205 h 954"/>
                  <a:gd name="T6" fmla="*/ 117 w 762"/>
                  <a:gd name="T7" fmla="*/ 102 h 954"/>
                  <a:gd name="T8" fmla="*/ 215 w 762"/>
                  <a:gd name="T9" fmla="*/ 74 h 954"/>
                  <a:gd name="T10" fmla="*/ 410 w 762"/>
                  <a:gd name="T11" fmla="*/ 62 h 954"/>
                  <a:gd name="T12" fmla="*/ 510 w 762"/>
                  <a:gd name="T13" fmla="*/ 58 h 954"/>
                  <a:gd name="T14" fmla="*/ 557 w 762"/>
                  <a:gd name="T15" fmla="*/ 37 h 954"/>
                  <a:gd name="T16" fmla="*/ 563 w 762"/>
                  <a:gd name="T17" fmla="*/ 15 h 954"/>
                  <a:gd name="T18" fmla="*/ 563 w 762"/>
                  <a:gd name="T19" fmla="*/ 18 h 954"/>
                  <a:gd name="T20" fmla="*/ 758 w 762"/>
                  <a:gd name="T21" fmla="*/ 0 h 954"/>
                  <a:gd name="T22" fmla="*/ 736 w 762"/>
                  <a:gd name="T23" fmla="*/ 116 h 954"/>
                  <a:gd name="T24" fmla="*/ 665 w 762"/>
                  <a:gd name="T25" fmla="*/ 203 h 954"/>
                  <a:gd name="T26" fmla="*/ 536 w 762"/>
                  <a:gd name="T27" fmla="*/ 252 h 954"/>
                  <a:gd name="T28" fmla="*/ 413 w 762"/>
                  <a:gd name="T29" fmla="*/ 258 h 954"/>
                  <a:gd name="T30" fmla="*/ 220 w 762"/>
                  <a:gd name="T31" fmla="*/ 284 h 954"/>
                  <a:gd name="T32" fmla="*/ 251 w 762"/>
                  <a:gd name="T33" fmla="*/ 913 h 954"/>
                  <a:gd name="T34" fmla="*/ 150 w 762"/>
                  <a:gd name="T35" fmla="*/ 948 h 954"/>
                  <a:gd name="T36" fmla="*/ 58 w 762"/>
                  <a:gd name="T37" fmla="*/ 937 h 954"/>
                  <a:gd name="T38" fmla="*/ 35 w 762"/>
                  <a:gd name="T39" fmla="*/ 92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2" h="954">
                    <a:moveTo>
                      <a:pt x="35" y="924"/>
                    </a:moveTo>
                    <a:cubicBezTo>
                      <a:pt x="35" y="922"/>
                      <a:pt x="31" y="902"/>
                      <a:pt x="22" y="758"/>
                    </a:cubicBezTo>
                    <a:cubicBezTo>
                      <a:pt x="3" y="490"/>
                      <a:pt x="0" y="242"/>
                      <a:pt x="8" y="205"/>
                    </a:cubicBezTo>
                    <a:cubicBezTo>
                      <a:pt x="15" y="174"/>
                      <a:pt x="59" y="131"/>
                      <a:pt x="117" y="102"/>
                    </a:cubicBezTo>
                    <a:cubicBezTo>
                      <a:pt x="143" y="89"/>
                      <a:pt x="175" y="80"/>
                      <a:pt x="215" y="74"/>
                    </a:cubicBezTo>
                    <a:cubicBezTo>
                      <a:pt x="276" y="64"/>
                      <a:pt x="347" y="63"/>
                      <a:pt x="410" y="62"/>
                    </a:cubicBezTo>
                    <a:cubicBezTo>
                      <a:pt x="451" y="62"/>
                      <a:pt x="489" y="61"/>
                      <a:pt x="510" y="58"/>
                    </a:cubicBezTo>
                    <a:cubicBezTo>
                      <a:pt x="535" y="55"/>
                      <a:pt x="551" y="48"/>
                      <a:pt x="557" y="37"/>
                    </a:cubicBezTo>
                    <a:cubicBezTo>
                      <a:pt x="562" y="29"/>
                      <a:pt x="563" y="19"/>
                      <a:pt x="563" y="15"/>
                    </a:cubicBezTo>
                    <a:cubicBezTo>
                      <a:pt x="563" y="15"/>
                      <a:pt x="563" y="16"/>
                      <a:pt x="563" y="18"/>
                    </a:cubicBezTo>
                    <a:cubicBezTo>
                      <a:pt x="758" y="0"/>
                      <a:pt x="758" y="0"/>
                      <a:pt x="758" y="0"/>
                    </a:cubicBezTo>
                    <a:cubicBezTo>
                      <a:pt x="759" y="10"/>
                      <a:pt x="762" y="61"/>
                      <a:pt x="736" y="116"/>
                    </a:cubicBezTo>
                    <a:cubicBezTo>
                      <a:pt x="720" y="151"/>
                      <a:pt x="696" y="180"/>
                      <a:pt x="665" y="203"/>
                    </a:cubicBezTo>
                    <a:cubicBezTo>
                      <a:pt x="630" y="229"/>
                      <a:pt x="586" y="246"/>
                      <a:pt x="536" y="252"/>
                    </a:cubicBezTo>
                    <a:cubicBezTo>
                      <a:pt x="503" y="257"/>
                      <a:pt x="461" y="257"/>
                      <a:pt x="413" y="258"/>
                    </a:cubicBezTo>
                    <a:cubicBezTo>
                      <a:pt x="369" y="258"/>
                      <a:pt x="231" y="281"/>
                      <a:pt x="220" y="284"/>
                    </a:cubicBezTo>
                    <a:cubicBezTo>
                      <a:pt x="218" y="319"/>
                      <a:pt x="251" y="911"/>
                      <a:pt x="251" y="913"/>
                    </a:cubicBezTo>
                    <a:cubicBezTo>
                      <a:pt x="251" y="913"/>
                      <a:pt x="224" y="944"/>
                      <a:pt x="150" y="948"/>
                    </a:cubicBezTo>
                    <a:cubicBezTo>
                      <a:pt x="109" y="954"/>
                      <a:pt x="78" y="945"/>
                      <a:pt x="58" y="937"/>
                    </a:cubicBezTo>
                    <a:cubicBezTo>
                      <a:pt x="43" y="930"/>
                      <a:pt x="35" y="924"/>
                      <a:pt x="35" y="924"/>
                    </a:cubicBezTo>
                  </a:path>
                </a:pathLst>
              </a:custGeom>
              <a:solidFill>
                <a:srgbClr val="21507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4" name="íSlîdè"/>
              <p:cNvSpPr/>
              <p:nvPr/>
            </p:nvSpPr>
            <p:spPr bwMode="auto">
              <a:xfrm>
                <a:off x="8163026" y="5953615"/>
                <a:ext cx="18205" cy="4551"/>
              </a:xfrm>
              <a:custGeom>
                <a:avLst/>
                <a:gdLst>
                  <a:gd name="T0" fmla="*/ 0 w 10"/>
                  <a:gd name="T1" fmla="*/ 2 h 2"/>
                  <a:gd name="T2" fmla="*/ 0 w 10"/>
                  <a:gd name="T3" fmla="*/ 1 h 2"/>
                  <a:gd name="T4" fmla="*/ 9 w 10"/>
                  <a:gd name="T5" fmla="*/ 0 h 2"/>
                  <a:gd name="T6" fmla="*/ 10 w 10"/>
                  <a:gd name="T7" fmla="*/ 0 h 2"/>
                  <a:gd name="T8" fmla="*/ 0 w 10"/>
                  <a:gd name="T9" fmla="*/ 2 h 2"/>
                </a:gdLst>
                <a:ahLst/>
                <a:cxnLst>
                  <a:cxn ang="0">
                    <a:pos x="T0" y="T1"/>
                  </a:cxn>
                  <a:cxn ang="0">
                    <a:pos x="T2" y="T3"/>
                  </a:cxn>
                  <a:cxn ang="0">
                    <a:pos x="T4" y="T5"/>
                  </a:cxn>
                  <a:cxn ang="0">
                    <a:pos x="T6" y="T7"/>
                  </a:cxn>
                  <a:cxn ang="0">
                    <a:pos x="T8" y="T9"/>
                  </a:cxn>
                </a:cxnLst>
                <a:rect l="0" t="0" r="r" b="b"/>
                <a:pathLst>
                  <a:path w="10" h="2">
                    <a:moveTo>
                      <a:pt x="0" y="2"/>
                    </a:moveTo>
                    <a:cubicBezTo>
                      <a:pt x="0" y="1"/>
                      <a:pt x="0" y="1"/>
                      <a:pt x="0" y="1"/>
                    </a:cubicBezTo>
                    <a:cubicBezTo>
                      <a:pt x="3" y="1"/>
                      <a:pt x="6" y="0"/>
                      <a:pt x="9" y="0"/>
                    </a:cubicBezTo>
                    <a:cubicBezTo>
                      <a:pt x="9" y="0"/>
                      <a:pt x="9" y="0"/>
                      <a:pt x="10" y="0"/>
                    </a:cubicBezTo>
                    <a:cubicBezTo>
                      <a:pt x="0" y="2"/>
                      <a:pt x="0" y="2"/>
                      <a:pt x="0" y="2"/>
                    </a:cubicBezTo>
                  </a:path>
                </a:pathLst>
              </a:custGeom>
              <a:solidFill>
                <a:srgbClr val="58566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5" name="iṥlïde"/>
              <p:cNvSpPr/>
              <p:nvPr/>
            </p:nvSpPr>
            <p:spPr bwMode="auto">
              <a:xfrm>
                <a:off x="8181231" y="5953615"/>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1" y="0"/>
                    </a:cubicBezTo>
                    <a:cubicBezTo>
                      <a:pt x="1" y="0"/>
                      <a:pt x="1" y="0"/>
                      <a:pt x="1" y="0"/>
                    </a:cubicBezTo>
                    <a:cubicBezTo>
                      <a:pt x="0" y="0"/>
                      <a:pt x="0" y="0"/>
                      <a:pt x="0" y="0"/>
                    </a:cubicBezTo>
                  </a:path>
                </a:pathLst>
              </a:custGeom>
              <a:solidFill>
                <a:srgbClr val="38374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6" name="îŝ1ïḋe"/>
              <p:cNvSpPr/>
              <p:nvPr/>
            </p:nvSpPr>
            <p:spPr bwMode="auto">
              <a:xfrm>
                <a:off x="8276806" y="5939961"/>
                <a:ext cx="9102" cy="0"/>
              </a:xfrm>
              <a:custGeom>
                <a:avLst/>
                <a:gdLst>
                  <a:gd name="T0" fmla="*/ 0 w 3"/>
                  <a:gd name="T1" fmla="*/ 1 h 1"/>
                  <a:gd name="T2" fmla="*/ 2 w 3"/>
                  <a:gd name="T3" fmla="*/ 0 h 1"/>
                  <a:gd name="T4" fmla="*/ 3 w 3"/>
                  <a:gd name="T5" fmla="*/ 0 h 1"/>
                  <a:gd name="T6" fmla="*/ 3 w 3"/>
                  <a:gd name="T7" fmla="*/ 1 h 1"/>
                  <a:gd name="T8" fmla="*/ 0 w 3"/>
                  <a:gd name="T9" fmla="*/ 1 h 1"/>
                </a:gdLst>
                <a:ahLst/>
                <a:cxnLst>
                  <a:cxn ang="0">
                    <a:pos x="T0" y="T1"/>
                  </a:cxn>
                  <a:cxn ang="0">
                    <a:pos x="T2" y="T3"/>
                  </a:cxn>
                  <a:cxn ang="0">
                    <a:pos x="T4" y="T5"/>
                  </a:cxn>
                  <a:cxn ang="0">
                    <a:pos x="T6" y="T7"/>
                  </a:cxn>
                  <a:cxn ang="0">
                    <a:pos x="T8" y="T9"/>
                  </a:cxn>
                </a:cxnLst>
                <a:rect l="0" t="0" r="r" b="b"/>
                <a:pathLst>
                  <a:path w="3" h="1">
                    <a:moveTo>
                      <a:pt x="0" y="1"/>
                    </a:moveTo>
                    <a:cubicBezTo>
                      <a:pt x="2" y="0"/>
                      <a:pt x="2" y="0"/>
                      <a:pt x="2" y="0"/>
                    </a:cubicBezTo>
                    <a:cubicBezTo>
                      <a:pt x="2" y="0"/>
                      <a:pt x="3" y="0"/>
                      <a:pt x="3" y="0"/>
                    </a:cubicBezTo>
                    <a:cubicBezTo>
                      <a:pt x="3" y="1"/>
                      <a:pt x="3" y="1"/>
                      <a:pt x="3" y="1"/>
                    </a:cubicBezTo>
                    <a:cubicBezTo>
                      <a:pt x="0" y="1"/>
                      <a:pt x="0" y="1"/>
                      <a:pt x="0" y="1"/>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7" name="íṥľiḓê"/>
              <p:cNvSpPr/>
              <p:nvPr/>
            </p:nvSpPr>
            <p:spPr bwMode="auto">
              <a:xfrm>
                <a:off x="8258601" y="5939961"/>
                <a:ext cx="22756" cy="4551"/>
              </a:xfrm>
              <a:custGeom>
                <a:avLst/>
                <a:gdLst>
                  <a:gd name="T0" fmla="*/ 0 w 11"/>
                  <a:gd name="T1" fmla="*/ 3 h 3"/>
                  <a:gd name="T2" fmla="*/ 11 w 11"/>
                  <a:gd name="T3" fmla="*/ 0 h 3"/>
                  <a:gd name="T4" fmla="*/ 9 w 11"/>
                  <a:gd name="T5" fmla="*/ 1 h 3"/>
                  <a:gd name="T6" fmla="*/ 0 w 11"/>
                  <a:gd name="T7" fmla="*/ 3 h 3"/>
                </a:gdLst>
                <a:ahLst/>
                <a:cxnLst>
                  <a:cxn ang="0">
                    <a:pos x="T0" y="T1"/>
                  </a:cxn>
                  <a:cxn ang="0">
                    <a:pos x="T2" y="T3"/>
                  </a:cxn>
                  <a:cxn ang="0">
                    <a:pos x="T4" y="T5"/>
                  </a:cxn>
                  <a:cxn ang="0">
                    <a:pos x="T6" y="T7"/>
                  </a:cxn>
                </a:cxnLst>
                <a:rect l="0" t="0" r="r" b="b"/>
                <a:pathLst>
                  <a:path w="11" h="3">
                    <a:moveTo>
                      <a:pt x="0" y="3"/>
                    </a:moveTo>
                    <a:cubicBezTo>
                      <a:pt x="4" y="2"/>
                      <a:pt x="8" y="1"/>
                      <a:pt x="11" y="0"/>
                    </a:cubicBezTo>
                    <a:cubicBezTo>
                      <a:pt x="9" y="1"/>
                      <a:pt x="9" y="1"/>
                      <a:pt x="9" y="1"/>
                    </a:cubicBezTo>
                    <a:cubicBezTo>
                      <a:pt x="0" y="3"/>
                      <a:pt x="0" y="3"/>
                      <a:pt x="0" y="3"/>
                    </a:cubicBezTo>
                  </a:path>
                </a:pathLst>
              </a:custGeom>
              <a:solidFill>
                <a:srgbClr val="58566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8" name="ïšḻîďê"/>
              <p:cNvSpPr/>
              <p:nvPr/>
            </p:nvSpPr>
            <p:spPr bwMode="auto">
              <a:xfrm>
                <a:off x="8199436" y="5484843"/>
                <a:ext cx="200253" cy="459670"/>
              </a:xfrm>
              <a:custGeom>
                <a:avLst/>
                <a:gdLst>
                  <a:gd name="T0" fmla="*/ 43 w 101"/>
                  <a:gd name="T1" fmla="*/ 227 h 232"/>
                  <a:gd name="T2" fmla="*/ 42 w 101"/>
                  <a:gd name="T3" fmla="*/ 228 h 232"/>
                  <a:gd name="T4" fmla="*/ 25 w 101"/>
                  <a:gd name="T5" fmla="*/ 232 h 232"/>
                  <a:gd name="T6" fmla="*/ 19 w 101"/>
                  <a:gd name="T7" fmla="*/ 123 h 232"/>
                  <a:gd name="T8" fmla="*/ 20 w 101"/>
                  <a:gd name="T9" fmla="*/ 120 h 232"/>
                  <a:gd name="T10" fmla="*/ 27 w 101"/>
                  <a:gd name="T11" fmla="*/ 97 h 232"/>
                  <a:gd name="T12" fmla="*/ 43 w 101"/>
                  <a:gd name="T13" fmla="*/ 92 h 232"/>
                  <a:gd name="T14" fmla="*/ 45 w 101"/>
                  <a:gd name="T15" fmla="*/ 97 h 232"/>
                  <a:gd name="T16" fmla="*/ 45 w 101"/>
                  <a:gd name="T17" fmla="*/ 98 h 232"/>
                  <a:gd name="T18" fmla="*/ 46 w 101"/>
                  <a:gd name="T19" fmla="*/ 99 h 232"/>
                  <a:gd name="T20" fmla="*/ 46 w 101"/>
                  <a:gd name="T21" fmla="*/ 100 h 232"/>
                  <a:gd name="T22" fmla="*/ 48 w 101"/>
                  <a:gd name="T23" fmla="*/ 101 h 232"/>
                  <a:gd name="T24" fmla="*/ 49 w 101"/>
                  <a:gd name="T25" fmla="*/ 101 h 232"/>
                  <a:gd name="T26" fmla="*/ 50 w 101"/>
                  <a:gd name="T27" fmla="*/ 101 h 232"/>
                  <a:gd name="T28" fmla="*/ 51 w 101"/>
                  <a:gd name="T29" fmla="*/ 101 h 232"/>
                  <a:gd name="T30" fmla="*/ 51 w 101"/>
                  <a:gd name="T31" fmla="*/ 101 h 232"/>
                  <a:gd name="T32" fmla="*/ 51 w 101"/>
                  <a:gd name="T33" fmla="*/ 101 h 232"/>
                  <a:gd name="T34" fmla="*/ 51 w 101"/>
                  <a:gd name="T35" fmla="*/ 101 h 232"/>
                  <a:gd name="T36" fmla="*/ 52 w 101"/>
                  <a:gd name="T37" fmla="*/ 101 h 232"/>
                  <a:gd name="T38" fmla="*/ 53 w 101"/>
                  <a:gd name="T39" fmla="*/ 100 h 232"/>
                  <a:gd name="T40" fmla="*/ 53 w 101"/>
                  <a:gd name="T41" fmla="*/ 100 h 232"/>
                  <a:gd name="T42" fmla="*/ 53 w 101"/>
                  <a:gd name="T43" fmla="*/ 100 h 232"/>
                  <a:gd name="T44" fmla="*/ 54 w 101"/>
                  <a:gd name="T45" fmla="*/ 98 h 232"/>
                  <a:gd name="T46" fmla="*/ 54 w 101"/>
                  <a:gd name="T47" fmla="*/ 98 h 232"/>
                  <a:gd name="T48" fmla="*/ 54 w 101"/>
                  <a:gd name="T49" fmla="*/ 97 h 232"/>
                  <a:gd name="T50" fmla="*/ 54 w 101"/>
                  <a:gd name="T51" fmla="*/ 97 h 232"/>
                  <a:gd name="T52" fmla="*/ 54 w 101"/>
                  <a:gd name="T53" fmla="*/ 97 h 232"/>
                  <a:gd name="T54" fmla="*/ 54 w 101"/>
                  <a:gd name="T55" fmla="*/ 97 h 232"/>
                  <a:gd name="T56" fmla="*/ 54 w 101"/>
                  <a:gd name="T57" fmla="*/ 96 h 232"/>
                  <a:gd name="T58" fmla="*/ 54 w 101"/>
                  <a:gd name="T59" fmla="*/ 96 h 232"/>
                  <a:gd name="T60" fmla="*/ 53 w 101"/>
                  <a:gd name="T61" fmla="*/ 92 h 232"/>
                  <a:gd name="T62" fmla="*/ 71 w 101"/>
                  <a:gd name="T63" fmla="*/ 65 h 232"/>
                  <a:gd name="T64" fmla="*/ 73 w 101"/>
                  <a:gd name="T65" fmla="*/ 73 h 232"/>
                  <a:gd name="T66" fmla="*/ 74 w 101"/>
                  <a:gd name="T67" fmla="*/ 74 h 232"/>
                  <a:gd name="T68" fmla="*/ 76 w 101"/>
                  <a:gd name="T69" fmla="*/ 73 h 232"/>
                  <a:gd name="T70" fmla="*/ 78 w 101"/>
                  <a:gd name="T71" fmla="*/ 73 h 232"/>
                  <a:gd name="T72" fmla="*/ 78 w 101"/>
                  <a:gd name="T73" fmla="*/ 78 h 232"/>
                  <a:gd name="T74" fmla="*/ 82 w 101"/>
                  <a:gd name="T75" fmla="*/ 75 h 232"/>
                  <a:gd name="T76" fmla="*/ 83 w 101"/>
                  <a:gd name="T77" fmla="*/ 73 h 232"/>
                  <a:gd name="T78" fmla="*/ 83 w 101"/>
                  <a:gd name="T79" fmla="*/ 72 h 232"/>
                  <a:gd name="T80" fmla="*/ 79 w 101"/>
                  <a:gd name="T81" fmla="*/ 59 h 232"/>
                  <a:gd name="T82" fmla="*/ 58 w 101"/>
                  <a:gd name="T83" fmla="*/ 171 h 232"/>
                  <a:gd name="T84" fmla="*/ 48 w 101"/>
                  <a:gd name="T85" fmla="*/ 101 h 232"/>
                  <a:gd name="T86" fmla="*/ 48 w 101"/>
                  <a:gd name="T87" fmla="*/ 101 h 232"/>
                  <a:gd name="T88" fmla="*/ 54 w 101"/>
                  <a:gd name="T89" fmla="*/ 99 h 232"/>
                  <a:gd name="T90" fmla="*/ 54 w 101"/>
                  <a:gd name="T91" fmla="*/ 99 h 232"/>
                  <a:gd name="T92" fmla="*/ 45 w 101"/>
                  <a:gd name="T93" fmla="*/ 98 h 232"/>
                  <a:gd name="T94" fmla="*/ 45 w 101"/>
                  <a:gd name="T95" fmla="*/ 98 h 232"/>
                  <a:gd name="T96" fmla="*/ 32 w 101"/>
                  <a:gd name="T97" fmla="*/ 81 h 232"/>
                  <a:gd name="T98" fmla="*/ 38 w 101"/>
                  <a:gd name="T99" fmla="*/ 77 h 232"/>
                  <a:gd name="T100" fmla="*/ 45 w 101"/>
                  <a:gd name="T101" fmla="*/ 72 h 232"/>
                  <a:gd name="T102" fmla="*/ 50 w 101"/>
                  <a:gd name="T103" fmla="*/ 26 h 232"/>
                  <a:gd name="T104" fmla="*/ 67 w 101"/>
                  <a:gd name="T105" fmla="*/ 56 h 232"/>
                  <a:gd name="T106" fmla="*/ 45 w 101"/>
                  <a:gd name="T107" fmla="*/ 72 h 232"/>
                  <a:gd name="T108" fmla="*/ 64 w 101"/>
                  <a:gd name="T109" fmla="*/ 30 h 232"/>
                  <a:gd name="T110" fmla="*/ 55 w 101"/>
                  <a:gd name="T111" fmla="*/ 9 h 232"/>
                  <a:gd name="T112" fmla="*/ 36 w 101"/>
                  <a:gd name="T113" fmla="*/ 2 h 232"/>
                  <a:gd name="T114" fmla="*/ 96 w 101"/>
                  <a:gd name="T115" fmla="*/ 11 h 232"/>
                  <a:gd name="T116" fmla="*/ 94 w 101"/>
                  <a:gd name="T117" fmla="*/ 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232">
                    <a:moveTo>
                      <a:pt x="25" y="232"/>
                    </a:moveTo>
                    <a:cubicBezTo>
                      <a:pt x="32" y="230"/>
                      <a:pt x="38" y="229"/>
                      <a:pt x="43" y="227"/>
                    </a:cubicBezTo>
                    <a:cubicBezTo>
                      <a:pt x="43" y="228"/>
                      <a:pt x="43" y="228"/>
                      <a:pt x="43" y="228"/>
                    </a:cubicBezTo>
                    <a:cubicBezTo>
                      <a:pt x="43" y="228"/>
                      <a:pt x="42" y="228"/>
                      <a:pt x="42" y="228"/>
                    </a:cubicBezTo>
                    <a:cubicBezTo>
                      <a:pt x="39" y="229"/>
                      <a:pt x="35" y="230"/>
                      <a:pt x="31" y="231"/>
                    </a:cubicBezTo>
                    <a:cubicBezTo>
                      <a:pt x="25" y="232"/>
                      <a:pt x="25" y="232"/>
                      <a:pt x="25" y="232"/>
                    </a:cubicBezTo>
                    <a:moveTo>
                      <a:pt x="0" y="182"/>
                    </a:moveTo>
                    <a:cubicBezTo>
                      <a:pt x="19" y="123"/>
                      <a:pt x="19" y="123"/>
                      <a:pt x="19" y="123"/>
                    </a:cubicBezTo>
                    <a:cubicBezTo>
                      <a:pt x="19" y="123"/>
                      <a:pt x="19" y="123"/>
                      <a:pt x="19" y="122"/>
                    </a:cubicBezTo>
                    <a:cubicBezTo>
                      <a:pt x="19" y="122"/>
                      <a:pt x="20" y="121"/>
                      <a:pt x="20" y="120"/>
                    </a:cubicBezTo>
                    <a:cubicBezTo>
                      <a:pt x="20" y="120"/>
                      <a:pt x="20" y="120"/>
                      <a:pt x="20" y="120"/>
                    </a:cubicBezTo>
                    <a:cubicBezTo>
                      <a:pt x="27" y="97"/>
                      <a:pt x="27" y="97"/>
                      <a:pt x="27" y="97"/>
                    </a:cubicBezTo>
                    <a:cubicBezTo>
                      <a:pt x="32" y="93"/>
                      <a:pt x="37" y="90"/>
                      <a:pt x="41" y="86"/>
                    </a:cubicBezTo>
                    <a:cubicBezTo>
                      <a:pt x="42" y="88"/>
                      <a:pt x="43" y="90"/>
                      <a:pt x="43" y="92"/>
                    </a:cubicBezTo>
                    <a:cubicBezTo>
                      <a:pt x="44" y="94"/>
                      <a:pt x="44" y="95"/>
                      <a:pt x="45" y="96"/>
                    </a:cubicBezTo>
                    <a:cubicBezTo>
                      <a:pt x="45" y="97"/>
                      <a:pt x="45" y="97"/>
                      <a:pt x="45" y="97"/>
                    </a:cubicBezTo>
                    <a:cubicBezTo>
                      <a:pt x="45" y="98"/>
                      <a:pt x="45" y="98"/>
                      <a:pt x="45" y="98"/>
                    </a:cubicBezTo>
                    <a:cubicBezTo>
                      <a:pt x="45" y="98"/>
                      <a:pt x="45" y="98"/>
                      <a:pt x="45" y="98"/>
                    </a:cubicBezTo>
                    <a:cubicBezTo>
                      <a:pt x="45" y="98"/>
                      <a:pt x="45" y="99"/>
                      <a:pt x="45" y="99"/>
                    </a:cubicBezTo>
                    <a:cubicBezTo>
                      <a:pt x="45" y="99"/>
                      <a:pt x="45" y="99"/>
                      <a:pt x="46" y="99"/>
                    </a:cubicBezTo>
                    <a:cubicBezTo>
                      <a:pt x="46" y="99"/>
                      <a:pt x="46" y="99"/>
                      <a:pt x="46" y="100"/>
                    </a:cubicBezTo>
                    <a:cubicBezTo>
                      <a:pt x="46" y="100"/>
                      <a:pt x="46" y="100"/>
                      <a:pt x="46" y="100"/>
                    </a:cubicBezTo>
                    <a:cubicBezTo>
                      <a:pt x="46" y="100"/>
                      <a:pt x="46" y="100"/>
                      <a:pt x="47" y="100"/>
                    </a:cubicBezTo>
                    <a:cubicBezTo>
                      <a:pt x="47" y="101"/>
                      <a:pt x="48" y="101"/>
                      <a:pt x="48" y="101"/>
                    </a:cubicBezTo>
                    <a:cubicBezTo>
                      <a:pt x="48" y="101"/>
                      <a:pt x="49" y="101"/>
                      <a:pt x="49" y="101"/>
                    </a:cubicBezTo>
                    <a:cubicBezTo>
                      <a:pt x="49" y="101"/>
                      <a:pt x="49" y="101"/>
                      <a:pt x="49" y="101"/>
                    </a:cubicBezTo>
                    <a:cubicBezTo>
                      <a:pt x="49" y="101"/>
                      <a:pt x="49" y="101"/>
                      <a:pt x="49" y="101"/>
                    </a:cubicBezTo>
                    <a:cubicBezTo>
                      <a:pt x="49" y="101"/>
                      <a:pt x="50" y="101"/>
                      <a:pt x="50" y="101"/>
                    </a:cubicBezTo>
                    <a:cubicBezTo>
                      <a:pt x="50" y="101"/>
                      <a:pt x="50" y="101"/>
                      <a:pt x="50" y="101"/>
                    </a:cubicBezTo>
                    <a:cubicBezTo>
                      <a:pt x="50" y="101"/>
                      <a:pt x="50"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1" y="101"/>
                      <a:pt x="51" y="101"/>
                    </a:cubicBezTo>
                    <a:cubicBezTo>
                      <a:pt x="51" y="101"/>
                      <a:pt x="52" y="101"/>
                      <a:pt x="52" y="101"/>
                    </a:cubicBezTo>
                    <a:cubicBezTo>
                      <a:pt x="52"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100"/>
                    </a:cubicBezTo>
                    <a:cubicBezTo>
                      <a:pt x="53" y="100"/>
                      <a:pt x="53" y="100"/>
                      <a:pt x="53" y="99"/>
                    </a:cubicBezTo>
                    <a:cubicBezTo>
                      <a:pt x="54" y="99"/>
                      <a:pt x="54" y="99"/>
                      <a:pt x="54" y="98"/>
                    </a:cubicBezTo>
                    <a:cubicBezTo>
                      <a:pt x="54" y="98"/>
                      <a:pt x="54" y="98"/>
                      <a:pt x="54" y="98"/>
                    </a:cubicBezTo>
                    <a:cubicBezTo>
                      <a:pt x="54" y="98"/>
                      <a:pt x="54" y="98"/>
                      <a:pt x="54" y="98"/>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7"/>
                      <a:pt x="54" y="97"/>
                      <a:pt x="54" y="97"/>
                    </a:cubicBezTo>
                    <a:cubicBezTo>
                      <a:pt x="54" y="96"/>
                      <a:pt x="54" y="96"/>
                      <a:pt x="54" y="96"/>
                    </a:cubicBezTo>
                    <a:cubicBezTo>
                      <a:pt x="54" y="96"/>
                      <a:pt x="54" y="96"/>
                      <a:pt x="54" y="96"/>
                    </a:cubicBezTo>
                    <a:cubicBezTo>
                      <a:pt x="54" y="96"/>
                      <a:pt x="54" y="96"/>
                      <a:pt x="54" y="96"/>
                    </a:cubicBezTo>
                    <a:cubicBezTo>
                      <a:pt x="54" y="96"/>
                      <a:pt x="54" y="96"/>
                      <a:pt x="54" y="96"/>
                    </a:cubicBezTo>
                    <a:cubicBezTo>
                      <a:pt x="54" y="96"/>
                      <a:pt x="54" y="96"/>
                      <a:pt x="54" y="96"/>
                    </a:cubicBezTo>
                    <a:cubicBezTo>
                      <a:pt x="54" y="95"/>
                      <a:pt x="54" y="94"/>
                      <a:pt x="53" y="92"/>
                    </a:cubicBezTo>
                    <a:cubicBezTo>
                      <a:pt x="52" y="89"/>
                      <a:pt x="51" y="85"/>
                      <a:pt x="49" y="81"/>
                    </a:cubicBezTo>
                    <a:cubicBezTo>
                      <a:pt x="56" y="75"/>
                      <a:pt x="64" y="70"/>
                      <a:pt x="71" y="65"/>
                    </a:cubicBezTo>
                    <a:cubicBezTo>
                      <a:pt x="71" y="66"/>
                      <a:pt x="72" y="67"/>
                      <a:pt x="72" y="68"/>
                    </a:cubicBezTo>
                    <a:cubicBezTo>
                      <a:pt x="73" y="70"/>
                      <a:pt x="73" y="72"/>
                      <a:pt x="73" y="73"/>
                    </a:cubicBezTo>
                    <a:cubicBezTo>
                      <a:pt x="73" y="73"/>
                      <a:pt x="74" y="73"/>
                      <a:pt x="74" y="74"/>
                    </a:cubicBezTo>
                    <a:cubicBezTo>
                      <a:pt x="74" y="74"/>
                      <a:pt x="74" y="74"/>
                      <a:pt x="74" y="74"/>
                    </a:cubicBezTo>
                    <a:cubicBezTo>
                      <a:pt x="74" y="74"/>
                      <a:pt x="74" y="74"/>
                      <a:pt x="74" y="74"/>
                    </a:cubicBezTo>
                    <a:cubicBezTo>
                      <a:pt x="76" y="73"/>
                      <a:pt x="76" y="73"/>
                      <a:pt x="76" y="73"/>
                    </a:cubicBezTo>
                    <a:cubicBezTo>
                      <a:pt x="78" y="73"/>
                      <a:pt x="78" y="73"/>
                      <a:pt x="78" y="73"/>
                    </a:cubicBezTo>
                    <a:cubicBezTo>
                      <a:pt x="78" y="73"/>
                      <a:pt x="78" y="73"/>
                      <a:pt x="78" y="73"/>
                    </a:cubicBezTo>
                    <a:cubicBezTo>
                      <a:pt x="78" y="73"/>
                      <a:pt x="78" y="73"/>
                      <a:pt x="78" y="73"/>
                    </a:cubicBezTo>
                    <a:cubicBezTo>
                      <a:pt x="78" y="78"/>
                      <a:pt x="78" y="78"/>
                      <a:pt x="78" y="78"/>
                    </a:cubicBezTo>
                    <a:cubicBezTo>
                      <a:pt x="78" y="78"/>
                      <a:pt x="78" y="78"/>
                      <a:pt x="78" y="78"/>
                    </a:cubicBezTo>
                    <a:cubicBezTo>
                      <a:pt x="80" y="78"/>
                      <a:pt x="82" y="77"/>
                      <a:pt x="82" y="75"/>
                    </a:cubicBezTo>
                    <a:cubicBezTo>
                      <a:pt x="82" y="75"/>
                      <a:pt x="82" y="75"/>
                      <a:pt x="82" y="75"/>
                    </a:cubicBezTo>
                    <a:cubicBezTo>
                      <a:pt x="83" y="74"/>
                      <a:pt x="83" y="74"/>
                      <a:pt x="83" y="73"/>
                    </a:cubicBezTo>
                    <a:cubicBezTo>
                      <a:pt x="83" y="73"/>
                      <a:pt x="83" y="72"/>
                      <a:pt x="83" y="72"/>
                    </a:cubicBezTo>
                    <a:cubicBezTo>
                      <a:pt x="83" y="72"/>
                      <a:pt x="83" y="72"/>
                      <a:pt x="83" y="72"/>
                    </a:cubicBezTo>
                    <a:cubicBezTo>
                      <a:pt x="83" y="71"/>
                      <a:pt x="82" y="70"/>
                      <a:pt x="82" y="68"/>
                    </a:cubicBezTo>
                    <a:cubicBezTo>
                      <a:pt x="81" y="66"/>
                      <a:pt x="80" y="63"/>
                      <a:pt x="79" y="59"/>
                    </a:cubicBezTo>
                    <a:cubicBezTo>
                      <a:pt x="83" y="56"/>
                      <a:pt x="86" y="53"/>
                      <a:pt x="90" y="51"/>
                    </a:cubicBezTo>
                    <a:cubicBezTo>
                      <a:pt x="58" y="171"/>
                      <a:pt x="58" y="171"/>
                      <a:pt x="58" y="171"/>
                    </a:cubicBezTo>
                    <a:cubicBezTo>
                      <a:pt x="37" y="176"/>
                      <a:pt x="16" y="180"/>
                      <a:pt x="0" y="182"/>
                    </a:cubicBezTo>
                    <a:moveTo>
                      <a:pt x="48" y="101"/>
                    </a:moveTo>
                    <a:cubicBezTo>
                      <a:pt x="48" y="101"/>
                      <a:pt x="48" y="101"/>
                      <a:pt x="48" y="101"/>
                    </a:cubicBezTo>
                    <a:cubicBezTo>
                      <a:pt x="48" y="101"/>
                      <a:pt x="48" y="101"/>
                      <a:pt x="48" y="101"/>
                    </a:cubicBezTo>
                    <a:cubicBezTo>
                      <a:pt x="48" y="101"/>
                      <a:pt x="48" y="101"/>
                      <a:pt x="48" y="101"/>
                    </a:cubicBezTo>
                    <a:moveTo>
                      <a:pt x="54" y="99"/>
                    </a:moveTo>
                    <a:cubicBezTo>
                      <a:pt x="54" y="99"/>
                      <a:pt x="54" y="99"/>
                      <a:pt x="54" y="99"/>
                    </a:cubicBezTo>
                    <a:cubicBezTo>
                      <a:pt x="54" y="99"/>
                      <a:pt x="54" y="99"/>
                      <a:pt x="54" y="99"/>
                    </a:cubicBezTo>
                    <a:cubicBezTo>
                      <a:pt x="54" y="99"/>
                      <a:pt x="54" y="99"/>
                      <a:pt x="54" y="99"/>
                    </a:cubicBezTo>
                    <a:moveTo>
                      <a:pt x="45" y="98"/>
                    </a:moveTo>
                    <a:cubicBezTo>
                      <a:pt x="45" y="98"/>
                      <a:pt x="45" y="98"/>
                      <a:pt x="45" y="98"/>
                    </a:cubicBezTo>
                    <a:cubicBezTo>
                      <a:pt x="45" y="98"/>
                      <a:pt x="45" y="98"/>
                      <a:pt x="45" y="98"/>
                    </a:cubicBezTo>
                    <a:cubicBezTo>
                      <a:pt x="45" y="98"/>
                      <a:pt x="45" y="98"/>
                      <a:pt x="45" y="98"/>
                    </a:cubicBezTo>
                    <a:moveTo>
                      <a:pt x="32" y="81"/>
                    </a:moveTo>
                    <a:cubicBezTo>
                      <a:pt x="35" y="72"/>
                      <a:pt x="35" y="72"/>
                      <a:pt x="35" y="72"/>
                    </a:cubicBezTo>
                    <a:cubicBezTo>
                      <a:pt x="36" y="74"/>
                      <a:pt x="37" y="76"/>
                      <a:pt x="38" y="77"/>
                    </a:cubicBezTo>
                    <a:cubicBezTo>
                      <a:pt x="36" y="79"/>
                      <a:pt x="34" y="80"/>
                      <a:pt x="32" y="81"/>
                    </a:cubicBezTo>
                    <a:moveTo>
                      <a:pt x="45" y="72"/>
                    </a:moveTo>
                    <a:cubicBezTo>
                      <a:pt x="44" y="68"/>
                      <a:pt x="42" y="64"/>
                      <a:pt x="39" y="60"/>
                    </a:cubicBezTo>
                    <a:cubicBezTo>
                      <a:pt x="50" y="26"/>
                      <a:pt x="50" y="26"/>
                      <a:pt x="50" y="26"/>
                    </a:cubicBezTo>
                    <a:cubicBezTo>
                      <a:pt x="57" y="35"/>
                      <a:pt x="63" y="45"/>
                      <a:pt x="66" y="54"/>
                    </a:cubicBezTo>
                    <a:cubicBezTo>
                      <a:pt x="67" y="55"/>
                      <a:pt x="67" y="55"/>
                      <a:pt x="67" y="56"/>
                    </a:cubicBezTo>
                    <a:cubicBezTo>
                      <a:pt x="67" y="56"/>
                      <a:pt x="66" y="57"/>
                      <a:pt x="66" y="57"/>
                    </a:cubicBezTo>
                    <a:cubicBezTo>
                      <a:pt x="59" y="62"/>
                      <a:pt x="52" y="67"/>
                      <a:pt x="45" y="72"/>
                    </a:cubicBezTo>
                    <a:moveTo>
                      <a:pt x="75" y="50"/>
                    </a:moveTo>
                    <a:cubicBezTo>
                      <a:pt x="72" y="44"/>
                      <a:pt x="69" y="37"/>
                      <a:pt x="64" y="30"/>
                    </a:cubicBezTo>
                    <a:cubicBezTo>
                      <a:pt x="61" y="25"/>
                      <a:pt x="57" y="20"/>
                      <a:pt x="53" y="16"/>
                    </a:cubicBezTo>
                    <a:cubicBezTo>
                      <a:pt x="55" y="9"/>
                      <a:pt x="55" y="9"/>
                      <a:pt x="55" y="9"/>
                    </a:cubicBezTo>
                    <a:cubicBezTo>
                      <a:pt x="37" y="3"/>
                      <a:pt x="37" y="3"/>
                      <a:pt x="37" y="3"/>
                    </a:cubicBezTo>
                    <a:cubicBezTo>
                      <a:pt x="37" y="3"/>
                      <a:pt x="36" y="3"/>
                      <a:pt x="36" y="2"/>
                    </a:cubicBezTo>
                    <a:cubicBezTo>
                      <a:pt x="36" y="0"/>
                      <a:pt x="36" y="0"/>
                      <a:pt x="36" y="0"/>
                    </a:cubicBezTo>
                    <a:cubicBezTo>
                      <a:pt x="51" y="6"/>
                      <a:pt x="71" y="11"/>
                      <a:pt x="96" y="11"/>
                    </a:cubicBezTo>
                    <a:cubicBezTo>
                      <a:pt x="97" y="11"/>
                      <a:pt x="99" y="11"/>
                      <a:pt x="101" y="11"/>
                    </a:cubicBezTo>
                    <a:cubicBezTo>
                      <a:pt x="94" y="36"/>
                      <a:pt x="94" y="36"/>
                      <a:pt x="94" y="36"/>
                    </a:cubicBezTo>
                    <a:cubicBezTo>
                      <a:pt x="88" y="40"/>
                      <a:pt x="82" y="45"/>
                      <a:pt x="75" y="50"/>
                    </a:cubicBezTo>
                  </a:path>
                </a:pathLst>
              </a:custGeom>
              <a:solidFill>
                <a:srgbClr val="38374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9" name="ïṥḷide"/>
              <p:cNvSpPr/>
              <p:nvPr/>
            </p:nvSpPr>
            <p:spPr bwMode="auto">
              <a:xfrm>
                <a:off x="8235845" y="5721505"/>
                <a:ext cx="0" cy="9102"/>
              </a:xfrm>
              <a:custGeom>
                <a:avLst/>
                <a:gdLst>
                  <a:gd name="T0" fmla="*/ 0 w 1"/>
                  <a:gd name="T1" fmla="*/ 3 h 3"/>
                  <a:gd name="T2" fmla="*/ 1 w 1"/>
                  <a:gd name="T3" fmla="*/ 0 h 3"/>
                  <a:gd name="T4" fmla="*/ 1 w 1"/>
                  <a:gd name="T5" fmla="*/ 0 h 3"/>
                  <a:gd name="T6" fmla="*/ 0 w 1"/>
                  <a:gd name="T7" fmla="*/ 2 h 3"/>
                  <a:gd name="T8" fmla="*/ 0 w 1"/>
                  <a:gd name="T9" fmla="*/ 3 h 3"/>
                </a:gdLst>
                <a:ahLst/>
                <a:cxnLst>
                  <a:cxn ang="0">
                    <a:pos x="T0" y="T1"/>
                  </a:cxn>
                  <a:cxn ang="0">
                    <a:pos x="T2" y="T3"/>
                  </a:cxn>
                  <a:cxn ang="0">
                    <a:pos x="T4" y="T5"/>
                  </a:cxn>
                  <a:cxn ang="0">
                    <a:pos x="T6" y="T7"/>
                  </a:cxn>
                  <a:cxn ang="0">
                    <a:pos x="T8" y="T9"/>
                  </a:cxn>
                </a:cxnLst>
                <a:rect l="0" t="0" r="r" b="b"/>
                <a:pathLst>
                  <a:path w="1" h="3">
                    <a:moveTo>
                      <a:pt x="0" y="3"/>
                    </a:moveTo>
                    <a:cubicBezTo>
                      <a:pt x="1" y="0"/>
                      <a:pt x="1" y="0"/>
                      <a:pt x="1" y="0"/>
                    </a:cubicBezTo>
                    <a:cubicBezTo>
                      <a:pt x="1" y="0"/>
                      <a:pt x="1" y="0"/>
                      <a:pt x="1" y="0"/>
                    </a:cubicBezTo>
                    <a:cubicBezTo>
                      <a:pt x="1" y="1"/>
                      <a:pt x="0" y="2"/>
                      <a:pt x="0" y="2"/>
                    </a:cubicBezTo>
                    <a:cubicBezTo>
                      <a:pt x="0" y="3"/>
                      <a:pt x="0" y="3"/>
                      <a:pt x="0" y="3"/>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0" name="islíḓe"/>
              <p:cNvSpPr/>
              <p:nvPr/>
            </p:nvSpPr>
            <p:spPr bwMode="auto">
              <a:xfrm>
                <a:off x="8163026" y="5826182"/>
                <a:ext cx="150189" cy="131984"/>
              </a:xfrm>
              <a:custGeom>
                <a:avLst/>
                <a:gdLst>
                  <a:gd name="T0" fmla="*/ 0 w 76"/>
                  <a:gd name="T1" fmla="*/ 66 h 66"/>
                  <a:gd name="T2" fmla="*/ 18 w 76"/>
                  <a:gd name="T3" fmla="*/ 11 h 66"/>
                  <a:gd name="T4" fmla="*/ 76 w 76"/>
                  <a:gd name="T5" fmla="*/ 0 h 66"/>
                  <a:gd name="T6" fmla="*/ 61 w 76"/>
                  <a:gd name="T7" fmla="*/ 56 h 66"/>
                  <a:gd name="T8" fmla="*/ 43 w 76"/>
                  <a:gd name="T9" fmla="*/ 61 h 66"/>
                  <a:gd name="T10" fmla="*/ 10 w 76"/>
                  <a:gd name="T11" fmla="*/ 65 h 66"/>
                  <a:gd name="T12" fmla="*/ 9 w 76"/>
                  <a:gd name="T13" fmla="*/ 65 h 66"/>
                  <a:gd name="T14" fmla="*/ 0 w 76"/>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6">
                    <a:moveTo>
                      <a:pt x="0" y="66"/>
                    </a:moveTo>
                    <a:cubicBezTo>
                      <a:pt x="18" y="11"/>
                      <a:pt x="18" y="11"/>
                      <a:pt x="18" y="11"/>
                    </a:cubicBezTo>
                    <a:cubicBezTo>
                      <a:pt x="34" y="9"/>
                      <a:pt x="55" y="5"/>
                      <a:pt x="76" y="0"/>
                    </a:cubicBezTo>
                    <a:cubicBezTo>
                      <a:pt x="61" y="56"/>
                      <a:pt x="61" y="56"/>
                      <a:pt x="61" y="56"/>
                    </a:cubicBezTo>
                    <a:cubicBezTo>
                      <a:pt x="56" y="58"/>
                      <a:pt x="50" y="59"/>
                      <a:pt x="43" y="61"/>
                    </a:cubicBezTo>
                    <a:cubicBezTo>
                      <a:pt x="10" y="65"/>
                      <a:pt x="10" y="65"/>
                      <a:pt x="10" y="65"/>
                    </a:cubicBezTo>
                    <a:cubicBezTo>
                      <a:pt x="9" y="65"/>
                      <a:pt x="9" y="65"/>
                      <a:pt x="9" y="65"/>
                    </a:cubicBezTo>
                    <a:cubicBezTo>
                      <a:pt x="6" y="65"/>
                      <a:pt x="3" y="66"/>
                      <a:pt x="0" y="66"/>
                    </a:cubicBezTo>
                  </a:path>
                </a:pathLst>
              </a:custGeom>
              <a:solidFill>
                <a:srgbClr val="5A556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1" name="îŝļíḍé"/>
              <p:cNvSpPr/>
              <p:nvPr/>
            </p:nvSpPr>
            <p:spPr bwMode="auto">
              <a:xfrm>
                <a:off x="8163026" y="4019362"/>
                <a:ext cx="1310744" cy="773701"/>
              </a:xfrm>
              <a:custGeom>
                <a:avLst/>
                <a:gdLst>
                  <a:gd name="T0" fmla="*/ 1 w 657"/>
                  <a:gd name="T1" fmla="*/ 388 h 388"/>
                  <a:gd name="T2" fmla="*/ 1 w 657"/>
                  <a:gd name="T3" fmla="*/ 386 h 388"/>
                  <a:gd name="T4" fmla="*/ 0 w 657"/>
                  <a:gd name="T5" fmla="*/ 369 h 388"/>
                  <a:gd name="T6" fmla="*/ 1 w 657"/>
                  <a:gd name="T7" fmla="*/ 388 h 388"/>
                  <a:gd name="T8" fmla="*/ 642 w 657"/>
                  <a:gd name="T9" fmla="*/ 11 h 388"/>
                  <a:gd name="T10" fmla="*/ 639 w 657"/>
                  <a:gd name="T11" fmla="*/ 9 h 388"/>
                  <a:gd name="T12" fmla="*/ 652 w 657"/>
                  <a:gd name="T13" fmla="*/ 0 h 388"/>
                  <a:gd name="T14" fmla="*/ 657 w 657"/>
                  <a:gd name="T15" fmla="*/ 0 h 388"/>
                  <a:gd name="T16" fmla="*/ 642 w 657"/>
                  <a:gd name="T17" fmla="*/ 11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7" h="388">
                    <a:moveTo>
                      <a:pt x="1" y="388"/>
                    </a:moveTo>
                    <a:cubicBezTo>
                      <a:pt x="1" y="388"/>
                      <a:pt x="1" y="387"/>
                      <a:pt x="1" y="386"/>
                    </a:cubicBezTo>
                    <a:cubicBezTo>
                      <a:pt x="0" y="384"/>
                      <a:pt x="0" y="378"/>
                      <a:pt x="0" y="369"/>
                    </a:cubicBezTo>
                    <a:cubicBezTo>
                      <a:pt x="0" y="375"/>
                      <a:pt x="1" y="382"/>
                      <a:pt x="1" y="388"/>
                    </a:cubicBezTo>
                    <a:moveTo>
                      <a:pt x="642" y="11"/>
                    </a:moveTo>
                    <a:cubicBezTo>
                      <a:pt x="639" y="9"/>
                      <a:pt x="639" y="9"/>
                      <a:pt x="639" y="9"/>
                    </a:cubicBezTo>
                    <a:cubicBezTo>
                      <a:pt x="644" y="6"/>
                      <a:pt x="648" y="3"/>
                      <a:pt x="652" y="0"/>
                    </a:cubicBezTo>
                    <a:cubicBezTo>
                      <a:pt x="657" y="0"/>
                      <a:pt x="657" y="0"/>
                      <a:pt x="657" y="0"/>
                    </a:cubicBezTo>
                    <a:cubicBezTo>
                      <a:pt x="652" y="4"/>
                      <a:pt x="647" y="7"/>
                      <a:pt x="642" y="11"/>
                    </a:cubicBezTo>
                  </a:path>
                </a:pathLst>
              </a:custGeom>
              <a:solidFill>
                <a:srgbClr val="63616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2" name="iṡľïďé"/>
              <p:cNvSpPr/>
              <p:nvPr/>
            </p:nvSpPr>
            <p:spPr bwMode="auto">
              <a:xfrm>
                <a:off x="8786540" y="4037567"/>
                <a:ext cx="659923" cy="104677"/>
              </a:xfrm>
              <a:custGeom>
                <a:avLst/>
                <a:gdLst>
                  <a:gd name="T0" fmla="*/ 13 w 330"/>
                  <a:gd name="T1" fmla="*/ 54 h 54"/>
                  <a:gd name="T2" fmla="*/ 0 w 330"/>
                  <a:gd name="T3" fmla="*/ 54 h 54"/>
                  <a:gd name="T4" fmla="*/ 90 w 330"/>
                  <a:gd name="T5" fmla="*/ 45 h 54"/>
                  <a:gd name="T6" fmla="*/ 213 w 330"/>
                  <a:gd name="T7" fmla="*/ 39 h 54"/>
                  <a:gd name="T8" fmla="*/ 327 w 330"/>
                  <a:gd name="T9" fmla="*/ 0 h 54"/>
                  <a:gd name="T10" fmla="*/ 330 w 330"/>
                  <a:gd name="T11" fmla="*/ 2 h 54"/>
                  <a:gd name="T12" fmla="*/ 216 w 330"/>
                  <a:gd name="T13" fmla="*/ 40 h 54"/>
                  <a:gd name="T14" fmla="*/ 93 w 330"/>
                  <a:gd name="T15" fmla="*/ 46 h 54"/>
                  <a:gd name="T16" fmla="*/ 13 w 33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54">
                    <a:moveTo>
                      <a:pt x="13" y="54"/>
                    </a:moveTo>
                    <a:cubicBezTo>
                      <a:pt x="0" y="54"/>
                      <a:pt x="0" y="54"/>
                      <a:pt x="0" y="54"/>
                    </a:cubicBezTo>
                    <a:cubicBezTo>
                      <a:pt x="36" y="49"/>
                      <a:pt x="71" y="45"/>
                      <a:pt x="90" y="45"/>
                    </a:cubicBezTo>
                    <a:cubicBezTo>
                      <a:pt x="138" y="44"/>
                      <a:pt x="180" y="44"/>
                      <a:pt x="213" y="39"/>
                    </a:cubicBezTo>
                    <a:cubicBezTo>
                      <a:pt x="256" y="34"/>
                      <a:pt x="295" y="20"/>
                      <a:pt x="327" y="0"/>
                    </a:cubicBezTo>
                    <a:cubicBezTo>
                      <a:pt x="330" y="2"/>
                      <a:pt x="330" y="2"/>
                      <a:pt x="330" y="2"/>
                    </a:cubicBezTo>
                    <a:cubicBezTo>
                      <a:pt x="297" y="22"/>
                      <a:pt x="259" y="35"/>
                      <a:pt x="216" y="40"/>
                    </a:cubicBezTo>
                    <a:cubicBezTo>
                      <a:pt x="183" y="45"/>
                      <a:pt x="141" y="45"/>
                      <a:pt x="93" y="46"/>
                    </a:cubicBezTo>
                    <a:cubicBezTo>
                      <a:pt x="76" y="46"/>
                      <a:pt x="45" y="50"/>
                      <a:pt x="13" y="54"/>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3" name="íSļiḑè"/>
              <p:cNvSpPr/>
              <p:nvPr/>
            </p:nvSpPr>
            <p:spPr bwMode="auto">
              <a:xfrm>
                <a:off x="8745579" y="4142244"/>
                <a:ext cx="68268" cy="9102"/>
              </a:xfrm>
              <a:custGeom>
                <a:avLst/>
                <a:gdLst>
                  <a:gd name="T0" fmla="*/ 0 w 33"/>
                  <a:gd name="T1" fmla="*/ 3 h 3"/>
                  <a:gd name="T2" fmla="*/ 20 w 33"/>
                  <a:gd name="T3" fmla="*/ 0 h 3"/>
                  <a:gd name="T4" fmla="*/ 33 w 33"/>
                  <a:gd name="T5" fmla="*/ 0 h 3"/>
                  <a:gd name="T6" fmla="*/ 13 w 33"/>
                  <a:gd name="T7" fmla="*/ 3 h 3"/>
                  <a:gd name="T8" fmla="*/ 0 w 33"/>
                  <a:gd name="T9" fmla="*/ 3 h 3"/>
                </a:gdLst>
                <a:ahLst/>
                <a:cxnLst>
                  <a:cxn ang="0">
                    <a:pos x="T0" y="T1"/>
                  </a:cxn>
                  <a:cxn ang="0">
                    <a:pos x="T2" y="T3"/>
                  </a:cxn>
                  <a:cxn ang="0">
                    <a:pos x="T4" y="T5"/>
                  </a:cxn>
                  <a:cxn ang="0">
                    <a:pos x="T6" y="T7"/>
                  </a:cxn>
                  <a:cxn ang="0">
                    <a:pos x="T8" y="T9"/>
                  </a:cxn>
                </a:cxnLst>
                <a:rect l="0" t="0" r="r" b="b"/>
                <a:pathLst>
                  <a:path w="33" h="3">
                    <a:moveTo>
                      <a:pt x="0" y="3"/>
                    </a:moveTo>
                    <a:cubicBezTo>
                      <a:pt x="7" y="2"/>
                      <a:pt x="13" y="1"/>
                      <a:pt x="20" y="0"/>
                    </a:cubicBezTo>
                    <a:cubicBezTo>
                      <a:pt x="33" y="0"/>
                      <a:pt x="33" y="0"/>
                      <a:pt x="33" y="0"/>
                    </a:cubicBezTo>
                    <a:cubicBezTo>
                      <a:pt x="26" y="1"/>
                      <a:pt x="20" y="2"/>
                      <a:pt x="13" y="3"/>
                    </a:cubicBezTo>
                    <a:cubicBezTo>
                      <a:pt x="0" y="3"/>
                      <a:pt x="0" y="3"/>
                      <a:pt x="0" y="3"/>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4" name="íṧlíḓè"/>
              <p:cNvSpPr/>
              <p:nvPr/>
            </p:nvSpPr>
            <p:spPr bwMode="auto">
              <a:xfrm>
                <a:off x="8581736" y="4151346"/>
                <a:ext cx="191150" cy="31858"/>
              </a:xfrm>
              <a:custGeom>
                <a:avLst/>
                <a:gdLst>
                  <a:gd name="T0" fmla="*/ 0 w 96"/>
                  <a:gd name="T1" fmla="*/ 16 h 16"/>
                  <a:gd name="T2" fmla="*/ 0 w 96"/>
                  <a:gd name="T3" fmla="*/ 14 h 16"/>
                  <a:gd name="T4" fmla="*/ 83 w 96"/>
                  <a:gd name="T5" fmla="*/ 0 h 16"/>
                  <a:gd name="T6" fmla="*/ 96 w 96"/>
                  <a:gd name="T7" fmla="*/ 0 h 16"/>
                  <a:gd name="T8" fmla="*/ 0 w 96"/>
                  <a:gd name="T9" fmla="*/ 16 h 16"/>
                </a:gdLst>
                <a:ahLst/>
                <a:cxnLst>
                  <a:cxn ang="0">
                    <a:pos x="T0" y="T1"/>
                  </a:cxn>
                  <a:cxn ang="0">
                    <a:pos x="T2" y="T3"/>
                  </a:cxn>
                  <a:cxn ang="0">
                    <a:pos x="T4" y="T5"/>
                  </a:cxn>
                  <a:cxn ang="0">
                    <a:pos x="T6" y="T7"/>
                  </a:cxn>
                  <a:cxn ang="0">
                    <a:pos x="T8" y="T9"/>
                  </a:cxn>
                </a:cxnLst>
                <a:rect l="0" t="0" r="r" b="b"/>
                <a:pathLst>
                  <a:path w="96" h="16">
                    <a:moveTo>
                      <a:pt x="0" y="16"/>
                    </a:moveTo>
                    <a:cubicBezTo>
                      <a:pt x="0" y="15"/>
                      <a:pt x="0" y="14"/>
                      <a:pt x="0" y="14"/>
                    </a:cubicBezTo>
                    <a:cubicBezTo>
                      <a:pt x="6" y="12"/>
                      <a:pt x="42" y="6"/>
                      <a:pt x="83" y="0"/>
                    </a:cubicBezTo>
                    <a:cubicBezTo>
                      <a:pt x="96" y="0"/>
                      <a:pt x="96" y="0"/>
                      <a:pt x="96" y="0"/>
                    </a:cubicBezTo>
                    <a:cubicBezTo>
                      <a:pt x="51" y="7"/>
                      <a:pt x="7" y="14"/>
                      <a:pt x="0" y="16"/>
                    </a:cubicBezTo>
                  </a:path>
                </a:pathLst>
              </a:custGeom>
              <a:solidFill>
                <a:srgbClr val="413F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5" name="î$ḷiḋe"/>
              <p:cNvSpPr/>
              <p:nvPr/>
            </p:nvSpPr>
            <p:spPr bwMode="auto">
              <a:xfrm>
                <a:off x="8081671" y="4019363"/>
                <a:ext cx="1382996" cy="1494934"/>
              </a:xfrm>
              <a:custGeom>
                <a:avLst/>
                <a:gdLst>
                  <a:gd name="T0" fmla="*/ 115 w 653"/>
                  <a:gd name="T1" fmla="*/ 746 h 746"/>
                  <a:gd name="T2" fmla="*/ 55 w 653"/>
                  <a:gd name="T3" fmla="*/ 735 h 746"/>
                  <a:gd name="T4" fmla="*/ 40 w 653"/>
                  <a:gd name="T5" fmla="*/ 410 h 746"/>
                  <a:gd name="T6" fmla="*/ 2 w 653"/>
                  <a:gd name="T7" fmla="*/ 388 h 746"/>
                  <a:gd name="T8" fmla="*/ 1 w 653"/>
                  <a:gd name="T9" fmla="*/ 369 h 746"/>
                  <a:gd name="T10" fmla="*/ 0 w 653"/>
                  <a:gd name="T11" fmla="*/ 301 h 746"/>
                  <a:gd name="T12" fmla="*/ 24 w 653"/>
                  <a:gd name="T13" fmla="*/ 0 h 746"/>
                  <a:gd name="T14" fmla="*/ 25 w 653"/>
                  <a:gd name="T15" fmla="*/ 0 h 746"/>
                  <a:gd name="T16" fmla="*/ 653 w 653"/>
                  <a:gd name="T17" fmla="*/ 0 h 746"/>
                  <a:gd name="T18" fmla="*/ 640 w 653"/>
                  <a:gd name="T19" fmla="*/ 9 h 746"/>
                  <a:gd name="T20" fmla="*/ 526 w 653"/>
                  <a:gd name="T21" fmla="*/ 48 h 746"/>
                  <a:gd name="T22" fmla="*/ 403 w 653"/>
                  <a:gd name="T23" fmla="*/ 54 h 746"/>
                  <a:gd name="T24" fmla="*/ 313 w 653"/>
                  <a:gd name="T25" fmla="*/ 63 h 746"/>
                  <a:gd name="T26" fmla="*/ 293 w 653"/>
                  <a:gd name="T27" fmla="*/ 66 h 746"/>
                  <a:gd name="T28" fmla="*/ 210 w 653"/>
                  <a:gd name="T29" fmla="*/ 80 h 746"/>
                  <a:gd name="T30" fmla="*/ 210 w 653"/>
                  <a:gd name="T31" fmla="*/ 82 h 746"/>
                  <a:gd name="T32" fmla="*/ 210 w 653"/>
                  <a:gd name="T33" fmla="*/ 82 h 746"/>
                  <a:gd name="T34" fmla="*/ 223 w 653"/>
                  <a:gd name="T35" fmla="*/ 372 h 746"/>
                  <a:gd name="T36" fmla="*/ 91 w 653"/>
                  <a:gd name="T37" fmla="*/ 415 h 746"/>
                  <a:gd name="T38" fmla="*/ 101 w 653"/>
                  <a:gd name="T39" fmla="*/ 745 h 746"/>
                  <a:gd name="T40" fmla="*/ 120 w 653"/>
                  <a:gd name="T41" fmla="*/ 744 h 746"/>
                  <a:gd name="T42" fmla="*/ 120 w 653"/>
                  <a:gd name="T43" fmla="*/ 746 h 746"/>
                  <a:gd name="T44" fmla="*/ 115 w 653"/>
                  <a:gd name="T45" fmla="*/ 746 h 746"/>
                  <a:gd name="connsiteX0" fmla="*/ 1761 w 10000"/>
                  <a:gd name="connsiteY0" fmla="*/ 10000 h 10000"/>
                  <a:gd name="connsiteX1" fmla="*/ 842 w 10000"/>
                  <a:gd name="connsiteY1" fmla="*/ 9853 h 10000"/>
                  <a:gd name="connsiteX2" fmla="*/ 613 w 10000"/>
                  <a:gd name="connsiteY2" fmla="*/ 5496 h 10000"/>
                  <a:gd name="connsiteX3" fmla="*/ 31 w 10000"/>
                  <a:gd name="connsiteY3" fmla="*/ 5201 h 10000"/>
                  <a:gd name="connsiteX4" fmla="*/ 15 w 10000"/>
                  <a:gd name="connsiteY4" fmla="*/ 4946 h 10000"/>
                  <a:gd name="connsiteX5" fmla="*/ 0 w 10000"/>
                  <a:gd name="connsiteY5" fmla="*/ 4035 h 10000"/>
                  <a:gd name="connsiteX6" fmla="*/ 368 w 10000"/>
                  <a:gd name="connsiteY6" fmla="*/ 0 h 10000"/>
                  <a:gd name="connsiteX7" fmla="*/ 383 w 10000"/>
                  <a:gd name="connsiteY7" fmla="*/ 0 h 10000"/>
                  <a:gd name="connsiteX8" fmla="*/ 10000 w 10000"/>
                  <a:gd name="connsiteY8" fmla="*/ 0 h 10000"/>
                  <a:gd name="connsiteX9" fmla="*/ 9801 w 10000"/>
                  <a:gd name="connsiteY9" fmla="*/ 121 h 10000"/>
                  <a:gd name="connsiteX10" fmla="*/ 8055 w 10000"/>
                  <a:gd name="connsiteY10" fmla="*/ 643 h 10000"/>
                  <a:gd name="connsiteX11" fmla="*/ 6172 w 10000"/>
                  <a:gd name="connsiteY11" fmla="*/ 724 h 10000"/>
                  <a:gd name="connsiteX12" fmla="*/ 4793 w 10000"/>
                  <a:gd name="connsiteY12" fmla="*/ 845 h 10000"/>
                  <a:gd name="connsiteX13" fmla="*/ 3216 w 10000"/>
                  <a:gd name="connsiteY13" fmla="*/ 1072 h 10000"/>
                  <a:gd name="connsiteX14" fmla="*/ 3216 w 10000"/>
                  <a:gd name="connsiteY14" fmla="*/ 1099 h 10000"/>
                  <a:gd name="connsiteX15" fmla="*/ 3216 w 10000"/>
                  <a:gd name="connsiteY15" fmla="*/ 1099 h 10000"/>
                  <a:gd name="connsiteX16" fmla="*/ 3415 w 10000"/>
                  <a:gd name="connsiteY16" fmla="*/ 4987 h 10000"/>
                  <a:gd name="connsiteX17" fmla="*/ 1394 w 10000"/>
                  <a:gd name="connsiteY17" fmla="*/ 5563 h 10000"/>
                  <a:gd name="connsiteX18" fmla="*/ 1547 w 10000"/>
                  <a:gd name="connsiteY18" fmla="*/ 9987 h 10000"/>
                  <a:gd name="connsiteX19" fmla="*/ 1838 w 10000"/>
                  <a:gd name="connsiteY19" fmla="*/ 9973 h 10000"/>
                  <a:gd name="connsiteX20" fmla="*/ 1838 w 10000"/>
                  <a:gd name="connsiteY20" fmla="*/ 10000 h 10000"/>
                  <a:gd name="connsiteX21" fmla="*/ 1761 w 10000"/>
                  <a:gd name="connsiteY21" fmla="*/ 10000 h 10000"/>
                  <a:gd name="connsiteX0-1" fmla="*/ 1761 w 10000"/>
                  <a:gd name="connsiteY0-2" fmla="*/ 10000 h 10000"/>
                  <a:gd name="connsiteX1-3" fmla="*/ 842 w 10000"/>
                  <a:gd name="connsiteY1-4" fmla="*/ 9853 h 10000"/>
                  <a:gd name="connsiteX2-5" fmla="*/ 613 w 10000"/>
                  <a:gd name="connsiteY2-6" fmla="*/ 5496 h 10000"/>
                  <a:gd name="connsiteX3-7" fmla="*/ 31 w 10000"/>
                  <a:gd name="connsiteY3-8" fmla="*/ 5201 h 10000"/>
                  <a:gd name="connsiteX4-9" fmla="*/ 15 w 10000"/>
                  <a:gd name="connsiteY4-10" fmla="*/ 4946 h 10000"/>
                  <a:gd name="connsiteX5-11" fmla="*/ 0 w 10000"/>
                  <a:gd name="connsiteY5-12" fmla="*/ 4035 h 10000"/>
                  <a:gd name="connsiteX6-13" fmla="*/ 368 w 10000"/>
                  <a:gd name="connsiteY6-14" fmla="*/ 0 h 10000"/>
                  <a:gd name="connsiteX7-15" fmla="*/ 383 w 10000"/>
                  <a:gd name="connsiteY7-16" fmla="*/ 0 h 10000"/>
                  <a:gd name="connsiteX8-17" fmla="*/ 10000 w 10000"/>
                  <a:gd name="connsiteY8-18" fmla="*/ 0 h 10000"/>
                  <a:gd name="connsiteX9-19" fmla="*/ 9801 w 10000"/>
                  <a:gd name="connsiteY9-20" fmla="*/ 121 h 10000"/>
                  <a:gd name="connsiteX10-21" fmla="*/ 8055 w 10000"/>
                  <a:gd name="connsiteY10-22" fmla="*/ 643 h 10000"/>
                  <a:gd name="connsiteX11-23" fmla="*/ 6172 w 10000"/>
                  <a:gd name="connsiteY11-24" fmla="*/ 724 h 10000"/>
                  <a:gd name="connsiteX12-25" fmla="*/ 3216 w 10000"/>
                  <a:gd name="connsiteY12-26" fmla="*/ 1072 h 10000"/>
                  <a:gd name="connsiteX13-27" fmla="*/ 3216 w 10000"/>
                  <a:gd name="connsiteY13-28" fmla="*/ 1099 h 10000"/>
                  <a:gd name="connsiteX14-29" fmla="*/ 3216 w 10000"/>
                  <a:gd name="connsiteY14-30" fmla="*/ 1099 h 10000"/>
                  <a:gd name="connsiteX15-31" fmla="*/ 3415 w 10000"/>
                  <a:gd name="connsiteY15-32" fmla="*/ 4987 h 10000"/>
                  <a:gd name="connsiteX16-33" fmla="*/ 1394 w 10000"/>
                  <a:gd name="connsiteY16-34" fmla="*/ 5563 h 10000"/>
                  <a:gd name="connsiteX17-35" fmla="*/ 1547 w 10000"/>
                  <a:gd name="connsiteY17-36" fmla="*/ 9987 h 10000"/>
                  <a:gd name="connsiteX18-37" fmla="*/ 1838 w 10000"/>
                  <a:gd name="connsiteY18-38" fmla="*/ 9973 h 10000"/>
                  <a:gd name="connsiteX19-39" fmla="*/ 1838 w 10000"/>
                  <a:gd name="connsiteY19-40" fmla="*/ 10000 h 10000"/>
                  <a:gd name="connsiteX20-41" fmla="*/ 1761 w 10000"/>
                  <a:gd name="connsiteY20-42" fmla="*/ 10000 h 10000"/>
                  <a:gd name="connsiteX0-43" fmla="*/ 1761 w 10000"/>
                  <a:gd name="connsiteY0-44" fmla="*/ 10000 h 10000"/>
                  <a:gd name="connsiteX1-45" fmla="*/ 842 w 10000"/>
                  <a:gd name="connsiteY1-46" fmla="*/ 9853 h 10000"/>
                  <a:gd name="connsiteX2-47" fmla="*/ 613 w 10000"/>
                  <a:gd name="connsiteY2-48" fmla="*/ 5496 h 10000"/>
                  <a:gd name="connsiteX3-49" fmla="*/ 31 w 10000"/>
                  <a:gd name="connsiteY3-50" fmla="*/ 5201 h 10000"/>
                  <a:gd name="connsiteX4-51" fmla="*/ 15 w 10000"/>
                  <a:gd name="connsiteY4-52" fmla="*/ 4946 h 10000"/>
                  <a:gd name="connsiteX5-53" fmla="*/ 0 w 10000"/>
                  <a:gd name="connsiteY5-54" fmla="*/ 4035 h 10000"/>
                  <a:gd name="connsiteX6-55" fmla="*/ 368 w 10000"/>
                  <a:gd name="connsiteY6-56" fmla="*/ 0 h 10000"/>
                  <a:gd name="connsiteX7-57" fmla="*/ 383 w 10000"/>
                  <a:gd name="connsiteY7-58" fmla="*/ 0 h 10000"/>
                  <a:gd name="connsiteX8-59" fmla="*/ 10000 w 10000"/>
                  <a:gd name="connsiteY8-60" fmla="*/ 0 h 10000"/>
                  <a:gd name="connsiteX9-61" fmla="*/ 9801 w 10000"/>
                  <a:gd name="connsiteY9-62" fmla="*/ 121 h 10000"/>
                  <a:gd name="connsiteX10-63" fmla="*/ 8055 w 10000"/>
                  <a:gd name="connsiteY10-64" fmla="*/ 643 h 10000"/>
                  <a:gd name="connsiteX11-65" fmla="*/ 6172 w 10000"/>
                  <a:gd name="connsiteY11-66" fmla="*/ 724 h 10000"/>
                  <a:gd name="connsiteX12-67" fmla="*/ 3216 w 10000"/>
                  <a:gd name="connsiteY12-68" fmla="*/ 1072 h 10000"/>
                  <a:gd name="connsiteX13-69" fmla="*/ 3216 w 10000"/>
                  <a:gd name="connsiteY13-70" fmla="*/ 1099 h 10000"/>
                  <a:gd name="connsiteX14-71" fmla="*/ 3415 w 10000"/>
                  <a:gd name="connsiteY14-72" fmla="*/ 4987 h 10000"/>
                  <a:gd name="connsiteX15-73" fmla="*/ 1394 w 10000"/>
                  <a:gd name="connsiteY15-74" fmla="*/ 5563 h 10000"/>
                  <a:gd name="connsiteX16-75" fmla="*/ 1547 w 10000"/>
                  <a:gd name="connsiteY16-76" fmla="*/ 9987 h 10000"/>
                  <a:gd name="connsiteX17-77" fmla="*/ 1838 w 10000"/>
                  <a:gd name="connsiteY17-78" fmla="*/ 9973 h 10000"/>
                  <a:gd name="connsiteX18-79" fmla="*/ 1838 w 10000"/>
                  <a:gd name="connsiteY18-80" fmla="*/ 10000 h 10000"/>
                  <a:gd name="connsiteX19-81" fmla="*/ 1761 w 10000"/>
                  <a:gd name="connsiteY19-82" fmla="*/ 10000 h 10000"/>
                  <a:gd name="connsiteX0-83" fmla="*/ 1761 w 10000"/>
                  <a:gd name="connsiteY0-84" fmla="*/ 10000 h 10000"/>
                  <a:gd name="connsiteX1-85" fmla="*/ 842 w 10000"/>
                  <a:gd name="connsiteY1-86" fmla="*/ 9853 h 10000"/>
                  <a:gd name="connsiteX2-87" fmla="*/ 613 w 10000"/>
                  <a:gd name="connsiteY2-88" fmla="*/ 5496 h 10000"/>
                  <a:gd name="connsiteX3-89" fmla="*/ 31 w 10000"/>
                  <a:gd name="connsiteY3-90" fmla="*/ 5201 h 10000"/>
                  <a:gd name="connsiteX4-91" fmla="*/ 15 w 10000"/>
                  <a:gd name="connsiteY4-92" fmla="*/ 4946 h 10000"/>
                  <a:gd name="connsiteX5-93" fmla="*/ 0 w 10000"/>
                  <a:gd name="connsiteY5-94" fmla="*/ 4035 h 10000"/>
                  <a:gd name="connsiteX6-95" fmla="*/ 368 w 10000"/>
                  <a:gd name="connsiteY6-96" fmla="*/ 0 h 10000"/>
                  <a:gd name="connsiteX7-97" fmla="*/ 383 w 10000"/>
                  <a:gd name="connsiteY7-98" fmla="*/ 0 h 10000"/>
                  <a:gd name="connsiteX8-99" fmla="*/ 10000 w 10000"/>
                  <a:gd name="connsiteY8-100" fmla="*/ 0 h 10000"/>
                  <a:gd name="connsiteX9-101" fmla="*/ 9801 w 10000"/>
                  <a:gd name="connsiteY9-102" fmla="*/ 121 h 10000"/>
                  <a:gd name="connsiteX10-103" fmla="*/ 8055 w 10000"/>
                  <a:gd name="connsiteY10-104" fmla="*/ 643 h 10000"/>
                  <a:gd name="connsiteX11-105" fmla="*/ 6172 w 10000"/>
                  <a:gd name="connsiteY11-106" fmla="*/ 724 h 10000"/>
                  <a:gd name="connsiteX12-107" fmla="*/ 3216 w 10000"/>
                  <a:gd name="connsiteY12-108" fmla="*/ 1072 h 10000"/>
                  <a:gd name="connsiteX13-109" fmla="*/ 4518 w 10000"/>
                  <a:gd name="connsiteY13-110" fmla="*/ 2242 h 10000"/>
                  <a:gd name="connsiteX14-111" fmla="*/ 3415 w 10000"/>
                  <a:gd name="connsiteY14-112" fmla="*/ 4987 h 10000"/>
                  <a:gd name="connsiteX15-113" fmla="*/ 1394 w 10000"/>
                  <a:gd name="connsiteY15-114" fmla="*/ 5563 h 10000"/>
                  <a:gd name="connsiteX16-115" fmla="*/ 1547 w 10000"/>
                  <a:gd name="connsiteY16-116" fmla="*/ 9987 h 10000"/>
                  <a:gd name="connsiteX17-117" fmla="*/ 1838 w 10000"/>
                  <a:gd name="connsiteY17-118" fmla="*/ 9973 h 10000"/>
                  <a:gd name="connsiteX18-119" fmla="*/ 1838 w 10000"/>
                  <a:gd name="connsiteY18-120" fmla="*/ 10000 h 10000"/>
                  <a:gd name="connsiteX19-121" fmla="*/ 1761 w 10000"/>
                  <a:gd name="connsiteY19-122" fmla="*/ 10000 h 10000"/>
                  <a:gd name="connsiteX0-123" fmla="*/ 1761 w 10000"/>
                  <a:gd name="connsiteY0-124" fmla="*/ 10000 h 10000"/>
                  <a:gd name="connsiteX1-125" fmla="*/ 842 w 10000"/>
                  <a:gd name="connsiteY1-126" fmla="*/ 9853 h 10000"/>
                  <a:gd name="connsiteX2-127" fmla="*/ 613 w 10000"/>
                  <a:gd name="connsiteY2-128" fmla="*/ 5496 h 10000"/>
                  <a:gd name="connsiteX3-129" fmla="*/ 31 w 10000"/>
                  <a:gd name="connsiteY3-130" fmla="*/ 5201 h 10000"/>
                  <a:gd name="connsiteX4-131" fmla="*/ 15 w 10000"/>
                  <a:gd name="connsiteY4-132" fmla="*/ 4946 h 10000"/>
                  <a:gd name="connsiteX5-133" fmla="*/ 0 w 10000"/>
                  <a:gd name="connsiteY5-134" fmla="*/ 4035 h 10000"/>
                  <a:gd name="connsiteX6-135" fmla="*/ 368 w 10000"/>
                  <a:gd name="connsiteY6-136" fmla="*/ 0 h 10000"/>
                  <a:gd name="connsiteX7-137" fmla="*/ 383 w 10000"/>
                  <a:gd name="connsiteY7-138" fmla="*/ 0 h 10000"/>
                  <a:gd name="connsiteX8-139" fmla="*/ 10000 w 10000"/>
                  <a:gd name="connsiteY8-140" fmla="*/ 0 h 10000"/>
                  <a:gd name="connsiteX9-141" fmla="*/ 9801 w 10000"/>
                  <a:gd name="connsiteY9-142" fmla="*/ 121 h 10000"/>
                  <a:gd name="connsiteX10-143" fmla="*/ 8055 w 10000"/>
                  <a:gd name="connsiteY10-144" fmla="*/ 643 h 10000"/>
                  <a:gd name="connsiteX11-145" fmla="*/ 6172 w 10000"/>
                  <a:gd name="connsiteY11-146" fmla="*/ 724 h 10000"/>
                  <a:gd name="connsiteX12-147" fmla="*/ 4518 w 10000"/>
                  <a:gd name="connsiteY12-148" fmla="*/ 2242 h 10000"/>
                  <a:gd name="connsiteX13-149" fmla="*/ 3415 w 10000"/>
                  <a:gd name="connsiteY13-150" fmla="*/ 4987 h 10000"/>
                  <a:gd name="connsiteX14-151" fmla="*/ 1394 w 10000"/>
                  <a:gd name="connsiteY14-152" fmla="*/ 5563 h 10000"/>
                  <a:gd name="connsiteX15-153" fmla="*/ 1547 w 10000"/>
                  <a:gd name="connsiteY15-154" fmla="*/ 9987 h 10000"/>
                  <a:gd name="connsiteX16-155" fmla="*/ 1838 w 10000"/>
                  <a:gd name="connsiteY16-156" fmla="*/ 9973 h 10000"/>
                  <a:gd name="connsiteX17-157" fmla="*/ 1838 w 10000"/>
                  <a:gd name="connsiteY17-158" fmla="*/ 10000 h 10000"/>
                  <a:gd name="connsiteX18-159" fmla="*/ 1761 w 10000"/>
                  <a:gd name="connsiteY18-160" fmla="*/ 10000 h 10000"/>
                  <a:gd name="connsiteX0-161" fmla="*/ 1761 w 10000"/>
                  <a:gd name="connsiteY0-162" fmla="*/ 10000 h 10000"/>
                  <a:gd name="connsiteX1-163" fmla="*/ 842 w 10000"/>
                  <a:gd name="connsiteY1-164" fmla="*/ 9853 h 10000"/>
                  <a:gd name="connsiteX2-165" fmla="*/ 613 w 10000"/>
                  <a:gd name="connsiteY2-166" fmla="*/ 5496 h 10000"/>
                  <a:gd name="connsiteX3-167" fmla="*/ 31 w 10000"/>
                  <a:gd name="connsiteY3-168" fmla="*/ 5201 h 10000"/>
                  <a:gd name="connsiteX4-169" fmla="*/ 15 w 10000"/>
                  <a:gd name="connsiteY4-170" fmla="*/ 4946 h 10000"/>
                  <a:gd name="connsiteX5-171" fmla="*/ 0 w 10000"/>
                  <a:gd name="connsiteY5-172" fmla="*/ 4035 h 10000"/>
                  <a:gd name="connsiteX6-173" fmla="*/ 368 w 10000"/>
                  <a:gd name="connsiteY6-174" fmla="*/ 0 h 10000"/>
                  <a:gd name="connsiteX7-175" fmla="*/ 383 w 10000"/>
                  <a:gd name="connsiteY7-176" fmla="*/ 0 h 10000"/>
                  <a:gd name="connsiteX8-177" fmla="*/ 10000 w 10000"/>
                  <a:gd name="connsiteY8-178" fmla="*/ 0 h 10000"/>
                  <a:gd name="connsiteX9-179" fmla="*/ 9801 w 10000"/>
                  <a:gd name="connsiteY9-180" fmla="*/ 121 h 10000"/>
                  <a:gd name="connsiteX10-181" fmla="*/ 8055 w 10000"/>
                  <a:gd name="connsiteY10-182" fmla="*/ 643 h 10000"/>
                  <a:gd name="connsiteX11-183" fmla="*/ 6172 w 10000"/>
                  <a:gd name="connsiteY11-184" fmla="*/ 724 h 10000"/>
                  <a:gd name="connsiteX12-185" fmla="*/ 4871 w 10000"/>
                  <a:gd name="connsiteY12-186" fmla="*/ 2051 h 10000"/>
                  <a:gd name="connsiteX13-187" fmla="*/ 3415 w 10000"/>
                  <a:gd name="connsiteY13-188" fmla="*/ 4987 h 10000"/>
                  <a:gd name="connsiteX14-189" fmla="*/ 1394 w 10000"/>
                  <a:gd name="connsiteY14-190" fmla="*/ 5563 h 10000"/>
                  <a:gd name="connsiteX15-191" fmla="*/ 1547 w 10000"/>
                  <a:gd name="connsiteY15-192" fmla="*/ 9987 h 10000"/>
                  <a:gd name="connsiteX16-193" fmla="*/ 1838 w 10000"/>
                  <a:gd name="connsiteY16-194" fmla="*/ 9973 h 10000"/>
                  <a:gd name="connsiteX17-195" fmla="*/ 1838 w 10000"/>
                  <a:gd name="connsiteY17-196" fmla="*/ 10000 h 10000"/>
                  <a:gd name="connsiteX18-197" fmla="*/ 1761 w 10000"/>
                  <a:gd name="connsiteY18-198" fmla="*/ 10000 h 10000"/>
                  <a:gd name="connsiteX0-199" fmla="*/ 1761 w 10000"/>
                  <a:gd name="connsiteY0-200" fmla="*/ 10000 h 10000"/>
                  <a:gd name="connsiteX1-201" fmla="*/ 842 w 10000"/>
                  <a:gd name="connsiteY1-202" fmla="*/ 9853 h 10000"/>
                  <a:gd name="connsiteX2-203" fmla="*/ 613 w 10000"/>
                  <a:gd name="connsiteY2-204" fmla="*/ 5496 h 10000"/>
                  <a:gd name="connsiteX3-205" fmla="*/ 31 w 10000"/>
                  <a:gd name="connsiteY3-206" fmla="*/ 5201 h 10000"/>
                  <a:gd name="connsiteX4-207" fmla="*/ 15 w 10000"/>
                  <a:gd name="connsiteY4-208" fmla="*/ 4946 h 10000"/>
                  <a:gd name="connsiteX5-209" fmla="*/ 0 w 10000"/>
                  <a:gd name="connsiteY5-210" fmla="*/ 4035 h 10000"/>
                  <a:gd name="connsiteX6-211" fmla="*/ 368 w 10000"/>
                  <a:gd name="connsiteY6-212" fmla="*/ 0 h 10000"/>
                  <a:gd name="connsiteX7-213" fmla="*/ 383 w 10000"/>
                  <a:gd name="connsiteY7-214" fmla="*/ 0 h 10000"/>
                  <a:gd name="connsiteX8-215" fmla="*/ 10000 w 10000"/>
                  <a:gd name="connsiteY8-216" fmla="*/ 0 h 10000"/>
                  <a:gd name="connsiteX9-217" fmla="*/ 9801 w 10000"/>
                  <a:gd name="connsiteY9-218" fmla="*/ 121 h 10000"/>
                  <a:gd name="connsiteX10-219" fmla="*/ 8055 w 10000"/>
                  <a:gd name="connsiteY10-220" fmla="*/ 643 h 10000"/>
                  <a:gd name="connsiteX11-221" fmla="*/ 4871 w 10000"/>
                  <a:gd name="connsiteY11-222" fmla="*/ 2051 h 10000"/>
                  <a:gd name="connsiteX12-223" fmla="*/ 3415 w 10000"/>
                  <a:gd name="connsiteY12-224" fmla="*/ 4987 h 10000"/>
                  <a:gd name="connsiteX13-225" fmla="*/ 1394 w 10000"/>
                  <a:gd name="connsiteY13-226" fmla="*/ 5563 h 10000"/>
                  <a:gd name="connsiteX14-227" fmla="*/ 1547 w 10000"/>
                  <a:gd name="connsiteY14-228" fmla="*/ 9987 h 10000"/>
                  <a:gd name="connsiteX15-229" fmla="*/ 1838 w 10000"/>
                  <a:gd name="connsiteY15-230" fmla="*/ 9973 h 10000"/>
                  <a:gd name="connsiteX16-231" fmla="*/ 1838 w 10000"/>
                  <a:gd name="connsiteY16-232" fmla="*/ 10000 h 10000"/>
                  <a:gd name="connsiteX17-233" fmla="*/ 1761 w 10000"/>
                  <a:gd name="connsiteY17-234" fmla="*/ 10000 h 10000"/>
                  <a:gd name="connsiteX0-235" fmla="*/ 1761 w 10000"/>
                  <a:gd name="connsiteY0-236" fmla="*/ 10000 h 10000"/>
                  <a:gd name="connsiteX1-237" fmla="*/ 842 w 10000"/>
                  <a:gd name="connsiteY1-238" fmla="*/ 9853 h 10000"/>
                  <a:gd name="connsiteX2-239" fmla="*/ 613 w 10000"/>
                  <a:gd name="connsiteY2-240" fmla="*/ 5496 h 10000"/>
                  <a:gd name="connsiteX3-241" fmla="*/ 31 w 10000"/>
                  <a:gd name="connsiteY3-242" fmla="*/ 5201 h 10000"/>
                  <a:gd name="connsiteX4-243" fmla="*/ 15 w 10000"/>
                  <a:gd name="connsiteY4-244" fmla="*/ 4946 h 10000"/>
                  <a:gd name="connsiteX5-245" fmla="*/ 0 w 10000"/>
                  <a:gd name="connsiteY5-246" fmla="*/ 4035 h 10000"/>
                  <a:gd name="connsiteX6-247" fmla="*/ 368 w 10000"/>
                  <a:gd name="connsiteY6-248" fmla="*/ 0 h 10000"/>
                  <a:gd name="connsiteX7-249" fmla="*/ 383 w 10000"/>
                  <a:gd name="connsiteY7-250" fmla="*/ 0 h 10000"/>
                  <a:gd name="connsiteX8-251" fmla="*/ 10000 w 10000"/>
                  <a:gd name="connsiteY8-252" fmla="*/ 0 h 10000"/>
                  <a:gd name="connsiteX9-253" fmla="*/ 9801 w 10000"/>
                  <a:gd name="connsiteY9-254" fmla="*/ 121 h 10000"/>
                  <a:gd name="connsiteX10-255" fmla="*/ 8055 w 10000"/>
                  <a:gd name="connsiteY10-256" fmla="*/ 643 h 10000"/>
                  <a:gd name="connsiteX11-257" fmla="*/ 4871 w 10000"/>
                  <a:gd name="connsiteY11-258" fmla="*/ 2051 h 10000"/>
                  <a:gd name="connsiteX12-259" fmla="*/ 5179 w 10000"/>
                  <a:gd name="connsiteY12-260" fmla="*/ 4987 h 10000"/>
                  <a:gd name="connsiteX13-261" fmla="*/ 1394 w 10000"/>
                  <a:gd name="connsiteY13-262" fmla="*/ 5563 h 10000"/>
                  <a:gd name="connsiteX14-263" fmla="*/ 1547 w 10000"/>
                  <a:gd name="connsiteY14-264" fmla="*/ 9987 h 10000"/>
                  <a:gd name="connsiteX15-265" fmla="*/ 1838 w 10000"/>
                  <a:gd name="connsiteY15-266" fmla="*/ 9973 h 10000"/>
                  <a:gd name="connsiteX16-267" fmla="*/ 1838 w 10000"/>
                  <a:gd name="connsiteY16-268" fmla="*/ 10000 h 10000"/>
                  <a:gd name="connsiteX17-269" fmla="*/ 1761 w 10000"/>
                  <a:gd name="connsiteY17-270" fmla="*/ 10000 h 10000"/>
                  <a:gd name="connsiteX0-271" fmla="*/ 1761 w 10000"/>
                  <a:gd name="connsiteY0-272" fmla="*/ 10000 h 10000"/>
                  <a:gd name="connsiteX1-273" fmla="*/ 842 w 10000"/>
                  <a:gd name="connsiteY1-274" fmla="*/ 9853 h 10000"/>
                  <a:gd name="connsiteX2-275" fmla="*/ 613 w 10000"/>
                  <a:gd name="connsiteY2-276" fmla="*/ 5496 h 10000"/>
                  <a:gd name="connsiteX3-277" fmla="*/ 31 w 10000"/>
                  <a:gd name="connsiteY3-278" fmla="*/ 5201 h 10000"/>
                  <a:gd name="connsiteX4-279" fmla="*/ 15 w 10000"/>
                  <a:gd name="connsiteY4-280" fmla="*/ 4946 h 10000"/>
                  <a:gd name="connsiteX5-281" fmla="*/ 0 w 10000"/>
                  <a:gd name="connsiteY5-282" fmla="*/ 4035 h 10000"/>
                  <a:gd name="connsiteX6-283" fmla="*/ 368 w 10000"/>
                  <a:gd name="connsiteY6-284" fmla="*/ 0 h 10000"/>
                  <a:gd name="connsiteX7-285" fmla="*/ 383 w 10000"/>
                  <a:gd name="connsiteY7-286" fmla="*/ 0 h 10000"/>
                  <a:gd name="connsiteX8-287" fmla="*/ 10000 w 10000"/>
                  <a:gd name="connsiteY8-288" fmla="*/ 0 h 10000"/>
                  <a:gd name="connsiteX9-289" fmla="*/ 9801 w 10000"/>
                  <a:gd name="connsiteY9-290" fmla="*/ 121 h 10000"/>
                  <a:gd name="connsiteX10-291" fmla="*/ 8055 w 10000"/>
                  <a:gd name="connsiteY10-292" fmla="*/ 643 h 10000"/>
                  <a:gd name="connsiteX11-293" fmla="*/ 4871 w 10000"/>
                  <a:gd name="connsiteY11-294" fmla="*/ 2051 h 10000"/>
                  <a:gd name="connsiteX12-295" fmla="*/ 5179 w 10000"/>
                  <a:gd name="connsiteY12-296" fmla="*/ 4987 h 10000"/>
                  <a:gd name="connsiteX13-297" fmla="*/ 1394 w 10000"/>
                  <a:gd name="connsiteY13-298" fmla="*/ 5563 h 10000"/>
                  <a:gd name="connsiteX14-299" fmla="*/ 1547 w 10000"/>
                  <a:gd name="connsiteY14-300" fmla="*/ 9987 h 10000"/>
                  <a:gd name="connsiteX15-301" fmla="*/ 1838 w 10000"/>
                  <a:gd name="connsiteY15-302" fmla="*/ 9973 h 10000"/>
                  <a:gd name="connsiteX16-303" fmla="*/ 1838 w 10000"/>
                  <a:gd name="connsiteY16-304" fmla="*/ 10000 h 10000"/>
                  <a:gd name="connsiteX17-305" fmla="*/ 1761 w 10000"/>
                  <a:gd name="connsiteY17-306" fmla="*/ 10000 h 10000"/>
                  <a:gd name="connsiteX0-307" fmla="*/ 1761 w 10000"/>
                  <a:gd name="connsiteY0-308" fmla="*/ 10000 h 10353"/>
                  <a:gd name="connsiteX1-309" fmla="*/ 842 w 10000"/>
                  <a:gd name="connsiteY1-310" fmla="*/ 9853 h 10353"/>
                  <a:gd name="connsiteX2-311" fmla="*/ 613 w 10000"/>
                  <a:gd name="connsiteY2-312" fmla="*/ 5496 h 10353"/>
                  <a:gd name="connsiteX3-313" fmla="*/ 31 w 10000"/>
                  <a:gd name="connsiteY3-314" fmla="*/ 5201 h 10353"/>
                  <a:gd name="connsiteX4-315" fmla="*/ 15 w 10000"/>
                  <a:gd name="connsiteY4-316" fmla="*/ 4946 h 10353"/>
                  <a:gd name="connsiteX5-317" fmla="*/ 0 w 10000"/>
                  <a:gd name="connsiteY5-318" fmla="*/ 4035 h 10353"/>
                  <a:gd name="connsiteX6-319" fmla="*/ 368 w 10000"/>
                  <a:gd name="connsiteY6-320" fmla="*/ 0 h 10353"/>
                  <a:gd name="connsiteX7-321" fmla="*/ 383 w 10000"/>
                  <a:gd name="connsiteY7-322" fmla="*/ 0 h 10353"/>
                  <a:gd name="connsiteX8-323" fmla="*/ 10000 w 10000"/>
                  <a:gd name="connsiteY8-324" fmla="*/ 0 h 10353"/>
                  <a:gd name="connsiteX9-325" fmla="*/ 9801 w 10000"/>
                  <a:gd name="connsiteY9-326" fmla="*/ 121 h 10353"/>
                  <a:gd name="connsiteX10-327" fmla="*/ 8055 w 10000"/>
                  <a:gd name="connsiteY10-328" fmla="*/ 643 h 10353"/>
                  <a:gd name="connsiteX11-329" fmla="*/ 4871 w 10000"/>
                  <a:gd name="connsiteY11-330" fmla="*/ 2051 h 10353"/>
                  <a:gd name="connsiteX12-331" fmla="*/ 5179 w 10000"/>
                  <a:gd name="connsiteY12-332" fmla="*/ 4987 h 10353"/>
                  <a:gd name="connsiteX13-333" fmla="*/ 1547 w 10000"/>
                  <a:gd name="connsiteY13-334" fmla="*/ 9987 h 10353"/>
                  <a:gd name="connsiteX14-335" fmla="*/ 1838 w 10000"/>
                  <a:gd name="connsiteY14-336" fmla="*/ 9973 h 10353"/>
                  <a:gd name="connsiteX15-337" fmla="*/ 1838 w 10000"/>
                  <a:gd name="connsiteY15-338" fmla="*/ 10000 h 10353"/>
                  <a:gd name="connsiteX16-339" fmla="*/ 1761 w 10000"/>
                  <a:gd name="connsiteY16-340" fmla="*/ 10000 h 10353"/>
                  <a:gd name="connsiteX0-341" fmla="*/ 1761 w 10000"/>
                  <a:gd name="connsiteY0-342" fmla="*/ 10000 h 10353"/>
                  <a:gd name="connsiteX1-343" fmla="*/ 842 w 10000"/>
                  <a:gd name="connsiteY1-344" fmla="*/ 9853 h 10353"/>
                  <a:gd name="connsiteX2-345" fmla="*/ 613 w 10000"/>
                  <a:gd name="connsiteY2-346" fmla="*/ 5496 h 10353"/>
                  <a:gd name="connsiteX3-347" fmla="*/ 31 w 10000"/>
                  <a:gd name="connsiteY3-348" fmla="*/ 5201 h 10353"/>
                  <a:gd name="connsiteX4-349" fmla="*/ 15 w 10000"/>
                  <a:gd name="connsiteY4-350" fmla="*/ 4946 h 10353"/>
                  <a:gd name="connsiteX5-351" fmla="*/ 0 w 10000"/>
                  <a:gd name="connsiteY5-352" fmla="*/ 4035 h 10353"/>
                  <a:gd name="connsiteX6-353" fmla="*/ 368 w 10000"/>
                  <a:gd name="connsiteY6-354" fmla="*/ 0 h 10353"/>
                  <a:gd name="connsiteX7-355" fmla="*/ 383 w 10000"/>
                  <a:gd name="connsiteY7-356" fmla="*/ 0 h 10353"/>
                  <a:gd name="connsiteX8-357" fmla="*/ 10000 w 10000"/>
                  <a:gd name="connsiteY8-358" fmla="*/ 0 h 10353"/>
                  <a:gd name="connsiteX9-359" fmla="*/ 9801 w 10000"/>
                  <a:gd name="connsiteY9-360" fmla="*/ 121 h 10353"/>
                  <a:gd name="connsiteX10-361" fmla="*/ 8055 w 10000"/>
                  <a:gd name="connsiteY10-362" fmla="*/ 643 h 10353"/>
                  <a:gd name="connsiteX11-363" fmla="*/ 4871 w 10000"/>
                  <a:gd name="connsiteY11-364" fmla="*/ 2051 h 10353"/>
                  <a:gd name="connsiteX12-365" fmla="*/ 5179 w 10000"/>
                  <a:gd name="connsiteY12-366" fmla="*/ 4987 h 10353"/>
                  <a:gd name="connsiteX13-367" fmla="*/ 1547 w 10000"/>
                  <a:gd name="connsiteY13-368" fmla="*/ 9987 h 10353"/>
                  <a:gd name="connsiteX14-369" fmla="*/ 1838 w 10000"/>
                  <a:gd name="connsiteY14-370" fmla="*/ 9973 h 10353"/>
                  <a:gd name="connsiteX15-371" fmla="*/ 1838 w 10000"/>
                  <a:gd name="connsiteY15-372" fmla="*/ 10000 h 10353"/>
                  <a:gd name="connsiteX16-373" fmla="*/ 3715 w 10000"/>
                  <a:gd name="connsiteY16-374" fmla="*/ 9881 h 10353"/>
                  <a:gd name="connsiteX0-375" fmla="*/ 1761 w 10000"/>
                  <a:gd name="connsiteY0-376" fmla="*/ 10000 h 10035"/>
                  <a:gd name="connsiteX1-377" fmla="*/ 842 w 10000"/>
                  <a:gd name="connsiteY1-378" fmla="*/ 9853 h 10035"/>
                  <a:gd name="connsiteX2-379" fmla="*/ 613 w 10000"/>
                  <a:gd name="connsiteY2-380" fmla="*/ 5496 h 10035"/>
                  <a:gd name="connsiteX3-381" fmla="*/ 31 w 10000"/>
                  <a:gd name="connsiteY3-382" fmla="*/ 5201 h 10035"/>
                  <a:gd name="connsiteX4-383" fmla="*/ 15 w 10000"/>
                  <a:gd name="connsiteY4-384" fmla="*/ 4946 h 10035"/>
                  <a:gd name="connsiteX5-385" fmla="*/ 0 w 10000"/>
                  <a:gd name="connsiteY5-386" fmla="*/ 4035 h 10035"/>
                  <a:gd name="connsiteX6-387" fmla="*/ 368 w 10000"/>
                  <a:gd name="connsiteY6-388" fmla="*/ 0 h 10035"/>
                  <a:gd name="connsiteX7-389" fmla="*/ 383 w 10000"/>
                  <a:gd name="connsiteY7-390" fmla="*/ 0 h 10035"/>
                  <a:gd name="connsiteX8-391" fmla="*/ 10000 w 10000"/>
                  <a:gd name="connsiteY8-392" fmla="*/ 0 h 10035"/>
                  <a:gd name="connsiteX9-393" fmla="*/ 9801 w 10000"/>
                  <a:gd name="connsiteY9-394" fmla="*/ 121 h 10035"/>
                  <a:gd name="connsiteX10-395" fmla="*/ 8055 w 10000"/>
                  <a:gd name="connsiteY10-396" fmla="*/ 643 h 10035"/>
                  <a:gd name="connsiteX11-397" fmla="*/ 4871 w 10000"/>
                  <a:gd name="connsiteY11-398" fmla="*/ 2051 h 10035"/>
                  <a:gd name="connsiteX12-399" fmla="*/ 5179 w 10000"/>
                  <a:gd name="connsiteY12-400" fmla="*/ 4987 h 10035"/>
                  <a:gd name="connsiteX13-401" fmla="*/ 5427 w 10000"/>
                  <a:gd name="connsiteY13-402" fmla="*/ 9225 h 10035"/>
                  <a:gd name="connsiteX14-403" fmla="*/ 1838 w 10000"/>
                  <a:gd name="connsiteY14-404" fmla="*/ 9973 h 10035"/>
                  <a:gd name="connsiteX15-405" fmla="*/ 1838 w 10000"/>
                  <a:gd name="connsiteY15-406" fmla="*/ 10000 h 10035"/>
                  <a:gd name="connsiteX16-407" fmla="*/ 3715 w 10000"/>
                  <a:gd name="connsiteY16-408" fmla="*/ 9881 h 10035"/>
                  <a:gd name="connsiteX0-409" fmla="*/ 1761 w 10000"/>
                  <a:gd name="connsiteY0-410" fmla="*/ 10000 h 10035"/>
                  <a:gd name="connsiteX1-411" fmla="*/ 842 w 10000"/>
                  <a:gd name="connsiteY1-412" fmla="*/ 9853 h 10035"/>
                  <a:gd name="connsiteX2-413" fmla="*/ 613 w 10000"/>
                  <a:gd name="connsiteY2-414" fmla="*/ 5496 h 10035"/>
                  <a:gd name="connsiteX3-415" fmla="*/ 31 w 10000"/>
                  <a:gd name="connsiteY3-416" fmla="*/ 5201 h 10035"/>
                  <a:gd name="connsiteX4-417" fmla="*/ 15 w 10000"/>
                  <a:gd name="connsiteY4-418" fmla="*/ 4946 h 10035"/>
                  <a:gd name="connsiteX5-419" fmla="*/ 0 w 10000"/>
                  <a:gd name="connsiteY5-420" fmla="*/ 4035 h 10035"/>
                  <a:gd name="connsiteX6-421" fmla="*/ 368 w 10000"/>
                  <a:gd name="connsiteY6-422" fmla="*/ 0 h 10035"/>
                  <a:gd name="connsiteX7-423" fmla="*/ 383 w 10000"/>
                  <a:gd name="connsiteY7-424" fmla="*/ 0 h 10035"/>
                  <a:gd name="connsiteX8-425" fmla="*/ 10000 w 10000"/>
                  <a:gd name="connsiteY8-426" fmla="*/ 0 h 10035"/>
                  <a:gd name="connsiteX9-427" fmla="*/ 9801 w 10000"/>
                  <a:gd name="connsiteY9-428" fmla="*/ 121 h 10035"/>
                  <a:gd name="connsiteX10-429" fmla="*/ 8055 w 10000"/>
                  <a:gd name="connsiteY10-430" fmla="*/ 643 h 10035"/>
                  <a:gd name="connsiteX11-431" fmla="*/ 4871 w 10000"/>
                  <a:gd name="connsiteY11-432" fmla="*/ 2051 h 10035"/>
                  <a:gd name="connsiteX12-433" fmla="*/ 5179 w 10000"/>
                  <a:gd name="connsiteY12-434" fmla="*/ 4987 h 10035"/>
                  <a:gd name="connsiteX13-435" fmla="*/ 5427 w 10000"/>
                  <a:gd name="connsiteY13-436" fmla="*/ 9225 h 10035"/>
                  <a:gd name="connsiteX14-437" fmla="*/ 1838 w 10000"/>
                  <a:gd name="connsiteY14-438" fmla="*/ 9973 h 10035"/>
                  <a:gd name="connsiteX15-439" fmla="*/ 1838 w 10000"/>
                  <a:gd name="connsiteY15-440" fmla="*/ 10000 h 10035"/>
                  <a:gd name="connsiteX16-441" fmla="*/ 3715 w 10000"/>
                  <a:gd name="connsiteY16-442" fmla="*/ 9881 h 10035"/>
                  <a:gd name="connsiteX0-443" fmla="*/ 1761 w 10000"/>
                  <a:gd name="connsiteY0-444" fmla="*/ 10000 h 10045"/>
                  <a:gd name="connsiteX1-445" fmla="*/ 842 w 10000"/>
                  <a:gd name="connsiteY1-446" fmla="*/ 9853 h 10045"/>
                  <a:gd name="connsiteX2-447" fmla="*/ 613 w 10000"/>
                  <a:gd name="connsiteY2-448" fmla="*/ 5496 h 10045"/>
                  <a:gd name="connsiteX3-449" fmla="*/ 31 w 10000"/>
                  <a:gd name="connsiteY3-450" fmla="*/ 5201 h 10045"/>
                  <a:gd name="connsiteX4-451" fmla="*/ 15 w 10000"/>
                  <a:gd name="connsiteY4-452" fmla="*/ 4946 h 10045"/>
                  <a:gd name="connsiteX5-453" fmla="*/ 0 w 10000"/>
                  <a:gd name="connsiteY5-454" fmla="*/ 4035 h 10045"/>
                  <a:gd name="connsiteX6-455" fmla="*/ 368 w 10000"/>
                  <a:gd name="connsiteY6-456" fmla="*/ 0 h 10045"/>
                  <a:gd name="connsiteX7-457" fmla="*/ 383 w 10000"/>
                  <a:gd name="connsiteY7-458" fmla="*/ 0 h 10045"/>
                  <a:gd name="connsiteX8-459" fmla="*/ 10000 w 10000"/>
                  <a:gd name="connsiteY8-460" fmla="*/ 0 h 10045"/>
                  <a:gd name="connsiteX9-461" fmla="*/ 9801 w 10000"/>
                  <a:gd name="connsiteY9-462" fmla="*/ 121 h 10045"/>
                  <a:gd name="connsiteX10-463" fmla="*/ 8055 w 10000"/>
                  <a:gd name="connsiteY10-464" fmla="*/ 643 h 10045"/>
                  <a:gd name="connsiteX11-465" fmla="*/ 4871 w 10000"/>
                  <a:gd name="connsiteY11-466" fmla="*/ 2051 h 10045"/>
                  <a:gd name="connsiteX12-467" fmla="*/ 5427 w 10000"/>
                  <a:gd name="connsiteY12-468" fmla="*/ 9225 h 10045"/>
                  <a:gd name="connsiteX13-469" fmla="*/ 1838 w 10000"/>
                  <a:gd name="connsiteY13-470" fmla="*/ 9973 h 10045"/>
                  <a:gd name="connsiteX14-471" fmla="*/ 1838 w 10000"/>
                  <a:gd name="connsiteY14-472" fmla="*/ 10000 h 10045"/>
                  <a:gd name="connsiteX15-473" fmla="*/ 3715 w 10000"/>
                  <a:gd name="connsiteY15-474" fmla="*/ 9881 h 10045"/>
                  <a:gd name="connsiteX0-475" fmla="*/ 1761 w 10000"/>
                  <a:gd name="connsiteY0-476" fmla="*/ 10000 h 10045"/>
                  <a:gd name="connsiteX1-477" fmla="*/ 842 w 10000"/>
                  <a:gd name="connsiteY1-478" fmla="*/ 9853 h 10045"/>
                  <a:gd name="connsiteX2-479" fmla="*/ 31 w 10000"/>
                  <a:gd name="connsiteY2-480" fmla="*/ 5201 h 10045"/>
                  <a:gd name="connsiteX3-481" fmla="*/ 15 w 10000"/>
                  <a:gd name="connsiteY3-482" fmla="*/ 4946 h 10045"/>
                  <a:gd name="connsiteX4-483" fmla="*/ 0 w 10000"/>
                  <a:gd name="connsiteY4-484" fmla="*/ 4035 h 10045"/>
                  <a:gd name="connsiteX5-485" fmla="*/ 368 w 10000"/>
                  <a:gd name="connsiteY5-486" fmla="*/ 0 h 10045"/>
                  <a:gd name="connsiteX6-487" fmla="*/ 383 w 10000"/>
                  <a:gd name="connsiteY6-488" fmla="*/ 0 h 10045"/>
                  <a:gd name="connsiteX7-489" fmla="*/ 10000 w 10000"/>
                  <a:gd name="connsiteY7-490" fmla="*/ 0 h 10045"/>
                  <a:gd name="connsiteX8-491" fmla="*/ 9801 w 10000"/>
                  <a:gd name="connsiteY8-492" fmla="*/ 121 h 10045"/>
                  <a:gd name="connsiteX9-493" fmla="*/ 8055 w 10000"/>
                  <a:gd name="connsiteY9-494" fmla="*/ 643 h 10045"/>
                  <a:gd name="connsiteX10-495" fmla="*/ 4871 w 10000"/>
                  <a:gd name="connsiteY10-496" fmla="*/ 2051 h 10045"/>
                  <a:gd name="connsiteX11-497" fmla="*/ 5427 w 10000"/>
                  <a:gd name="connsiteY11-498" fmla="*/ 9225 h 10045"/>
                  <a:gd name="connsiteX12-499" fmla="*/ 1838 w 10000"/>
                  <a:gd name="connsiteY12-500" fmla="*/ 9973 h 10045"/>
                  <a:gd name="connsiteX13-501" fmla="*/ 1838 w 10000"/>
                  <a:gd name="connsiteY13-502" fmla="*/ 10000 h 10045"/>
                  <a:gd name="connsiteX14-503" fmla="*/ 3715 w 10000"/>
                  <a:gd name="connsiteY14-504" fmla="*/ 9881 h 10045"/>
                  <a:gd name="connsiteX0-505" fmla="*/ 1761 w 10000"/>
                  <a:gd name="connsiteY0-506" fmla="*/ 10000 h 10045"/>
                  <a:gd name="connsiteX1-507" fmla="*/ 137 w 10000"/>
                  <a:gd name="connsiteY1-508" fmla="*/ 9829 h 10045"/>
                  <a:gd name="connsiteX2-509" fmla="*/ 31 w 10000"/>
                  <a:gd name="connsiteY2-510" fmla="*/ 5201 h 10045"/>
                  <a:gd name="connsiteX3-511" fmla="*/ 15 w 10000"/>
                  <a:gd name="connsiteY3-512" fmla="*/ 4946 h 10045"/>
                  <a:gd name="connsiteX4-513" fmla="*/ 0 w 10000"/>
                  <a:gd name="connsiteY4-514" fmla="*/ 4035 h 10045"/>
                  <a:gd name="connsiteX5-515" fmla="*/ 368 w 10000"/>
                  <a:gd name="connsiteY5-516" fmla="*/ 0 h 10045"/>
                  <a:gd name="connsiteX6-517" fmla="*/ 383 w 10000"/>
                  <a:gd name="connsiteY6-518" fmla="*/ 0 h 10045"/>
                  <a:gd name="connsiteX7-519" fmla="*/ 10000 w 10000"/>
                  <a:gd name="connsiteY7-520" fmla="*/ 0 h 10045"/>
                  <a:gd name="connsiteX8-521" fmla="*/ 9801 w 10000"/>
                  <a:gd name="connsiteY8-522" fmla="*/ 121 h 10045"/>
                  <a:gd name="connsiteX9-523" fmla="*/ 8055 w 10000"/>
                  <a:gd name="connsiteY9-524" fmla="*/ 643 h 10045"/>
                  <a:gd name="connsiteX10-525" fmla="*/ 4871 w 10000"/>
                  <a:gd name="connsiteY10-526" fmla="*/ 2051 h 10045"/>
                  <a:gd name="connsiteX11-527" fmla="*/ 5427 w 10000"/>
                  <a:gd name="connsiteY11-528" fmla="*/ 9225 h 10045"/>
                  <a:gd name="connsiteX12-529" fmla="*/ 1838 w 10000"/>
                  <a:gd name="connsiteY12-530" fmla="*/ 9973 h 10045"/>
                  <a:gd name="connsiteX13-531" fmla="*/ 1838 w 10000"/>
                  <a:gd name="connsiteY13-532" fmla="*/ 10000 h 10045"/>
                  <a:gd name="connsiteX14-533" fmla="*/ 3715 w 10000"/>
                  <a:gd name="connsiteY14-534" fmla="*/ 9881 h 10045"/>
                  <a:gd name="connsiteX0-535" fmla="*/ 1761 w 10000"/>
                  <a:gd name="connsiteY0-536" fmla="*/ 10000 h 10191"/>
                  <a:gd name="connsiteX1-537" fmla="*/ 137 w 10000"/>
                  <a:gd name="connsiteY1-538" fmla="*/ 9829 h 10191"/>
                  <a:gd name="connsiteX2-539" fmla="*/ 31 w 10000"/>
                  <a:gd name="connsiteY2-540" fmla="*/ 5201 h 10191"/>
                  <a:gd name="connsiteX3-541" fmla="*/ 15 w 10000"/>
                  <a:gd name="connsiteY3-542" fmla="*/ 4946 h 10191"/>
                  <a:gd name="connsiteX4-543" fmla="*/ 0 w 10000"/>
                  <a:gd name="connsiteY4-544" fmla="*/ 4035 h 10191"/>
                  <a:gd name="connsiteX5-545" fmla="*/ 368 w 10000"/>
                  <a:gd name="connsiteY5-546" fmla="*/ 0 h 10191"/>
                  <a:gd name="connsiteX6-547" fmla="*/ 383 w 10000"/>
                  <a:gd name="connsiteY6-548" fmla="*/ 0 h 10191"/>
                  <a:gd name="connsiteX7-549" fmla="*/ 10000 w 10000"/>
                  <a:gd name="connsiteY7-550" fmla="*/ 0 h 10191"/>
                  <a:gd name="connsiteX8-551" fmla="*/ 9801 w 10000"/>
                  <a:gd name="connsiteY8-552" fmla="*/ 121 h 10191"/>
                  <a:gd name="connsiteX9-553" fmla="*/ 8055 w 10000"/>
                  <a:gd name="connsiteY9-554" fmla="*/ 643 h 10191"/>
                  <a:gd name="connsiteX10-555" fmla="*/ 4871 w 10000"/>
                  <a:gd name="connsiteY10-556" fmla="*/ 2051 h 10191"/>
                  <a:gd name="connsiteX11-557" fmla="*/ 5427 w 10000"/>
                  <a:gd name="connsiteY11-558" fmla="*/ 9225 h 10191"/>
                  <a:gd name="connsiteX12-559" fmla="*/ 1838 w 10000"/>
                  <a:gd name="connsiteY12-560" fmla="*/ 9973 h 10191"/>
                  <a:gd name="connsiteX13-561" fmla="*/ 1838 w 10000"/>
                  <a:gd name="connsiteY13-562" fmla="*/ 10000 h 10191"/>
                  <a:gd name="connsiteX14-563" fmla="*/ 2657 w 10000"/>
                  <a:gd name="connsiteY14-564" fmla="*/ 10191 h 10191"/>
                  <a:gd name="connsiteX0-565" fmla="*/ 1761 w 10000"/>
                  <a:gd name="connsiteY0-566" fmla="*/ 10000 h 10045"/>
                  <a:gd name="connsiteX1-567" fmla="*/ 137 w 10000"/>
                  <a:gd name="connsiteY1-568" fmla="*/ 9829 h 10045"/>
                  <a:gd name="connsiteX2-569" fmla="*/ 31 w 10000"/>
                  <a:gd name="connsiteY2-570" fmla="*/ 5201 h 10045"/>
                  <a:gd name="connsiteX3-571" fmla="*/ 15 w 10000"/>
                  <a:gd name="connsiteY3-572" fmla="*/ 4946 h 10045"/>
                  <a:gd name="connsiteX4-573" fmla="*/ 0 w 10000"/>
                  <a:gd name="connsiteY4-574" fmla="*/ 4035 h 10045"/>
                  <a:gd name="connsiteX5-575" fmla="*/ 368 w 10000"/>
                  <a:gd name="connsiteY5-576" fmla="*/ 0 h 10045"/>
                  <a:gd name="connsiteX6-577" fmla="*/ 383 w 10000"/>
                  <a:gd name="connsiteY6-578" fmla="*/ 0 h 10045"/>
                  <a:gd name="connsiteX7-579" fmla="*/ 10000 w 10000"/>
                  <a:gd name="connsiteY7-580" fmla="*/ 0 h 10045"/>
                  <a:gd name="connsiteX8-581" fmla="*/ 9801 w 10000"/>
                  <a:gd name="connsiteY8-582" fmla="*/ 121 h 10045"/>
                  <a:gd name="connsiteX9-583" fmla="*/ 8055 w 10000"/>
                  <a:gd name="connsiteY9-584" fmla="*/ 643 h 10045"/>
                  <a:gd name="connsiteX10-585" fmla="*/ 4871 w 10000"/>
                  <a:gd name="connsiteY10-586" fmla="*/ 2051 h 10045"/>
                  <a:gd name="connsiteX11-587" fmla="*/ 5427 w 10000"/>
                  <a:gd name="connsiteY11-588" fmla="*/ 9225 h 10045"/>
                  <a:gd name="connsiteX12-589" fmla="*/ 1838 w 10000"/>
                  <a:gd name="connsiteY12-590" fmla="*/ 9973 h 10045"/>
                  <a:gd name="connsiteX13-591" fmla="*/ 1838 w 10000"/>
                  <a:gd name="connsiteY13-592" fmla="*/ 10000 h 10045"/>
                  <a:gd name="connsiteX0-593" fmla="*/ 2099 w 10338"/>
                  <a:gd name="connsiteY0-594" fmla="*/ 10000 h 10045"/>
                  <a:gd name="connsiteX1-595" fmla="*/ 68 w 10338"/>
                  <a:gd name="connsiteY1-596" fmla="*/ 9829 h 10045"/>
                  <a:gd name="connsiteX2-597" fmla="*/ 369 w 10338"/>
                  <a:gd name="connsiteY2-598" fmla="*/ 5201 h 10045"/>
                  <a:gd name="connsiteX3-599" fmla="*/ 353 w 10338"/>
                  <a:gd name="connsiteY3-600" fmla="*/ 4946 h 10045"/>
                  <a:gd name="connsiteX4-601" fmla="*/ 338 w 10338"/>
                  <a:gd name="connsiteY4-602" fmla="*/ 4035 h 10045"/>
                  <a:gd name="connsiteX5-603" fmla="*/ 706 w 10338"/>
                  <a:gd name="connsiteY5-604" fmla="*/ 0 h 10045"/>
                  <a:gd name="connsiteX6-605" fmla="*/ 721 w 10338"/>
                  <a:gd name="connsiteY6-606" fmla="*/ 0 h 10045"/>
                  <a:gd name="connsiteX7-607" fmla="*/ 10338 w 10338"/>
                  <a:gd name="connsiteY7-608" fmla="*/ 0 h 10045"/>
                  <a:gd name="connsiteX8-609" fmla="*/ 10139 w 10338"/>
                  <a:gd name="connsiteY8-610" fmla="*/ 121 h 10045"/>
                  <a:gd name="connsiteX9-611" fmla="*/ 8393 w 10338"/>
                  <a:gd name="connsiteY9-612" fmla="*/ 643 h 10045"/>
                  <a:gd name="connsiteX10-613" fmla="*/ 5209 w 10338"/>
                  <a:gd name="connsiteY10-614" fmla="*/ 2051 h 10045"/>
                  <a:gd name="connsiteX11-615" fmla="*/ 5765 w 10338"/>
                  <a:gd name="connsiteY11-616" fmla="*/ 9225 h 10045"/>
                  <a:gd name="connsiteX12-617" fmla="*/ 2176 w 10338"/>
                  <a:gd name="connsiteY12-618" fmla="*/ 9973 h 10045"/>
                  <a:gd name="connsiteX13-619" fmla="*/ 2176 w 10338"/>
                  <a:gd name="connsiteY13-620" fmla="*/ 10000 h 10045"/>
                  <a:gd name="connsiteX0-621" fmla="*/ 2031 w 10270"/>
                  <a:gd name="connsiteY0-622" fmla="*/ 10000 h 10045"/>
                  <a:gd name="connsiteX1-623" fmla="*/ 0 w 10270"/>
                  <a:gd name="connsiteY1-624" fmla="*/ 9829 h 10045"/>
                  <a:gd name="connsiteX2-625" fmla="*/ 301 w 10270"/>
                  <a:gd name="connsiteY2-626" fmla="*/ 5201 h 10045"/>
                  <a:gd name="connsiteX3-627" fmla="*/ 285 w 10270"/>
                  <a:gd name="connsiteY3-628" fmla="*/ 4946 h 10045"/>
                  <a:gd name="connsiteX4-629" fmla="*/ 270 w 10270"/>
                  <a:gd name="connsiteY4-630" fmla="*/ 4035 h 10045"/>
                  <a:gd name="connsiteX5-631" fmla="*/ 638 w 10270"/>
                  <a:gd name="connsiteY5-632" fmla="*/ 0 h 10045"/>
                  <a:gd name="connsiteX6-633" fmla="*/ 653 w 10270"/>
                  <a:gd name="connsiteY6-634" fmla="*/ 0 h 10045"/>
                  <a:gd name="connsiteX7-635" fmla="*/ 10270 w 10270"/>
                  <a:gd name="connsiteY7-636" fmla="*/ 0 h 10045"/>
                  <a:gd name="connsiteX8-637" fmla="*/ 10071 w 10270"/>
                  <a:gd name="connsiteY8-638" fmla="*/ 121 h 10045"/>
                  <a:gd name="connsiteX9-639" fmla="*/ 8325 w 10270"/>
                  <a:gd name="connsiteY9-640" fmla="*/ 643 h 10045"/>
                  <a:gd name="connsiteX10-641" fmla="*/ 5141 w 10270"/>
                  <a:gd name="connsiteY10-642" fmla="*/ 2051 h 10045"/>
                  <a:gd name="connsiteX11-643" fmla="*/ 5697 w 10270"/>
                  <a:gd name="connsiteY11-644" fmla="*/ 9225 h 10045"/>
                  <a:gd name="connsiteX12-645" fmla="*/ 2108 w 10270"/>
                  <a:gd name="connsiteY12-646" fmla="*/ 9973 h 10045"/>
                  <a:gd name="connsiteX13-647" fmla="*/ 2108 w 10270"/>
                  <a:gd name="connsiteY13-648" fmla="*/ 10000 h 10045"/>
                  <a:gd name="connsiteX0-649" fmla="*/ 2275 w 10514"/>
                  <a:gd name="connsiteY0-650" fmla="*/ 10000 h 10045"/>
                  <a:gd name="connsiteX1-651" fmla="*/ 0 w 10514"/>
                  <a:gd name="connsiteY1-652" fmla="*/ 9829 h 10045"/>
                  <a:gd name="connsiteX2-653" fmla="*/ 545 w 10514"/>
                  <a:gd name="connsiteY2-654" fmla="*/ 5201 h 10045"/>
                  <a:gd name="connsiteX3-655" fmla="*/ 529 w 10514"/>
                  <a:gd name="connsiteY3-656" fmla="*/ 4946 h 10045"/>
                  <a:gd name="connsiteX4-657" fmla="*/ 514 w 10514"/>
                  <a:gd name="connsiteY4-658" fmla="*/ 4035 h 10045"/>
                  <a:gd name="connsiteX5-659" fmla="*/ 882 w 10514"/>
                  <a:gd name="connsiteY5-660" fmla="*/ 0 h 10045"/>
                  <a:gd name="connsiteX6-661" fmla="*/ 897 w 10514"/>
                  <a:gd name="connsiteY6-662" fmla="*/ 0 h 10045"/>
                  <a:gd name="connsiteX7-663" fmla="*/ 10514 w 10514"/>
                  <a:gd name="connsiteY7-664" fmla="*/ 0 h 10045"/>
                  <a:gd name="connsiteX8-665" fmla="*/ 10315 w 10514"/>
                  <a:gd name="connsiteY8-666" fmla="*/ 121 h 10045"/>
                  <a:gd name="connsiteX9-667" fmla="*/ 8569 w 10514"/>
                  <a:gd name="connsiteY9-668" fmla="*/ 643 h 10045"/>
                  <a:gd name="connsiteX10-669" fmla="*/ 5385 w 10514"/>
                  <a:gd name="connsiteY10-670" fmla="*/ 2051 h 10045"/>
                  <a:gd name="connsiteX11-671" fmla="*/ 5941 w 10514"/>
                  <a:gd name="connsiteY11-672" fmla="*/ 9225 h 10045"/>
                  <a:gd name="connsiteX12-673" fmla="*/ 2352 w 10514"/>
                  <a:gd name="connsiteY12-674" fmla="*/ 9973 h 10045"/>
                  <a:gd name="connsiteX13-675" fmla="*/ 2352 w 10514"/>
                  <a:gd name="connsiteY13-676" fmla="*/ 10000 h 10045"/>
                  <a:gd name="connsiteX0-677" fmla="*/ 2342 w 10581"/>
                  <a:gd name="connsiteY0-678" fmla="*/ 10000 h 10045"/>
                  <a:gd name="connsiteX1-679" fmla="*/ 67 w 10581"/>
                  <a:gd name="connsiteY1-680" fmla="*/ 9829 h 10045"/>
                  <a:gd name="connsiteX2-681" fmla="*/ 596 w 10581"/>
                  <a:gd name="connsiteY2-682" fmla="*/ 4946 h 10045"/>
                  <a:gd name="connsiteX3-683" fmla="*/ 581 w 10581"/>
                  <a:gd name="connsiteY3-684" fmla="*/ 4035 h 10045"/>
                  <a:gd name="connsiteX4-685" fmla="*/ 949 w 10581"/>
                  <a:gd name="connsiteY4-686" fmla="*/ 0 h 10045"/>
                  <a:gd name="connsiteX5-687" fmla="*/ 964 w 10581"/>
                  <a:gd name="connsiteY5-688" fmla="*/ 0 h 10045"/>
                  <a:gd name="connsiteX6-689" fmla="*/ 10581 w 10581"/>
                  <a:gd name="connsiteY6-690" fmla="*/ 0 h 10045"/>
                  <a:gd name="connsiteX7-691" fmla="*/ 10382 w 10581"/>
                  <a:gd name="connsiteY7-692" fmla="*/ 121 h 10045"/>
                  <a:gd name="connsiteX8-693" fmla="*/ 8636 w 10581"/>
                  <a:gd name="connsiteY8-694" fmla="*/ 643 h 10045"/>
                  <a:gd name="connsiteX9-695" fmla="*/ 5452 w 10581"/>
                  <a:gd name="connsiteY9-696" fmla="*/ 2051 h 10045"/>
                  <a:gd name="connsiteX10-697" fmla="*/ 6008 w 10581"/>
                  <a:gd name="connsiteY10-698" fmla="*/ 9225 h 10045"/>
                  <a:gd name="connsiteX11-699" fmla="*/ 2419 w 10581"/>
                  <a:gd name="connsiteY11-700" fmla="*/ 9973 h 10045"/>
                  <a:gd name="connsiteX12-701" fmla="*/ 2419 w 10581"/>
                  <a:gd name="connsiteY12-702" fmla="*/ 10000 h 10045"/>
                  <a:gd name="connsiteX0-703" fmla="*/ 2349 w 10588"/>
                  <a:gd name="connsiteY0-704" fmla="*/ 10000 h 10045"/>
                  <a:gd name="connsiteX1-705" fmla="*/ 74 w 10588"/>
                  <a:gd name="connsiteY1-706" fmla="*/ 9829 h 10045"/>
                  <a:gd name="connsiteX2-707" fmla="*/ 588 w 10588"/>
                  <a:gd name="connsiteY2-708" fmla="*/ 4035 h 10045"/>
                  <a:gd name="connsiteX3-709" fmla="*/ 956 w 10588"/>
                  <a:gd name="connsiteY3-710" fmla="*/ 0 h 10045"/>
                  <a:gd name="connsiteX4-711" fmla="*/ 971 w 10588"/>
                  <a:gd name="connsiteY4-712" fmla="*/ 0 h 10045"/>
                  <a:gd name="connsiteX5-713" fmla="*/ 10588 w 10588"/>
                  <a:gd name="connsiteY5-714" fmla="*/ 0 h 10045"/>
                  <a:gd name="connsiteX6-715" fmla="*/ 10389 w 10588"/>
                  <a:gd name="connsiteY6-716" fmla="*/ 121 h 10045"/>
                  <a:gd name="connsiteX7-717" fmla="*/ 8643 w 10588"/>
                  <a:gd name="connsiteY7-718" fmla="*/ 643 h 10045"/>
                  <a:gd name="connsiteX8-719" fmla="*/ 5459 w 10588"/>
                  <a:gd name="connsiteY8-720" fmla="*/ 2051 h 10045"/>
                  <a:gd name="connsiteX9-721" fmla="*/ 6015 w 10588"/>
                  <a:gd name="connsiteY9-722" fmla="*/ 9225 h 10045"/>
                  <a:gd name="connsiteX10-723" fmla="*/ 2426 w 10588"/>
                  <a:gd name="connsiteY10-724" fmla="*/ 9973 h 10045"/>
                  <a:gd name="connsiteX11-725" fmla="*/ 2426 w 10588"/>
                  <a:gd name="connsiteY11-726" fmla="*/ 10000 h 100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0588" h="10045">
                    <a:moveTo>
                      <a:pt x="2349" y="10000"/>
                    </a:moveTo>
                    <a:cubicBezTo>
                      <a:pt x="1966" y="10000"/>
                      <a:pt x="304" y="9909"/>
                      <a:pt x="74" y="9829"/>
                    </a:cubicBezTo>
                    <a:cubicBezTo>
                      <a:pt x="-219" y="8835"/>
                      <a:pt x="441" y="5673"/>
                      <a:pt x="588" y="4035"/>
                    </a:cubicBezTo>
                    <a:cubicBezTo>
                      <a:pt x="711" y="2690"/>
                      <a:pt x="833" y="1345"/>
                      <a:pt x="956" y="0"/>
                    </a:cubicBezTo>
                    <a:lnTo>
                      <a:pt x="971" y="0"/>
                    </a:lnTo>
                    <a:lnTo>
                      <a:pt x="10588" y="0"/>
                    </a:lnTo>
                    <a:cubicBezTo>
                      <a:pt x="10527" y="40"/>
                      <a:pt x="10465" y="80"/>
                      <a:pt x="10389" y="121"/>
                    </a:cubicBezTo>
                    <a:cubicBezTo>
                      <a:pt x="9899" y="389"/>
                      <a:pt x="9302" y="576"/>
                      <a:pt x="8643" y="643"/>
                    </a:cubicBezTo>
                    <a:cubicBezTo>
                      <a:pt x="7821" y="965"/>
                      <a:pt x="5897" y="621"/>
                      <a:pt x="5459" y="2051"/>
                    </a:cubicBezTo>
                    <a:cubicBezTo>
                      <a:pt x="5021" y="3481"/>
                      <a:pt x="6521" y="7905"/>
                      <a:pt x="6015" y="9225"/>
                    </a:cubicBezTo>
                    <a:cubicBezTo>
                      <a:pt x="5509" y="10545"/>
                      <a:pt x="3024" y="9844"/>
                      <a:pt x="2426" y="9973"/>
                    </a:cubicBezTo>
                    <a:cubicBezTo>
                      <a:pt x="1828" y="10102"/>
                      <a:pt x="2426" y="9991"/>
                      <a:pt x="2426" y="10000"/>
                    </a:cubicBezTo>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6" name="iṩḷíḑè"/>
              <p:cNvSpPr/>
              <p:nvPr/>
            </p:nvSpPr>
            <p:spPr bwMode="auto">
              <a:xfrm>
                <a:off x="7079842" y="3131881"/>
                <a:ext cx="1151452" cy="855622"/>
              </a:xfrm>
              <a:custGeom>
                <a:avLst/>
                <a:gdLst>
                  <a:gd name="T0" fmla="*/ 0 w 575"/>
                  <a:gd name="T1" fmla="*/ 124 h 429"/>
                  <a:gd name="T2" fmla="*/ 526 w 575"/>
                  <a:gd name="T3" fmla="*/ 429 h 429"/>
                  <a:gd name="T4" fmla="*/ 575 w 575"/>
                  <a:gd name="T5" fmla="*/ 384 h 429"/>
                  <a:gd name="T6" fmla="*/ 544 w 575"/>
                  <a:gd name="T7" fmla="*/ 245 h 429"/>
                  <a:gd name="T8" fmla="*/ 418 w 575"/>
                  <a:gd name="T9" fmla="*/ 189 h 429"/>
                  <a:gd name="T10" fmla="*/ 113 w 575"/>
                  <a:gd name="T11" fmla="*/ 19 h 429"/>
                  <a:gd name="T12" fmla="*/ 15 w 575"/>
                  <a:gd name="T13" fmla="*/ 0 h 429"/>
                  <a:gd name="T14" fmla="*/ 0 w 575"/>
                  <a:gd name="T15" fmla="*/ 124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29">
                    <a:moveTo>
                      <a:pt x="0" y="124"/>
                    </a:moveTo>
                    <a:cubicBezTo>
                      <a:pt x="526" y="429"/>
                      <a:pt x="526" y="429"/>
                      <a:pt x="526" y="429"/>
                    </a:cubicBezTo>
                    <a:cubicBezTo>
                      <a:pt x="575" y="384"/>
                      <a:pt x="575" y="384"/>
                      <a:pt x="575" y="384"/>
                    </a:cubicBezTo>
                    <a:cubicBezTo>
                      <a:pt x="575" y="384"/>
                      <a:pt x="551" y="247"/>
                      <a:pt x="544" y="245"/>
                    </a:cubicBezTo>
                    <a:cubicBezTo>
                      <a:pt x="537" y="243"/>
                      <a:pt x="442" y="201"/>
                      <a:pt x="418" y="189"/>
                    </a:cubicBezTo>
                    <a:cubicBezTo>
                      <a:pt x="395" y="177"/>
                      <a:pt x="113" y="19"/>
                      <a:pt x="113" y="19"/>
                    </a:cubicBezTo>
                    <a:cubicBezTo>
                      <a:pt x="15" y="0"/>
                      <a:pt x="15" y="0"/>
                      <a:pt x="15" y="0"/>
                    </a:cubicBezTo>
                    <a:cubicBezTo>
                      <a:pt x="0" y="124"/>
                      <a:pt x="0" y="124"/>
                      <a:pt x="0" y="124"/>
                    </a:cubicBezTo>
                  </a:path>
                </a:pathLst>
              </a:custGeom>
              <a:solidFill>
                <a:srgbClr val="DDDB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7" name="î$1ïḓe"/>
              <p:cNvSpPr/>
              <p:nvPr/>
            </p:nvSpPr>
            <p:spPr bwMode="auto">
              <a:xfrm>
                <a:off x="8094758" y="3796354"/>
                <a:ext cx="1797722" cy="223008"/>
              </a:xfrm>
              <a:custGeom>
                <a:avLst/>
                <a:gdLst>
                  <a:gd name="T0" fmla="*/ 0 w 899"/>
                  <a:gd name="T1" fmla="*/ 0 h 112"/>
                  <a:gd name="T2" fmla="*/ 0 w 899"/>
                  <a:gd name="T3" fmla="*/ 56 h 112"/>
                  <a:gd name="T4" fmla="*/ 57 w 899"/>
                  <a:gd name="T5" fmla="*/ 112 h 112"/>
                  <a:gd name="T6" fmla="*/ 841 w 899"/>
                  <a:gd name="T7" fmla="*/ 112 h 112"/>
                  <a:gd name="T8" fmla="*/ 899 w 899"/>
                  <a:gd name="T9" fmla="*/ 56 h 112"/>
                  <a:gd name="T10" fmla="*/ 899 w 899"/>
                  <a:gd name="T11" fmla="*/ 0 h 112"/>
                  <a:gd name="T12" fmla="*/ 0 w 899"/>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899" h="112">
                    <a:moveTo>
                      <a:pt x="0" y="0"/>
                    </a:moveTo>
                    <a:cubicBezTo>
                      <a:pt x="0" y="0"/>
                      <a:pt x="0" y="25"/>
                      <a:pt x="0" y="56"/>
                    </a:cubicBezTo>
                    <a:cubicBezTo>
                      <a:pt x="0" y="87"/>
                      <a:pt x="26" y="112"/>
                      <a:pt x="57" y="112"/>
                    </a:cubicBezTo>
                    <a:cubicBezTo>
                      <a:pt x="841" y="112"/>
                      <a:pt x="841" y="112"/>
                      <a:pt x="841" y="112"/>
                    </a:cubicBezTo>
                    <a:cubicBezTo>
                      <a:pt x="873" y="112"/>
                      <a:pt x="899" y="87"/>
                      <a:pt x="899" y="56"/>
                    </a:cubicBezTo>
                    <a:cubicBezTo>
                      <a:pt x="899" y="25"/>
                      <a:pt x="899" y="0"/>
                      <a:pt x="899" y="0"/>
                    </a:cubicBezTo>
                    <a:cubicBezTo>
                      <a:pt x="0" y="0"/>
                      <a:pt x="0" y="0"/>
                      <a:pt x="0" y="0"/>
                    </a:cubicBezTo>
                  </a:path>
                </a:pathLst>
              </a:custGeom>
              <a:solidFill>
                <a:srgbClr val="EFEE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8" name="ïşļïďé"/>
              <p:cNvSpPr/>
              <p:nvPr/>
            </p:nvSpPr>
            <p:spPr bwMode="auto">
              <a:xfrm>
                <a:off x="7038881" y="3177393"/>
                <a:ext cx="1165106" cy="223008"/>
              </a:xfrm>
              <a:custGeom>
                <a:avLst/>
                <a:gdLst>
                  <a:gd name="T0" fmla="*/ 0 w 584"/>
                  <a:gd name="T1" fmla="*/ 0 h 113"/>
                  <a:gd name="T2" fmla="*/ 0 w 584"/>
                  <a:gd name="T3" fmla="*/ 56 h 113"/>
                  <a:gd name="T4" fmla="*/ 57 w 584"/>
                  <a:gd name="T5" fmla="*/ 113 h 113"/>
                  <a:gd name="T6" fmla="*/ 527 w 584"/>
                  <a:gd name="T7" fmla="*/ 113 h 113"/>
                  <a:gd name="T8" fmla="*/ 584 w 584"/>
                  <a:gd name="T9" fmla="*/ 56 h 113"/>
                  <a:gd name="T10" fmla="*/ 584 w 584"/>
                  <a:gd name="T11" fmla="*/ 0 h 113"/>
                  <a:gd name="T12" fmla="*/ 0 w 584"/>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584" h="113">
                    <a:moveTo>
                      <a:pt x="0" y="0"/>
                    </a:moveTo>
                    <a:cubicBezTo>
                      <a:pt x="0" y="0"/>
                      <a:pt x="0" y="26"/>
                      <a:pt x="0" y="56"/>
                    </a:cubicBezTo>
                    <a:cubicBezTo>
                      <a:pt x="0" y="87"/>
                      <a:pt x="26" y="113"/>
                      <a:pt x="57" y="113"/>
                    </a:cubicBezTo>
                    <a:cubicBezTo>
                      <a:pt x="527" y="113"/>
                      <a:pt x="527" y="113"/>
                      <a:pt x="527" y="113"/>
                    </a:cubicBezTo>
                    <a:cubicBezTo>
                      <a:pt x="558" y="113"/>
                      <a:pt x="584" y="87"/>
                      <a:pt x="584" y="56"/>
                    </a:cubicBezTo>
                    <a:cubicBezTo>
                      <a:pt x="584" y="26"/>
                      <a:pt x="584" y="0"/>
                      <a:pt x="584" y="0"/>
                    </a:cubicBezTo>
                    <a:cubicBezTo>
                      <a:pt x="0" y="0"/>
                      <a:pt x="0" y="0"/>
                      <a:pt x="0" y="0"/>
                    </a:cubicBezTo>
                  </a:path>
                </a:pathLst>
              </a:custGeom>
              <a:solidFill>
                <a:srgbClr val="DDDB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9" name="íṧļïḓê"/>
              <p:cNvSpPr/>
              <p:nvPr/>
            </p:nvSpPr>
            <p:spPr bwMode="auto">
              <a:xfrm>
                <a:off x="7038881" y="3286621"/>
                <a:ext cx="0" cy="455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cubicBezTo>
                      <a:pt x="0" y="2"/>
                      <a:pt x="0" y="2"/>
                      <a:pt x="0" y="2"/>
                    </a:cubicBezTo>
                    <a:cubicBezTo>
                      <a:pt x="0" y="0"/>
                      <a:pt x="0" y="0"/>
                      <a:pt x="0" y="0"/>
                    </a:cubicBezTo>
                    <a:cubicBezTo>
                      <a:pt x="0" y="1"/>
                      <a:pt x="0" y="1"/>
                      <a:pt x="0" y="2"/>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0" name="ïsḻíḓe"/>
              <p:cNvSpPr/>
              <p:nvPr/>
            </p:nvSpPr>
            <p:spPr bwMode="auto">
              <a:xfrm>
                <a:off x="7225480" y="3400401"/>
                <a:ext cx="869278" cy="509733"/>
              </a:xfrm>
              <a:custGeom>
                <a:avLst/>
                <a:gdLst>
                  <a:gd name="T0" fmla="*/ 435 w 435"/>
                  <a:gd name="T1" fmla="*/ 255 h 255"/>
                  <a:gd name="T2" fmla="*/ 0 w 435"/>
                  <a:gd name="T3" fmla="*/ 0 h 255"/>
                  <a:gd name="T4" fmla="*/ 33 w 435"/>
                  <a:gd name="T5" fmla="*/ 0 h 255"/>
                  <a:gd name="T6" fmla="*/ 342 w 435"/>
                  <a:gd name="T7" fmla="*/ 186 h 255"/>
                  <a:gd name="T8" fmla="*/ 435 w 435"/>
                  <a:gd name="T9" fmla="*/ 215 h 255"/>
                  <a:gd name="T10" fmla="*/ 435 w 435"/>
                  <a:gd name="T11" fmla="*/ 253 h 255"/>
                  <a:gd name="T12" fmla="*/ 435 w 435"/>
                  <a:gd name="T13" fmla="*/ 253 h 255"/>
                  <a:gd name="T14" fmla="*/ 435 w 43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5" h="255">
                    <a:moveTo>
                      <a:pt x="435" y="255"/>
                    </a:moveTo>
                    <a:cubicBezTo>
                      <a:pt x="0" y="0"/>
                      <a:pt x="0" y="0"/>
                      <a:pt x="0" y="0"/>
                    </a:cubicBezTo>
                    <a:cubicBezTo>
                      <a:pt x="33" y="0"/>
                      <a:pt x="33" y="0"/>
                      <a:pt x="33" y="0"/>
                    </a:cubicBezTo>
                    <a:cubicBezTo>
                      <a:pt x="342" y="186"/>
                      <a:pt x="342" y="186"/>
                      <a:pt x="342" y="186"/>
                    </a:cubicBezTo>
                    <a:cubicBezTo>
                      <a:pt x="365" y="200"/>
                      <a:pt x="404" y="212"/>
                      <a:pt x="435" y="215"/>
                    </a:cubicBezTo>
                    <a:cubicBezTo>
                      <a:pt x="435" y="225"/>
                      <a:pt x="435" y="238"/>
                      <a:pt x="435" y="253"/>
                    </a:cubicBezTo>
                    <a:cubicBezTo>
                      <a:pt x="435" y="253"/>
                      <a:pt x="435" y="253"/>
                      <a:pt x="435" y="253"/>
                    </a:cubicBezTo>
                    <a:cubicBezTo>
                      <a:pt x="435" y="255"/>
                      <a:pt x="435" y="255"/>
                      <a:pt x="435" y="255"/>
                    </a:cubicBezTo>
                  </a:path>
                </a:pathLst>
              </a:custGeom>
              <a:solidFill>
                <a:srgbClr val="B3B1C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1" name="ïSlíďé"/>
              <p:cNvSpPr/>
              <p:nvPr/>
            </p:nvSpPr>
            <p:spPr bwMode="auto">
              <a:xfrm>
                <a:off x="8094758" y="3828212"/>
                <a:ext cx="0" cy="77370"/>
              </a:xfrm>
              <a:custGeom>
                <a:avLst/>
                <a:gdLst>
                  <a:gd name="T0" fmla="*/ 38 h 38"/>
                  <a:gd name="T1" fmla="*/ 38 h 38"/>
                  <a:gd name="T2" fmla="*/ 0 h 38"/>
                  <a:gd name="T3" fmla="*/ 0 h 38"/>
                  <a:gd name="T4" fmla="*/ 38 h 38"/>
                </a:gdLst>
                <a:ahLst/>
                <a:cxnLst>
                  <a:cxn ang="0">
                    <a:pos x="0" y="T0"/>
                  </a:cxn>
                  <a:cxn ang="0">
                    <a:pos x="0" y="T1"/>
                  </a:cxn>
                  <a:cxn ang="0">
                    <a:pos x="0" y="T2"/>
                  </a:cxn>
                  <a:cxn ang="0">
                    <a:pos x="0" y="T3"/>
                  </a:cxn>
                  <a:cxn ang="0">
                    <a:pos x="0" y="T4"/>
                  </a:cxn>
                </a:cxnLst>
                <a:rect l="0" t="0" r="r" b="b"/>
                <a:pathLst>
                  <a:path h="38">
                    <a:moveTo>
                      <a:pt x="0" y="38"/>
                    </a:moveTo>
                    <a:cubicBezTo>
                      <a:pt x="0" y="38"/>
                      <a:pt x="0" y="38"/>
                      <a:pt x="0" y="38"/>
                    </a:cubicBezTo>
                    <a:cubicBezTo>
                      <a:pt x="0" y="23"/>
                      <a:pt x="0" y="10"/>
                      <a:pt x="0" y="0"/>
                    </a:cubicBezTo>
                    <a:cubicBezTo>
                      <a:pt x="0" y="0"/>
                      <a:pt x="0" y="0"/>
                      <a:pt x="0" y="0"/>
                    </a:cubicBezTo>
                    <a:cubicBezTo>
                      <a:pt x="0" y="38"/>
                      <a:pt x="0" y="38"/>
                      <a:pt x="0" y="38"/>
                    </a:cubicBezTo>
                  </a:path>
                </a:pathLst>
              </a:custGeom>
              <a:solidFill>
                <a:srgbClr val="C4C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2" name="ïṧľiḑè"/>
              <p:cNvSpPr/>
              <p:nvPr/>
            </p:nvSpPr>
            <p:spPr bwMode="auto">
              <a:xfrm>
                <a:off x="7038881" y="3245661"/>
                <a:ext cx="254867" cy="154740"/>
              </a:xfrm>
              <a:custGeom>
                <a:avLst/>
                <a:gdLst>
                  <a:gd name="T0" fmla="*/ 127 w 127"/>
                  <a:gd name="T1" fmla="*/ 77 h 77"/>
                  <a:gd name="T2" fmla="*/ 94 w 127"/>
                  <a:gd name="T3" fmla="*/ 77 h 77"/>
                  <a:gd name="T4" fmla="*/ 0 w 127"/>
                  <a:gd name="T5" fmla="*/ 22 h 77"/>
                  <a:gd name="T6" fmla="*/ 0 w 127"/>
                  <a:gd name="T7" fmla="*/ 20 h 77"/>
                  <a:gd name="T8" fmla="*/ 0 w 127"/>
                  <a:gd name="T9" fmla="*/ 0 h 77"/>
                  <a:gd name="T10" fmla="*/ 127 w 127"/>
                  <a:gd name="T11" fmla="*/ 77 h 77"/>
                </a:gdLst>
                <a:ahLst/>
                <a:cxnLst>
                  <a:cxn ang="0">
                    <a:pos x="T0" y="T1"/>
                  </a:cxn>
                  <a:cxn ang="0">
                    <a:pos x="T2" y="T3"/>
                  </a:cxn>
                  <a:cxn ang="0">
                    <a:pos x="T4" y="T5"/>
                  </a:cxn>
                  <a:cxn ang="0">
                    <a:pos x="T6" y="T7"/>
                  </a:cxn>
                  <a:cxn ang="0">
                    <a:pos x="T8" y="T9"/>
                  </a:cxn>
                  <a:cxn ang="0">
                    <a:pos x="T10" y="T11"/>
                  </a:cxn>
                </a:cxnLst>
                <a:rect l="0" t="0" r="r" b="b"/>
                <a:pathLst>
                  <a:path w="127" h="77">
                    <a:moveTo>
                      <a:pt x="127" y="77"/>
                    </a:moveTo>
                    <a:cubicBezTo>
                      <a:pt x="94" y="77"/>
                      <a:pt x="94" y="77"/>
                      <a:pt x="94" y="77"/>
                    </a:cubicBezTo>
                    <a:cubicBezTo>
                      <a:pt x="0" y="22"/>
                      <a:pt x="0" y="22"/>
                      <a:pt x="0" y="22"/>
                    </a:cubicBezTo>
                    <a:cubicBezTo>
                      <a:pt x="0" y="21"/>
                      <a:pt x="0" y="21"/>
                      <a:pt x="0" y="20"/>
                    </a:cubicBezTo>
                    <a:cubicBezTo>
                      <a:pt x="0" y="0"/>
                      <a:pt x="0" y="0"/>
                      <a:pt x="0" y="0"/>
                    </a:cubicBezTo>
                    <a:cubicBezTo>
                      <a:pt x="127" y="77"/>
                      <a:pt x="127" y="77"/>
                      <a:pt x="127" y="77"/>
                    </a:cubicBezTo>
                  </a:path>
                </a:pathLst>
              </a:custGeom>
              <a:solidFill>
                <a:srgbClr val="B3B1C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3" name="íŝḻiḍê"/>
              <p:cNvSpPr/>
              <p:nvPr/>
            </p:nvSpPr>
            <p:spPr bwMode="auto">
              <a:xfrm>
                <a:off x="7921813" y="3746291"/>
                <a:ext cx="2143613" cy="2407576"/>
              </a:xfrm>
              <a:custGeom>
                <a:avLst/>
                <a:gdLst>
                  <a:gd name="T0" fmla="*/ 1071 w 1071"/>
                  <a:gd name="T1" fmla="*/ 1201 h 1206"/>
                  <a:gd name="T2" fmla="*/ 984 w 1071"/>
                  <a:gd name="T3" fmla="*/ 119 h 1206"/>
                  <a:gd name="T4" fmla="*/ 971 w 1071"/>
                  <a:gd name="T5" fmla="*/ 72 h 1206"/>
                  <a:gd name="T6" fmla="*/ 924 w 1071"/>
                  <a:gd name="T7" fmla="*/ 20 h 1206"/>
                  <a:gd name="T8" fmla="*/ 855 w 1071"/>
                  <a:gd name="T9" fmla="*/ 0 h 1206"/>
                  <a:gd name="T10" fmla="*/ 216 w 1071"/>
                  <a:gd name="T11" fmla="*/ 0 h 1206"/>
                  <a:gd name="T12" fmla="*/ 169 w 1071"/>
                  <a:gd name="T13" fmla="*/ 9 h 1206"/>
                  <a:gd name="T14" fmla="*/ 113 w 1071"/>
                  <a:gd name="T15" fmla="*/ 52 h 1206"/>
                  <a:gd name="T16" fmla="*/ 87 w 1071"/>
                  <a:gd name="T17" fmla="*/ 119 h 1206"/>
                  <a:gd name="T18" fmla="*/ 0 w 1071"/>
                  <a:gd name="T19" fmla="*/ 1201 h 1206"/>
                  <a:gd name="T20" fmla="*/ 57 w 1071"/>
                  <a:gd name="T21" fmla="*/ 1206 h 1206"/>
                  <a:gd name="T22" fmla="*/ 144 w 1071"/>
                  <a:gd name="T23" fmla="*/ 124 h 1206"/>
                  <a:gd name="T24" fmla="*/ 151 w 1071"/>
                  <a:gd name="T25" fmla="*/ 98 h 1206"/>
                  <a:gd name="T26" fmla="*/ 178 w 1071"/>
                  <a:gd name="T27" fmla="*/ 68 h 1206"/>
                  <a:gd name="T28" fmla="*/ 216 w 1071"/>
                  <a:gd name="T29" fmla="*/ 57 h 1206"/>
                  <a:gd name="T30" fmla="*/ 855 w 1071"/>
                  <a:gd name="T31" fmla="*/ 57 h 1206"/>
                  <a:gd name="T32" fmla="*/ 881 w 1071"/>
                  <a:gd name="T33" fmla="*/ 62 h 1206"/>
                  <a:gd name="T34" fmla="*/ 913 w 1071"/>
                  <a:gd name="T35" fmla="*/ 87 h 1206"/>
                  <a:gd name="T36" fmla="*/ 927 w 1071"/>
                  <a:gd name="T37" fmla="*/ 124 h 1206"/>
                  <a:gd name="T38" fmla="*/ 1014 w 1071"/>
                  <a:gd name="T39" fmla="*/ 1206 h 1206"/>
                  <a:gd name="T40" fmla="*/ 1071 w 1071"/>
                  <a:gd name="T41" fmla="*/ 1201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1" h="1206">
                    <a:moveTo>
                      <a:pt x="1071" y="1201"/>
                    </a:moveTo>
                    <a:cubicBezTo>
                      <a:pt x="984" y="119"/>
                      <a:pt x="984" y="119"/>
                      <a:pt x="984" y="119"/>
                    </a:cubicBezTo>
                    <a:cubicBezTo>
                      <a:pt x="983" y="102"/>
                      <a:pt x="978" y="87"/>
                      <a:pt x="971" y="72"/>
                    </a:cubicBezTo>
                    <a:cubicBezTo>
                      <a:pt x="960" y="51"/>
                      <a:pt x="943" y="33"/>
                      <a:pt x="924" y="20"/>
                    </a:cubicBezTo>
                    <a:cubicBezTo>
                      <a:pt x="904" y="8"/>
                      <a:pt x="880" y="0"/>
                      <a:pt x="855" y="0"/>
                    </a:cubicBezTo>
                    <a:cubicBezTo>
                      <a:pt x="216" y="0"/>
                      <a:pt x="216" y="0"/>
                      <a:pt x="216" y="0"/>
                    </a:cubicBezTo>
                    <a:cubicBezTo>
                      <a:pt x="199" y="0"/>
                      <a:pt x="183" y="3"/>
                      <a:pt x="169" y="9"/>
                    </a:cubicBezTo>
                    <a:cubicBezTo>
                      <a:pt x="146" y="18"/>
                      <a:pt x="127" y="33"/>
                      <a:pt x="113" y="52"/>
                    </a:cubicBezTo>
                    <a:cubicBezTo>
                      <a:pt x="99" y="71"/>
                      <a:pt x="89" y="94"/>
                      <a:pt x="87" y="119"/>
                    </a:cubicBezTo>
                    <a:cubicBezTo>
                      <a:pt x="0" y="1201"/>
                      <a:pt x="0" y="1201"/>
                      <a:pt x="0" y="1201"/>
                    </a:cubicBezTo>
                    <a:cubicBezTo>
                      <a:pt x="57" y="1206"/>
                      <a:pt x="57" y="1206"/>
                      <a:pt x="57" y="1206"/>
                    </a:cubicBezTo>
                    <a:cubicBezTo>
                      <a:pt x="144" y="124"/>
                      <a:pt x="144" y="124"/>
                      <a:pt x="144" y="124"/>
                    </a:cubicBezTo>
                    <a:cubicBezTo>
                      <a:pt x="145" y="115"/>
                      <a:pt x="147" y="106"/>
                      <a:pt x="151" y="98"/>
                    </a:cubicBezTo>
                    <a:cubicBezTo>
                      <a:pt x="157" y="86"/>
                      <a:pt x="167" y="76"/>
                      <a:pt x="178" y="68"/>
                    </a:cubicBezTo>
                    <a:cubicBezTo>
                      <a:pt x="190" y="61"/>
                      <a:pt x="203" y="57"/>
                      <a:pt x="216" y="57"/>
                    </a:cubicBezTo>
                    <a:cubicBezTo>
                      <a:pt x="855" y="57"/>
                      <a:pt x="855" y="57"/>
                      <a:pt x="855" y="57"/>
                    </a:cubicBezTo>
                    <a:cubicBezTo>
                      <a:pt x="864" y="57"/>
                      <a:pt x="873" y="59"/>
                      <a:pt x="881" y="62"/>
                    </a:cubicBezTo>
                    <a:cubicBezTo>
                      <a:pt x="893" y="67"/>
                      <a:pt x="904" y="76"/>
                      <a:pt x="913" y="87"/>
                    </a:cubicBezTo>
                    <a:cubicBezTo>
                      <a:pt x="921" y="98"/>
                      <a:pt x="926" y="110"/>
                      <a:pt x="927" y="124"/>
                    </a:cubicBezTo>
                    <a:cubicBezTo>
                      <a:pt x="1014" y="1206"/>
                      <a:pt x="1014" y="1206"/>
                      <a:pt x="1014" y="1206"/>
                    </a:cubicBezTo>
                    <a:cubicBezTo>
                      <a:pt x="1071" y="1201"/>
                      <a:pt x="1071" y="1201"/>
                      <a:pt x="1071" y="1201"/>
                    </a:cubicBezTo>
                  </a:path>
                </a:pathLst>
              </a:custGeom>
              <a:solidFill>
                <a:srgbClr val="D9D7E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4" name="îṧliḓè"/>
              <p:cNvSpPr/>
              <p:nvPr/>
            </p:nvSpPr>
            <p:spPr bwMode="auto">
              <a:xfrm>
                <a:off x="8094758" y="3828212"/>
                <a:ext cx="1797722" cy="54614"/>
              </a:xfrm>
              <a:custGeom>
                <a:avLst/>
                <a:gdLst>
                  <a:gd name="T0" fmla="*/ 899 w 899"/>
                  <a:gd name="T1" fmla="*/ 27 h 27"/>
                  <a:gd name="T2" fmla="*/ 882 w 899"/>
                  <a:gd name="T3" fmla="*/ 27 h 27"/>
                  <a:gd name="T4" fmla="*/ 863 w 899"/>
                  <a:gd name="T5" fmla="*/ 0 h 27"/>
                  <a:gd name="T6" fmla="*/ 899 w 899"/>
                  <a:gd name="T7" fmla="*/ 0 h 27"/>
                  <a:gd name="T8" fmla="*/ 899 w 899"/>
                  <a:gd name="T9" fmla="*/ 27 h 27"/>
                  <a:gd name="T10" fmla="*/ 806 w 899"/>
                  <a:gd name="T11" fmla="*/ 27 h 27"/>
                  <a:gd name="T12" fmla="*/ 91 w 899"/>
                  <a:gd name="T13" fmla="*/ 27 h 27"/>
                  <a:gd name="T14" fmla="*/ 91 w 899"/>
                  <a:gd name="T15" fmla="*/ 26 h 27"/>
                  <a:gd name="T16" fmla="*/ 129 w 899"/>
                  <a:gd name="T17" fmla="*/ 15 h 27"/>
                  <a:gd name="T18" fmla="*/ 129 w 899"/>
                  <a:gd name="T19" fmla="*/ 15 h 27"/>
                  <a:gd name="T20" fmla="*/ 768 w 899"/>
                  <a:gd name="T21" fmla="*/ 15 h 27"/>
                  <a:gd name="T22" fmla="*/ 794 w 899"/>
                  <a:gd name="T23" fmla="*/ 20 h 27"/>
                  <a:gd name="T24" fmla="*/ 806 w 899"/>
                  <a:gd name="T25" fmla="*/ 27 h 27"/>
                  <a:gd name="T26" fmla="*/ 15 w 899"/>
                  <a:gd name="T27" fmla="*/ 27 h 27"/>
                  <a:gd name="T28" fmla="*/ 0 w 899"/>
                  <a:gd name="T29" fmla="*/ 27 h 27"/>
                  <a:gd name="T30" fmla="*/ 0 w 899"/>
                  <a:gd name="T31" fmla="*/ 0 h 27"/>
                  <a:gd name="T32" fmla="*/ 13 w 899"/>
                  <a:gd name="T33" fmla="*/ 0 h 27"/>
                  <a:gd name="T34" fmla="*/ 34 w 899"/>
                  <a:gd name="T35" fmla="*/ 0 h 27"/>
                  <a:gd name="T36" fmla="*/ 26 w 899"/>
                  <a:gd name="T37" fmla="*/ 10 h 27"/>
                  <a:gd name="T38" fmla="*/ 15 w 899"/>
                  <a:gd name="T3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9" h="27">
                    <a:moveTo>
                      <a:pt x="899" y="27"/>
                    </a:moveTo>
                    <a:cubicBezTo>
                      <a:pt x="882" y="27"/>
                      <a:pt x="882" y="27"/>
                      <a:pt x="882" y="27"/>
                    </a:cubicBezTo>
                    <a:cubicBezTo>
                      <a:pt x="877" y="17"/>
                      <a:pt x="870" y="8"/>
                      <a:pt x="863" y="0"/>
                    </a:cubicBezTo>
                    <a:cubicBezTo>
                      <a:pt x="899" y="0"/>
                      <a:pt x="899" y="0"/>
                      <a:pt x="899" y="0"/>
                    </a:cubicBezTo>
                    <a:cubicBezTo>
                      <a:pt x="899" y="8"/>
                      <a:pt x="899" y="17"/>
                      <a:pt x="899" y="27"/>
                    </a:cubicBezTo>
                    <a:moveTo>
                      <a:pt x="806" y="27"/>
                    </a:moveTo>
                    <a:cubicBezTo>
                      <a:pt x="91" y="27"/>
                      <a:pt x="91" y="27"/>
                      <a:pt x="91" y="27"/>
                    </a:cubicBezTo>
                    <a:cubicBezTo>
                      <a:pt x="91" y="27"/>
                      <a:pt x="91" y="27"/>
                      <a:pt x="91" y="26"/>
                    </a:cubicBezTo>
                    <a:cubicBezTo>
                      <a:pt x="103" y="19"/>
                      <a:pt x="116" y="15"/>
                      <a:pt x="129" y="15"/>
                    </a:cubicBezTo>
                    <a:cubicBezTo>
                      <a:pt x="129" y="15"/>
                      <a:pt x="129" y="15"/>
                      <a:pt x="129" y="15"/>
                    </a:cubicBezTo>
                    <a:cubicBezTo>
                      <a:pt x="768" y="15"/>
                      <a:pt x="768" y="15"/>
                      <a:pt x="768" y="15"/>
                    </a:cubicBezTo>
                    <a:cubicBezTo>
                      <a:pt x="777" y="15"/>
                      <a:pt x="786" y="17"/>
                      <a:pt x="794" y="20"/>
                    </a:cubicBezTo>
                    <a:cubicBezTo>
                      <a:pt x="798" y="22"/>
                      <a:pt x="802" y="24"/>
                      <a:pt x="806" y="27"/>
                    </a:cubicBezTo>
                    <a:moveTo>
                      <a:pt x="15" y="27"/>
                    </a:moveTo>
                    <a:cubicBezTo>
                      <a:pt x="0" y="27"/>
                      <a:pt x="0" y="27"/>
                      <a:pt x="0" y="27"/>
                    </a:cubicBezTo>
                    <a:cubicBezTo>
                      <a:pt x="0" y="0"/>
                      <a:pt x="0" y="0"/>
                      <a:pt x="0" y="0"/>
                    </a:cubicBezTo>
                    <a:cubicBezTo>
                      <a:pt x="4" y="0"/>
                      <a:pt x="9" y="0"/>
                      <a:pt x="13" y="0"/>
                    </a:cubicBezTo>
                    <a:cubicBezTo>
                      <a:pt x="34" y="0"/>
                      <a:pt x="34" y="0"/>
                      <a:pt x="34" y="0"/>
                    </a:cubicBezTo>
                    <a:cubicBezTo>
                      <a:pt x="31" y="4"/>
                      <a:pt x="28" y="7"/>
                      <a:pt x="26" y="10"/>
                    </a:cubicBezTo>
                    <a:cubicBezTo>
                      <a:pt x="22" y="15"/>
                      <a:pt x="18" y="21"/>
                      <a:pt x="15" y="27"/>
                    </a:cubicBezTo>
                  </a:path>
                </a:pathLst>
              </a:custGeom>
              <a:solidFill>
                <a:srgbClr val="C4C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5" name="îSļïḑè"/>
              <p:cNvSpPr/>
              <p:nvPr/>
            </p:nvSpPr>
            <p:spPr bwMode="auto">
              <a:xfrm>
                <a:off x="8126617" y="3828212"/>
                <a:ext cx="1734005" cy="72819"/>
              </a:xfrm>
              <a:custGeom>
                <a:avLst/>
                <a:gdLst>
                  <a:gd name="T0" fmla="*/ 28 w 867"/>
                  <a:gd name="T1" fmla="*/ 35 h 35"/>
                  <a:gd name="T2" fmla="*/ 27 w 867"/>
                  <a:gd name="T3" fmla="*/ 35 h 35"/>
                  <a:gd name="T4" fmla="*/ 9 w 867"/>
                  <a:gd name="T5" fmla="*/ 27 h 35"/>
                  <a:gd name="T6" fmla="*/ 0 w 867"/>
                  <a:gd name="T7" fmla="*/ 27 h 35"/>
                  <a:gd name="T8" fmla="*/ 11 w 867"/>
                  <a:gd name="T9" fmla="*/ 10 h 35"/>
                  <a:gd name="T10" fmla="*/ 19 w 867"/>
                  <a:gd name="T11" fmla="*/ 0 h 35"/>
                  <a:gd name="T12" fmla="*/ 848 w 867"/>
                  <a:gd name="T13" fmla="*/ 0 h 35"/>
                  <a:gd name="T14" fmla="*/ 867 w 867"/>
                  <a:gd name="T15" fmla="*/ 27 h 35"/>
                  <a:gd name="T16" fmla="*/ 859 w 867"/>
                  <a:gd name="T17" fmla="*/ 27 h 35"/>
                  <a:gd name="T18" fmla="*/ 837 w 867"/>
                  <a:gd name="T19" fmla="*/ 35 h 35"/>
                  <a:gd name="T20" fmla="*/ 833 w 867"/>
                  <a:gd name="T21" fmla="*/ 35 h 35"/>
                  <a:gd name="T22" fmla="*/ 806 w 867"/>
                  <a:gd name="T23" fmla="*/ 27 h 35"/>
                  <a:gd name="T24" fmla="*/ 791 w 867"/>
                  <a:gd name="T25" fmla="*/ 27 h 35"/>
                  <a:gd name="T26" fmla="*/ 779 w 867"/>
                  <a:gd name="T27" fmla="*/ 20 h 35"/>
                  <a:gd name="T28" fmla="*/ 753 w 867"/>
                  <a:gd name="T29" fmla="*/ 15 h 35"/>
                  <a:gd name="T30" fmla="*/ 114 w 867"/>
                  <a:gd name="T31" fmla="*/ 15 h 35"/>
                  <a:gd name="T32" fmla="*/ 114 w 867"/>
                  <a:gd name="T33" fmla="*/ 15 h 35"/>
                  <a:gd name="T34" fmla="*/ 76 w 867"/>
                  <a:gd name="T35" fmla="*/ 26 h 35"/>
                  <a:gd name="T36" fmla="*/ 76 w 867"/>
                  <a:gd name="T37" fmla="*/ 27 h 35"/>
                  <a:gd name="T38" fmla="*/ 62 w 867"/>
                  <a:gd name="T39" fmla="*/ 27 h 35"/>
                  <a:gd name="T40" fmla="*/ 28 w 867"/>
                  <a:gd name="T4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7" h="35">
                    <a:moveTo>
                      <a:pt x="28" y="35"/>
                    </a:moveTo>
                    <a:cubicBezTo>
                      <a:pt x="28" y="35"/>
                      <a:pt x="28" y="35"/>
                      <a:pt x="27" y="35"/>
                    </a:cubicBezTo>
                    <a:cubicBezTo>
                      <a:pt x="12" y="34"/>
                      <a:pt x="9" y="27"/>
                      <a:pt x="9" y="27"/>
                    </a:cubicBezTo>
                    <a:cubicBezTo>
                      <a:pt x="0" y="27"/>
                      <a:pt x="0" y="27"/>
                      <a:pt x="0" y="27"/>
                    </a:cubicBezTo>
                    <a:cubicBezTo>
                      <a:pt x="3" y="21"/>
                      <a:pt x="7" y="15"/>
                      <a:pt x="11" y="10"/>
                    </a:cubicBezTo>
                    <a:cubicBezTo>
                      <a:pt x="13" y="7"/>
                      <a:pt x="16" y="4"/>
                      <a:pt x="19" y="0"/>
                    </a:cubicBezTo>
                    <a:cubicBezTo>
                      <a:pt x="848" y="0"/>
                      <a:pt x="848" y="0"/>
                      <a:pt x="848" y="0"/>
                    </a:cubicBezTo>
                    <a:cubicBezTo>
                      <a:pt x="855" y="8"/>
                      <a:pt x="862" y="17"/>
                      <a:pt x="867" y="27"/>
                    </a:cubicBezTo>
                    <a:cubicBezTo>
                      <a:pt x="859" y="27"/>
                      <a:pt x="859" y="27"/>
                      <a:pt x="859" y="27"/>
                    </a:cubicBezTo>
                    <a:cubicBezTo>
                      <a:pt x="859" y="27"/>
                      <a:pt x="857" y="33"/>
                      <a:pt x="837" y="35"/>
                    </a:cubicBezTo>
                    <a:cubicBezTo>
                      <a:pt x="836" y="35"/>
                      <a:pt x="834" y="35"/>
                      <a:pt x="833" y="35"/>
                    </a:cubicBezTo>
                    <a:cubicBezTo>
                      <a:pt x="817" y="35"/>
                      <a:pt x="806" y="27"/>
                      <a:pt x="806" y="27"/>
                    </a:cubicBezTo>
                    <a:cubicBezTo>
                      <a:pt x="791" y="27"/>
                      <a:pt x="791" y="27"/>
                      <a:pt x="791" y="27"/>
                    </a:cubicBezTo>
                    <a:cubicBezTo>
                      <a:pt x="787" y="24"/>
                      <a:pt x="783" y="22"/>
                      <a:pt x="779" y="20"/>
                    </a:cubicBezTo>
                    <a:cubicBezTo>
                      <a:pt x="771" y="17"/>
                      <a:pt x="762" y="15"/>
                      <a:pt x="753" y="15"/>
                    </a:cubicBezTo>
                    <a:cubicBezTo>
                      <a:pt x="114" y="15"/>
                      <a:pt x="114" y="15"/>
                      <a:pt x="114" y="15"/>
                    </a:cubicBezTo>
                    <a:cubicBezTo>
                      <a:pt x="114" y="15"/>
                      <a:pt x="114" y="15"/>
                      <a:pt x="114" y="15"/>
                    </a:cubicBezTo>
                    <a:cubicBezTo>
                      <a:pt x="101" y="15"/>
                      <a:pt x="88" y="19"/>
                      <a:pt x="76" y="26"/>
                    </a:cubicBezTo>
                    <a:cubicBezTo>
                      <a:pt x="76" y="27"/>
                      <a:pt x="76" y="27"/>
                      <a:pt x="76" y="27"/>
                    </a:cubicBezTo>
                    <a:cubicBezTo>
                      <a:pt x="62" y="27"/>
                      <a:pt x="62" y="27"/>
                      <a:pt x="62" y="27"/>
                    </a:cubicBezTo>
                    <a:cubicBezTo>
                      <a:pt x="62" y="27"/>
                      <a:pt x="43" y="35"/>
                      <a:pt x="28" y="35"/>
                    </a:cubicBezTo>
                  </a:path>
                </a:pathLst>
              </a:custGeom>
              <a:solidFill>
                <a:srgbClr val="AFACB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6" name="íśľïďê"/>
              <p:cNvSpPr/>
              <p:nvPr/>
            </p:nvSpPr>
            <p:spPr bwMode="auto">
              <a:xfrm>
                <a:off x="6979716" y="3186495"/>
                <a:ext cx="2994686" cy="641717"/>
              </a:xfrm>
              <a:custGeom>
                <a:avLst/>
                <a:gdLst>
                  <a:gd name="T0" fmla="*/ 572 w 1499"/>
                  <a:gd name="T1" fmla="*/ 323 h 323"/>
                  <a:gd name="T2" fmla="*/ 466 w 1499"/>
                  <a:gd name="T3" fmla="*/ 294 h 323"/>
                  <a:gd name="T4" fmla="*/ 27 w 1499"/>
                  <a:gd name="T5" fmla="*/ 29 h 323"/>
                  <a:gd name="T6" fmla="*/ 35 w 1499"/>
                  <a:gd name="T7" fmla="*/ 0 h 323"/>
                  <a:gd name="T8" fmla="*/ 602 w 1499"/>
                  <a:gd name="T9" fmla="*/ 0 h 323"/>
                  <a:gd name="T10" fmla="*/ 707 w 1499"/>
                  <a:gd name="T11" fmla="*/ 31 h 323"/>
                  <a:gd name="T12" fmla="*/ 930 w 1499"/>
                  <a:gd name="T13" fmla="*/ 177 h 323"/>
                  <a:gd name="T14" fmla="*/ 1034 w 1499"/>
                  <a:gd name="T15" fmla="*/ 209 h 323"/>
                  <a:gd name="T16" fmla="*/ 1266 w 1499"/>
                  <a:gd name="T17" fmla="*/ 209 h 323"/>
                  <a:gd name="T18" fmla="*/ 1372 w 1499"/>
                  <a:gd name="T19" fmla="*/ 237 h 323"/>
                  <a:gd name="T20" fmla="*/ 1472 w 1499"/>
                  <a:gd name="T21" fmla="*/ 295 h 323"/>
                  <a:gd name="T22" fmla="*/ 1465 w 1499"/>
                  <a:gd name="T23" fmla="*/ 323 h 323"/>
                  <a:gd name="T24" fmla="*/ 572 w 1499"/>
                  <a:gd name="T25"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9" h="323">
                    <a:moveTo>
                      <a:pt x="572" y="323"/>
                    </a:moveTo>
                    <a:cubicBezTo>
                      <a:pt x="540" y="323"/>
                      <a:pt x="493" y="310"/>
                      <a:pt x="466" y="294"/>
                    </a:cubicBezTo>
                    <a:cubicBezTo>
                      <a:pt x="27" y="29"/>
                      <a:pt x="27" y="29"/>
                      <a:pt x="27" y="29"/>
                    </a:cubicBezTo>
                    <a:cubicBezTo>
                      <a:pt x="0" y="13"/>
                      <a:pt x="4" y="0"/>
                      <a:pt x="35" y="0"/>
                    </a:cubicBezTo>
                    <a:cubicBezTo>
                      <a:pt x="602" y="0"/>
                      <a:pt x="602" y="0"/>
                      <a:pt x="602" y="0"/>
                    </a:cubicBezTo>
                    <a:cubicBezTo>
                      <a:pt x="633" y="0"/>
                      <a:pt x="680" y="14"/>
                      <a:pt x="707" y="31"/>
                    </a:cubicBezTo>
                    <a:cubicBezTo>
                      <a:pt x="930" y="177"/>
                      <a:pt x="930" y="177"/>
                      <a:pt x="930" y="177"/>
                    </a:cubicBezTo>
                    <a:cubicBezTo>
                      <a:pt x="956" y="194"/>
                      <a:pt x="1003" y="209"/>
                      <a:pt x="1034" y="209"/>
                    </a:cubicBezTo>
                    <a:cubicBezTo>
                      <a:pt x="1266" y="209"/>
                      <a:pt x="1266" y="209"/>
                      <a:pt x="1266" y="209"/>
                    </a:cubicBezTo>
                    <a:cubicBezTo>
                      <a:pt x="1297" y="209"/>
                      <a:pt x="1345" y="221"/>
                      <a:pt x="1372" y="237"/>
                    </a:cubicBezTo>
                    <a:cubicBezTo>
                      <a:pt x="1472" y="295"/>
                      <a:pt x="1472" y="295"/>
                      <a:pt x="1472" y="295"/>
                    </a:cubicBezTo>
                    <a:cubicBezTo>
                      <a:pt x="1499" y="311"/>
                      <a:pt x="1496" y="323"/>
                      <a:pt x="1465" y="323"/>
                    </a:cubicBezTo>
                    <a:cubicBezTo>
                      <a:pt x="572" y="323"/>
                      <a:pt x="572" y="323"/>
                      <a:pt x="572" y="323"/>
                    </a:cubicBezTo>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7" name="iṣ1iďe"/>
              <p:cNvSpPr/>
              <p:nvPr/>
            </p:nvSpPr>
            <p:spPr bwMode="auto">
              <a:xfrm>
                <a:off x="9674023" y="3700779"/>
                <a:ext cx="286725" cy="109228"/>
              </a:xfrm>
              <a:custGeom>
                <a:avLst/>
                <a:gdLst>
                  <a:gd name="T0" fmla="*/ 0 w 63"/>
                  <a:gd name="T1" fmla="*/ 0 h 24"/>
                  <a:gd name="T2" fmla="*/ 63 w 63"/>
                  <a:gd name="T3" fmla="*/ 0 h 24"/>
                  <a:gd name="T4" fmla="*/ 63 w 63"/>
                  <a:gd name="T5" fmla="*/ 24 h 24"/>
                  <a:gd name="T6" fmla="*/ 0 w 63"/>
                  <a:gd name="T7" fmla="*/ 24 h 24"/>
                  <a:gd name="T8" fmla="*/ 0 w 63"/>
                  <a:gd name="T9" fmla="*/ 0 h 24"/>
                  <a:gd name="T10" fmla="*/ 0 w 63"/>
                  <a:gd name="T11" fmla="*/ 0 h 24"/>
                </a:gdLst>
                <a:ahLst/>
                <a:cxnLst>
                  <a:cxn ang="0">
                    <a:pos x="T0" y="T1"/>
                  </a:cxn>
                  <a:cxn ang="0">
                    <a:pos x="T2" y="T3"/>
                  </a:cxn>
                  <a:cxn ang="0">
                    <a:pos x="T4" y="T5"/>
                  </a:cxn>
                  <a:cxn ang="0">
                    <a:pos x="T6" y="T7"/>
                  </a:cxn>
                  <a:cxn ang="0">
                    <a:pos x="T8" y="T9"/>
                  </a:cxn>
                  <a:cxn ang="0">
                    <a:pos x="T10" y="T11"/>
                  </a:cxn>
                </a:cxnLst>
                <a:rect l="0" t="0" r="r" b="b"/>
                <a:pathLst>
                  <a:path w="63" h="24">
                    <a:moveTo>
                      <a:pt x="0" y="0"/>
                    </a:moveTo>
                    <a:lnTo>
                      <a:pt x="63" y="0"/>
                    </a:lnTo>
                    <a:lnTo>
                      <a:pt x="63" y="24"/>
                    </a:lnTo>
                    <a:lnTo>
                      <a:pt x="0" y="24"/>
                    </a:lnTo>
                    <a:lnTo>
                      <a:pt x="0" y="0"/>
                    </a:lnTo>
                    <a:lnTo>
                      <a:pt x="0" y="0"/>
                    </a:lnTo>
                    <a:close/>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8" name="isliḑe"/>
              <p:cNvSpPr/>
              <p:nvPr/>
            </p:nvSpPr>
            <p:spPr bwMode="auto">
              <a:xfrm>
                <a:off x="6993369" y="3100023"/>
                <a:ext cx="172945" cy="104677"/>
              </a:xfrm>
              <a:custGeom>
                <a:avLst/>
                <a:gdLst>
                  <a:gd name="T0" fmla="*/ 0 w 38"/>
                  <a:gd name="T1" fmla="*/ 0 h 23"/>
                  <a:gd name="T2" fmla="*/ 38 w 38"/>
                  <a:gd name="T3" fmla="*/ 0 h 23"/>
                  <a:gd name="T4" fmla="*/ 38 w 38"/>
                  <a:gd name="T5" fmla="*/ 23 h 23"/>
                  <a:gd name="T6" fmla="*/ 0 w 38"/>
                  <a:gd name="T7" fmla="*/ 23 h 23"/>
                  <a:gd name="T8" fmla="*/ 0 w 38"/>
                  <a:gd name="T9" fmla="*/ 0 h 23"/>
                  <a:gd name="T10" fmla="*/ 0 w 38"/>
                  <a:gd name="T11" fmla="*/ 0 h 23"/>
                </a:gdLst>
                <a:ahLst/>
                <a:cxnLst>
                  <a:cxn ang="0">
                    <a:pos x="T0" y="T1"/>
                  </a:cxn>
                  <a:cxn ang="0">
                    <a:pos x="T2" y="T3"/>
                  </a:cxn>
                  <a:cxn ang="0">
                    <a:pos x="T4" y="T5"/>
                  </a:cxn>
                  <a:cxn ang="0">
                    <a:pos x="T6" y="T7"/>
                  </a:cxn>
                  <a:cxn ang="0">
                    <a:pos x="T8" y="T9"/>
                  </a:cxn>
                  <a:cxn ang="0">
                    <a:pos x="T10" y="T11"/>
                  </a:cxn>
                </a:cxnLst>
                <a:rect l="0" t="0" r="r" b="b"/>
                <a:pathLst>
                  <a:path w="38" h="23">
                    <a:moveTo>
                      <a:pt x="0" y="0"/>
                    </a:moveTo>
                    <a:lnTo>
                      <a:pt x="38" y="0"/>
                    </a:lnTo>
                    <a:lnTo>
                      <a:pt x="38" y="23"/>
                    </a:lnTo>
                    <a:lnTo>
                      <a:pt x="0" y="23"/>
                    </a:lnTo>
                    <a:lnTo>
                      <a:pt x="0" y="0"/>
                    </a:lnTo>
                    <a:lnTo>
                      <a:pt x="0" y="0"/>
                    </a:lnTo>
                    <a:close/>
                  </a:path>
                </a:pathLst>
              </a:custGeom>
              <a:solidFill>
                <a:srgbClr val="BF6D2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9" name="ïšḷiḑê"/>
              <p:cNvSpPr/>
              <p:nvPr/>
            </p:nvSpPr>
            <p:spPr bwMode="auto">
              <a:xfrm>
                <a:off x="6979716" y="3077267"/>
                <a:ext cx="2994686" cy="646268"/>
              </a:xfrm>
              <a:custGeom>
                <a:avLst/>
                <a:gdLst>
                  <a:gd name="T0" fmla="*/ 572 w 1499"/>
                  <a:gd name="T1" fmla="*/ 324 h 324"/>
                  <a:gd name="T2" fmla="*/ 466 w 1499"/>
                  <a:gd name="T3" fmla="*/ 294 h 324"/>
                  <a:gd name="T4" fmla="*/ 27 w 1499"/>
                  <a:gd name="T5" fmla="*/ 30 h 324"/>
                  <a:gd name="T6" fmla="*/ 35 w 1499"/>
                  <a:gd name="T7" fmla="*/ 0 h 324"/>
                  <a:gd name="T8" fmla="*/ 602 w 1499"/>
                  <a:gd name="T9" fmla="*/ 0 h 324"/>
                  <a:gd name="T10" fmla="*/ 706 w 1499"/>
                  <a:gd name="T11" fmla="*/ 32 h 324"/>
                  <a:gd name="T12" fmla="*/ 929 w 1499"/>
                  <a:gd name="T13" fmla="*/ 178 h 324"/>
                  <a:gd name="T14" fmla="*/ 1034 w 1499"/>
                  <a:gd name="T15" fmla="*/ 209 h 324"/>
                  <a:gd name="T16" fmla="*/ 1266 w 1499"/>
                  <a:gd name="T17" fmla="*/ 209 h 324"/>
                  <a:gd name="T18" fmla="*/ 1372 w 1499"/>
                  <a:gd name="T19" fmla="*/ 238 h 324"/>
                  <a:gd name="T20" fmla="*/ 1472 w 1499"/>
                  <a:gd name="T21" fmla="*/ 295 h 324"/>
                  <a:gd name="T22" fmla="*/ 1464 w 1499"/>
                  <a:gd name="T23" fmla="*/ 324 h 324"/>
                  <a:gd name="T24" fmla="*/ 572 w 1499"/>
                  <a:gd name="T25"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9" h="324">
                    <a:moveTo>
                      <a:pt x="572" y="324"/>
                    </a:moveTo>
                    <a:cubicBezTo>
                      <a:pt x="540" y="324"/>
                      <a:pt x="493" y="311"/>
                      <a:pt x="466" y="294"/>
                    </a:cubicBezTo>
                    <a:cubicBezTo>
                      <a:pt x="27" y="30"/>
                      <a:pt x="27" y="30"/>
                      <a:pt x="27" y="30"/>
                    </a:cubicBezTo>
                    <a:cubicBezTo>
                      <a:pt x="0" y="14"/>
                      <a:pt x="4" y="0"/>
                      <a:pt x="35" y="0"/>
                    </a:cubicBezTo>
                    <a:cubicBezTo>
                      <a:pt x="602" y="0"/>
                      <a:pt x="602" y="0"/>
                      <a:pt x="602" y="0"/>
                    </a:cubicBezTo>
                    <a:cubicBezTo>
                      <a:pt x="633" y="0"/>
                      <a:pt x="680" y="14"/>
                      <a:pt x="706" y="32"/>
                    </a:cubicBezTo>
                    <a:cubicBezTo>
                      <a:pt x="929" y="178"/>
                      <a:pt x="929" y="178"/>
                      <a:pt x="929" y="178"/>
                    </a:cubicBezTo>
                    <a:cubicBezTo>
                      <a:pt x="956" y="195"/>
                      <a:pt x="1003" y="209"/>
                      <a:pt x="1034" y="209"/>
                    </a:cubicBezTo>
                    <a:cubicBezTo>
                      <a:pt x="1266" y="209"/>
                      <a:pt x="1266" y="209"/>
                      <a:pt x="1266" y="209"/>
                    </a:cubicBezTo>
                    <a:cubicBezTo>
                      <a:pt x="1297" y="209"/>
                      <a:pt x="1345" y="222"/>
                      <a:pt x="1372" y="238"/>
                    </a:cubicBezTo>
                    <a:cubicBezTo>
                      <a:pt x="1472" y="295"/>
                      <a:pt x="1472" y="295"/>
                      <a:pt x="1472" y="295"/>
                    </a:cubicBezTo>
                    <a:cubicBezTo>
                      <a:pt x="1499" y="311"/>
                      <a:pt x="1496" y="324"/>
                      <a:pt x="1464" y="324"/>
                    </a:cubicBezTo>
                    <a:cubicBezTo>
                      <a:pt x="572" y="324"/>
                      <a:pt x="572" y="324"/>
                      <a:pt x="572" y="324"/>
                    </a:cubicBezTo>
                  </a:path>
                </a:pathLst>
              </a:custGeom>
              <a:solidFill>
                <a:srgbClr val="E5B03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0" name="ïṧlîḓê"/>
              <p:cNvSpPr/>
              <p:nvPr/>
            </p:nvSpPr>
            <p:spPr bwMode="auto">
              <a:xfrm>
                <a:off x="9045958" y="3495976"/>
                <a:ext cx="864727" cy="332236"/>
              </a:xfrm>
              <a:custGeom>
                <a:avLst/>
                <a:gdLst>
                  <a:gd name="T0" fmla="*/ 232 w 432"/>
                  <a:gd name="T1" fmla="*/ 0 h 167"/>
                  <a:gd name="T2" fmla="*/ 117 w 432"/>
                  <a:gd name="T3" fmla="*/ 0 h 167"/>
                  <a:gd name="T4" fmla="*/ 0 w 432"/>
                  <a:gd name="T5" fmla="*/ 0 h 167"/>
                  <a:gd name="T6" fmla="*/ 432 w 432"/>
                  <a:gd name="T7" fmla="*/ 83 h 167"/>
                  <a:gd name="T8" fmla="*/ 338 w 432"/>
                  <a:gd name="T9" fmla="*/ 29 h 167"/>
                  <a:gd name="T10" fmla="*/ 232 w 432"/>
                  <a:gd name="T11" fmla="*/ 0 h 167"/>
                </a:gdLst>
                <a:ahLst/>
                <a:cxnLst>
                  <a:cxn ang="0">
                    <a:pos x="T0" y="T1"/>
                  </a:cxn>
                  <a:cxn ang="0">
                    <a:pos x="T2" y="T3"/>
                  </a:cxn>
                  <a:cxn ang="0">
                    <a:pos x="T4" y="T5"/>
                  </a:cxn>
                  <a:cxn ang="0">
                    <a:pos x="T6" y="T7"/>
                  </a:cxn>
                  <a:cxn ang="0">
                    <a:pos x="T8" y="T9"/>
                  </a:cxn>
                  <a:cxn ang="0">
                    <a:pos x="T10" y="T11"/>
                  </a:cxn>
                </a:cxnLst>
                <a:rect l="0" t="0" r="r" b="b"/>
                <a:pathLst>
                  <a:path w="432" h="167">
                    <a:moveTo>
                      <a:pt x="232" y="0"/>
                    </a:moveTo>
                    <a:cubicBezTo>
                      <a:pt x="117" y="0"/>
                      <a:pt x="117" y="0"/>
                      <a:pt x="117" y="0"/>
                    </a:cubicBezTo>
                    <a:cubicBezTo>
                      <a:pt x="77" y="9"/>
                      <a:pt x="0" y="0"/>
                      <a:pt x="0" y="0"/>
                    </a:cubicBezTo>
                    <a:cubicBezTo>
                      <a:pt x="76" y="37"/>
                      <a:pt x="379" y="167"/>
                      <a:pt x="432" y="83"/>
                    </a:cubicBezTo>
                    <a:cubicBezTo>
                      <a:pt x="338" y="29"/>
                      <a:pt x="338" y="29"/>
                      <a:pt x="338" y="29"/>
                    </a:cubicBezTo>
                    <a:cubicBezTo>
                      <a:pt x="311" y="13"/>
                      <a:pt x="263" y="0"/>
                      <a:pt x="232" y="0"/>
                    </a:cubicBezTo>
                    <a:close/>
                  </a:path>
                </a:pathLst>
              </a:custGeom>
              <a:solidFill>
                <a:srgbClr val="BC793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1" name="ïşliḓè"/>
              <p:cNvSpPr/>
              <p:nvPr/>
            </p:nvSpPr>
            <p:spPr bwMode="auto">
              <a:xfrm>
                <a:off x="8249499" y="3127330"/>
                <a:ext cx="532490" cy="359543"/>
              </a:xfrm>
              <a:custGeom>
                <a:avLst/>
                <a:gdLst>
                  <a:gd name="T0" fmla="*/ 8 w 267"/>
                  <a:gd name="T1" fmla="*/ 148 h 180"/>
                  <a:gd name="T2" fmla="*/ 101 w 267"/>
                  <a:gd name="T3" fmla="*/ 175 h 180"/>
                  <a:gd name="T4" fmla="*/ 188 w 267"/>
                  <a:gd name="T5" fmla="*/ 84 h 180"/>
                  <a:gd name="T6" fmla="*/ 59 w 267"/>
                  <a:gd name="T7" fmla="*/ 0 h 180"/>
                  <a:gd name="T8" fmla="*/ 33 w 267"/>
                  <a:gd name="T9" fmla="*/ 2 h 180"/>
                  <a:gd name="T10" fmla="*/ 0 w 267"/>
                  <a:gd name="T11" fmla="*/ 42 h 180"/>
                  <a:gd name="T12" fmla="*/ 6 w 267"/>
                  <a:gd name="T13" fmla="*/ 146 h 180"/>
                  <a:gd name="T14" fmla="*/ 8 w 267"/>
                  <a:gd name="T15" fmla="*/ 148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180">
                    <a:moveTo>
                      <a:pt x="8" y="148"/>
                    </a:moveTo>
                    <a:cubicBezTo>
                      <a:pt x="24" y="156"/>
                      <a:pt x="41" y="170"/>
                      <a:pt x="101" y="175"/>
                    </a:cubicBezTo>
                    <a:cubicBezTo>
                      <a:pt x="162" y="180"/>
                      <a:pt x="267" y="143"/>
                      <a:pt x="188" y="84"/>
                    </a:cubicBezTo>
                    <a:cubicBezTo>
                      <a:pt x="59" y="0"/>
                      <a:pt x="59" y="0"/>
                      <a:pt x="59" y="0"/>
                    </a:cubicBezTo>
                    <a:cubicBezTo>
                      <a:pt x="33" y="2"/>
                      <a:pt x="33" y="2"/>
                      <a:pt x="33" y="2"/>
                    </a:cubicBezTo>
                    <a:cubicBezTo>
                      <a:pt x="0" y="42"/>
                      <a:pt x="0" y="42"/>
                      <a:pt x="0" y="42"/>
                    </a:cubicBezTo>
                    <a:cubicBezTo>
                      <a:pt x="6" y="146"/>
                      <a:pt x="6" y="146"/>
                      <a:pt x="6" y="146"/>
                    </a:cubicBezTo>
                    <a:cubicBezTo>
                      <a:pt x="8" y="148"/>
                      <a:pt x="8" y="148"/>
                      <a:pt x="8" y="148"/>
                    </a:cubicBezTo>
                  </a:path>
                </a:pathLst>
              </a:custGeom>
              <a:solidFill>
                <a:srgbClr val="BC793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2" name="ïṥḻidê"/>
              <p:cNvSpPr/>
              <p:nvPr/>
            </p:nvSpPr>
            <p:spPr bwMode="auto">
              <a:xfrm>
                <a:off x="7603229" y="3313929"/>
                <a:ext cx="1178759" cy="191150"/>
              </a:xfrm>
              <a:custGeom>
                <a:avLst/>
                <a:gdLst>
                  <a:gd name="T0" fmla="*/ 259 w 259"/>
                  <a:gd name="T1" fmla="*/ 42 h 42"/>
                  <a:gd name="T2" fmla="*/ 69 w 259"/>
                  <a:gd name="T3" fmla="*/ 42 h 42"/>
                  <a:gd name="T4" fmla="*/ 0 w 259"/>
                  <a:gd name="T5" fmla="*/ 0 h 42"/>
                  <a:gd name="T6" fmla="*/ 189 w 259"/>
                  <a:gd name="T7" fmla="*/ 0 h 42"/>
                  <a:gd name="T8" fmla="*/ 259 w 259"/>
                  <a:gd name="T9" fmla="*/ 42 h 42"/>
                </a:gdLst>
                <a:ahLst/>
                <a:cxnLst>
                  <a:cxn ang="0">
                    <a:pos x="T0" y="T1"/>
                  </a:cxn>
                  <a:cxn ang="0">
                    <a:pos x="T2" y="T3"/>
                  </a:cxn>
                  <a:cxn ang="0">
                    <a:pos x="T4" y="T5"/>
                  </a:cxn>
                  <a:cxn ang="0">
                    <a:pos x="T6" y="T7"/>
                  </a:cxn>
                  <a:cxn ang="0">
                    <a:pos x="T8" y="T9"/>
                  </a:cxn>
                </a:cxnLst>
                <a:rect l="0" t="0" r="r" b="b"/>
                <a:pathLst>
                  <a:path w="259" h="42">
                    <a:moveTo>
                      <a:pt x="259" y="42"/>
                    </a:moveTo>
                    <a:lnTo>
                      <a:pt x="69" y="42"/>
                    </a:lnTo>
                    <a:lnTo>
                      <a:pt x="0" y="0"/>
                    </a:lnTo>
                    <a:lnTo>
                      <a:pt x="189" y="0"/>
                    </a:lnTo>
                    <a:lnTo>
                      <a:pt x="259"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3" name="îṥḻidé"/>
              <p:cNvSpPr/>
              <p:nvPr/>
            </p:nvSpPr>
            <p:spPr bwMode="auto">
              <a:xfrm>
                <a:off x="7603229" y="3313929"/>
                <a:ext cx="1178759" cy="191150"/>
              </a:xfrm>
              <a:custGeom>
                <a:avLst/>
                <a:gdLst>
                  <a:gd name="T0" fmla="*/ 259 w 259"/>
                  <a:gd name="T1" fmla="*/ 42 h 42"/>
                  <a:gd name="T2" fmla="*/ 69 w 259"/>
                  <a:gd name="T3" fmla="*/ 42 h 42"/>
                  <a:gd name="T4" fmla="*/ 0 w 259"/>
                  <a:gd name="T5" fmla="*/ 0 h 42"/>
                  <a:gd name="T6" fmla="*/ 189 w 259"/>
                  <a:gd name="T7" fmla="*/ 0 h 42"/>
                  <a:gd name="T8" fmla="*/ 259 w 259"/>
                  <a:gd name="T9" fmla="*/ 42 h 42"/>
                </a:gdLst>
                <a:ahLst/>
                <a:cxnLst>
                  <a:cxn ang="0">
                    <a:pos x="T0" y="T1"/>
                  </a:cxn>
                  <a:cxn ang="0">
                    <a:pos x="T2" y="T3"/>
                  </a:cxn>
                  <a:cxn ang="0">
                    <a:pos x="T4" y="T5"/>
                  </a:cxn>
                  <a:cxn ang="0">
                    <a:pos x="T6" y="T7"/>
                  </a:cxn>
                  <a:cxn ang="0">
                    <a:pos x="T8" y="T9"/>
                  </a:cxn>
                </a:cxnLst>
                <a:rect l="0" t="0" r="r" b="b"/>
                <a:pathLst>
                  <a:path w="259" h="42">
                    <a:moveTo>
                      <a:pt x="259" y="42"/>
                    </a:moveTo>
                    <a:lnTo>
                      <a:pt x="69" y="42"/>
                    </a:lnTo>
                    <a:lnTo>
                      <a:pt x="0" y="0"/>
                    </a:lnTo>
                    <a:lnTo>
                      <a:pt x="189" y="0"/>
                    </a:lnTo>
                    <a:lnTo>
                      <a:pt x="259" y="4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4" name="iṩľîdé"/>
              <p:cNvSpPr/>
              <p:nvPr/>
            </p:nvSpPr>
            <p:spPr bwMode="auto">
              <a:xfrm>
                <a:off x="8467956" y="3318480"/>
                <a:ext cx="182048" cy="109228"/>
              </a:xfrm>
              <a:custGeom>
                <a:avLst/>
                <a:gdLst>
                  <a:gd name="T0" fmla="*/ 40 w 40"/>
                  <a:gd name="T1" fmla="*/ 24 h 24"/>
                  <a:gd name="T2" fmla="*/ 0 w 40"/>
                  <a:gd name="T3" fmla="*/ 0 h 24"/>
                  <a:gd name="T4" fmla="*/ 0 w 40"/>
                  <a:gd name="T5" fmla="*/ 0 h 24"/>
                  <a:gd name="T6" fmla="*/ 40 w 40"/>
                  <a:gd name="T7" fmla="*/ 24 h 24"/>
                  <a:gd name="T8" fmla="*/ 40 w 40"/>
                  <a:gd name="T9" fmla="*/ 24 h 24"/>
                </a:gdLst>
                <a:ahLst/>
                <a:cxnLst>
                  <a:cxn ang="0">
                    <a:pos x="T0" y="T1"/>
                  </a:cxn>
                  <a:cxn ang="0">
                    <a:pos x="T2" y="T3"/>
                  </a:cxn>
                  <a:cxn ang="0">
                    <a:pos x="T4" y="T5"/>
                  </a:cxn>
                  <a:cxn ang="0">
                    <a:pos x="T6" y="T7"/>
                  </a:cxn>
                  <a:cxn ang="0">
                    <a:pos x="T8" y="T9"/>
                  </a:cxn>
                </a:cxnLst>
                <a:rect l="0" t="0" r="r" b="b"/>
                <a:pathLst>
                  <a:path w="40" h="24">
                    <a:moveTo>
                      <a:pt x="40" y="24"/>
                    </a:moveTo>
                    <a:lnTo>
                      <a:pt x="0" y="0"/>
                    </a:lnTo>
                    <a:lnTo>
                      <a:pt x="0" y="0"/>
                    </a:lnTo>
                    <a:lnTo>
                      <a:pt x="40" y="24"/>
                    </a:lnTo>
                    <a:lnTo>
                      <a:pt x="40" y="24"/>
                    </a:lnTo>
                    <a:close/>
                  </a:path>
                </a:pathLst>
              </a:custGeom>
              <a:solidFill>
                <a:srgbClr val="9C613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5" name="ï$ḷîḓe"/>
              <p:cNvSpPr/>
              <p:nvPr/>
            </p:nvSpPr>
            <p:spPr bwMode="auto">
              <a:xfrm>
                <a:off x="8467956" y="3318480"/>
                <a:ext cx="182048" cy="109228"/>
              </a:xfrm>
              <a:custGeom>
                <a:avLst/>
                <a:gdLst>
                  <a:gd name="T0" fmla="*/ 40 w 40"/>
                  <a:gd name="T1" fmla="*/ 24 h 24"/>
                  <a:gd name="T2" fmla="*/ 0 w 40"/>
                  <a:gd name="T3" fmla="*/ 0 h 24"/>
                  <a:gd name="T4" fmla="*/ 0 w 40"/>
                  <a:gd name="T5" fmla="*/ 0 h 24"/>
                  <a:gd name="T6" fmla="*/ 40 w 40"/>
                  <a:gd name="T7" fmla="*/ 24 h 24"/>
                  <a:gd name="T8" fmla="*/ 40 w 40"/>
                  <a:gd name="T9" fmla="*/ 24 h 24"/>
                </a:gdLst>
                <a:ahLst/>
                <a:cxnLst>
                  <a:cxn ang="0">
                    <a:pos x="T0" y="T1"/>
                  </a:cxn>
                  <a:cxn ang="0">
                    <a:pos x="T2" y="T3"/>
                  </a:cxn>
                  <a:cxn ang="0">
                    <a:pos x="T4" y="T5"/>
                  </a:cxn>
                  <a:cxn ang="0">
                    <a:pos x="T6" y="T7"/>
                  </a:cxn>
                  <a:cxn ang="0">
                    <a:pos x="T8" y="T9"/>
                  </a:cxn>
                </a:cxnLst>
                <a:rect l="0" t="0" r="r" b="b"/>
                <a:pathLst>
                  <a:path w="40" h="24">
                    <a:moveTo>
                      <a:pt x="40" y="24"/>
                    </a:moveTo>
                    <a:lnTo>
                      <a:pt x="0" y="0"/>
                    </a:lnTo>
                    <a:lnTo>
                      <a:pt x="0" y="0"/>
                    </a:lnTo>
                    <a:lnTo>
                      <a:pt x="40" y="24"/>
                    </a:lnTo>
                    <a:lnTo>
                      <a:pt x="4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6" name="îśḻíḋê"/>
              <p:cNvSpPr/>
              <p:nvPr/>
            </p:nvSpPr>
            <p:spPr bwMode="auto">
              <a:xfrm>
                <a:off x="8295011" y="3313929"/>
                <a:ext cx="354993" cy="163843"/>
              </a:xfrm>
              <a:custGeom>
                <a:avLst/>
                <a:gdLst>
                  <a:gd name="T0" fmla="*/ 91 w 178"/>
                  <a:gd name="T1" fmla="*/ 81 h 81"/>
                  <a:gd name="T2" fmla="*/ 78 w 178"/>
                  <a:gd name="T3" fmla="*/ 80 h 81"/>
                  <a:gd name="T4" fmla="*/ 0 w 178"/>
                  <a:gd name="T5" fmla="*/ 61 h 81"/>
                  <a:gd name="T6" fmla="*/ 10 w 178"/>
                  <a:gd name="T7" fmla="*/ 62 h 81"/>
                  <a:gd name="T8" fmla="*/ 38 w 178"/>
                  <a:gd name="T9" fmla="*/ 56 h 81"/>
                  <a:gd name="T10" fmla="*/ 58 w 178"/>
                  <a:gd name="T11" fmla="*/ 41 h 81"/>
                  <a:gd name="T12" fmla="*/ 58 w 178"/>
                  <a:gd name="T13" fmla="*/ 41 h 81"/>
                  <a:gd name="T14" fmla="*/ 60 w 178"/>
                  <a:gd name="T15" fmla="*/ 31 h 81"/>
                  <a:gd name="T16" fmla="*/ 63 w 178"/>
                  <a:gd name="T17" fmla="*/ 35 h 81"/>
                  <a:gd name="T18" fmla="*/ 73 w 178"/>
                  <a:gd name="T19" fmla="*/ 39 h 81"/>
                  <a:gd name="T20" fmla="*/ 76 w 178"/>
                  <a:gd name="T21" fmla="*/ 38 h 81"/>
                  <a:gd name="T22" fmla="*/ 78 w 178"/>
                  <a:gd name="T23" fmla="*/ 37 h 81"/>
                  <a:gd name="T24" fmla="*/ 82 w 178"/>
                  <a:gd name="T25" fmla="*/ 27 h 81"/>
                  <a:gd name="T26" fmla="*/ 86 w 178"/>
                  <a:gd name="T27" fmla="*/ 1 h 81"/>
                  <a:gd name="T28" fmla="*/ 178 w 178"/>
                  <a:gd name="T29" fmla="*/ 56 h 81"/>
                  <a:gd name="T30" fmla="*/ 91 w 178"/>
                  <a:gd name="T31" fmla="*/ 81 h 81"/>
                  <a:gd name="T32" fmla="*/ 55 w 178"/>
                  <a:gd name="T33" fmla="*/ 14 h 81"/>
                  <a:gd name="T34" fmla="*/ 46 w 178"/>
                  <a:gd name="T35" fmla="*/ 11 h 81"/>
                  <a:gd name="T36" fmla="*/ 46 w 178"/>
                  <a:gd name="T37" fmla="*/ 10 h 81"/>
                  <a:gd name="T38" fmla="*/ 42 w 178"/>
                  <a:gd name="T39" fmla="*/ 8 h 81"/>
                  <a:gd name="T40" fmla="*/ 35 w 178"/>
                  <a:gd name="T41" fmla="*/ 0 h 81"/>
                  <a:gd name="T42" fmla="*/ 55 w 178"/>
                  <a:gd name="T43" fmla="*/ 0 h 81"/>
                  <a:gd name="T44" fmla="*/ 55 w 178"/>
                  <a:gd name="T45" fmla="*/ 1 h 81"/>
                  <a:gd name="T46" fmla="*/ 55 w 178"/>
                  <a:gd name="T47" fmla="*/ 1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 h="81">
                    <a:moveTo>
                      <a:pt x="91" y="81"/>
                    </a:moveTo>
                    <a:cubicBezTo>
                      <a:pt x="86" y="81"/>
                      <a:pt x="82" y="80"/>
                      <a:pt x="78" y="80"/>
                    </a:cubicBezTo>
                    <a:cubicBezTo>
                      <a:pt x="35" y="76"/>
                      <a:pt x="14" y="68"/>
                      <a:pt x="0" y="61"/>
                    </a:cubicBezTo>
                    <a:cubicBezTo>
                      <a:pt x="3" y="62"/>
                      <a:pt x="6" y="62"/>
                      <a:pt x="10" y="62"/>
                    </a:cubicBezTo>
                    <a:cubicBezTo>
                      <a:pt x="22" y="62"/>
                      <a:pt x="33" y="57"/>
                      <a:pt x="38" y="56"/>
                    </a:cubicBezTo>
                    <a:cubicBezTo>
                      <a:pt x="45" y="56"/>
                      <a:pt x="58" y="41"/>
                      <a:pt x="58" y="41"/>
                    </a:cubicBezTo>
                    <a:cubicBezTo>
                      <a:pt x="58" y="41"/>
                      <a:pt x="58" y="41"/>
                      <a:pt x="58" y="41"/>
                    </a:cubicBezTo>
                    <a:cubicBezTo>
                      <a:pt x="58" y="41"/>
                      <a:pt x="59" y="36"/>
                      <a:pt x="60" y="31"/>
                    </a:cubicBezTo>
                    <a:cubicBezTo>
                      <a:pt x="61" y="33"/>
                      <a:pt x="62" y="34"/>
                      <a:pt x="63" y="35"/>
                    </a:cubicBezTo>
                    <a:cubicBezTo>
                      <a:pt x="67" y="38"/>
                      <a:pt x="71" y="39"/>
                      <a:pt x="73" y="39"/>
                    </a:cubicBezTo>
                    <a:cubicBezTo>
                      <a:pt x="75" y="39"/>
                      <a:pt x="76" y="38"/>
                      <a:pt x="76" y="38"/>
                    </a:cubicBezTo>
                    <a:cubicBezTo>
                      <a:pt x="78" y="38"/>
                      <a:pt x="78" y="37"/>
                      <a:pt x="78" y="37"/>
                    </a:cubicBezTo>
                    <a:cubicBezTo>
                      <a:pt x="78" y="37"/>
                      <a:pt x="82" y="37"/>
                      <a:pt x="82" y="27"/>
                    </a:cubicBezTo>
                    <a:cubicBezTo>
                      <a:pt x="82" y="20"/>
                      <a:pt x="85" y="10"/>
                      <a:pt x="86" y="1"/>
                    </a:cubicBezTo>
                    <a:cubicBezTo>
                      <a:pt x="178" y="56"/>
                      <a:pt x="178" y="56"/>
                      <a:pt x="178" y="56"/>
                    </a:cubicBezTo>
                    <a:cubicBezTo>
                      <a:pt x="157" y="72"/>
                      <a:pt x="121" y="81"/>
                      <a:pt x="91" y="81"/>
                    </a:cubicBezTo>
                    <a:moveTo>
                      <a:pt x="55" y="14"/>
                    </a:moveTo>
                    <a:cubicBezTo>
                      <a:pt x="53" y="13"/>
                      <a:pt x="50" y="12"/>
                      <a:pt x="46" y="11"/>
                    </a:cubicBezTo>
                    <a:cubicBezTo>
                      <a:pt x="46" y="11"/>
                      <a:pt x="46" y="11"/>
                      <a:pt x="46" y="10"/>
                    </a:cubicBezTo>
                    <a:cubicBezTo>
                      <a:pt x="45" y="10"/>
                      <a:pt x="44" y="9"/>
                      <a:pt x="42" y="8"/>
                    </a:cubicBezTo>
                    <a:cubicBezTo>
                      <a:pt x="39" y="6"/>
                      <a:pt x="37" y="3"/>
                      <a:pt x="35" y="0"/>
                    </a:cubicBezTo>
                    <a:cubicBezTo>
                      <a:pt x="55" y="0"/>
                      <a:pt x="55" y="0"/>
                      <a:pt x="55" y="0"/>
                    </a:cubicBezTo>
                    <a:cubicBezTo>
                      <a:pt x="55" y="0"/>
                      <a:pt x="55" y="1"/>
                      <a:pt x="55" y="1"/>
                    </a:cubicBezTo>
                    <a:cubicBezTo>
                      <a:pt x="55" y="5"/>
                      <a:pt x="54" y="9"/>
                      <a:pt x="55" y="14"/>
                    </a:cubicBezTo>
                  </a:path>
                </a:pathLst>
              </a:custGeom>
              <a:solidFill>
                <a:srgbClr val="D6D5D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7" name="ïsľïḋe"/>
              <p:cNvSpPr/>
              <p:nvPr/>
            </p:nvSpPr>
            <p:spPr bwMode="auto">
              <a:xfrm>
                <a:off x="9528384" y="2326322"/>
                <a:ext cx="259418" cy="841969"/>
              </a:xfrm>
              <a:custGeom>
                <a:avLst/>
                <a:gdLst>
                  <a:gd name="T0" fmla="*/ 99 w 131"/>
                  <a:gd name="T1" fmla="*/ 422 h 422"/>
                  <a:gd name="T2" fmla="*/ 84 w 131"/>
                  <a:gd name="T3" fmla="*/ 322 h 422"/>
                  <a:gd name="T4" fmla="*/ 84 w 131"/>
                  <a:gd name="T5" fmla="*/ 322 h 422"/>
                  <a:gd name="T6" fmla="*/ 84 w 131"/>
                  <a:gd name="T7" fmla="*/ 322 h 422"/>
                  <a:gd name="T8" fmla="*/ 82 w 131"/>
                  <a:gd name="T9" fmla="*/ 316 h 422"/>
                  <a:gd name="T10" fmla="*/ 20 w 131"/>
                  <a:gd name="T11" fmla="*/ 34 h 422"/>
                  <a:gd name="T12" fmla="*/ 20 w 131"/>
                  <a:gd name="T13" fmla="*/ 34 h 422"/>
                  <a:gd name="T14" fmla="*/ 20 w 131"/>
                  <a:gd name="T15" fmla="*/ 34 h 422"/>
                  <a:gd name="T16" fmla="*/ 20 w 131"/>
                  <a:gd name="T17" fmla="*/ 34 h 422"/>
                  <a:gd name="T18" fmla="*/ 20 w 131"/>
                  <a:gd name="T19" fmla="*/ 34 h 422"/>
                  <a:gd name="T20" fmla="*/ 20 w 131"/>
                  <a:gd name="T21" fmla="*/ 34 h 422"/>
                  <a:gd name="T22" fmla="*/ 20 w 131"/>
                  <a:gd name="T23" fmla="*/ 34 h 422"/>
                  <a:gd name="T24" fmla="*/ 20 w 131"/>
                  <a:gd name="T25" fmla="*/ 34 h 422"/>
                  <a:gd name="T26" fmla="*/ 20 w 131"/>
                  <a:gd name="T27" fmla="*/ 34 h 422"/>
                  <a:gd name="T28" fmla="*/ 20 w 131"/>
                  <a:gd name="T29" fmla="*/ 34 h 422"/>
                  <a:gd name="T30" fmla="*/ 20 w 131"/>
                  <a:gd name="T31" fmla="*/ 34 h 422"/>
                  <a:gd name="T32" fmla="*/ 20 w 131"/>
                  <a:gd name="T33" fmla="*/ 34 h 422"/>
                  <a:gd name="T34" fmla="*/ 20 w 131"/>
                  <a:gd name="T35" fmla="*/ 34 h 422"/>
                  <a:gd name="T36" fmla="*/ 20 w 131"/>
                  <a:gd name="T37" fmla="*/ 34 h 422"/>
                  <a:gd name="T38" fmla="*/ 20 w 131"/>
                  <a:gd name="T39" fmla="*/ 34 h 422"/>
                  <a:gd name="T40" fmla="*/ 0 w 131"/>
                  <a:gd name="T41" fmla="*/ 0 h 422"/>
                  <a:gd name="T42" fmla="*/ 28 w 131"/>
                  <a:gd name="T43" fmla="*/ 12 h 422"/>
                  <a:gd name="T44" fmla="*/ 131 w 131"/>
                  <a:gd name="T45" fmla="*/ 394 h 422"/>
                  <a:gd name="T46" fmla="*/ 99 w 131"/>
                  <a:gd name="T47"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422">
                    <a:moveTo>
                      <a:pt x="99" y="422"/>
                    </a:moveTo>
                    <a:cubicBezTo>
                      <a:pt x="95" y="392"/>
                      <a:pt x="89" y="357"/>
                      <a:pt x="84" y="322"/>
                    </a:cubicBezTo>
                    <a:cubicBezTo>
                      <a:pt x="84" y="322"/>
                      <a:pt x="84" y="322"/>
                      <a:pt x="84" y="322"/>
                    </a:cubicBezTo>
                    <a:cubicBezTo>
                      <a:pt x="84" y="322"/>
                      <a:pt x="84" y="322"/>
                      <a:pt x="84" y="322"/>
                    </a:cubicBezTo>
                    <a:cubicBezTo>
                      <a:pt x="83" y="319"/>
                      <a:pt x="83" y="317"/>
                      <a:pt x="82" y="316"/>
                    </a:cubicBezTo>
                    <a:cubicBezTo>
                      <a:pt x="74" y="273"/>
                      <a:pt x="32" y="61"/>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20" y="34"/>
                      <a:pt x="20" y="34"/>
                      <a:pt x="20" y="34"/>
                    </a:cubicBezTo>
                    <a:cubicBezTo>
                      <a:pt x="13" y="21"/>
                      <a:pt x="7" y="10"/>
                      <a:pt x="0" y="0"/>
                    </a:cubicBezTo>
                    <a:cubicBezTo>
                      <a:pt x="28" y="12"/>
                      <a:pt x="28" y="12"/>
                      <a:pt x="28" y="12"/>
                    </a:cubicBezTo>
                    <a:cubicBezTo>
                      <a:pt x="63" y="111"/>
                      <a:pt x="116" y="291"/>
                      <a:pt x="131" y="394"/>
                    </a:cubicBezTo>
                    <a:cubicBezTo>
                      <a:pt x="126" y="410"/>
                      <a:pt x="114" y="420"/>
                      <a:pt x="99" y="422"/>
                    </a:cubicBezTo>
                  </a:path>
                </a:pathLst>
              </a:custGeom>
              <a:solidFill>
                <a:srgbClr val="A3792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8" name="iŝḷïḍe"/>
              <p:cNvSpPr/>
              <p:nvPr/>
            </p:nvSpPr>
            <p:spPr bwMode="auto">
              <a:xfrm>
                <a:off x="9291722" y="2608495"/>
                <a:ext cx="118331" cy="441465"/>
              </a:xfrm>
              <a:custGeom>
                <a:avLst/>
                <a:gdLst>
                  <a:gd name="T0" fmla="*/ 58 w 58"/>
                  <a:gd name="T1" fmla="*/ 220 h 220"/>
                  <a:gd name="T2" fmla="*/ 57 w 58"/>
                  <a:gd name="T3" fmla="*/ 220 h 220"/>
                  <a:gd name="T4" fmla="*/ 57 w 58"/>
                  <a:gd name="T5" fmla="*/ 217 h 220"/>
                  <a:gd name="T6" fmla="*/ 58 w 58"/>
                  <a:gd name="T7" fmla="*/ 220 h 220"/>
                  <a:gd name="T8" fmla="*/ 57 w 58"/>
                  <a:gd name="T9" fmla="*/ 220 h 220"/>
                  <a:gd name="T10" fmla="*/ 14 w 58"/>
                  <a:gd name="T11" fmla="*/ 201 h 220"/>
                  <a:gd name="T12" fmla="*/ 3 w 58"/>
                  <a:gd name="T13" fmla="*/ 0 h 220"/>
                  <a:gd name="T14" fmla="*/ 4 w 58"/>
                  <a:gd name="T15" fmla="*/ 0 h 220"/>
                  <a:gd name="T16" fmla="*/ 57 w 58"/>
                  <a:gd name="T1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20">
                    <a:moveTo>
                      <a:pt x="58" y="220"/>
                    </a:moveTo>
                    <a:cubicBezTo>
                      <a:pt x="57" y="220"/>
                      <a:pt x="57" y="220"/>
                      <a:pt x="57" y="220"/>
                    </a:cubicBezTo>
                    <a:cubicBezTo>
                      <a:pt x="57" y="219"/>
                      <a:pt x="57" y="218"/>
                      <a:pt x="57" y="217"/>
                    </a:cubicBezTo>
                    <a:cubicBezTo>
                      <a:pt x="58" y="220"/>
                      <a:pt x="58" y="220"/>
                      <a:pt x="58" y="220"/>
                    </a:cubicBezTo>
                    <a:moveTo>
                      <a:pt x="57" y="220"/>
                    </a:moveTo>
                    <a:cubicBezTo>
                      <a:pt x="14" y="201"/>
                      <a:pt x="14" y="201"/>
                      <a:pt x="14" y="201"/>
                    </a:cubicBezTo>
                    <a:cubicBezTo>
                      <a:pt x="12" y="99"/>
                      <a:pt x="0" y="0"/>
                      <a:pt x="3" y="0"/>
                    </a:cubicBezTo>
                    <a:cubicBezTo>
                      <a:pt x="4" y="0"/>
                      <a:pt x="4" y="0"/>
                      <a:pt x="4" y="0"/>
                    </a:cubicBezTo>
                    <a:cubicBezTo>
                      <a:pt x="4" y="0"/>
                      <a:pt x="47" y="181"/>
                      <a:pt x="57" y="220"/>
                    </a:cubicBezTo>
                  </a:path>
                </a:pathLst>
              </a:custGeom>
              <a:solidFill>
                <a:srgbClr val="AB3A3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9" name="iṧḷîḑè"/>
              <p:cNvSpPr/>
              <p:nvPr/>
            </p:nvSpPr>
            <p:spPr bwMode="auto">
              <a:xfrm>
                <a:off x="8700067" y="2162479"/>
                <a:ext cx="823766" cy="1365355"/>
              </a:xfrm>
              <a:custGeom>
                <a:avLst/>
                <a:gdLst>
                  <a:gd name="T0" fmla="*/ 174 w 414"/>
                  <a:gd name="T1" fmla="*/ 667 h 683"/>
                  <a:gd name="T2" fmla="*/ 51 w 414"/>
                  <a:gd name="T3" fmla="*/ 625 h 683"/>
                  <a:gd name="T4" fmla="*/ 0 w 414"/>
                  <a:gd name="T5" fmla="*/ 591 h 683"/>
                  <a:gd name="T6" fmla="*/ 39 w 414"/>
                  <a:gd name="T7" fmla="*/ 152 h 683"/>
                  <a:gd name="T8" fmla="*/ 119 w 414"/>
                  <a:gd name="T9" fmla="*/ 0 h 683"/>
                  <a:gd name="T10" fmla="*/ 375 w 414"/>
                  <a:gd name="T11" fmla="*/ 150 h 683"/>
                  <a:gd name="T12" fmla="*/ 414 w 414"/>
                  <a:gd name="T13" fmla="*/ 683 h 683"/>
                  <a:gd name="T14" fmla="*/ 174 w 414"/>
                  <a:gd name="T15" fmla="*/ 667 h 6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4" h="683">
                    <a:moveTo>
                      <a:pt x="174" y="667"/>
                    </a:moveTo>
                    <a:cubicBezTo>
                      <a:pt x="137" y="667"/>
                      <a:pt x="82" y="645"/>
                      <a:pt x="51" y="625"/>
                    </a:cubicBezTo>
                    <a:cubicBezTo>
                      <a:pt x="0" y="591"/>
                      <a:pt x="0" y="591"/>
                      <a:pt x="0" y="591"/>
                    </a:cubicBezTo>
                    <a:cubicBezTo>
                      <a:pt x="39" y="152"/>
                      <a:pt x="39" y="152"/>
                      <a:pt x="39" y="152"/>
                    </a:cubicBezTo>
                    <a:cubicBezTo>
                      <a:pt x="119" y="0"/>
                      <a:pt x="119" y="0"/>
                      <a:pt x="119" y="0"/>
                    </a:cubicBezTo>
                    <a:cubicBezTo>
                      <a:pt x="375" y="150"/>
                      <a:pt x="375" y="150"/>
                      <a:pt x="375" y="150"/>
                    </a:cubicBezTo>
                    <a:cubicBezTo>
                      <a:pt x="414" y="683"/>
                      <a:pt x="414" y="683"/>
                      <a:pt x="414" y="683"/>
                    </a:cubicBezTo>
                    <a:cubicBezTo>
                      <a:pt x="174" y="667"/>
                      <a:pt x="174" y="667"/>
                      <a:pt x="174" y="667"/>
                    </a:cubicBezTo>
                    <a:close/>
                  </a:path>
                </a:pathLst>
              </a:custGeom>
              <a:solidFill>
                <a:srgbClr val="DD76A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0" name="íṡḻîḋé"/>
              <p:cNvSpPr/>
              <p:nvPr/>
            </p:nvSpPr>
            <p:spPr bwMode="auto">
              <a:xfrm>
                <a:off x="8185782" y="2408243"/>
                <a:ext cx="441466" cy="1037670"/>
              </a:xfrm>
              <a:custGeom>
                <a:avLst/>
                <a:gdLst>
                  <a:gd name="T0" fmla="*/ 96 w 221"/>
                  <a:gd name="T1" fmla="*/ 434 h 521"/>
                  <a:gd name="T2" fmla="*/ 111 w 221"/>
                  <a:gd name="T3" fmla="*/ 456 h 521"/>
                  <a:gd name="T4" fmla="*/ 110 w 221"/>
                  <a:gd name="T5" fmla="*/ 469 h 521"/>
                  <a:gd name="T6" fmla="*/ 101 w 221"/>
                  <a:gd name="T7" fmla="*/ 466 h 521"/>
                  <a:gd name="T8" fmla="*/ 84 w 221"/>
                  <a:gd name="T9" fmla="*/ 444 h 521"/>
                  <a:gd name="T10" fmla="*/ 82 w 221"/>
                  <a:gd name="T11" fmla="*/ 439 h 521"/>
                  <a:gd name="T12" fmla="*/ 96 w 221"/>
                  <a:gd name="T13" fmla="*/ 434 h 521"/>
                  <a:gd name="T14" fmla="*/ 221 w 221"/>
                  <a:gd name="T15" fmla="*/ 163 h 521"/>
                  <a:gd name="T16" fmla="*/ 174 w 221"/>
                  <a:gd name="T17" fmla="*/ 0 h 521"/>
                  <a:gd name="T18" fmla="*/ 91 w 221"/>
                  <a:gd name="T19" fmla="*/ 128 h 521"/>
                  <a:gd name="T20" fmla="*/ 15 w 221"/>
                  <a:gd name="T21" fmla="*/ 247 h 521"/>
                  <a:gd name="T22" fmla="*/ 2 w 221"/>
                  <a:gd name="T23" fmla="*/ 310 h 521"/>
                  <a:gd name="T24" fmla="*/ 4 w 221"/>
                  <a:gd name="T25" fmla="*/ 374 h 521"/>
                  <a:gd name="T26" fmla="*/ 4 w 221"/>
                  <a:gd name="T27" fmla="*/ 445 h 521"/>
                  <a:gd name="T28" fmla="*/ 16 w 221"/>
                  <a:gd name="T29" fmla="*/ 480 h 521"/>
                  <a:gd name="T30" fmla="*/ 51 w 221"/>
                  <a:gd name="T31" fmla="*/ 514 h 521"/>
                  <a:gd name="T32" fmla="*/ 93 w 221"/>
                  <a:gd name="T33" fmla="*/ 511 h 521"/>
                  <a:gd name="T34" fmla="*/ 113 w 221"/>
                  <a:gd name="T35" fmla="*/ 496 h 521"/>
                  <a:gd name="T36" fmla="*/ 115 w 221"/>
                  <a:gd name="T37" fmla="*/ 486 h 521"/>
                  <a:gd name="T38" fmla="*/ 118 w 221"/>
                  <a:gd name="T39" fmla="*/ 490 h 521"/>
                  <a:gd name="T40" fmla="*/ 133 w 221"/>
                  <a:gd name="T41" fmla="*/ 492 h 521"/>
                  <a:gd name="T42" fmla="*/ 137 w 221"/>
                  <a:gd name="T43" fmla="*/ 482 h 521"/>
                  <a:gd name="T44" fmla="*/ 141 w 221"/>
                  <a:gd name="T45" fmla="*/ 444 h 521"/>
                  <a:gd name="T46" fmla="*/ 108 w 221"/>
                  <a:gd name="T47" fmla="*/ 407 h 521"/>
                  <a:gd name="T48" fmla="*/ 79 w 221"/>
                  <a:gd name="T49" fmla="*/ 390 h 521"/>
                  <a:gd name="T50" fmla="*/ 111 w 221"/>
                  <a:gd name="T51" fmla="*/ 279 h 521"/>
                  <a:gd name="T52" fmla="*/ 221 w 221"/>
                  <a:gd name="T53" fmla="*/ 16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1" h="521">
                    <a:moveTo>
                      <a:pt x="96" y="434"/>
                    </a:moveTo>
                    <a:cubicBezTo>
                      <a:pt x="96" y="434"/>
                      <a:pt x="112" y="447"/>
                      <a:pt x="111" y="456"/>
                    </a:cubicBezTo>
                    <a:cubicBezTo>
                      <a:pt x="111" y="460"/>
                      <a:pt x="109" y="464"/>
                      <a:pt x="110" y="469"/>
                    </a:cubicBezTo>
                    <a:cubicBezTo>
                      <a:pt x="108" y="468"/>
                      <a:pt x="105" y="467"/>
                      <a:pt x="101" y="466"/>
                    </a:cubicBezTo>
                    <a:cubicBezTo>
                      <a:pt x="93" y="462"/>
                      <a:pt x="89" y="453"/>
                      <a:pt x="84" y="444"/>
                    </a:cubicBezTo>
                    <a:cubicBezTo>
                      <a:pt x="83" y="442"/>
                      <a:pt x="82" y="442"/>
                      <a:pt x="82" y="439"/>
                    </a:cubicBezTo>
                    <a:cubicBezTo>
                      <a:pt x="90" y="436"/>
                      <a:pt x="96" y="434"/>
                      <a:pt x="96" y="434"/>
                    </a:cubicBezTo>
                    <a:moveTo>
                      <a:pt x="221" y="163"/>
                    </a:moveTo>
                    <a:cubicBezTo>
                      <a:pt x="174" y="0"/>
                      <a:pt x="174" y="0"/>
                      <a:pt x="174" y="0"/>
                    </a:cubicBezTo>
                    <a:cubicBezTo>
                      <a:pt x="174" y="0"/>
                      <a:pt x="112" y="96"/>
                      <a:pt x="91" y="128"/>
                    </a:cubicBezTo>
                    <a:cubicBezTo>
                      <a:pt x="69" y="160"/>
                      <a:pt x="15" y="247"/>
                      <a:pt x="15" y="247"/>
                    </a:cubicBezTo>
                    <a:cubicBezTo>
                      <a:pt x="8" y="257"/>
                      <a:pt x="2" y="287"/>
                      <a:pt x="2" y="310"/>
                    </a:cubicBezTo>
                    <a:cubicBezTo>
                      <a:pt x="2" y="327"/>
                      <a:pt x="0" y="352"/>
                      <a:pt x="4" y="374"/>
                    </a:cubicBezTo>
                    <a:cubicBezTo>
                      <a:pt x="3" y="388"/>
                      <a:pt x="1" y="430"/>
                      <a:pt x="4" y="445"/>
                    </a:cubicBezTo>
                    <a:cubicBezTo>
                      <a:pt x="7" y="458"/>
                      <a:pt x="12" y="473"/>
                      <a:pt x="16" y="480"/>
                    </a:cubicBezTo>
                    <a:cubicBezTo>
                      <a:pt x="20" y="487"/>
                      <a:pt x="35" y="507"/>
                      <a:pt x="51" y="514"/>
                    </a:cubicBezTo>
                    <a:cubicBezTo>
                      <a:pt x="67" y="521"/>
                      <a:pt x="86" y="512"/>
                      <a:pt x="93" y="511"/>
                    </a:cubicBezTo>
                    <a:cubicBezTo>
                      <a:pt x="100" y="511"/>
                      <a:pt x="113" y="496"/>
                      <a:pt x="113" y="496"/>
                    </a:cubicBezTo>
                    <a:cubicBezTo>
                      <a:pt x="113" y="496"/>
                      <a:pt x="114" y="491"/>
                      <a:pt x="115" y="486"/>
                    </a:cubicBezTo>
                    <a:cubicBezTo>
                      <a:pt x="116" y="488"/>
                      <a:pt x="117" y="489"/>
                      <a:pt x="118" y="490"/>
                    </a:cubicBezTo>
                    <a:cubicBezTo>
                      <a:pt x="127" y="497"/>
                      <a:pt x="133" y="492"/>
                      <a:pt x="133" y="492"/>
                    </a:cubicBezTo>
                    <a:cubicBezTo>
                      <a:pt x="133" y="492"/>
                      <a:pt x="137" y="492"/>
                      <a:pt x="137" y="482"/>
                    </a:cubicBezTo>
                    <a:cubicBezTo>
                      <a:pt x="137" y="471"/>
                      <a:pt x="144" y="451"/>
                      <a:pt x="141" y="444"/>
                    </a:cubicBezTo>
                    <a:cubicBezTo>
                      <a:pt x="139" y="440"/>
                      <a:pt x="121" y="424"/>
                      <a:pt x="108" y="407"/>
                    </a:cubicBezTo>
                    <a:cubicBezTo>
                      <a:pt x="99" y="396"/>
                      <a:pt x="79" y="390"/>
                      <a:pt x="79" y="390"/>
                    </a:cubicBezTo>
                    <a:cubicBezTo>
                      <a:pt x="98" y="352"/>
                      <a:pt x="111" y="279"/>
                      <a:pt x="111" y="279"/>
                    </a:cubicBezTo>
                    <a:cubicBezTo>
                      <a:pt x="130" y="274"/>
                      <a:pt x="215" y="170"/>
                      <a:pt x="221" y="163"/>
                    </a:cubicBezTo>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1" name="îṡḷïḓê"/>
              <p:cNvSpPr/>
              <p:nvPr/>
            </p:nvSpPr>
            <p:spPr bwMode="auto">
              <a:xfrm>
                <a:off x="8249499" y="3286621"/>
                <a:ext cx="163843" cy="154740"/>
              </a:xfrm>
              <a:custGeom>
                <a:avLst/>
                <a:gdLst>
                  <a:gd name="T0" fmla="*/ 32 w 80"/>
                  <a:gd name="T1" fmla="*/ 76 h 76"/>
                  <a:gd name="T2" fmla="*/ 18 w 80"/>
                  <a:gd name="T3" fmla="*/ 73 h 76"/>
                  <a:gd name="T4" fmla="*/ 18 w 80"/>
                  <a:gd name="T5" fmla="*/ 73 h 76"/>
                  <a:gd name="T6" fmla="*/ 4 w 80"/>
                  <a:gd name="T7" fmla="*/ 56 h 76"/>
                  <a:gd name="T8" fmla="*/ 8 w 80"/>
                  <a:gd name="T9" fmla="*/ 14 h 76"/>
                  <a:gd name="T10" fmla="*/ 13 w 80"/>
                  <a:gd name="T11" fmla="*/ 12 h 76"/>
                  <a:gd name="T12" fmla="*/ 23 w 80"/>
                  <a:gd name="T13" fmla="*/ 32 h 76"/>
                  <a:gd name="T14" fmla="*/ 63 w 80"/>
                  <a:gd name="T15" fmla="*/ 41 h 76"/>
                  <a:gd name="T16" fmla="*/ 78 w 80"/>
                  <a:gd name="T17" fmla="*/ 55 h 76"/>
                  <a:gd name="T18" fmla="*/ 80 w 80"/>
                  <a:gd name="T19" fmla="*/ 56 h 76"/>
                  <a:gd name="T20" fmla="*/ 80 w 80"/>
                  <a:gd name="T21" fmla="*/ 55 h 76"/>
                  <a:gd name="T22" fmla="*/ 60 w 80"/>
                  <a:gd name="T23" fmla="*/ 70 h 76"/>
                  <a:gd name="T24" fmla="*/ 32 w 80"/>
                  <a:gd name="T25" fmla="*/ 76 h 76"/>
                  <a:gd name="T26" fmla="*/ 35 w 80"/>
                  <a:gd name="T27" fmla="*/ 1 h 76"/>
                  <a:gd name="T28" fmla="*/ 36 w 80"/>
                  <a:gd name="T29" fmla="*/ 0 h 76"/>
                  <a:gd name="T30" fmla="*/ 36 w 80"/>
                  <a:gd name="T31" fmla="*/ 0 h 76"/>
                  <a:gd name="T32" fmla="*/ 37 w 80"/>
                  <a:gd name="T33" fmla="*/ 1 h 76"/>
                  <a:gd name="T34" fmla="*/ 35 w 80"/>
                  <a:gd name="T3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76">
                    <a:moveTo>
                      <a:pt x="32" y="76"/>
                    </a:moveTo>
                    <a:cubicBezTo>
                      <a:pt x="27" y="76"/>
                      <a:pt x="22" y="75"/>
                      <a:pt x="18" y="73"/>
                    </a:cubicBezTo>
                    <a:cubicBezTo>
                      <a:pt x="18" y="73"/>
                      <a:pt x="18" y="73"/>
                      <a:pt x="18" y="73"/>
                    </a:cubicBezTo>
                    <a:cubicBezTo>
                      <a:pt x="16" y="73"/>
                      <a:pt x="6" y="65"/>
                      <a:pt x="4" y="56"/>
                    </a:cubicBezTo>
                    <a:cubicBezTo>
                      <a:pt x="0" y="39"/>
                      <a:pt x="5" y="17"/>
                      <a:pt x="8" y="14"/>
                    </a:cubicBezTo>
                    <a:cubicBezTo>
                      <a:pt x="11" y="12"/>
                      <a:pt x="12" y="12"/>
                      <a:pt x="13" y="12"/>
                    </a:cubicBezTo>
                    <a:cubicBezTo>
                      <a:pt x="16" y="19"/>
                      <a:pt x="21" y="29"/>
                      <a:pt x="23" y="32"/>
                    </a:cubicBezTo>
                    <a:cubicBezTo>
                      <a:pt x="28" y="39"/>
                      <a:pt x="59" y="39"/>
                      <a:pt x="63" y="41"/>
                    </a:cubicBezTo>
                    <a:cubicBezTo>
                      <a:pt x="66" y="43"/>
                      <a:pt x="68" y="49"/>
                      <a:pt x="78" y="55"/>
                    </a:cubicBezTo>
                    <a:cubicBezTo>
                      <a:pt x="79" y="55"/>
                      <a:pt x="79" y="56"/>
                      <a:pt x="80" y="56"/>
                    </a:cubicBezTo>
                    <a:cubicBezTo>
                      <a:pt x="80" y="55"/>
                      <a:pt x="80" y="55"/>
                      <a:pt x="80" y="55"/>
                    </a:cubicBezTo>
                    <a:cubicBezTo>
                      <a:pt x="80" y="55"/>
                      <a:pt x="67" y="70"/>
                      <a:pt x="60" y="70"/>
                    </a:cubicBezTo>
                    <a:cubicBezTo>
                      <a:pt x="55" y="71"/>
                      <a:pt x="44" y="76"/>
                      <a:pt x="32" y="76"/>
                    </a:cubicBezTo>
                    <a:moveTo>
                      <a:pt x="35" y="1"/>
                    </a:moveTo>
                    <a:cubicBezTo>
                      <a:pt x="35" y="1"/>
                      <a:pt x="36" y="0"/>
                      <a:pt x="36" y="0"/>
                    </a:cubicBezTo>
                    <a:cubicBezTo>
                      <a:pt x="36" y="0"/>
                      <a:pt x="36" y="0"/>
                      <a:pt x="36" y="0"/>
                    </a:cubicBezTo>
                    <a:cubicBezTo>
                      <a:pt x="36" y="0"/>
                      <a:pt x="37" y="1"/>
                      <a:pt x="37" y="1"/>
                    </a:cubicBezTo>
                    <a:cubicBezTo>
                      <a:pt x="36" y="1"/>
                      <a:pt x="36" y="1"/>
                      <a:pt x="35" y="1"/>
                    </a:cubicBez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2" name="ïślïḍê"/>
              <p:cNvSpPr/>
              <p:nvPr/>
            </p:nvSpPr>
            <p:spPr bwMode="auto">
              <a:xfrm>
                <a:off x="8272255" y="3209251"/>
                <a:ext cx="95575" cy="50063"/>
              </a:xfrm>
              <a:custGeom>
                <a:avLst/>
                <a:gdLst>
                  <a:gd name="T0" fmla="*/ 46 w 46"/>
                  <a:gd name="T1" fmla="*/ 26 h 26"/>
                  <a:gd name="T2" fmla="*/ 38 w 46"/>
                  <a:gd name="T3" fmla="*/ 0 h 26"/>
                  <a:gd name="T4" fmla="*/ 1 w 46"/>
                  <a:gd name="T5" fmla="*/ 6 h 26"/>
                  <a:gd name="T6" fmla="*/ 0 w 46"/>
                  <a:gd name="T7" fmla="*/ 24 h 26"/>
                  <a:gd name="T8" fmla="*/ 39 w 46"/>
                  <a:gd name="T9" fmla="*/ 22 h 26"/>
                  <a:gd name="T10" fmla="*/ 46 w 46"/>
                  <a:gd name="T11" fmla="*/ 26 h 26"/>
                </a:gdLst>
                <a:ahLst/>
                <a:cxnLst>
                  <a:cxn ang="0">
                    <a:pos x="T0" y="T1"/>
                  </a:cxn>
                  <a:cxn ang="0">
                    <a:pos x="T2" y="T3"/>
                  </a:cxn>
                  <a:cxn ang="0">
                    <a:pos x="T4" y="T5"/>
                  </a:cxn>
                  <a:cxn ang="0">
                    <a:pos x="T6" y="T7"/>
                  </a:cxn>
                  <a:cxn ang="0">
                    <a:pos x="T8" y="T9"/>
                  </a:cxn>
                  <a:cxn ang="0">
                    <a:pos x="T10" y="T11"/>
                  </a:cxn>
                </a:cxnLst>
                <a:rect l="0" t="0" r="r" b="b"/>
                <a:pathLst>
                  <a:path w="46" h="26">
                    <a:moveTo>
                      <a:pt x="46" y="26"/>
                    </a:moveTo>
                    <a:cubicBezTo>
                      <a:pt x="44" y="14"/>
                      <a:pt x="38" y="0"/>
                      <a:pt x="38" y="0"/>
                    </a:cubicBezTo>
                    <a:cubicBezTo>
                      <a:pt x="38" y="0"/>
                      <a:pt x="4" y="4"/>
                      <a:pt x="1" y="6"/>
                    </a:cubicBezTo>
                    <a:cubicBezTo>
                      <a:pt x="0" y="7"/>
                      <a:pt x="0" y="15"/>
                      <a:pt x="0" y="24"/>
                    </a:cubicBezTo>
                    <a:cubicBezTo>
                      <a:pt x="39" y="22"/>
                      <a:pt x="39" y="22"/>
                      <a:pt x="39" y="22"/>
                    </a:cubicBezTo>
                    <a:cubicBezTo>
                      <a:pt x="41" y="23"/>
                      <a:pt x="43" y="25"/>
                      <a:pt x="46" y="26"/>
                    </a:cubicBezTo>
                    <a:close/>
                  </a:path>
                </a:pathLst>
              </a:custGeom>
              <a:solidFill>
                <a:srgbClr val="EFC98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3" name="íṡlíḋè"/>
              <p:cNvSpPr/>
              <p:nvPr/>
            </p:nvSpPr>
            <p:spPr bwMode="auto">
              <a:xfrm>
                <a:off x="8290460" y="2663109"/>
                <a:ext cx="386852" cy="523386"/>
              </a:xfrm>
              <a:custGeom>
                <a:avLst/>
                <a:gdLst>
                  <a:gd name="T0" fmla="*/ 160 w 193"/>
                  <a:gd name="T1" fmla="*/ 10 h 263"/>
                  <a:gd name="T2" fmla="*/ 141 w 193"/>
                  <a:gd name="T3" fmla="*/ 0 h 263"/>
                  <a:gd name="T4" fmla="*/ 105 w 193"/>
                  <a:gd name="T5" fmla="*/ 40 h 263"/>
                  <a:gd name="T6" fmla="*/ 75 w 193"/>
                  <a:gd name="T7" fmla="*/ 68 h 263"/>
                  <a:gd name="T8" fmla="*/ 53 w 193"/>
                  <a:gd name="T9" fmla="*/ 91 h 263"/>
                  <a:gd name="T10" fmla="*/ 47 w 193"/>
                  <a:gd name="T11" fmla="*/ 99 h 263"/>
                  <a:gd name="T12" fmla="*/ 23 w 193"/>
                  <a:gd name="T13" fmla="*/ 121 h 263"/>
                  <a:gd name="T14" fmla="*/ 22 w 193"/>
                  <a:gd name="T15" fmla="*/ 122 h 263"/>
                  <a:gd name="T16" fmla="*/ 0 w 193"/>
                  <a:gd name="T17" fmla="*/ 125 h 263"/>
                  <a:gd name="T18" fmla="*/ 15 w 193"/>
                  <a:gd name="T19" fmla="*/ 135 h 263"/>
                  <a:gd name="T20" fmla="*/ 14 w 193"/>
                  <a:gd name="T21" fmla="*/ 139 h 263"/>
                  <a:gd name="T22" fmla="*/ 15 w 193"/>
                  <a:gd name="T23" fmla="*/ 192 h 263"/>
                  <a:gd name="T24" fmla="*/ 7 w 193"/>
                  <a:gd name="T25" fmla="*/ 242 h 263"/>
                  <a:gd name="T26" fmla="*/ 7 w 193"/>
                  <a:gd name="T27" fmla="*/ 247 h 263"/>
                  <a:gd name="T28" fmla="*/ 27 w 193"/>
                  <a:gd name="T29" fmla="*/ 263 h 263"/>
                  <a:gd name="T30" fmla="*/ 58 w 193"/>
                  <a:gd name="T31" fmla="*/ 151 h 263"/>
                  <a:gd name="T32" fmla="*/ 193 w 193"/>
                  <a:gd name="T33" fmla="*/ 6 h 263"/>
                  <a:gd name="T34" fmla="*/ 160 w 193"/>
                  <a:gd name="T35" fmla="*/ 1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263">
                    <a:moveTo>
                      <a:pt x="160" y="10"/>
                    </a:moveTo>
                    <a:cubicBezTo>
                      <a:pt x="141" y="0"/>
                      <a:pt x="141" y="0"/>
                      <a:pt x="141" y="0"/>
                    </a:cubicBezTo>
                    <a:cubicBezTo>
                      <a:pt x="130" y="10"/>
                      <a:pt x="118" y="25"/>
                      <a:pt x="105" y="40"/>
                    </a:cubicBezTo>
                    <a:cubicBezTo>
                      <a:pt x="95" y="49"/>
                      <a:pt x="85" y="59"/>
                      <a:pt x="75" y="68"/>
                    </a:cubicBezTo>
                    <a:cubicBezTo>
                      <a:pt x="67" y="75"/>
                      <a:pt x="60" y="83"/>
                      <a:pt x="53" y="91"/>
                    </a:cubicBezTo>
                    <a:cubicBezTo>
                      <a:pt x="51" y="93"/>
                      <a:pt x="49" y="96"/>
                      <a:pt x="47" y="99"/>
                    </a:cubicBezTo>
                    <a:cubicBezTo>
                      <a:pt x="39" y="106"/>
                      <a:pt x="31" y="114"/>
                      <a:pt x="23" y="121"/>
                    </a:cubicBezTo>
                    <a:cubicBezTo>
                      <a:pt x="22" y="122"/>
                      <a:pt x="22" y="122"/>
                      <a:pt x="22" y="122"/>
                    </a:cubicBezTo>
                    <a:cubicBezTo>
                      <a:pt x="14" y="126"/>
                      <a:pt x="0" y="125"/>
                      <a:pt x="0" y="125"/>
                    </a:cubicBezTo>
                    <a:cubicBezTo>
                      <a:pt x="0" y="125"/>
                      <a:pt x="6" y="129"/>
                      <a:pt x="15" y="135"/>
                    </a:cubicBezTo>
                    <a:cubicBezTo>
                      <a:pt x="15" y="136"/>
                      <a:pt x="14" y="137"/>
                      <a:pt x="14" y="139"/>
                    </a:cubicBezTo>
                    <a:cubicBezTo>
                      <a:pt x="14" y="156"/>
                      <a:pt x="17" y="174"/>
                      <a:pt x="15" y="192"/>
                    </a:cubicBezTo>
                    <a:cubicBezTo>
                      <a:pt x="13" y="208"/>
                      <a:pt x="11" y="225"/>
                      <a:pt x="7" y="242"/>
                    </a:cubicBezTo>
                    <a:cubicBezTo>
                      <a:pt x="7" y="244"/>
                      <a:pt x="7" y="245"/>
                      <a:pt x="7" y="247"/>
                    </a:cubicBezTo>
                    <a:cubicBezTo>
                      <a:pt x="6" y="255"/>
                      <a:pt x="25" y="262"/>
                      <a:pt x="27" y="263"/>
                    </a:cubicBezTo>
                    <a:cubicBezTo>
                      <a:pt x="44" y="225"/>
                      <a:pt x="58" y="151"/>
                      <a:pt x="58" y="151"/>
                    </a:cubicBezTo>
                    <a:cubicBezTo>
                      <a:pt x="73" y="147"/>
                      <a:pt x="175" y="25"/>
                      <a:pt x="193" y="6"/>
                    </a:cubicBezTo>
                    <a:cubicBezTo>
                      <a:pt x="160" y="10"/>
                      <a:pt x="160" y="10"/>
                      <a:pt x="160" y="10"/>
                    </a:cubicBez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4" name="ïšḷîḍe"/>
              <p:cNvSpPr/>
              <p:nvPr/>
            </p:nvSpPr>
            <p:spPr bwMode="auto">
              <a:xfrm>
                <a:off x="8677311" y="2667660"/>
                <a:ext cx="9102" cy="9102"/>
              </a:xfrm>
              <a:custGeom>
                <a:avLst/>
                <a:gdLst>
                  <a:gd name="T0" fmla="*/ 0 w 4"/>
                  <a:gd name="T1" fmla="*/ 3 h 3"/>
                  <a:gd name="T2" fmla="*/ 1 w 4"/>
                  <a:gd name="T3" fmla="*/ 3 h 3"/>
                  <a:gd name="T4" fmla="*/ 0 w 4"/>
                  <a:gd name="T5" fmla="*/ 3 h 3"/>
                </a:gdLst>
                <a:ahLst/>
                <a:cxnLst>
                  <a:cxn ang="0">
                    <a:pos x="T0" y="T1"/>
                  </a:cxn>
                  <a:cxn ang="0">
                    <a:pos x="T2" y="T3"/>
                  </a:cxn>
                  <a:cxn ang="0">
                    <a:pos x="T4" y="T5"/>
                  </a:cxn>
                </a:cxnLst>
                <a:rect l="0" t="0" r="r" b="b"/>
                <a:pathLst>
                  <a:path w="4" h="3">
                    <a:moveTo>
                      <a:pt x="0" y="3"/>
                    </a:moveTo>
                    <a:cubicBezTo>
                      <a:pt x="1" y="3"/>
                      <a:pt x="1" y="3"/>
                      <a:pt x="1" y="3"/>
                    </a:cubicBezTo>
                    <a:cubicBezTo>
                      <a:pt x="4" y="0"/>
                      <a:pt x="3" y="0"/>
                      <a:pt x="0" y="3"/>
                    </a:cubicBezTo>
                  </a:path>
                </a:pathLst>
              </a:custGeom>
              <a:solidFill>
                <a:srgbClr val="EAB86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5" name="íşḷîdê"/>
              <p:cNvSpPr/>
              <p:nvPr/>
            </p:nvSpPr>
            <p:spPr bwMode="auto">
              <a:xfrm>
                <a:off x="9045958" y="2881566"/>
                <a:ext cx="737293" cy="796457"/>
              </a:xfrm>
              <a:custGeom>
                <a:avLst/>
                <a:gdLst>
                  <a:gd name="T0" fmla="*/ 163 w 369"/>
                  <a:gd name="T1" fmla="*/ 0 h 399"/>
                  <a:gd name="T2" fmla="*/ 226 w 369"/>
                  <a:gd name="T3" fmla="*/ 280 h 399"/>
                  <a:gd name="T4" fmla="*/ 77 w 369"/>
                  <a:gd name="T5" fmla="*/ 283 h 399"/>
                  <a:gd name="T6" fmla="*/ 0 w 369"/>
                  <a:gd name="T7" fmla="*/ 308 h 399"/>
                  <a:gd name="T8" fmla="*/ 282 w 369"/>
                  <a:gd name="T9" fmla="*/ 399 h 399"/>
                  <a:gd name="T10" fmla="*/ 356 w 369"/>
                  <a:gd name="T11" fmla="*/ 249 h 399"/>
                  <a:gd name="T12" fmla="*/ 325 w 369"/>
                  <a:gd name="T13" fmla="*/ 44 h 399"/>
                  <a:gd name="T14" fmla="*/ 317 w 369"/>
                  <a:gd name="T15" fmla="*/ 21 h 399"/>
                  <a:gd name="T16" fmla="*/ 163 w 369"/>
                  <a:gd name="T17" fmla="*/ 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9" h="399">
                    <a:moveTo>
                      <a:pt x="163" y="0"/>
                    </a:moveTo>
                    <a:cubicBezTo>
                      <a:pt x="226" y="280"/>
                      <a:pt x="226" y="280"/>
                      <a:pt x="226" y="280"/>
                    </a:cubicBezTo>
                    <a:cubicBezTo>
                      <a:pt x="77" y="283"/>
                      <a:pt x="77" y="283"/>
                      <a:pt x="77" y="283"/>
                    </a:cubicBezTo>
                    <a:cubicBezTo>
                      <a:pt x="0" y="308"/>
                      <a:pt x="0" y="308"/>
                      <a:pt x="0" y="308"/>
                    </a:cubicBezTo>
                    <a:cubicBezTo>
                      <a:pt x="0" y="308"/>
                      <a:pt x="233" y="399"/>
                      <a:pt x="282" y="399"/>
                    </a:cubicBezTo>
                    <a:cubicBezTo>
                      <a:pt x="338" y="399"/>
                      <a:pt x="369" y="340"/>
                      <a:pt x="356" y="249"/>
                    </a:cubicBezTo>
                    <a:cubicBezTo>
                      <a:pt x="356" y="249"/>
                      <a:pt x="341" y="150"/>
                      <a:pt x="325" y="44"/>
                    </a:cubicBezTo>
                    <a:cubicBezTo>
                      <a:pt x="323" y="32"/>
                      <a:pt x="319" y="33"/>
                      <a:pt x="317" y="21"/>
                    </a:cubicBezTo>
                    <a:cubicBezTo>
                      <a:pt x="163" y="0"/>
                      <a:pt x="163" y="0"/>
                      <a:pt x="163" y="0"/>
                    </a:cubicBezTo>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6" name="ïsḻïḋê"/>
              <p:cNvSpPr/>
              <p:nvPr/>
            </p:nvSpPr>
            <p:spPr bwMode="auto">
              <a:xfrm>
                <a:off x="8485816" y="2062533"/>
                <a:ext cx="1209674" cy="1414084"/>
              </a:xfrm>
              <a:custGeom>
                <a:avLst/>
                <a:gdLst>
                  <a:gd name="T0" fmla="*/ 100 w 621"/>
                  <a:gd name="T1" fmla="*/ 342 h 788"/>
                  <a:gd name="T2" fmla="*/ 130 w 621"/>
                  <a:gd name="T3" fmla="*/ 314 h 788"/>
                  <a:gd name="T4" fmla="*/ 142 w 621"/>
                  <a:gd name="T5" fmla="*/ 363 h 788"/>
                  <a:gd name="T6" fmla="*/ 122 w 621"/>
                  <a:gd name="T7" fmla="*/ 661 h 788"/>
                  <a:gd name="T8" fmla="*/ 401 w 621"/>
                  <a:gd name="T9" fmla="*/ 712 h 788"/>
                  <a:gd name="T10" fmla="*/ 421 w 621"/>
                  <a:gd name="T11" fmla="*/ 299 h 788"/>
                  <a:gd name="T12" fmla="*/ 475 w 621"/>
                  <a:gd name="T13" fmla="*/ 522 h 788"/>
                  <a:gd name="T14" fmla="*/ 544 w 621"/>
                  <a:gd name="T15" fmla="*/ 463 h 788"/>
                  <a:gd name="T16" fmla="*/ 618 w 621"/>
                  <a:gd name="T17" fmla="*/ 479 h 788"/>
                  <a:gd name="T18" fmla="*/ 554 w 621"/>
                  <a:gd name="T19" fmla="*/ 191 h 788"/>
                  <a:gd name="T20" fmla="*/ 414 w 621"/>
                  <a:gd name="T21" fmla="*/ 67 h 788"/>
                  <a:gd name="T22" fmla="*/ 129 w 621"/>
                  <a:gd name="T23" fmla="*/ 71 h 788"/>
                  <a:gd name="T24" fmla="*/ 30 w 621"/>
                  <a:gd name="T25" fmla="*/ 207 h 788"/>
                  <a:gd name="T26" fmla="*/ 21 w 621"/>
                  <a:gd name="T27" fmla="*/ 289 h 788"/>
                  <a:gd name="T28" fmla="*/ 100 w 621"/>
                  <a:gd name="T29" fmla="*/ 342 h 788"/>
                  <a:gd name="connsiteX0" fmla="*/ 1393 w 9736"/>
                  <a:gd name="connsiteY0" fmla="*/ 4020 h 9114"/>
                  <a:gd name="connsiteX1" fmla="*/ 1876 w 9736"/>
                  <a:gd name="connsiteY1" fmla="*/ 3665 h 9114"/>
                  <a:gd name="connsiteX2" fmla="*/ 2070 w 9736"/>
                  <a:gd name="connsiteY2" fmla="*/ 4287 h 9114"/>
                  <a:gd name="connsiteX3" fmla="*/ 1982 w 9736"/>
                  <a:gd name="connsiteY3" fmla="*/ 5108 h 9114"/>
                  <a:gd name="connsiteX4" fmla="*/ 1748 w 9736"/>
                  <a:gd name="connsiteY4" fmla="*/ 8068 h 9114"/>
                  <a:gd name="connsiteX5" fmla="*/ 6240 w 9736"/>
                  <a:gd name="connsiteY5" fmla="*/ 8716 h 9114"/>
                  <a:gd name="connsiteX6" fmla="*/ 6562 w 9736"/>
                  <a:gd name="connsiteY6" fmla="*/ 3474 h 9114"/>
                  <a:gd name="connsiteX7" fmla="*/ 7432 w 9736"/>
                  <a:gd name="connsiteY7" fmla="*/ 6304 h 9114"/>
                  <a:gd name="connsiteX8" fmla="*/ 8543 w 9736"/>
                  <a:gd name="connsiteY8" fmla="*/ 5556 h 9114"/>
                  <a:gd name="connsiteX9" fmla="*/ 9735 w 9736"/>
                  <a:gd name="connsiteY9" fmla="*/ 5759 h 9114"/>
                  <a:gd name="connsiteX10" fmla="*/ 8704 w 9736"/>
                  <a:gd name="connsiteY10" fmla="*/ 2104 h 9114"/>
                  <a:gd name="connsiteX11" fmla="*/ 6450 w 9736"/>
                  <a:gd name="connsiteY11" fmla="*/ 530 h 9114"/>
                  <a:gd name="connsiteX12" fmla="*/ 1860 w 9736"/>
                  <a:gd name="connsiteY12" fmla="*/ 581 h 9114"/>
                  <a:gd name="connsiteX13" fmla="*/ 266 w 9736"/>
                  <a:gd name="connsiteY13" fmla="*/ 2307 h 9114"/>
                  <a:gd name="connsiteX14" fmla="*/ 121 w 9736"/>
                  <a:gd name="connsiteY14" fmla="*/ 3348 h 9114"/>
                  <a:gd name="connsiteX15" fmla="*/ 1393 w 9736"/>
                  <a:gd name="connsiteY15" fmla="*/ 4020 h 9114"/>
                  <a:gd name="connsiteX0-1" fmla="*/ 1431 w 10000"/>
                  <a:gd name="connsiteY0-2" fmla="*/ 4411 h 10000"/>
                  <a:gd name="connsiteX1-3" fmla="*/ 1927 w 10000"/>
                  <a:gd name="connsiteY1-4" fmla="*/ 4021 h 10000"/>
                  <a:gd name="connsiteX2-5" fmla="*/ 1843 w 10000"/>
                  <a:gd name="connsiteY2-6" fmla="*/ 4764 h 10000"/>
                  <a:gd name="connsiteX3-7" fmla="*/ 2036 w 10000"/>
                  <a:gd name="connsiteY3-8" fmla="*/ 5605 h 10000"/>
                  <a:gd name="connsiteX4-9" fmla="*/ 1795 w 10000"/>
                  <a:gd name="connsiteY4-10" fmla="*/ 8852 h 10000"/>
                  <a:gd name="connsiteX5-11" fmla="*/ 6409 w 10000"/>
                  <a:gd name="connsiteY5-12" fmla="*/ 9563 h 10000"/>
                  <a:gd name="connsiteX6-13" fmla="*/ 6740 w 10000"/>
                  <a:gd name="connsiteY6-14" fmla="*/ 3812 h 10000"/>
                  <a:gd name="connsiteX7-15" fmla="*/ 7634 w 10000"/>
                  <a:gd name="connsiteY7-16" fmla="*/ 6917 h 10000"/>
                  <a:gd name="connsiteX8-17" fmla="*/ 8775 w 10000"/>
                  <a:gd name="connsiteY8-18" fmla="*/ 6096 h 10000"/>
                  <a:gd name="connsiteX9-19" fmla="*/ 9999 w 10000"/>
                  <a:gd name="connsiteY9-20" fmla="*/ 6319 h 10000"/>
                  <a:gd name="connsiteX10-21" fmla="*/ 8940 w 10000"/>
                  <a:gd name="connsiteY10-22" fmla="*/ 2309 h 10000"/>
                  <a:gd name="connsiteX11-23" fmla="*/ 6625 w 10000"/>
                  <a:gd name="connsiteY11-24" fmla="*/ 582 h 10000"/>
                  <a:gd name="connsiteX12-25" fmla="*/ 1910 w 10000"/>
                  <a:gd name="connsiteY12-26" fmla="*/ 637 h 10000"/>
                  <a:gd name="connsiteX13-27" fmla="*/ 273 w 10000"/>
                  <a:gd name="connsiteY13-28" fmla="*/ 2531 h 10000"/>
                  <a:gd name="connsiteX14-29" fmla="*/ 124 w 10000"/>
                  <a:gd name="connsiteY14-30" fmla="*/ 3673 h 10000"/>
                  <a:gd name="connsiteX15-31" fmla="*/ 1431 w 10000"/>
                  <a:gd name="connsiteY15-32" fmla="*/ 4411 h 10000"/>
                  <a:gd name="connsiteX0-33" fmla="*/ 1431 w 10000"/>
                  <a:gd name="connsiteY0-34" fmla="*/ 4411 h 9970"/>
                  <a:gd name="connsiteX1-35" fmla="*/ 1927 w 10000"/>
                  <a:gd name="connsiteY1-36" fmla="*/ 4021 h 9970"/>
                  <a:gd name="connsiteX2-37" fmla="*/ 1843 w 10000"/>
                  <a:gd name="connsiteY2-38" fmla="*/ 4764 h 9970"/>
                  <a:gd name="connsiteX3-39" fmla="*/ 2036 w 10000"/>
                  <a:gd name="connsiteY3-40" fmla="*/ 6620 h 9970"/>
                  <a:gd name="connsiteX4-41" fmla="*/ 1795 w 10000"/>
                  <a:gd name="connsiteY4-42" fmla="*/ 8852 h 9970"/>
                  <a:gd name="connsiteX5-43" fmla="*/ 6409 w 10000"/>
                  <a:gd name="connsiteY5-44" fmla="*/ 9563 h 9970"/>
                  <a:gd name="connsiteX6-45" fmla="*/ 6740 w 10000"/>
                  <a:gd name="connsiteY6-46" fmla="*/ 3812 h 9970"/>
                  <a:gd name="connsiteX7-47" fmla="*/ 7634 w 10000"/>
                  <a:gd name="connsiteY7-48" fmla="*/ 6917 h 9970"/>
                  <a:gd name="connsiteX8-49" fmla="*/ 8775 w 10000"/>
                  <a:gd name="connsiteY8-50" fmla="*/ 6096 h 9970"/>
                  <a:gd name="connsiteX9-51" fmla="*/ 9999 w 10000"/>
                  <a:gd name="connsiteY9-52" fmla="*/ 6319 h 9970"/>
                  <a:gd name="connsiteX10-53" fmla="*/ 8940 w 10000"/>
                  <a:gd name="connsiteY10-54" fmla="*/ 2309 h 9970"/>
                  <a:gd name="connsiteX11-55" fmla="*/ 6625 w 10000"/>
                  <a:gd name="connsiteY11-56" fmla="*/ 582 h 9970"/>
                  <a:gd name="connsiteX12-57" fmla="*/ 1910 w 10000"/>
                  <a:gd name="connsiteY12-58" fmla="*/ 637 h 9970"/>
                  <a:gd name="connsiteX13-59" fmla="*/ 273 w 10000"/>
                  <a:gd name="connsiteY13-60" fmla="*/ 2531 h 9970"/>
                  <a:gd name="connsiteX14-61" fmla="*/ 124 w 10000"/>
                  <a:gd name="connsiteY14-62" fmla="*/ 3673 h 9970"/>
                  <a:gd name="connsiteX15-63" fmla="*/ 1431 w 10000"/>
                  <a:gd name="connsiteY15-64" fmla="*/ 4411 h 9970"/>
                  <a:gd name="connsiteX0-65" fmla="*/ 1431 w 10000"/>
                  <a:gd name="connsiteY0-66" fmla="*/ 4424 h 10000"/>
                  <a:gd name="connsiteX1-67" fmla="*/ 1927 w 10000"/>
                  <a:gd name="connsiteY1-68" fmla="*/ 4033 h 10000"/>
                  <a:gd name="connsiteX2-69" fmla="*/ 1843 w 10000"/>
                  <a:gd name="connsiteY2-70" fmla="*/ 4778 h 10000"/>
                  <a:gd name="connsiteX3-71" fmla="*/ 2036 w 10000"/>
                  <a:gd name="connsiteY3-72" fmla="*/ 6640 h 10000"/>
                  <a:gd name="connsiteX4-73" fmla="*/ 1795 w 10000"/>
                  <a:gd name="connsiteY4-74" fmla="*/ 8879 h 10000"/>
                  <a:gd name="connsiteX5-75" fmla="*/ 6409 w 10000"/>
                  <a:gd name="connsiteY5-76" fmla="*/ 9592 h 10000"/>
                  <a:gd name="connsiteX6-77" fmla="*/ 6740 w 10000"/>
                  <a:gd name="connsiteY6-78" fmla="*/ 3823 h 10000"/>
                  <a:gd name="connsiteX7-79" fmla="*/ 7634 w 10000"/>
                  <a:gd name="connsiteY7-80" fmla="*/ 6938 h 10000"/>
                  <a:gd name="connsiteX8-81" fmla="*/ 8775 w 10000"/>
                  <a:gd name="connsiteY8-82" fmla="*/ 6114 h 10000"/>
                  <a:gd name="connsiteX9-83" fmla="*/ 9999 w 10000"/>
                  <a:gd name="connsiteY9-84" fmla="*/ 6338 h 10000"/>
                  <a:gd name="connsiteX10-85" fmla="*/ 8940 w 10000"/>
                  <a:gd name="connsiteY10-86" fmla="*/ 2316 h 10000"/>
                  <a:gd name="connsiteX11-87" fmla="*/ 6625 w 10000"/>
                  <a:gd name="connsiteY11-88" fmla="*/ 584 h 10000"/>
                  <a:gd name="connsiteX12-89" fmla="*/ 1910 w 10000"/>
                  <a:gd name="connsiteY12-90" fmla="*/ 639 h 10000"/>
                  <a:gd name="connsiteX13-91" fmla="*/ 273 w 10000"/>
                  <a:gd name="connsiteY13-92" fmla="*/ 2539 h 10000"/>
                  <a:gd name="connsiteX14-93" fmla="*/ 124 w 10000"/>
                  <a:gd name="connsiteY14-94" fmla="*/ 3684 h 10000"/>
                  <a:gd name="connsiteX15-95" fmla="*/ 1431 w 10000"/>
                  <a:gd name="connsiteY15-96" fmla="*/ 4424 h 10000"/>
                  <a:gd name="connsiteX0-97" fmla="*/ 1431 w 10000"/>
                  <a:gd name="connsiteY0-98" fmla="*/ 4424 h 9954"/>
                  <a:gd name="connsiteX1-99" fmla="*/ 1927 w 10000"/>
                  <a:gd name="connsiteY1-100" fmla="*/ 4033 h 9954"/>
                  <a:gd name="connsiteX2-101" fmla="*/ 1843 w 10000"/>
                  <a:gd name="connsiteY2-102" fmla="*/ 4778 h 9954"/>
                  <a:gd name="connsiteX3-103" fmla="*/ 2036 w 10000"/>
                  <a:gd name="connsiteY3-104" fmla="*/ 6640 h 9954"/>
                  <a:gd name="connsiteX4-105" fmla="*/ 1583 w 10000"/>
                  <a:gd name="connsiteY4-106" fmla="*/ 9059 h 9954"/>
                  <a:gd name="connsiteX5-107" fmla="*/ 6409 w 10000"/>
                  <a:gd name="connsiteY5-108" fmla="*/ 9592 h 9954"/>
                  <a:gd name="connsiteX6-109" fmla="*/ 6740 w 10000"/>
                  <a:gd name="connsiteY6-110" fmla="*/ 3823 h 9954"/>
                  <a:gd name="connsiteX7-111" fmla="*/ 7634 w 10000"/>
                  <a:gd name="connsiteY7-112" fmla="*/ 6938 h 9954"/>
                  <a:gd name="connsiteX8-113" fmla="*/ 8775 w 10000"/>
                  <a:gd name="connsiteY8-114" fmla="*/ 6114 h 9954"/>
                  <a:gd name="connsiteX9-115" fmla="*/ 9999 w 10000"/>
                  <a:gd name="connsiteY9-116" fmla="*/ 6338 h 9954"/>
                  <a:gd name="connsiteX10-117" fmla="*/ 8940 w 10000"/>
                  <a:gd name="connsiteY10-118" fmla="*/ 2316 h 9954"/>
                  <a:gd name="connsiteX11-119" fmla="*/ 6625 w 10000"/>
                  <a:gd name="connsiteY11-120" fmla="*/ 584 h 9954"/>
                  <a:gd name="connsiteX12-121" fmla="*/ 1910 w 10000"/>
                  <a:gd name="connsiteY12-122" fmla="*/ 639 h 9954"/>
                  <a:gd name="connsiteX13-123" fmla="*/ 273 w 10000"/>
                  <a:gd name="connsiteY13-124" fmla="*/ 2539 h 9954"/>
                  <a:gd name="connsiteX14-125" fmla="*/ 124 w 10000"/>
                  <a:gd name="connsiteY14-126" fmla="*/ 3684 h 9954"/>
                  <a:gd name="connsiteX15-127" fmla="*/ 1431 w 10000"/>
                  <a:gd name="connsiteY15-128" fmla="*/ 4424 h 9954"/>
                  <a:gd name="connsiteX0-129" fmla="*/ 1431 w 10000"/>
                  <a:gd name="connsiteY0-130" fmla="*/ 4444 h 9967"/>
                  <a:gd name="connsiteX1-131" fmla="*/ 1927 w 10000"/>
                  <a:gd name="connsiteY1-132" fmla="*/ 4052 h 9967"/>
                  <a:gd name="connsiteX2-133" fmla="*/ 1843 w 10000"/>
                  <a:gd name="connsiteY2-134" fmla="*/ 4800 h 9967"/>
                  <a:gd name="connsiteX3-135" fmla="*/ 2036 w 10000"/>
                  <a:gd name="connsiteY3-136" fmla="*/ 6671 h 9967"/>
                  <a:gd name="connsiteX4-137" fmla="*/ 1866 w 10000"/>
                  <a:gd name="connsiteY4-138" fmla="*/ 8981 h 9967"/>
                  <a:gd name="connsiteX5-139" fmla="*/ 6409 w 10000"/>
                  <a:gd name="connsiteY5-140" fmla="*/ 9636 h 9967"/>
                  <a:gd name="connsiteX6-141" fmla="*/ 6740 w 10000"/>
                  <a:gd name="connsiteY6-142" fmla="*/ 3841 h 9967"/>
                  <a:gd name="connsiteX7-143" fmla="*/ 7634 w 10000"/>
                  <a:gd name="connsiteY7-144" fmla="*/ 6970 h 9967"/>
                  <a:gd name="connsiteX8-145" fmla="*/ 8775 w 10000"/>
                  <a:gd name="connsiteY8-146" fmla="*/ 6142 h 9967"/>
                  <a:gd name="connsiteX9-147" fmla="*/ 9999 w 10000"/>
                  <a:gd name="connsiteY9-148" fmla="*/ 6367 h 9967"/>
                  <a:gd name="connsiteX10-149" fmla="*/ 8940 w 10000"/>
                  <a:gd name="connsiteY10-150" fmla="*/ 2327 h 9967"/>
                  <a:gd name="connsiteX11-151" fmla="*/ 6625 w 10000"/>
                  <a:gd name="connsiteY11-152" fmla="*/ 587 h 9967"/>
                  <a:gd name="connsiteX12-153" fmla="*/ 1910 w 10000"/>
                  <a:gd name="connsiteY12-154" fmla="*/ 642 h 9967"/>
                  <a:gd name="connsiteX13-155" fmla="*/ 273 w 10000"/>
                  <a:gd name="connsiteY13-156" fmla="*/ 2551 h 9967"/>
                  <a:gd name="connsiteX14-157" fmla="*/ 124 w 10000"/>
                  <a:gd name="connsiteY14-158" fmla="*/ 3701 h 9967"/>
                  <a:gd name="connsiteX15-159" fmla="*/ 1431 w 10000"/>
                  <a:gd name="connsiteY15-160" fmla="*/ 4444 h 9967"/>
                  <a:gd name="connsiteX0-161" fmla="*/ 1431 w 10000"/>
                  <a:gd name="connsiteY0-162" fmla="*/ 4459 h 9991"/>
                  <a:gd name="connsiteX1-163" fmla="*/ 1927 w 10000"/>
                  <a:gd name="connsiteY1-164" fmla="*/ 4065 h 9991"/>
                  <a:gd name="connsiteX2-165" fmla="*/ 1843 w 10000"/>
                  <a:gd name="connsiteY2-166" fmla="*/ 4816 h 9991"/>
                  <a:gd name="connsiteX3-167" fmla="*/ 2036 w 10000"/>
                  <a:gd name="connsiteY3-168" fmla="*/ 6693 h 9991"/>
                  <a:gd name="connsiteX4-169" fmla="*/ 1866 w 10000"/>
                  <a:gd name="connsiteY4-170" fmla="*/ 9011 h 9991"/>
                  <a:gd name="connsiteX5-171" fmla="*/ 6409 w 10000"/>
                  <a:gd name="connsiteY5-172" fmla="*/ 9668 h 9991"/>
                  <a:gd name="connsiteX6-173" fmla="*/ 6740 w 10000"/>
                  <a:gd name="connsiteY6-174" fmla="*/ 3854 h 9991"/>
                  <a:gd name="connsiteX7-175" fmla="*/ 7634 w 10000"/>
                  <a:gd name="connsiteY7-176" fmla="*/ 6993 h 9991"/>
                  <a:gd name="connsiteX8-177" fmla="*/ 8775 w 10000"/>
                  <a:gd name="connsiteY8-178" fmla="*/ 6162 h 9991"/>
                  <a:gd name="connsiteX9-179" fmla="*/ 9999 w 10000"/>
                  <a:gd name="connsiteY9-180" fmla="*/ 6388 h 9991"/>
                  <a:gd name="connsiteX10-181" fmla="*/ 8940 w 10000"/>
                  <a:gd name="connsiteY10-182" fmla="*/ 2335 h 9991"/>
                  <a:gd name="connsiteX11-183" fmla="*/ 6625 w 10000"/>
                  <a:gd name="connsiteY11-184" fmla="*/ 589 h 9991"/>
                  <a:gd name="connsiteX12-185" fmla="*/ 1910 w 10000"/>
                  <a:gd name="connsiteY12-186" fmla="*/ 644 h 9991"/>
                  <a:gd name="connsiteX13-187" fmla="*/ 273 w 10000"/>
                  <a:gd name="connsiteY13-188" fmla="*/ 2559 h 9991"/>
                  <a:gd name="connsiteX14-189" fmla="*/ 124 w 10000"/>
                  <a:gd name="connsiteY14-190" fmla="*/ 3713 h 9991"/>
                  <a:gd name="connsiteX15-191" fmla="*/ 1431 w 10000"/>
                  <a:gd name="connsiteY15-192" fmla="*/ 4459 h 9991"/>
                  <a:gd name="connsiteX0-193" fmla="*/ 1431 w 10000"/>
                  <a:gd name="connsiteY0-194" fmla="*/ 4463 h 9999"/>
                  <a:gd name="connsiteX1-195" fmla="*/ 1927 w 10000"/>
                  <a:gd name="connsiteY1-196" fmla="*/ 4069 h 9999"/>
                  <a:gd name="connsiteX2-197" fmla="*/ 1737 w 10000"/>
                  <a:gd name="connsiteY2-198" fmla="*/ 4880 h 9999"/>
                  <a:gd name="connsiteX3-199" fmla="*/ 2036 w 10000"/>
                  <a:gd name="connsiteY3-200" fmla="*/ 6699 h 9999"/>
                  <a:gd name="connsiteX4-201" fmla="*/ 1866 w 10000"/>
                  <a:gd name="connsiteY4-202" fmla="*/ 9019 h 9999"/>
                  <a:gd name="connsiteX5-203" fmla="*/ 6409 w 10000"/>
                  <a:gd name="connsiteY5-204" fmla="*/ 9677 h 9999"/>
                  <a:gd name="connsiteX6-205" fmla="*/ 6740 w 10000"/>
                  <a:gd name="connsiteY6-206" fmla="*/ 3857 h 9999"/>
                  <a:gd name="connsiteX7-207" fmla="*/ 7634 w 10000"/>
                  <a:gd name="connsiteY7-208" fmla="*/ 6999 h 9999"/>
                  <a:gd name="connsiteX8-209" fmla="*/ 8775 w 10000"/>
                  <a:gd name="connsiteY8-210" fmla="*/ 6168 h 9999"/>
                  <a:gd name="connsiteX9-211" fmla="*/ 9999 w 10000"/>
                  <a:gd name="connsiteY9-212" fmla="*/ 6394 h 9999"/>
                  <a:gd name="connsiteX10-213" fmla="*/ 8940 w 10000"/>
                  <a:gd name="connsiteY10-214" fmla="*/ 2337 h 9999"/>
                  <a:gd name="connsiteX11-215" fmla="*/ 6625 w 10000"/>
                  <a:gd name="connsiteY11-216" fmla="*/ 590 h 9999"/>
                  <a:gd name="connsiteX12-217" fmla="*/ 1910 w 10000"/>
                  <a:gd name="connsiteY12-218" fmla="*/ 645 h 9999"/>
                  <a:gd name="connsiteX13-219" fmla="*/ 273 w 10000"/>
                  <a:gd name="connsiteY13-220" fmla="*/ 2561 h 9999"/>
                  <a:gd name="connsiteX14-221" fmla="*/ 124 w 10000"/>
                  <a:gd name="connsiteY14-222" fmla="*/ 3716 h 9999"/>
                  <a:gd name="connsiteX15-223" fmla="*/ 1431 w 10000"/>
                  <a:gd name="connsiteY15-224" fmla="*/ 4463 h 9999"/>
                  <a:gd name="connsiteX0-225" fmla="*/ 1431 w 10000"/>
                  <a:gd name="connsiteY0-226" fmla="*/ 4463 h 10000"/>
                  <a:gd name="connsiteX1-227" fmla="*/ 1680 w 10000"/>
                  <a:gd name="connsiteY1-228" fmla="*/ 4039 h 10000"/>
                  <a:gd name="connsiteX2-229" fmla="*/ 1737 w 10000"/>
                  <a:gd name="connsiteY2-230" fmla="*/ 4880 h 10000"/>
                  <a:gd name="connsiteX3-231" fmla="*/ 2036 w 10000"/>
                  <a:gd name="connsiteY3-232" fmla="*/ 6700 h 10000"/>
                  <a:gd name="connsiteX4-233" fmla="*/ 1866 w 10000"/>
                  <a:gd name="connsiteY4-234" fmla="*/ 9020 h 10000"/>
                  <a:gd name="connsiteX5-235" fmla="*/ 6409 w 10000"/>
                  <a:gd name="connsiteY5-236" fmla="*/ 9678 h 10000"/>
                  <a:gd name="connsiteX6-237" fmla="*/ 6740 w 10000"/>
                  <a:gd name="connsiteY6-238" fmla="*/ 3857 h 10000"/>
                  <a:gd name="connsiteX7-239" fmla="*/ 7634 w 10000"/>
                  <a:gd name="connsiteY7-240" fmla="*/ 7000 h 10000"/>
                  <a:gd name="connsiteX8-241" fmla="*/ 8775 w 10000"/>
                  <a:gd name="connsiteY8-242" fmla="*/ 6169 h 10000"/>
                  <a:gd name="connsiteX9-243" fmla="*/ 9999 w 10000"/>
                  <a:gd name="connsiteY9-244" fmla="*/ 6395 h 10000"/>
                  <a:gd name="connsiteX10-245" fmla="*/ 8940 w 10000"/>
                  <a:gd name="connsiteY10-246" fmla="*/ 2337 h 10000"/>
                  <a:gd name="connsiteX11-247" fmla="*/ 6625 w 10000"/>
                  <a:gd name="connsiteY11-248" fmla="*/ 590 h 10000"/>
                  <a:gd name="connsiteX12-249" fmla="*/ 1910 w 10000"/>
                  <a:gd name="connsiteY12-250" fmla="*/ 645 h 10000"/>
                  <a:gd name="connsiteX13-251" fmla="*/ 273 w 10000"/>
                  <a:gd name="connsiteY13-252" fmla="*/ 2561 h 10000"/>
                  <a:gd name="connsiteX14-253" fmla="*/ 124 w 10000"/>
                  <a:gd name="connsiteY14-254" fmla="*/ 3716 h 10000"/>
                  <a:gd name="connsiteX15-255" fmla="*/ 1431 w 10000"/>
                  <a:gd name="connsiteY15-256" fmla="*/ 4463 h 10000"/>
                  <a:gd name="connsiteX0-257" fmla="*/ 1431 w 10000"/>
                  <a:gd name="connsiteY0-258" fmla="*/ 4463 h 10000"/>
                  <a:gd name="connsiteX1-259" fmla="*/ 1397 w 10000"/>
                  <a:gd name="connsiteY1-260" fmla="*/ 3253 h 10000"/>
                  <a:gd name="connsiteX2-261" fmla="*/ 1737 w 10000"/>
                  <a:gd name="connsiteY2-262" fmla="*/ 4880 h 10000"/>
                  <a:gd name="connsiteX3-263" fmla="*/ 2036 w 10000"/>
                  <a:gd name="connsiteY3-264" fmla="*/ 6700 h 10000"/>
                  <a:gd name="connsiteX4-265" fmla="*/ 1866 w 10000"/>
                  <a:gd name="connsiteY4-266" fmla="*/ 9020 h 10000"/>
                  <a:gd name="connsiteX5-267" fmla="*/ 6409 w 10000"/>
                  <a:gd name="connsiteY5-268" fmla="*/ 9678 h 10000"/>
                  <a:gd name="connsiteX6-269" fmla="*/ 6740 w 10000"/>
                  <a:gd name="connsiteY6-270" fmla="*/ 3857 h 10000"/>
                  <a:gd name="connsiteX7-271" fmla="*/ 7634 w 10000"/>
                  <a:gd name="connsiteY7-272" fmla="*/ 7000 h 10000"/>
                  <a:gd name="connsiteX8-273" fmla="*/ 8775 w 10000"/>
                  <a:gd name="connsiteY8-274" fmla="*/ 6169 h 10000"/>
                  <a:gd name="connsiteX9-275" fmla="*/ 9999 w 10000"/>
                  <a:gd name="connsiteY9-276" fmla="*/ 6395 h 10000"/>
                  <a:gd name="connsiteX10-277" fmla="*/ 8940 w 10000"/>
                  <a:gd name="connsiteY10-278" fmla="*/ 2337 h 10000"/>
                  <a:gd name="connsiteX11-279" fmla="*/ 6625 w 10000"/>
                  <a:gd name="connsiteY11-280" fmla="*/ 590 h 10000"/>
                  <a:gd name="connsiteX12-281" fmla="*/ 1910 w 10000"/>
                  <a:gd name="connsiteY12-282" fmla="*/ 645 h 10000"/>
                  <a:gd name="connsiteX13-283" fmla="*/ 273 w 10000"/>
                  <a:gd name="connsiteY13-284" fmla="*/ 2561 h 10000"/>
                  <a:gd name="connsiteX14-285" fmla="*/ 124 w 10000"/>
                  <a:gd name="connsiteY14-286" fmla="*/ 3716 h 10000"/>
                  <a:gd name="connsiteX15-287" fmla="*/ 1431 w 10000"/>
                  <a:gd name="connsiteY15-288" fmla="*/ 4463 h 10000"/>
                  <a:gd name="connsiteX0-289" fmla="*/ 1431 w 10000"/>
                  <a:gd name="connsiteY0-290" fmla="*/ 4463 h 10000"/>
                  <a:gd name="connsiteX1-291" fmla="*/ 1397 w 10000"/>
                  <a:gd name="connsiteY1-292" fmla="*/ 3253 h 10000"/>
                  <a:gd name="connsiteX2-293" fmla="*/ 1480 w 10000"/>
                  <a:gd name="connsiteY2-294" fmla="*/ 4880 h 10000"/>
                  <a:gd name="connsiteX3-295" fmla="*/ 2036 w 10000"/>
                  <a:gd name="connsiteY3-296" fmla="*/ 6700 h 10000"/>
                  <a:gd name="connsiteX4-297" fmla="*/ 1866 w 10000"/>
                  <a:gd name="connsiteY4-298" fmla="*/ 9020 h 10000"/>
                  <a:gd name="connsiteX5-299" fmla="*/ 6409 w 10000"/>
                  <a:gd name="connsiteY5-300" fmla="*/ 9678 h 10000"/>
                  <a:gd name="connsiteX6-301" fmla="*/ 6740 w 10000"/>
                  <a:gd name="connsiteY6-302" fmla="*/ 3857 h 10000"/>
                  <a:gd name="connsiteX7-303" fmla="*/ 7634 w 10000"/>
                  <a:gd name="connsiteY7-304" fmla="*/ 7000 h 10000"/>
                  <a:gd name="connsiteX8-305" fmla="*/ 8775 w 10000"/>
                  <a:gd name="connsiteY8-306" fmla="*/ 6169 h 10000"/>
                  <a:gd name="connsiteX9-307" fmla="*/ 9999 w 10000"/>
                  <a:gd name="connsiteY9-308" fmla="*/ 6395 h 10000"/>
                  <a:gd name="connsiteX10-309" fmla="*/ 8940 w 10000"/>
                  <a:gd name="connsiteY10-310" fmla="*/ 2337 h 10000"/>
                  <a:gd name="connsiteX11-311" fmla="*/ 6625 w 10000"/>
                  <a:gd name="connsiteY11-312" fmla="*/ 590 h 10000"/>
                  <a:gd name="connsiteX12-313" fmla="*/ 1910 w 10000"/>
                  <a:gd name="connsiteY12-314" fmla="*/ 645 h 10000"/>
                  <a:gd name="connsiteX13-315" fmla="*/ 273 w 10000"/>
                  <a:gd name="connsiteY13-316" fmla="*/ 2561 h 10000"/>
                  <a:gd name="connsiteX14-317" fmla="*/ 124 w 10000"/>
                  <a:gd name="connsiteY14-318" fmla="*/ 3716 h 10000"/>
                  <a:gd name="connsiteX15-319" fmla="*/ 1431 w 10000"/>
                  <a:gd name="connsiteY15-320" fmla="*/ 4463 h 10000"/>
                  <a:gd name="connsiteX0-321" fmla="*/ 1431 w 10000"/>
                  <a:gd name="connsiteY0-322" fmla="*/ 4463 h 10000"/>
                  <a:gd name="connsiteX1-323" fmla="*/ 1411 w 10000"/>
                  <a:gd name="connsiteY1-324" fmla="*/ 4074 h 10000"/>
                  <a:gd name="connsiteX2-325" fmla="*/ 1397 w 10000"/>
                  <a:gd name="connsiteY2-326" fmla="*/ 3253 h 10000"/>
                  <a:gd name="connsiteX3-327" fmla="*/ 1480 w 10000"/>
                  <a:gd name="connsiteY3-328" fmla="*/ 4880 h 10000"/>
                  <a:gd name="connsiteX4-329" fmla="*/ 2036 w 10000"/>
                  <a:gd name="connsiteY4-330" fmla="*/ 6700 h 10000"/>
                  <a:gd name="connsiteX5-331" fmla="*/ 1866 w 10000"/>
                  <a:gd name="connsiteY5-332" fmla="*/ 9020 h 10000"/>
                  <a:gd name="connsiteX6-333" fmla="*/ 6409 w 10000"/>
                  <a:gd name="connsiteY6-334" fmla="*/ 9678 h 10000"/>
                  <a:gd name="connsiteX7-335" fmla="*/ 6740 w 10000"/>
                  <a:gd name="connsiteY7-336" fmla="*/ 3857 h 10000"/>
                  <a:gd name="connsiteX8-337" fmla="*/ 7634 w 10000"/>
                  <a:gd name="connsiteY8-338" fmla="*/ 7000 h 10000"/>
                  <a:gd name="connsiteX9-339" fmla="*/ 8775 w 10000"/>
                  <a:gd name="connsiteY9-340" fmla="*/ 6169 h 10000"/>
                  <a:gd name="connsiteX10-341" fmla="*/ 9999 w 10000"/>
                  <a:gd name="connsiteY10-342" fmla="*/ 6395 h 10000"/>
                  <a:gd name="connsiteX11-343" fmla="*/ 8940 w 10000"/>
                  <a:gd name="connsiteY11-344" fmla="*/ 2337 h 10000"/>
                  <a:gd name="connsiteX12-345" fmla="*/ 6625 w 10000"/>
                  <a:gd name="connsiteY12-346" fmla="*/ 590 h 10000"/>
                  <a:gd name="connsiteX13-347" fmla="*/ 1910 w 10000"/>
                  <a:gd name="connsiteY13-348" fmla="*/ 645 h 10000"/>
                  <a:gd name="connsiteX14-349" fmla="*/ 273 w 10000"/>
                  <a:gd name="connsiteY14-350" fmla="*/ 2561 h 10000"/>
                  <a:gd name="connsiteX15-351" fmla="*/ 124 w 10000"/>
                  <a:gd name="connsiteY15-352" fmla="*/ 3716 h 10000"/>
                  <a:gd name="connsiteX16" fmla="*/ 1431 w 10000"/>
                  <a:gd name="connsiteY16" fmla="*/ 4463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 y="connsiteY16"/>
                  </a:cxn>
                </a:cxnLst>
                <a:rect l="l" t="t" r="r" b="b"/>
                <a:pathLst>
                  <a:path w="10000" h="10000">
                    <a:moveTo>
                      <a:pt x="1431" y="4463"/>
                    </a:moveTo>
                    <a:cubicBezTo>
                      <a:pt x="1435" y="4396"/>
                      <a:pt x="1417" y="4276"/>
                      <a:pt x="1411" y="4074"/>
                    </a:cubicBezTo>
                    <a:cubicBezTo>
                      <a:pt x="1405" y="3872"/>
                      <a:pt x="1386" y="3119"/>
                      <a:pt x="1397" y="3253"/>
                    </a:cubicBezTo>
                    <a:cubicBezTo>
                      <a:pt x="1408" y="3387"/>
                      <a:pt x="1374" y="4306"/>
                      <a:pt x="1480" y="4880"/>
                    </a:cubicBezTo>
                    <a:cubicBezTo>
                      <a:pt x="1586" y="5454"/>
                      <a:pt x="2066" y="6395"/>
                      <a:pt x="2036" y="6700"/>
                    </a:cubicBezTo>
                    <a:cubicBezTo>
                      <a:pt x="1921" y="9154"/>
                      <a:pt x="960" y="8584"/>
                      <a:pt x="1866" y="9020"/>
                    </a:cubicBezTo>
                    <a:cubicBezTo>
                      <a:pt x="2772" y="9457"/>
                      <a:pt x="5597" y="10538"/>
                      <a:pt x="6409" y="9678"/>
                    </a:cubicBezTo>
                    <a:cubicBezTo>
                      <a:pt x="7221" y="8817"/>
                      <a:pt x="6608" y="3688"/>
                      <a:pt x="6740" y="3857"/>
                    </a:cubicBezTo>
                    <a:cubicBezTo>
                      <a:pt x="6740" y="3857"/>
                      <a:pt x="7766" y="7537"/>
                      <a:pt x="7634" y="7000"/>
                    </a:cubicBezTo>
                    <a:cubicBezTo>
                      <a:pt x="7534" y="6663"/>
                      <a:pt x="8030" y="6311"/>
                      <a:pt x="8775" y="6169"/>
                    </a:cubicBezTo>
                    <a:cubicBezTo>
                      <a:pt x="9519" y="6015"/>
                      <a:pt x="9949" y="6113"/>
                      <a:pt x="9999" y="6395"/>
                    </a:cubicBezTo>
                    <a:cubicBezTo>
                      <a:pt x="10048" y="6676"/>
                      <a:pt x="9172" y="2744"/>
                      <a:pt x="8940" y="2337"/>
                    </a:cubicBezTo>
                    <a:cubicBezTo>
                      <a:pt x="8510" y="1602"/>
                      <a:pt x="8195" y="1279"/>
                      <a:pt x="6625" y="590"/>
                    </a:cubicBezTo>
                    <a:cubicBezTo>
                      <a:pt x="5152" y="-45"/>
                      <a:pt x="2986" y="-355"/>
                      <a:pt x="1910" y="645"/>
                    </a:cubicBezTo>
                    <a:lnTo>
                      <a:pt x="273" y="2561"/>
                    </a:lnTo>
                    <a:cubicBezTo>
                      <a:pt x="273" y="2561"/>
                      <a:pt x="-223" y="3040"/>
                      <a:pt x="124" y="3716"/>
                    </a:cubicBezTo>
                    <a:cubicBezTo>
                      <a:pt x="439" y="4364"/>
                      <a:pt x="1431" y="4463"/>
                      <a:pt x="1431" y="4463"/>
                    </a:cubicBezTo>
                  </a:path>
                </a:pathLst>
              </a:custGeom>
              <a:solidFill>
                <a:srgbClr val="FFABC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7" name="iṡḻiďe"/>
              <p:cNvSpPr/>
              <p:nvPr/>
            </p:nvSpPr>
            <p:spPr bwMode="auto">
              <a:xfrm>
                <a:off x="9692227" y="2958936"/>
                <a:ext cx="4551" cy="13654"/>
              </a:xfrm>
              <a:custGeom>
                <a:avLst/>
                <a:gdLst>
                  <a:gd name="T0" fmla="*/ 1 w 1"/>
                  <a:gd name="T1" fmla="*/ 5 h 7"/>
                  <a:gd name="T2" fmla="*/ 0 w 1"/>
                  <a:gd name="T3" fmla="*/ 0 h 7"/>
                  <a:gd name="T4" fmla="*/ 1 w 1"/>
                  <a:gd name="T5" fmla="*/ 5 h 7"/>
                </a:gdLst>
                <a:ahLst/>
                <a:cxnLst>
                  <a:cxn ang="0">
                    <a:pos x="T0" y="T1"/>
                  </a:cxn>
                  <a:cxn ang="0">
                    <a:pos x="T2" y="T3"/>
                  </a:cxn>
                  <a:cxn ang="0">
                    <a:pos x="T4" y="T5"/>
                  </a:cxn>
                </a:cxnLst>
                <a:rect l="0" t="0" r="r" b="b"/>
                <a:pathLst>
                  <a:path w="1" h="7">
                    <a:moveTo>
                      <a:pt x="1" y="5"/>
                    </a:moveTo>
                    <a:cubicBezTo>
                      <a:pt x="1" y="3"/>
                      <a:pt x="0" y="2"/>
                      <a:pt x="0" y="0"/>
                    </a:cubicBezTo>
                    <a:cubicBezTo>
                      <a:pt x="1" y="5"/>
                      <a:pt x="1" y="7"/>
                      <a:pt x="1" y="5"/>
                    </a:cubicBezTo>
                  </a:path>
                </a:pathLst>
              </a:custGeom>
              <a:solidFill>
                <a:srgbClr val="DEAE6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8" name="ï$ľïḋe"/>
              <p:cNvSpPr/>
              <p:nvPr/>
            </p:nvSpPr>
            <p:spPr bwMode="auto">
              <a:xfrm>
                <a:off x="9569345" y="2394589"/>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8E4D1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9" name="ïṧ1îďè"/>
              <p:cNvSpPr/>
              <p:nvPr/>
            </p:nvSpPr>
            <p:spPr bwMode="auto">
              <a:xfrm>
                <a:off x="9287171" y="2144274"/>
                <a:ext cx="0" cy="0"/>
              </a:xfrm>
              <a:custGeom>
                <a:avLst/>
                <a:gdLst>
                  <a:gd name="T0" fmla="*/ 1 w 1"/>
                  <a:gd name="T1" fmla="*/ 1 w 1"/>
                  <a:gd name="T2" fmla="*/ 1 w 1"/>
                  <a:gd name="T3" fmla="*/ 0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1" y="0"/>
                    </a:cubicBezTo>
                    <a:cubicBezTo>
                      <a:pt x="1" y="0"/>
                      <a:pt x="1" y="0"/>
                      <a:pt x="1"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AE6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0" name="ïs1îḍê"/>
              <p:cNvSpPr/>
              <p:nvPr/>
            </p:nvSpPr>
            <p:spPr bwMode="auto">
              <a:xfrm>
                <a:off x="9601204" y="2927078"/>
                <a:ext cx="91024" cy="31858"/>
              </a:xfrm>
              <a:custGeom>
                <a:avLst/>
                <a:gdLst>
                  <a:gd name="T0" fmla="*/ 46 w 46"/>
                  <a:gd name="T1" fmla="*/ 16 h 16"/>
                  <a:gd name="T2" fmla="*/ 1 w 46"/>
                  <a:gd name="T3" fmla="*/ 1 h 16"/>
                  <a:gd name="T4" fmla="*/ 0 w 46"/>
                  <a:gd name="T5" fmla="*/ 1 h 16"/>
                  <a:gd name="T6" fmla="*/ 0 w 46"/>
                  <a:gd name="T7" fmla="*/ 0 h 16"/>
                  <a:gd name="T8" fmla="*/ 9 w 46"/>
                  <a:gd name="T9" fmla="*/ 0 h 16"/>
                  <a:gd name="T10" fmla="*/ 46 w 46"/>
                  <a:gd name="T11" fmla="*/ 16 h 16"/>
                  <a:gd name="T12" fmla="*/ 46 w 46"/>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6" h="16">
                    <a:moveTo>
                      <a:pt x="46" y="16"/>
                    </a:moveTo>
                    <a:cubicBezTo>
                      <a:pt x="41" y="6"/>
                      <a:pt x="21" y="1"/>
                      <a:pt x="1" y="1"/>
                    </a:cubicBezTo>
                    <a:cubicBezTo>
                      <a:pt x="1" y="1"/>
                      <a:pt x="1" y="1"/>
                      <a:pt x="0" y="1"/>
                    </a:cubicBezTo>
                    <a:cubicBezTo>
                      <a:pt x="0" y="1"/>
                      <a:pt x="0" y="1"/>
                      <a:pt x="0" y="0"/>
                    </a:cubicBezTo>
                    <a:cubicBezTo>
                      <a:pt x="4" y="0"/>
                      <a:pt x="6" y="0"/>
                      <a:pt x="9" y="0"/>
                    </a:cubicBezTo>
                    <a:cubicBezTo>
                      <a:pt x="29" y="0"/>
                      <a:pt x="41" y="6"/>
                      <a:pt x="46" y="16"/>
                    </a:cubicBezTo>
                    <a:cubicBezTo>
                      <a:pt x="46" y="16"/>
                      <a:pt x="46" y="16"/>
                      <a:pt x="46" y="16"/>
                    </a:cubicBezTo>
                  </a:path>
                </a:pathLst>
              </a:custGeom>
              <a:solidFill>
                <a:srgbClr val="D181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1" name="iślíďè"/>
              <p:cNvSpPr/>
              <p:nvPr/>
            </p:nvSpPr>
            <p:spPr bwMode="auto">
              <a:xfrm>
                <a:off x="9173391" y="2098763"/>
                <a:ext cx="518836" cy="860174"/>
              </a:xfrm>
              <a:custGeom>
                <a:avLst/>
                <a:gdLst>
                  <a:gd name="T0" fmla="*/ 260 w 260"/>
                  <a:gd name="T1" fmla="*/ 430 h 430"/>
                  <a:gd name="T2" fmla="*/ 223 w 260"/>
                  <a:gd name="T3" fmla="*/ 414 h 430"/>
                  <a:gd name="T4" fmla="*/ 214 w 260"/>
                  <a:gd name="T5" fmla="*/ 414 h 430"/>
                  <a:gd name="T6" fmla="*/ 143 w 260"/>
                  <a:gd name="T7" fmla="*/ 132 h 430"/>
                  <a:gd name="T8" fmla="*/ 58 w 260"/>
                  <a:gd name="T9" fmla="*/ 63 h 430"/>
                  <a:gd name="T10" fmla="*/ 6 w 260"/>
                  <a:gd name="T11" fmla="*/ 51 h 430"/>
                  <a:gd name="T12" fmla="*/ 0 w 260"/>
                  <a:gd name="T13" fmla="*/ 0 h 430"/>
                  <a:gd name="T14" fmla="*/ 56 w 260"/>
                  <a:gd name="T15" fmla="*/ 23 h 430"/>
                  <a:gd name="T16" fmla="*/ 56 w 260"/>
                  <a:gd name="T17" fmla="*/ 23 h 430"/>
                  <a:gd name="T18" fmla="*/ 56 w 260"/>
                  <a:gd name="T19" fmla="*/ 23 h 430"/>
                  <a:gd name="T20" fmla="*/ 56 w 260"/>
                  <a:gd name="T21" fmla="*/ 23 h 430"/>
                  <a:gd name="T22" fmla="*/ 57 w 260"/>
                  <a:gd name="T23" fmla="*/ 23 h 430"/>
                  <a:gd name="T24" fmla="*/ 57 w 260"/>
                  <a:gd name="T25" fmla="*/ 23 h 430"/>
                  <a:gd name="T26" fmla="*/ 57 w 260"/>
                  <a:gd name="T27" fmla="*/ 23 h 430"/>
                  <a:gd name="T28" fmla="*/ 197 w 260"/>
                  <a:gd name="T29" fmla="*/ 147 h 430"/>
                  <a:gd name="T30" fmla="*/ 197 w 260"/>
                  <a:gd name="T31" fmla="*/ 147 h 430"/>
                  <a:gd name="T32" fmla="*/ 197 w 260"/>
                  <a:gd name="T33" fmla="*/ 147 h 430"/>
                  <a:gd name="T34" fmla="*/ 197 w 260"/>
                  <a:gd name="T35" fmla="*/ 147 h 430"/>
                  <a:gd name="T36" fmla="*/ 197 w 260"/>
                  <a:gd name="T37" fmla="*/ 147 h 430"/>
                  <a:gd name="T38" fmla="*/ 197 w 260"/>
                  <a:gd name="T39" fmla="*/ 147 h 430"/>
                  <a:gd name="T40" fmla="*/ 197 w 260"/>
                  <a:gd name="T41" fmla="*/ 147 h 430"/>
                  <a:gd name="T42" fmla="*/ 197 w 260"/>
                  <a:gd name="T43" fmla="*/ 147 h 430"/>
                  <a:gd name="T44" fmla="*/ 197 w 260"/>
                  <a:gd name="T45" fmla="*/ 147 h 430"/>
                  <a:gd name="T46" fmla="*/ 197 w 260"/>
                  <a:gd name="T47" fmla="*/ 147 h 430"/>
                  <a:gd name="T48" fmla="*/ 197 w 260"/>
                  <a:gd name="T49" fmla="*/ 147 h 430"/>
                  <a:gd name="T50" fmla="*/ 197 w 260"/>
                  <a:gd name="T51" fmla="*/ 147 h 430"/>
                  <a:gd name="T52" fmla="*/ 197 w 260"/>
                  <a:gd name="T53" fmla="*/ 147 h 430"/>
                  <a:gd name="T54" fmla="*/ 197 w 260"/>
                  <a:gd name="T55" fmla="*/ 147 h 430"/>
                  <a:gd name="T56" fmla="*/ 197 w 260"/>
                  <a:gd name="T57" fmla="*/ 147 h 430"/>
                  <a:gd name="T58" fmla="*/ 260 w 260"/>
                  <a:gd name="T59"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0" h="430">
                    <a:moveTo>
                      <a:pt x="260" y="430"/>
                    </a:moveTo>
                    <a:cubicBezTo>
                      <a:pt x="255" y="420"/>
                      <a:pt x="243" y="414"/>
                      <a:pt x="223" y="414"/>
                    </a:cubicBezTo>
                    <a:cubicBezTo>
                      <a:pt x="220" y="414"/>
                      <a:pt x="218" y="414"/>
                      <a:pt x="214" y="414"/>
                    </a:cubicBezTo>
                    <a:cubicBezTo>
                      <a:pt x="188" y="277"/>
                      <a:pt x="168" y="162"/>
                      <a:pt x="143" y="132"/>
                    </a:cubicBezTo>
                    <a:cubicBezTo>
                      <a:pt x="110" y="90"/>
                      <a:pt x="60" y="63"/>
                      <a:pt x="58" y="63"/>
                    </a:cubicBezTo>
                    <a:cubicBezTo>
                      <a:pt x="56" y="63"/>
                      <a:pt x="6" y="51"/>
                      <a:pt x="6" y="51"/>
                    </a:cubicBezTo>
                    <a:cubicBezTo>
                      <a:pt x="0" y="0"/>
                      <a:pt x="0" y="0"/>
                      <a:pt x="0" y="0"/>
                    </a:cubicBezTo>
                    <a:cubicBezTo>
                      <a:pt x="20" y="6"/>
                      <a:pt x="39" y="14"/>
                      <a:pt x="56" y="23"/>
                    </a:cubicBezTo>
                    <a:cubicBezTo>
                      <a:pt x="56" y="23"/>
                      <a:pt x="56" y="23"/>
                      <a:pt x="56" y="23"/>
                    </a:cubicBezTo>
                    <a:cubicBezTo>
                      <a:pt x="56" y="23"/>
                      <a:pt x="56" y="23"/>
                      <a:pt x="56" y="23"/>
                    </a:cubicBezTo>
                    <a:cubicBezTo>
                      <a:pt x="56" y="23"/>
                      <a:pt x="56" y="23"/>
                      <a:pt x="56" y="23"/>
                    </a:cubicBezTo>
                    <a:cubicBezTo>
                      <a:pt x="56" y="23"/>
                      <a:pt x="57" y="23"/>
                      <a:pt x="57" y="23"/>
                    </a:cubicBezTo>
                    <a:cubicBezTo>
                      <a:pt x="57" y="23"/>
                      <a:pt x="57" y="23"/>
                      <a:pt x="57" y="23"/>
                    </a:cubicBezTo>
                    <a:cubicBezTo>
                      <a:pt x="57" y="23"/>
                      <a:pt x="57" y="23"/>
                      <a:pt x="57" y="23"/>
                    </a:cubicBezTo>
                    <a:cubicBezTo>
                      <a:pt x="152" y="72"/>
                      <a:pt x="171" y="95"/>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197" y="147"/>
                      <a:pt x="197" y="147"/>
                      <a:pt x="197" y="147"/>
                    </a:cubicBezTo>
                    <a:cubicBezTo>
                      <a:pt x="209" y="174"/>
                      <a:pt x="251" y="392"/>
                      <a:pt x="260" y="430"/>
                    </a:cubicBezTo>
                  </a:path>
                </a:pathLst>
              </a:custGeom>
              <a:solidFill>
                <a:srgbClr val="DD76A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2" name="iṩlîḋê"/>
              <p:cNvSpPr/>
              <p:nvPr/>
            </p:nvSpPr>
            <p:spPr bwMode="auto">
              <a:xfrm>
                <a:off x="8854808" y="2066904"/>
                <a:ext cx="464222" cy="386851"/>
              </a:xfrm>
              <a:custGeom>
                <a:avLst/>
                <a:gdLst>
                  <a:gd name="T0" fmla="*/ 69 w 232"/>
                  <a:gd name="T1" fmla="*/ 178 h 193"/>
                  <a:gd name="T2" fmla="*/ 42 w 232"/>
                  <a:gd name="T3" fmla="*/ 38 h 193"/>
                  <a:gd name="T4" fmla="*/ 89 w 232"/>
                  <a:gd name="T5" fmla="*/ 0 h 193"/>
                  <a:gd name="T6" fmla="*/ 203 w 232"/>
                  <a:gd name="T7" fmla="*/ 31 h 193"/>
                  <a:gd name="T8" fmla="*/ 203 w 232"/>
                  <a:gd name="T9" fmla="*/ 31 h 193"/>
                  <a:gd name="T10" fmla="*/ 196 w 232"/>
                  <a:gd name="T11" fmla="*/ 101 h 193"/>
                  <a:gd name="T12" fmla="*/ 69 w 232"/>
                  <a:gd name="T13" fmla="*/ 178 h 193"/>
                </a:gdLst>
                <a:ahLst/>
                <a:cxnLst>
                  <a:cxn ang="0">
                    <a:pos x="T0" y="T1"/>
                  </a:cxn>
                  <a:cxn ang="0">
                    <a:pos x="T2" y="T3"/>
                  </a:cxn>
                  <a:cxn ang="0">
                    <a:pos x="T4" y="T5"/>
                  </a:cxn>
                  <a:cxn ang="0">
                    <a:pos x="T6" y="T7"/>
                  </a:cxn>
                  <a:cxn ang="0">
                    <a:pos x="T8" y="T9"/>
                  </a:cxn>
                  <a:cxn ang="0">
                    <a:pos x="T10" y="T11"/>
                  </a:cxn>
                  <a:cxn ang="0">
                    <a:pos x="T12" y="T13"/>
                  </a:cxn>
                </a:cxnLst>
                <a:rect l="0" t="0" r="r" b="b"/>
                <a:pathLst>
                  <a:path w="232" h="193">
                    <a:moveTo>
                      <a:pt x="69" y="178"/>
                    </a:moveTo>
                    <a:cubicBezTo>
                      <a:pt x="0" y="158"/>
                      <a:pt x="25" y="81"/>
                      <a:pt x="42" y="38"/>
                    </a:cubicBezTo>
                    <a:cubicBezTo>
                      <a:pt x="51" y="16"/>
                      <a:pt x="89" y="0"/>
                      <a:pt x="89" y="0"/>
                    </a:cubicBezTo>
                    <a:cubicBezTo>
                      <a:pt x="149" y="2"/>
                      <a:pt x="147" y="2"/>
                      <a:pt x="203" y="31"/>
                    </a:cubicBezTo>
                    <a:cubicBezTo>
                      <a:pt x="224" y="42"/>
                      <a:pt x="189" y="22"/>
                      <a:pt x="203" y="31"/>
                    </a:cubicBezTo>
                    <a:cubicBezTo>
                      <a:pt x="203" y="31"/>
                      <a:pt x="232" y="56"/>
                      <a:pt x="196" y="101"/>
                    </a:cubicBezTo>
                    <a:cubicBezTo>
                      <a:pt x="165" y="141"/>
                      <a:pt x="122" y="193"/>
                      <a:pt x="69" y="178"/>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3" name="íŝḻîḓe"/>
              <p:cNvSpPr/>
              <p:nvPr/>
            </p:nvSpPr>
            <p:spPr bwMode="auto">
              <a:xfrm>
                <a:off x="8913973" y="1930369"/>
                <a:ext cx="345891" cy="282173"/>
              </a:xfrm>
              <a:custGeom>
                <a:avLst/>
                <a:gdLst>
                  <a:gd name="T0" fmla="*/ 23 w 174"/>
                  <a:gd name="T1" fmla="*/ 0 h 140"/>
                  <a:gd name="T2" fmla="*/ 4 w 174"/>
                  <a:gd name="T3" fmla="*/ 15 h 140"/>
                  <a:gd name="T4" fmla="*/ 0 w 174"/>
                  <a:gd name="T5" fmla="*/ 73 h 140"/>
                  <a:gd name="T6" fmla="*/ 174 w 174"/>
                  <a:gd name="T7" fmla="*/ 100 h 140"/>
                  <a:gd name="T8" fmla="*/ 167 w 174"/>
                  <a:gd name="T9" fmla="*/ 3 h 140"/>
                  <a:gd name="T10" fmla="*/ 159 w 174"/>
                  <a:gd name="T11" fmla="*/ 0 h 140"/>
                  <a:gd name="T12" fmla="*/ 23 w 174"/>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174" h="140">
                    <a:moveTo>
                      <a:pt x="23" y="0"/>
                    </a:moveTo>
                    <a:cubicBezTo>
                      <a:pt x="17" y="5"/>
                      <a:pt x="10" y="10"/>
                      <a:pt x="4" y="15"/>
                    </a:cubicBezTo>
                    <a:cubicBezTo>
                      <a:pt x="0" y="73"/>
                      <a:pt x="0" y="73"/>
                      <a:pt x="0" y="73"/>
                    </a:cubicBezTo>
                    <a:cubicBezTo>
                      <a:pt x="19" y="93"/>
                      <a:pt x="82" y="140"/>
                      <a:pt x="174" y="100"/>
                    </a:cubicBezTo>
                    <a:cubicBezTo>
                      <a:pt x="167" y="3"/>
                      <a:pt x="167" y="3"/>
                      <a:pt x="167" y="3"/>
                    </a:cubicBezTo>
                    <a:cubicBezTo>
                      <a:pt x="164" y="2"/>
                      <a:pt x="161" y="1"/>
                      <a:pt x="159" y="0"/>
                    </a:cubicBezTo>
                    <a:cubicBezTo>
                      <a:pt x="23" y="0"/>
                      <a:pt x="23" y="0"/>
                      <a:pt x="23" y="0"/>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4" name="îṥḷîḓè"/>
              <p:cNvSpPr/>
              <p:nvPr/>
            </p:nvSpPr>
            <p:spPr bwMode="auto">
              <a:xfrm>
                <a:off x="8404239" y="3309377"/>
                <a:ext cx="4551" cy="4551"/>
              </a:xfrm>
              <a:custGeom>
                <a:avLst/>
                <a:gdLst>
                  <a:gd name="T0" fmla="*/ 1 w 1"/>
                  <a:gd name="T1" fmla="*/ 2 h 2"/>
                  <a:gd name="T2" fmla="*/ 0 w 1"/>
                  <a:gd name="T3" fmla="*/ 2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2"/>
                      <a:pt x="0" y="2"/>
                      <a:pt x="0" y="2"/>
                    </a:cubicBezTo>
                    <a:cubicBezTo>
                      <a:pt x="0" y="1"/>
                      <a:pt x="0" y="1"/>
                      <a:pt x="0" y="0"/>
                    </a:cubicBezTo>
                    <a:cubicBezTo>
                      <a:pt x="0" y="1"/>
                      <a:pt x="0" y="1"/>
                      <a:pt x="1" y="1"/>
                    </a:cubicBezTo>
                    <a:cubicBezTo>
                      <a:pt x="1" y="1"/>
                      <a:pt x="1" y="2"/>
                      <a:pt x="1" y="2"/>
                    </a:cubicBezTo>
                  </a:path>
                </a:pathLst>
              </a:custGeom>
              <a:solidFill>
                <a:srgbClr val="B4652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5" name="ïṡlîde"/>
              <p:cNvSpPr/>
              <p:nvPr/>
            </p:nvSpPr>
            <p:spPr bwMode="auto">
              <a:xfrm>
                <a:off x="8381483" y="3313929"/>
                <a:ext cx="68268" cy="81921"/>
              </a:xfrm>
              <a:custGeom>
                <a:avLst/>
                <a:gdLst>
                  <a:gd name="T0" fmla="*/ 16 w 34"/>
                  <a:gd name="T1" fmla="*/ 41 h 41"/>
                  <a:gd name="T2" fmla="*/ 16 w 34"/>
                  <a:gd name="T3" fmla="*/ 41 h 41"/>
                  <a:gd name="T4" fmla="*/ 16 w 34"/>
                  <a:gd name="T5" fmla="*/ 41 h 41"/>
                  <a:gd name="T6" fmla="*/ 18 w 34"/>
                  <a:gd name="T7" fmla="*/ 31 h 41"/>
                  <a:gd name="T8" fmla="*/ 21 w 34"/>
                  <a:gd name="T9" fmla="*/ 35 h 41"/>
                  <a:gd name="T10" fmla="*/ 31 w 34"/>
                  <a:gd name="T11" fmla="*/ 39 h 41"/>
                  <a:gd name="T12" fmla="*/ 34 w 34"/>
                  <a:gd name="T13" fmla="*/ 38 h 41"/>
                  <a:gd name="T14" fmla="*/ 31 w 34"/>
                  <a:gd name="T15" fmla="*/ 39 h 41"/>
                  <a:gd name="T16" fmla="*/ 21 w 34"/>
                  <a:gd name="T17" fmla="*/ 35 h 41"/>
                  <a:gd name="T18" fmla="*/ 18 w 34"/>
                  <a:gd name="T19" fmla="*/ 31 h 41"/>
                  <a:gd name="T20" fmla="*/ 16 w 34"/>
                  <a:gd name="T21" fmla="*/ 41 h 41"/>
                  <a:gd name="T22" fmla="*/ 16 w 34"/>
                  <a:gd name="T23" fmla="*/ 41 h 41"/>
                  <a:gd name="T24" fmla="*/ 13 w 34"/>
                  <a:gd name="T25" fmla="*/ 14 h 41"/>
                  <a:gd name="T26" fmla="*/ 13 w 34"/>
                  <a:gd name="T27" fmla="*/ 14 h 41"/>
                  <a:gd name="T28" fmla="*/ 13 w 34"/>
                  <a:gd name="T29" fmla="*/ 1 h 41"/>
                  <a:gd name="T30" fmla="*/ 13 w 34"/>
                  <a:gd name="T31" fmla="*/ 0 h 41"/>
                  <a:gd name="T32" fmla="*/ 14 w 34"/>
                  <a:gd name="T33" fmla="*/ 0 h 41"/>
                  <a:gd name="T34" fmla="*/ 14 w 34"/>
                  <a:gd name="T35" fmla="*/ 1 h 41"/>
                  <a:gd name="T36" fmla="*/ 13 w 34"/>
                  <a:gd name="T37" fmla="*/ 14 h 41"/>
                  <a:gd name="T38" fmla="*/ 4 w 34"/>
                  <a:gd name="T39" fmla="*/ 10 h 41"/>
                  <a:gd name="T40" fmla="*/ 0 w 34"/>
                  <a:gd name="T41" fmla="*/ 8 h 41"/>
                  <a:gd name="T42" fmla="*/ 4 w 34"/>
                  <a:gd name="T43"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1">
                    <a:moveTo>
                      <a:pt x="16" y="41"/>
                    </a:moveTo>
                    <a:cubicBezTo>
                      <a:pt x="16" y="41"/>
                      <a:pt x="16" y="41"/>
                      <a:pt x="16" y="41"/>
                    </a:cubicBezTo>
                    <a:cubicBezTo>
                      <a:pt x="16" y="41"/>
                      <a:pt x="16" y="41"/>
                      <a:pt x="16" y="41"/>
                    </a:cubicBezTo>
                    <a:cubicBezTo>
                      <a:pt x="16" y="41"/>
                      <a:pt x="17" y="36"/>
                      <a:pt x="18" y="31"/>
                    </a:cubicBezTo>
                    <a:cubicBezTo>
                      <a:pt x="19" y="33"/>
                      <a:pt x="20" y="34"/>
                      <a:pt x="21" y="35"/>
                    </a:cubicBezTo>
                    <a:cubicBezTo>
                      <a:pt x="25" y="38"/>
                      <a:pt x="28" y="39"/>
                      <a:pt x="31" y="39"/>
                    </a:cubicBezTo>
                    <a:cubicBezTo>
                      <a:pt x="32" y="39"/>
                      <a:pt x="33" y="38"/>
                      <a:pt x="34" y="38"/>
                    </a:cubicBezTo>
                    <a:cubicBezTo>
                      <a:pt x="34" y="38"/>
                      <a:pt x="33" y="39"/>
                      <a:pt x="31" y="39"/>
                    </a:cubicBezTo>
                    <a:cubicBezTo>
                      <a:pt x="29" y="39"/>
                      <a:pt x="25" y="38"/>
                      <a:pt x="21" y="35"/>
                    </a:cubicBezTo>
                    <a:cubicBezTo>
                      <a:pt x="20" y="34"/>
                      <a:pt x="19" y="33"/>
                      <a:pt x="18" y="31"/>
                    </a:cubicBezTo>
                    <a:cubicBezTo>
                      <a:pt x="17" y="36"/>
                      <a:pt x="16" y="41"/>
                      <a:pt x="16" y="41"/>
                    </a:cubicBezTo>
                    <a:cubicBezTo>
                      <a:pt x="16" y="41"/>
                      <a:pt x="16" y="41"/>
                      <a:pt x="16" y="41"/>
                    </a:cubicBezTo>
                    <a:moveTo>
                      <a:pt x="13" y="14"/>
                    </a:moveTo>
                    <a:cubicBezTo>
                      <a:pt x="13" y="14"/>
                      <a:pt x="13" y="14"/>
                      <a:pt x="13" y="14"/>
                    </a:cubicBezTo>
                    <a:cubicBezTo>
                      <a:pt x="12" y="9"/>
                      <a:pt x="13" y="5"/>
                      <a:pt x="13" y="1"/>
                    </a:cubicBezTo>
                    <a:cubicBezTo>
                      <a:pt x="13" y="1"/>
                      <a:pt x="13" y="0"/>
                      <a:pt x="13" y="0"/>
                    </a:cubicBezTo>
                    <a:cubicBezTo>
                      <a:pt x="14" y="0"/>
                      <a:pt x="14" y="0"/>
                      <a:pt x="14" y="0"/>
                    </a:cubicBezTo>
                    <a:cubicBezTo>
                      <a:pt x="14" y="0"/>
                      <a:pt x="14" y="1"/>
                      <a:pt x="14" y="1"/>
                    </a:cubicBezTo>
                    <a:cubicBezTo>
                      <a:pt x="14" y="5"/>
                      <a:pt x="12" y="9"/>
                      <a:pt x="13" y="14"/>
                    </a:cubicBezTo>
                    <a:moveTo>
                      <a:pt x="4" y="10"/>
                    </a:moveTo>
                    <a:cubicBezTo>
                      <a:pt x="3" y="10"/>
                      <a:pt x="2" y="9"/>
                      <a:pt x="0" y="8"/>
                    </a:cubicBezTo>
                    <a:cubicBezTo>
                      <a:pt x="2" y="9"/>
                      <a:pt x="3" y="10"/>
                      <a:pt x="4" y="10"/>
                    </a:cubicBezTo>
                  </a:path>
                </a:pathLst>
              </a:custGeom>
              <a:solidFill>
                <a:srgbClr val="CAB5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6" name="ïṥḻiďé"/>
              <p:cNvSpPr/>
              <p:nvPr/>
            </p:nvSpPr>
            <p:spPr bwMode="auto">
              <a:xfrm>
                <a:off x="8272255" y="3286621"/>
                <a:ext cx="177497" cy="109228"/>
              </a:xfrm>
              <a:custGeom>
                <a:avLst/>
                <a:gdLst>
                  <a:gd name="T0" fmla="*/ 70 w 90"/>
                  <a:gd name="T1" fmla="*/ 55 h 55"/>
                  <a:gd name="T2" fmla="*/ 73 w 90"/>
                  <a:gd name="T3" fmla="*/ 40 h 55"/>
                  <a:gd name="T4" fmla="*/ 27 w 90"/>
                  <a:gd name="T5" fmla="*/ 1 h 55"/>
                  <a:gd name="T6" fmla="*/ 33 w 90"/>
                  <a:gd name="T7" fmla="*/ 0 h 55"/>
                  <a:gd name="T8" fmla="*/ 54 w 90"/>
                  <a:gd name="T9" fmla="*/ 22 h 55"/>
                  <a:gd name="T10" fmla="*/ 58 w 90"/>
                  <a:gd name="T11" fmla="*/ 24 h 55"/>
                  <a:gd name="T12" fmla="*/ 58 w 90"/>
                  <a:gd name="T13" fmla="*/ 25 h 55"/>
                  <a:gd name="T14" fmla="*/ 67 w 90"/>
                  <a:gd name="T15" fmla="*/ 28 h 55"/>
                  <a:gd name="T16" fmla="*/ 67 w 90"/>
                  <a:gd name="T17" fmla="*/ 28 h 55"/>
                  <a:gd name="T18" fmla="*/ 67 w 90"/>
                  <a:gd name="T19" fmla="*/ 28 h 55"/>
                  <a:gd name="T20" fmla="*/ 68 w 90"/>
                  <a:gd name="T21" fmla="*/ 15 h 55"/>
                  <a:gd name="T22" fmla="*/ 68 w 90"/>
                  <a:gd name="T23" fmla="*/ 14 h 55"/>
                  <a:gd name="T24" fmla="*/ 68 w 90"/>
                  <a:gd name="T25" fmla="*/ 14 h 55"/>
                  <a:gd name="T26" fmla="*/ 68 w 90"/>
                  <a:gd name="T27" fmla="*/ 13 h 55"/>
                  <a:gd name="T28" fmla="*/ 77 w 90"/>
                  <a:gd name="T29" fmla="*/ 19 h 55"/>
                  <a:gd name="T30" fmla="*/ 90 w 90"/>
                  <a:gd name="T31" fmla="*/ 49 h 55"/>
                  <a:gd name="T32" fmla="*/ 88 w 90"/>
                  <a:gd name="T33" fmla="*/ 52 h 55"/>
                  <a:gd name="T34" fmla="*/ 88 w 90"/>
                  <a:gd name="T35" fmla="*/ 52 h 55"/>
                  <a:gd name="T36" fmla="*/ 85 w 90"/>
                  <a:gd name="T37" fmla="*/ 53 h 55"/>
                  <a:gd name="T38" fmla="*/ 75 w 90"/>
                  <a:gd name="T39" fmla="*/ 49 h 55"/>
                  <a:gd name="T40" fmla="*/ 72 w 90"/>
                  <a:gd name="T41" fmla="*/ 45 h 55"/>
                  <a:gd name="T42" fmla="*/ 70 w 90"/>
                  <a:gd name="T43" fmla="*/ 55 h 55"/>
                  <a:gd name="T44" fmla="*/ 15 w 90"/>
                  <a:gd name="T45" fmla="*/ 15 h 55"/>
                  <a:gd name="T46" fmla="*/ 3 w 90"/>
                  <a:gd name="T47" fmla="*/ 12 h 55"/>
                  <a:gd name="T48" fmla="*/ 3 w 90"/>
                  <a:gd name="T49" fmla="*/ 12 h 55"/>
                  <a:gd name="T50" fmla="*/ 0 w 90"/>
                  <a:gd name="T51" fmla="*/ 2 h 55"/>
                  <a:gd name="T52" fmla="*/ 25 w 90"/>
                  <a:gd name="T53" fmla="*/ 1 h 55"/>
                  <a:gd name="T54" fmla="*/ 15 w 90"/>
                  <a:gd name="T55"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55">
                    <a:moveTo>
                      <a:pt x="70" y="55"/>
                    </a:moveTo>
                    <a:cubicBezTo>
                      <a:pt x="70" y="55"/>
                      <a:pt x="72" y="47"/>
                      <a:pt x="73" y="40"/>
                    </a:cubicBezTo>
                    <a:cubicBezTo>
                      <a:pt x="62" y="30"/>
                      <a:pt x="34" y="4"/>
                      <a:pt x="27" y="1"/>
                    </a:cubicBezTo>
                    <a:cubicBezTo>
                      <a:pt x="30" y="1"/>
                      <a:pt x="32" y="0"/>
                      <a:pt x="33" y="0"/>
                    </a:cubicBezTo>
                    <a:cubicBezTo>
                      <a:pt x="33" y="3"/>
                      <a:pt x="46" y="16"/>
                      <a:pt x="54" y="22"/>
                    </a:cubicBezTo>
                    <a:cubicBezTo>
                      <a:pt x="56" y="23"/>
                      <a:pt x="57" y="24"/>
                      <a:pt x="58" y="24"/>
                    </a:cubicBezTo>
                    <a:cubicBezTo>
                      <a:pt x="58" y="25"/>
                      <a:pt x="58" y="25"/>
                      <a:pt x="58" y="25"/>
                    </a:cubicBezTo>
                    <a:cubicBezTo>
                      <a:pt x="62" y="26"/>
                      <a:pt x="65" y="27"/>
                      <a:pt x="67" y="28"/>
                    </a:cubicBezTo>
                    <a:cubicBezTo>
                      <a:pt x="67" y="28"/>
                      <a:pt x="67" y="28"/>
                      <a:pt x="67" y="28"/>
                    </a:cubicBezTo>
                    <a:cubicBezTo>
                      <a:pt x="67" y="28"/>
                      <a:pt x="67" y="28"/>
                      <a:pt x="67" y="28"/>
                    </a:cubicBezTo>
                    <a:cubicBezTo>
                      <a:pt x="66" y="23"/>
                      <a:pt x="68" y="19"/>
                      <a:pt x="68" y="15"/>
                    </a:cubicBezTo>
                    <a:cubicBezTo>
                      <a:pt x="68" y="15"/>
                      <a:pt x="68" y="14"/>
                      <a:pt x="68" y="14"/>
                    </a:cubicBezTo>
                    <a:cubicBezTo>
                      <a:pt x="68" y="14"/>
                      <a:pt x="68" y="14"/>
                      <a:pt x="68" y="14"/>
                    </a:cubicBezTo>
                    <a:cubicBezTo>
                      <a:pt x="68" y="14"/>
                      <a:pt x="68" y="13"/>
                      <a:pt x="68" y="13"/>
                    </a:cubicBezTo>
                    <a:cubicBezTo>
                      <a:pt x="72" y="15"/>
                      <a:pt x="75" y="17"/>
                      <a:pt x="77" y="19"/>
                    </a:cubicBezTo>
                    <a:cubicBezTo>
                      <a:pt x="84" y="25"/>
                      <a:pt x="90" y="40"/>
                      <a:pt x="90" y="49"/>
                    </a:cubicBezTo>
                    <a:cubicBezTo>
                      <a:pt x="88" y="52"/>
                      <a:pt x="88" y="52"/>
                      <a:pt x="88" y="52"/>
                    </a:cubicBezTo>
                    <a:cubicBezTo>
                      <a:pt x="88" y="52"/>
                      <a:pt x="88" y="52"/>
                      <a:pt x="88" y="52"/>
                    </a:cubicBezTo>
                    <a:cubicBezTo>
                      <a:pt x="87" y="52"/>
                      <a:pt x="86" y="53"/>
                      <a:pt x="85" y="53"/>
                    </a:cubicBezTo>
                    <a:cubicBezTo>
                      <a:pt x="82" y="53"/>
                      <a:pt x="79" y="52"/>
                      <a:pt x="75" y="49"/>
                    </a:cubicBezTo>
                    <a:cubicBezTo>
                      <a:pt x="74" y="48"/>
                      <a:pt x="73" y="47"/>
                      <a:pt x="72" y="45"/>
                    </a:cubicBezTo>
                    <a:cubicBezTo>
                      <a:pt x="71" y="50"/>
                      <a:pt x="70" y="55"/>
                      <a:pt x="70" y="55"/>
                    </a:cubicBezTo>
                    <a:moveTo>
                      <a:pt x="15" y="15"/>
                    </a:moveTo>
                    <a:cubicBezTo>
                      <a:pt x="7" y="14"/>
                      <a:pt x="6" y="12"/>
                      <a:pt x="3" y="12"/>
                    </a:cubicBezTo>
                    <a:cubicBezTo>
                      <a:pt x="3" y="12"/>
                      <a:pt x="3" y="12"/>
                      <a:pt x="3" y="12"/>
                    </a:cubicBezTo>
                    <a:cubicBezTo>
                      <a:pt x="1" y="6"/>
                      <a:pt x="0" y="2"/>
                      <a:pt x="0" y="2"/>
                    </a:cubicBezTo>
                    <a:cubicBezTo>
                      <a:pt x="0" y="2"/>
                      <a:pt x="15" y="1"/>
                      <a:pt x="25" y="1"/>
                    </a:cubicBezTo>
                    <a:cubicBezTo>
                      <a:pt x="21" y="3"/>
                      <a:pt x="15" y="15"/>
                      <a:pt x="15" y="15"/>
                    </a:cubicBezTo>
                  </a:path>
                </a:pathLst>
              </a:custGeom>
              <a:solidFill>
                <a:srgbClr val="E5AB5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7" name="ïṡliḓê"/>
              <p:cNvSpPr/>
              <p:nvPr/>
            </p:nvSpPr>
            <p:spPr bwMode="auto">
              <a:xfrm>
                <a:off x="8276806" y="3291173"/>
                <a:ext cx="141087" cy="109228"/>
              </a:xfrm>
              <a:custGeom>
                <a:avLst/>
                <a:gdLst>
                  <a:gd name="T0" fmla="*/ 67 w 70"/>
                  <a:gd name="T1" fmla="*/ 55 h 55"/>
                  <a:gd name="T2" fmla="*/ 65 w 70"/>
                  <a:gd name="T3" fmla="*/ 54 h 55"/>
                  <a:gd name="T4" fmla="*/ 50 w 70"/>
                  <a:gd name="T5" fmla="*/ 40 h 55"/>
                  <a:gd name="T6" fmla="*/ 10 w 70"/>
                  <a:gd name="T7" fmla="*/ 31 h 55"/>
                  <a:gd name="T8" fmla="*/ 0 w 70"/>
                  <a:gd name="T9" fmla="*/ 11 h 55"/>
                  <a:gd name="T10" fmla="*/ 0 w 70"/>
                  <a:gd name="T11" fmla="*/ 11 h 55"/>
                  <a:gd name="T12" fmla="*/ 12 w 70"/>
                  <a:gd name="T13" fmla="*/ 14 h 55"/>
                  <a:gd name="T14" fmla="*/ 22 w 70"/>
                  <a:gd name="T15" fmla="*/ 0 h 55"/>
                  <a:gd name="T16" fmla="*/ 24 w 70"/>
                  <a:gd name="T17" fmla="*/ 0 h 55"/>
                  <a:gd name="T18" fmla="*/ 70 w 70"/>
                  <a:gd name="T19" fmla="*/ 39 h 55"/>
                  <a:gd name="T20" fmla="*/ 67 w 70"/>
                  <a:gd name="T21" fmla="*/ 54 h 55"/>
                  <a:gd name="T22" fmla="*/ 67 w 70"/>
                  <a:gd name="T23" fmla="*/ 54 h 55"/>
                  <a:gd name="T24" fmla="*/ 67 w 70"/>
                  <a:gd name="T25" fmla="*/ 54 h 55"/>
                  <a:gd name="T26" fmla="*/ 67 w 70"/>
                  <a:gd name="T2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5">
                    <a:moveTo>
                      <a:pt x="67" y="55"/>
                    </a:moveTo>
                    <a:cubicBezTo>
                      <a:pt x="66" y="55"/>
                      <a:pt x="66" y="54"/>
                      <a:pt x="65" y="54"/>
                    </a:cubicBezTo>
                    <a:cubicBezTo>
                      <a:pt x="55" y="48"/>
                      <a:pt x="53" y="42"/>
                      <a:pt x="50" y="40"/>
                    </a:cubicBezTo>
                    <a:cubicBezTo>
                      <a:pt x="46" y="38"/>
                      <a:pt x="15" y="38"/>
                      <a:pt x="10" y="31"/>
                    </a:cubicBezTo>
                    <a:cubicBezTo>
                      <a:pt x="8" y="28"/>
                      <a:pt x="3" y="18"/>
                      <a:pt x="0" y="11"/>
                    </a:cubicBezTo>
                    <a:cubicBezTo>
                      <a:pt x="0" y="11"/>
                      <a:pt x="0" y="11"/>
                      <a:pt x="0" y="11"/>
                    </a:cubicBezTo>
                    <a:cubicBezTo>
                      <a:pt x="3" y="11"/>
                      <a:pt x="4" y="13"/>
                      <a:pt x="12" y="14"/>
                    </a:cubicBezTo>
                    <a:cubicBezTo>
                      <a:pt x="12" y="14"/>
                      <a:pt x="18" y="2"/>
                      <a:pt x="22" y="0"/>
                    </a:cubicBezTo>
                    <a:cubicBezTo>
                      <a:pt x="23" y="0"/>
                      <a:pt x="23" y="0"/>
                      <a:pt x="24" y="0"/>
                    </a:cubicBezTo>
                    <a:cubicBezTo>
                      <a:pt x="31" y="3"/>
                      <a:pt x="59" y="29"/>
                      <a:pt x="70" y="39"/>
                    </a:cubicBezTo>
                    <a:cubicBezTo>
                      <a:pt x="69" y="46"/>
                      <a:pt x="67" y="54"/>
                      <a:pt x="67" y="54"/>
                    </a:cubicBezTo>
                    <a:cubicBezTo>
                      <a:pt x="67" y="54"/>
                      <a:pt x="67" y="54"/>
                      <a:pt x="67" y="54"/>
                    </a:cubicBezTo>
                    <a:cubicBezTo>
                      <a:pt x="67" y="54"/>
                      <a:pt x="67" y="54"/>
                      <a:pt x="67" y="54"/>
                    </a:cubicBezTo>
                    <a:cubicBezTo>
                      <a:pt x="67" y="54"/>
                      <a:pt x="67" y="54"/>
                      <a:pt x="67" y="55"/>
                    </a:cubicBezTo>
                  </a:path>
                </a:pathLst>
              </a:custGeom>
              <a:solidFill>
                <a:srgbClr val="DB8F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8" name="ïṩļiḋe"/>
              <p:cNvSpPr/>
              <p:nvPr/>
            </p:nvSpPr>
            <p:spPr bwMode="auto">
              <a:xfrm>
                <a:off x="8335971" y="32866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solidFill>
                <a:srgbClr val="E5AB5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9" name="í$ľïdê"/>
              <p:cNvSpPr/>
              <p:nvPr/>
            </p:nvSpPr>
            <p:spPr bwMode="auto">
              <a:xfrm>
                <a:off x="9068714" y="2908873"/>
                <a:ext cx="714538" cy="769150"/>
              </a:xfrm>
              <a:custGeom>
                <a:avLst/>
                <a:gdLst>
                  <a:gd name="T0" fmla="*/ 313 w 357"/>
                  <a:gd name="T1" fmla="*/ 29 h 384"/>
                  <a:gd name="T2" fmla="*/ 305 w 357"/>
                  <a:gd name="T3" fmla="*/ 6 h 384"/>
                  <a:gd name="T4" fmla="*/ 265 w 357"/>
                  <a:gd name="T5" fmla="*/ 0 h 384"/>
                  <a:gd name="T6" fmla="*/ 312 w 357"/>
                  <a:gd name="T7" fmla="*/ 283 h 384"/>
                  <a:gd name="T8" fmla="*/ 282 w 357"/>
                  <a:gd name="T9" fmla="*/ 376 h 384"/>
                  <a:gd name="T10" fmla="*/ 0 w 357"/>
                  <a:gd name="T11" fmla="*/ 297 h 384"/>
                  <a:gd name="T12" fmla="*/ 270 w 357"/>
                  <a:gd name="T13" fmla="*/ 384 h 384"/>
                  <a:gd name="T14" fmla="*/ 344 w 357"/>
                  <a:gd name="T15" fmla="*/ 234 h 384"/>
                  <a:gd name="T16" fmla="*/ 313 w 357"/>
                  <a:gd name="T17" fmla="*/ 2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84">
                    <a:moveTo>
                      <a:pt x="313" y="29"/>
                    </a:moveTo>
                    <a:cubicBezTo>
                      <a:pt x="311" y="17"/>
                      <a:pt x="307" y="18"/>
                      <a:pt x="305" y="6"/>
                    </a:cubicBezTo>
                    <a:cubicBezTo>
                      <a:pt x="265" y="0"/>
                      <a:pt x="265" y="0"/>
                      <a:pt x="265" y="0"/>
                    </a:cubicBezTo>
                    <a:cubicBezTo>
                      <a:pt x="272" y="40"/>
                      <a:pt x="309" y="253"/>
                      <a:pt x="312" y="283"/>
                    </a:cubicBezTo>
                    <a:cubicBezTo>
                      <a:pt x="314" y="317"/>
                      <a:pt x="306" y="369"/>
                      <a:pt x="282" y="376"/>
                    </a:cubicBezTo>
                    <a:cubicBezTo>
                      <a:pt x="257" y="382"/>
                      <a:pt x="0" y="298"/>
                      <a:pt x="0" y="297"/>
                    </a:cubicBezTo>
                    <a:cubicBezTo>
                      <a:pt x="47" y="316"/>
                      <a:pt x="228" y="384"/>
                      <a:pt x="270" y="384"/>
                    </a:cubicBezTo>
                    <a:cubicBezTo>
                      <a:pt x="326" y="384"/>
                      <a:pt x="357" y="325"/>
                      <a:pt x="344" y="234"/>
                    </a:cubicBezTo>
                    <a:cubicBezTo>
                      <a:pt x="344" y="234"/>
                      <a:pt x="329" y="135"/>
                      <a:pt x="313" y="29"/>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0" name="iṡļïḑé"/>
              <p:cNvSpPr/>
              <p:nvPr/>
            </p:nvSpPr>
            <p:spPr bwMode="auto">
              <a:xfrm>
                <a:off x="9387297" y="2890668"/>
                <a:ext cx="309481" cy="177496"/>
              </a:xfrm>
              <a:custGeom>
                <a:avLst/>
                <a:gdLst>
                  <a:gd name="T0" fmla="*/ 152 w 155"/>
                  <a:gd name="T1" fmla="*/ 35 h 89"/>
                  <a:gd name="T2" fmla="*/ 155 w 155"/>
                  <a:gd name="T3" fmla="*/ 39 h 89"/>
                  <a:gd name="T4" fmla="*/ 154 w 155"/>
                  <a:gd name="T5" fmla="*/ 32 h 89"/>
                  <a:gd name="T6" fmla="*/ 148 w 155"/>
                  <a:gd name="T7" fmla="*/ 4 h 89"/>
                  <a:gd name="T8" fmla="*/ 78 w 155"/>
                  <a:gd name="T9" fmla="*/ 8 h 89"/>
                  <a:gd name="T10" fmla="*/ 0 w 155"/>
                  <a:gd name="T11" fmla="*/ 47 h 89"/>
                  <a:gd name="T12" fmla="*/ 12 w 155"/>
                  <a:gd name="T13" fmla="*/ 89 h 89"/>
                  <a:gd name="T14" fmla="*/ 13 w 155"/>
                  <a:gd name="T15" fmla="*/ 88 h 89"/>
                  <a:gd name="T16" fmla="*/ 13 w 155"/>
                  <a:gd name="T17" fmla="*/ 86 h 89"/>
                  <a:gd name="T18" fmla="*/ 14 w 155"/>
                  <a:gd name="T19" fmla="*/ 74 h 89"/>
                  <a:gd name="T20" fmla="*/ 85 w 155"/>
                  <a:gd name="T21" fmla="*/ 35 h 89"/>
                  <a:gd name="T22" fmla="*/ 152 w 155"/>
                  <a:gd name="T23"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 h="89">
                    <a:moveTo>
                      <a:pt x="152" y="35"/>
                    </a:moveTo>
                    <a:cubicBezTo>
                      <a:pt x="153" y="37"/>
                      <a:pt x="155" y="38"/>
                      <a:pt x="155" y="39"/>
                    </a:cubicBezTo>
                    <a:cubicBezTo>
                      <a:pt x="155" y="36"/>
                      <a:pt x="154" y="34"/>
                      <a:pt x="154" y="32"/>
                    </a:cubicBezTo>
                    <a:cubicBezTo>
                      <a:pt x="152" y="25"/>
                      <a:pt x="150" y="16"/>
                      <a:pt x="148" y="4"/>
                    </a:cubicBezTo>
                    <a:cubicBezTo>
                      <a:pt x="130" y="0"/>
                      <a:pt x="107" y="1"/>
                      <a:pt x="78" y="8"/>
                    </a:cubicBezTo>
                    <a:cubicBezTo>
                      <a:pt x="45" y="15"/>
                      <a:pt x="17" y="30"/>
                      <a:pt x="0" y="47"/>
                    </a:cubicBezTo>
                    <a:cubicBezTo>
                      <a:pt x="5" y="69"/>
                      <a:pt x="10" y="85"/>
                      <a:pt x="12" y="89"/>
                    </a:cubicBezTo>
                    <a:cubicBezTo>
                      <a:pt x="13" y="88"/>
                      <a:pt x="13" y="88"/>
                      <a:pt x="13" y="88"/>
                    </a:cubicBezTo>
                    <a:cubicBezTo>
                      <a:pt x="13" y="88"/>
                      <a:pt x="13" y="86"/>
                      <a:pt x="13" y="86"/>
                    </a:cubicBezTo>
                    <a:cubicBezTo>
                      <a:pt x="12" y="82"/>
                      <a:pt x="11" y="79"/>
                      <a:pt x="14" y="74"/>
                    </a:cubicBezTo>
                    <a:cubicBezTo>
                      <a:pt x="25" y="58"/>
                      <a:pt x="52" y="43"/>
                      <a:pt x="85" y="35"/>
                    </a:cubicBezTo>
                    <a:cubicBezTo>
                      <a:pt x="130" y="25"/>
                      <a:pt x="147" y="32"/>
                      <a:pt x="152"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1" name="iṩľiḓé"/>
              <p:cNvSpPr/>
              <p:nvPr/>
            </p:nvSpPr>
            <p:spPr bwMode="auto">
              <a:xfrm>
                <a:off x="8613594" y="2685865"/>
                <a:ext cx="22756" cy="4551"/>
              </a:xfrm>
              <a:custGeom>
                <a:avLst/>
                <a:gdLst>
                  <a:gd name="T0" fmla="*/ 10 w 10"/>
                  <a:gd name="T1" fmla="*/ 3 h 3"/>
                  <a:gd name="T2" fmla="*/ 10 w 10"/>
                  <a:gd name="T3" fmla="*/ 3 h 3"/>
                  <a:gd name="T4" fmla="*/ 0 w 10"/>
                  <a:gd name="T5" fmla="*/ 0 h 3"/>
                  <a:gd name="T6" fmla="*/ 10 w 10"/>
                  <a:gd name="T7" fmla="*/ 3 h 3"/>
                </a:gdLst>
                <a:ahLst/>
                <a:cxnLst>
                  <a:cxn ang="0">
                    <a:pos x="T0" y="T1"/>
                  </a:cxn>
                  <a:cxn ang="0">
                    <a:pos x="T2" y="T3"/>
                  </a:cxn>
                  <a:cxn ang="0">
                    <a:pos x="T4" y="T5"/>
                  </a:cxn>
                  <a:cxn ang="0">
                    <a:pos x="T6" y="T7"/>
                  </a:cxn>
                </a:cxnLst>
                <a:rect l="0" t="0" r="r" b="b"/>
                <a:pathLst>
                  <a:path w="10" h="3">
                    <a:moveTo>
                      <a:pt x="10" y="3"/>
                    </a:moveTo>
                    <a:cubicBezTo>
                      <a:pt x="10" y="3"/>
                      <a:pt x="10" y="3"/>
                      <a:pt x="10" y="3"/>
                    </a:cubicBezTo>
                    <a:cubicBezTo>
                      <a:pt x="7" y="2"/>
                      <a:pt x="3" y="1"/>
                      <a:pt x="0" y="0"/>
                    </a:cubicBezTo>
                    <a:cubicBezTo>
                      <a:pt x="3" y="1"/>
                      <a:pt x="7" y="2"/>
                      <a:pt x="10" y="3"/>
                    </a:cubicBezTo>
                  </a:path>
                </a:pathLst>
              </a:custGeom>
              <a:solidFill>
                <a:srgbClr val="CB752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2" name="ï$ḷíḑè"/>
              <p:cNvSpPr/>
              <p:nvPr/>
            </p:nvSpPr>
            <p:spPr bwMode="auto">
              <a:xfrm>
                <a:off x="8535344" y="2524020"/>
                <a:ext cx="123276" cy="189290"/>
              </a:xfrm>
              <a:custGeom>
                <a:avLst/>
                <a:gdLst>
                  <a:gd name="T0" fmla="*/ 51 w 81"/>
                  <a:gd name="T1" fmla="*/ 92 h 92"/>
                  <a:gd name="T2" fmla="*/ 51 w 81"/>
                  <a:gd name="T3" fmla="*/ 92 h 92"/>
                  <a:gd name="T4" fmla="*/ 39 w 81"/>
                  <a:gd name="T5" fmla="*/ 90 h 92"/>
                  <a:gd name="T6" fmla="*/ 29 w 81"/>
                  <a:gd name="T7" fmla="*/ 87 h 92"/>
                  <a:gd name="T8" fmla="*/ 0 w 81"/>
                  <a:gd name="T9" fmla="*/ 73 h 92"/>
                  <a:gd name="T10" fmla="*/ 61 w 81"/>
                  <a:gd name="T11" fmla="*/ 0 h 92"/>
                  <a:gd name="T12" fmla="*/ 81 w 81"/>
                  <a:gd name="T13" fmla="*/ 64 h 92"/>
                  <a:gd name="T14" fmla="*/ 51 w 81"/>
                  <a:gd name="T15" fmla="*/ 92 h 92"/>
                  <a:gd name="connsiteX0" fmla="*/ 6296 w 10000"/>
                  <a:gd name="connsiteY0" fmla="*/ 10000 h 10620"/>
                  <a:gd name="connsiteX1" fmla="*/ 6296 w 10000"/>
                  <a:gd name="connsiteY1" fmla="*/ 10000 h 10620"/>
                  <a:gd name="connsiteX2" fmla="*/ 4815 w 10000"/>
                  <a:gd name="connsiteY2" fmla="*/ 9783 h 10620"/>
                  <a:gd name="connsiteX3" fmla="*/ 3580 w 10000"/>
                  <a:gd name="connsiteY3" fmla="*/ 9457 h 10620"/>
                  <a:gd name="connsiteX4" fmla="*/ 0 w 10000"/>
                  <a:gd name="connsiteY4" fmla="*/ 7935 h 10620"/>
                  <a:gd name="connsiteX5" fmla="*/ 7531 w 10000"/>
                  <a:gd name="connsiteY5" fmla="*/ 0 h 10620"/>
                  <a:gd name="connsiteX6" fmla="*/ 10000 w 10000"/>
                  <a:gd name="connsiteY6" fmla="*/ 6957 h 10620"/>
                  <a:gd name="connsiteX7" fmla="*/ 9612 w 10000"/>
                  <a:gd name="connsiteY7" fmla="*/ 10620 h 10620"/>
                  <a:gd name="connsiteX0-1" fmla="*/ 6296 w 10000"/>
                  <a:gd name="connsiteY0-2" fmla="*/ 10000 h 10775"/>
                  <a:gd name="connsiteX1-3" fmla="*/ 6296 w 10000"/>
                  <a:gd name="connsiteY1-4" fmla="*/ 10000 h 10775"/>
                  <a:gd name="connsiteX2-5" fmla="*/ 4815 w 10000"/>
                  <a:gd name="connsiteY2-6" fmla="*/ 9783 h 10775"/>
                  <a:gd name="connsiteX3-7" fmla="*/ 3580 w 10000"/>
                  <a:gd name="connsiteY3-8" fmla="*/ 9457 h 10775"/>
                  <a:gd name="connsiteX4-9" fmla="*/ 0 w 10000"/>
                  <a:gd name="connsiteY4-10" fmla="*/ 7935 h 10775"/>
                  <a:gd name="connsiteX5-11" fmla="*/ 7531 w 10000"/>
                  <a:gd name="connsiteY5-12" fmla="*/ 0 h 10775"/>
                  <a:gd name="connsiteX6-13" fmla="*/ 10000 w 10000"/>
                  <a:gd name="connsiteY6-14" fmla="*/ 6957 h 10775"/>
                  <a:gd name="connsiteX7-15" fmla="*/ 6296 w 10000"/>
                  <a:gd name="connsiteY7-16" fmla="*/ 10775 h 10775"/>
                  <a:gd name="connsiteX0-17" fmla="*/ 6296 w 10000"/>
                  <a:gd name="connsiteY0-18" fmla="*/ 10000 h 10000"/>
                  <a:gd name="connsiteX1-19" fmla="*/ 6296 w 10000"/>
                  <a:gd name="connsiteY1-20" fmla="*/ 10000 h 10000"/>
                  <a:gd name="connsiteX2-21" fmla="*/ 4815 w 10000"/>
                  <a:gd name="connsiteY2-22" fmla="*/ 9783 h 10000"/>
                  <a:gd name="connsiteX3-23" fmla="*/ 3580 w 10000"/>
                  <a:gd name="connsiteY3-24" fmla="*/ 9457 h 10000"/>
                  <a:gd name="connsiteX4-25" fmla="*/ 0 w 10000"/>
                  <a:gd name="connsiteY4-26" fmla="*/ 7935 h 10000"/>
                  <a:gd name="connsiteX5-27" fmla="*/ 7531 w 10000"/>
                  <a:gd name="connsiteY5-28" fmla="*/ 0 h 10000"/>
                  <a:gd name="connsiteX6-29" fmla="*/ 10000 w 10000"/>
                  <a:gd name="connsiteY6-30" fmla="*/ 6957 h 10000"/>
                  <a:gd name="connsiteX0-31" fmla="*/ 6296 w 10000"/>
                  <a:gd name="connsiteY0-32" fmla="*/ 10000 h 10000"/>
                  <a:gd name="connsiteX1-33" fmla="*/ 6503 w 10000"/>
                  <a:gd name="connsiteY1-34" fmla="*/ 10000 h 10000"/>
                  <a:gd name="connsiteX2-35" fmla="*/ 4815 w 10000"/>
                  <a:gd name="connsiteY2-36" fmla="*/ 9783 h 10000"/>
                  <a:gd name="connsiteX3-37" fmla="*/ 3580 w 10000"/>
                  <a:gd name="connsiteY3-38" fmla="*/ 9457 h 10000"/>
                  <a:gd name="connsiteX4-39" fmla="*/ 0 w 10000"/>
                  <a:gd name="connsiteY4-40" fmla="*/ 7935 h 10000"/>
                  <a:gd name="connsiteX5-41" fmla="*/ 7531 w 10000"/>
                  <a:gd name="connsiteY5-42" fmla="*/ 0 h 10000"/>
                  <a:gd name="connsiteX6-43" fmla="*/ 10000 w 10000"/>
                  <a:gd name="connsiteY6-44" fmla="*/ 6957 h 10000"/>
                  <a:gd name="connsiteX0-45" fmla="*/ 6296 w 10000"/>
                  <a:gd name="connsiteY0-46" fmla="*/ 10000 h 10040"/>
                  <a:gd name="connsiteX1-47" fmla="*/ 6503 w 10000"/>
                  <a:gd name="connsiteY1-48" fmla="*/ 10000 h 10040"/>
                  <a:gd name="connsiteX2-49" fmla="*/ 3580 w 10000"/>
                  <a:gd name="connsiteY2-50" fmla="*/ 9457 h 10040"/>
                  <a:gd name="connsiteX3-51" fmla="*/ 0 w 10000"/>
                  <a:gd name="connsiteY3-52" fmla="*/ 7935 h 10040"/>
                  <a:gd name="connsiteX4-53" fmla="*/ 7531 w 10000"/>
                  <a:gd name="connsiteY4-54" fmla="*/ 0 h 10040"/>
                  <a:gd name="connsiteX5-55" fmla="*/ 10000 w 10000"/>
                  <a:gd name="connsiteY5-56" fmla="*/ 6957 h 10040"/>
                  <a:gd name="connsiteX0-57" fmla="*/ 6296 w 10000"/>
                  <a:gd name="connsiteY0-58" fmla="*/ 10000 h 10474"/>
                  <a:gd name="connsiteX1-59" fmla="*/ 5881 w 10000"/>
                  <a:gd name="connsiteY1-60" fmla="*/ 10465 h 10474"/>
                  <a:gd name="connsiteX2-61" fmla="*/ 3580 w 10000"/>
                  <a:gd name="connsiteY2-62" fmla="*/ 9457 h 10474"/>
                  <a:gd name="connsiteX3-63" fmla="*/ 0 w 10000"/>
                  <a:gd name="connsiteY3-64" fmla="*/ 7935 h 10474"/>
                  <a:gd name="connsiteX4-65" fmla="*/ 7531 w 10000"/>
                  <a:gd name="connsiteY4-66" fmla="*/ 0 h 10474"/>
                  <a:gd name="connsiteX5-67" fmla="*/ 10000 w 10000"/>
                  <a:gd name="connsiteY5-68" fmla="*/ 6957 h 10474"/>
                  <a:gd name="connsiteX0-69" fmla="*/ 6296 w 10000"/>
                  <a:gd name="connsiteY0-70" fmla="*/ 10000 h 10000"/>
                  <a:gd name="connsiteX1-71" fmla="*/ 3580 w 10000"/>
                  <a:gd name="connsiteY1-72" fmla="*/ 9457 h 10000"/>
                  <a:gd name="connsiteX2-73" fmla="*/ 0 w 10000"/>
                  <a:gd name="connsiteY2-74" fmla="*/ 7935 h 10000"/>
                  <a:gd name="connsiteX3-75" fmla="*/ 7531 w 10000"/>
                  <a:gd name="connsiteY3-76" fmla="*/ 0 h 10000"/>
                  <a:gd name="connsiteX4-77" fmla="*/ 10000 w 10000"/>
                  <a:gd name="connsiteY4-78" fmla="*/ 6957 h 10000"/>
                  <a:gd name="connsiteX0-79" fmla="*/ 3580 w 10000"/>
                  <a:gd name="connsiteY0-80" fmla="*/ 9457 h 9457"/>
                  <a:gd name="connsiteX1-81" fmla="*/ 0 w 10000"/>
                  <a:gd name="connsiteY1-82" fmla="*/ 7935 h 9457"/>
                  <a:gd name="connsiteX2-83" fmla="*/ 7531 w 10000"/>
                  <a:gd name="connsiteY2-84" fmla="*/ 0 h 9457"/>
                  <a:gd name="connsiteX3-85" fmla="*/ 10000 w 10000"/>
                  <a:gd name="connsiteY3-86" fmla="*/ 6957 h 9457"/>
                  <a:gd name="connsiteX0-87" fmla="*/ 6481 w 10000"/>
                  <a:gd name="connsiteY0-88" fmla="*/ 10984 h 10984"/>
                  <a:gd name="connsiteX1-89" fmla="*/ 0 w 10000"/>
                  <a:gd name="connsiteY1-90" fmla="*/ 8391 h 10984"/>
                  <a:gd name="connsiteX2-91" fmla="*/ 7531 w 10000"/>
                  <a:gd name="connsiteY2-92" fmla="*/ 0 h 10984"/>
                  <a:gd name="connsiteX3-93" fmla="*/ 10000 w 10000"/>
                  <a:gd name="connsiteY3-94" fmla="*/ 7356 h 10984"/>
                  <a:gd name="connsiteX0-95" fmla="*/ 6481 w 8757"/>
                  <a:gd name="connsiteY0-96" fmla="*/ 10985 h 10985"/>
                  <a:gd name="connsiteX1-97" fmla="*/ 0 w 8757"/>
                  <a:gd name="connsiteY1-98" fmla="*/ 8392 h 10985"/>
                  <a:gd name="connsiteX2-99" fmla="*/ 7531 w 8757"/>
                  <a:gd name="connsiteY2-100" fmla="*/ 1 h 10985"/>
                  <a:gd name="connsiteX3-101" fmla="*/ 8757 w 8757"/>
                  <a:gd name="connsiteY3-102" fmla="*/ 8996 h 10985"/>
                  <a:gd name="connsiteX0-103" fmla="*/ 7401 w 9407"/>
                  <a:gd name="connsiteY0-104" fmla="*/ 10000 h 10000"/>
                  <a:gd name="connsiteX1-105" fmla="*/ 0 w 9407"/>
                  <a:gd name="connsiteY1-106" fmla="*/ 7640 h 10000"/>
                  <a:gd name="connsiteX2-107" fmla="*/ 8600 w 9407"/>
                  <a:gd name="connsiteY2-108" fmla="*/ 1 h 10000"/>
                  <a:gd name="connsiteX3-109" fmla="*/ 9361 w 9407"/>
                  <a:gd name="connsiteY3-110" fmla="*/ 8189 h 10000"/>
                  <a:gd name="connsiteX0-111" fmla="*/ 7868 w 10121"/>
                  <a:gd name="connsiteY0-112" fmla="*/ 10001 h 10001"/>
                  <a:gd name="connsiteX1-113" fmla="*/ 0 w 10121"/>
                  <a:gd name="connsiteY1-114" fmla="*/ 7641 h 10001"/>
                  <a:gd name="connsiteX2-115" fmla="*/ 9142 w 10121"/>
                  <a:gd name="connsiteY2-116" fmla="*/ 2 h 10001"/>
                  <a:gd name="connsiteX3-117" fmla="*/ 10121 w 10121"/>
                  <a:gd name="connsiteY3-118" fmla="*/ 8492 h 10001"/>
                  <a:gd name="connsiteX0-119" fmla="*/ 8717 w 10988"/>
                  <a:gd name="connsiteY0-120" fmla="*/ 10009 h 10009"/>
                  <a:gd name="connsiteX1-121" fmla="*/ 0 w 10988"/>
                  <a:gd name="connsiteY1-122" fmla="*/ 6944 h 10009"/>
                  <a:gd name="connsiteX2-123" fmla="*/ 9991 w 10988"/>
                  <a:gd name="connsiteY2-124" fmla="*/ 10 h 10009"/>
                  <a:gd name="connsiteX3-125" fmla="*/ 10970 w 10988"/>
                  <a:gd name="connsiteY3-126" fmla="*/ 8500 h 10009"/>
                </a:gdLst>
                <a:ahLst/>
                <a:cxnLst>
                  <a:cxn ang="0">
                    <a:pos x="connsiteX0-1" y="connsiteY0-2"/>
                  </a:cxn>
                  <a:cxn ang="0">
                    <a:pos x="connsiteX1-3" y="connsiteY1-4"/>
                  </a:cxn>
                  <a:cxn ang="0">
                    <a:pos x="connsiteX2-5" y="connsiteY2-6"/>
                  </a:cxn>
                  <a:cxn ang="0">
                    <a:pos x="connsiteX3-7" y="connsiteY3-8"/>
                  </a:cxn>
                </a:cxnLst>
                <a:rect l="l" t="t" r="r" b="b"/>
                <a:pathLst>
                  <a:path w="10988" h="10009">
                    <a:moveTo>
                      <a:pt x="8717" y="10009"/>
                    </a:moveTo>
                    <a:cubicBezTo>
                      <a:pt x="7443" y="9678"/>
                      <a:pt x="1499" y="7675"/>
                      <a:pt x="0" y="6944"/>
                    </a:cubicBezTo>
                    <a:cubicBezTo>
                      <a:pt x="3047" y="4397"/>
                      <a:pt x="8163" y="-249"/>
                      <a:pt x="9991" y="10"/>
                    </a:cubicBezTo>
                    <a:cubicBezTo>
                      <a:pt x="11819" y="269"/>
                      <a:pt x="10474" y="5771"/>
                      <a:pt x="10970" y="8500"/>
                    </a:cubicBezTo>
                  </a:path>
                </a:pathLst>
              </a:custGeom>
              <a:solidFill>
                <a:srgbClr val="DD76A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3" name="ïṩḷïḓè"/>
              <p:cNvSpPr/>
              <p:nvPr/>
            </p:nvSpPr>
            <p:spPr bwMode="auto">
              <a:xfrm>
                <a:off x="8445200" y="3455015"/>
                <a:ext cx="4551" cy="18205"/>
              </a:xfrm>
              <a:custGeom>
                <a:avLst/>
                <a:gdLst>
                  <a:gd name="T0" fmla="*/ 1 w 1"/>
                  <a:gd name="T1" fmla="*/ 4 h 4"/>
                  <a:gd name="T2" fmla="*/ 0 w 1"/>
                  <a:gd name="T3" fmla="*/ 1 h 4"/>
                  <a:gd name="T4" fmla="*/ 1 w 1"/>
                  <a:gd name="T5" fmla="*/ 0 h 4"/>
                  <a:gd name="T6" fmla="*/ 1 w 1"/>
                  <a:gd name="T7" fmla="*/ 4 h 4"/>
                  <a:gd name="T8" fmla="*/ 1 w 1"/>
                  <a:gd name="T9" fmla="*/ 4 h 4"/>
                </a:gdLst>
                <a:ahLst/>
                <a:cxnLst>
                  <a:cxn ang="0">
                    <a:pos x="T0" y="T1"/>
                  </a:cxn>
                  <a:cxn ang="0">
                    <a:pos x="T2" y="T3"/>
                  </a:cxn>
                  <a:cxn ang="0">
                    <a:pos x="T4" y="T5"/>
                  </a:cxn>
                  <a:cxn ang="0">
                    <a:pos x="T6" y="T7"/>
                  </a:cxn>
                  <a:cxn ang="0">
                    <a:pos x="T8" y="T9"/>
                  </a:cxn>
                </a:cxnLst>
                <a:rect l="0" t="0" r="r" b="b"/>
                <a:pathLst>
                  <a:path w="1" h="4">
                    <a:moveTo>
                      <a:pt x="1" y="4"/>
                    </a:moveTo>
                    <a:lnTo>
                      <a:pt x="0" y="1"/>
                    </a:lnTo>
                    <a:lnTo>
                      <a:pt x="1" y="0"/>
                    </a:lnTo>
                    <a:lnTo>
                      <a:pt x="1" y="4"/>
                    </a:lnTo>
                    <a:lnTo>
                      <a:pt x="1" y="4"/>
                    </a:lnTo>
                    <a:close/>
                  </a:path>
                </a:pathLst>
              </a:custGeom>
              <a:solidFill>
                <a:srgbClr val="474D5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4" name="îṣ1idê"/>
              <p:cNvSpPr/>
              <p:nvPr/>
            </p:nvSpPr>
            <p:spPr bwMode="auto">
              <a:xfrm>
                <a:off x="8281357" y="3036306"/>
                <a:ext cx="150189" cy="382299"/>
              </a:xfrm>
              <a:custGeom>
                <a:avLst/>
                <a:gdLst>
                  <a:gd name="T0" fmla="*/ 33 w 33"/>
                  <a:gd name="T1" fmla="*/ 83 h 84"/>
                  <a:gd name="T2" fmla="*/ 29 w 33"/>
                  <a:gd name="T3" fmla="*/ 84 h 84"/>
                  <a:gd name="T4" fmla="*/ 0 w 33"/>
                  <a:gd name="T5" fmla="*/ 1 h 84"/>
                  <a:gd name="T6" fmla="*/ 3 w 33"/>
                  <a:gd name="T7" fmla="*/ 0 h 84"/>
                  <a:gd name="T8" fmla="*/ 4 w 33"/>
                  <a:gd name="T9" fmla="*/ 3 h 84"/>
                  <a:gd name="T10" fmla="*/ 33 w 33"/>
                  <a:gd name="T11" fmla="*/ 83 h 84"/>
                  <a:gd name="T12" fmla="*/ 33 w 33"/>
                  <a:gd name="T13" fmla="*/ 83 h 84"/>
                </a:gdLst>
                <a:ahLst/>
                <a:cxnLst>
                  <a:cxn ang="0">
                    <a:pos x="T0" y="T1"/>
                  </a:cxn>
                  <a:cxn ang="0">
                    <a:pos x="T2" y="T3"/>
                  </a:cxn>
                  <a:cxn ang="0">
                    <a:pos x="T4" y="T5"/>
                  </a:cxn>
                  <a:cxn ang="0">
                    <a:pos x="T6" y="T7"/>
                  </a:cxn>
                  <a:cxn ang="0">
                    <a:pos x="T8" y="T9"/>
                  </a:cxn>
                  <a:cxn ang="0">
                    <a:pos x="T10" y="T11"/>
                  </a:cxn>
                  <a:cxn ang="0">
                    <a:pos x="T12" y="T13"/>
                  </a:cxn>
                </a:cxnLst>
                <a:rect l="0" t="0" r="r" b="b"/>
                <a:pathLst>
                  <a:path w="33" h="84">
                    <a:moveTo>
                      <a:pt x="33" y="83"/>
                    </a:moveTo>
                    <a:lnTo>
                      <a:pt x="29" y="84"/>
                    </a:lnTo>
                    <a:lnTo>
                      <a:pt x="0" y="1"/>
                    </a:lnTo>
                    <a:lnTo>
                      <a:pt x="3" y="0"/>
                    </a:lnTo>
                    <a:lnTo>
                      <a:pt x="4" y="3"/>
                    </a:lnTo>
                    <a:lnTo>
                      <a:pt x="33" y="83"/>
                    </a:lnTo>
                    <a:lnTo>
                      <a:pt x="33" y="83"/>
                    </a:lnTo>
                    <a:close/>
                  </a:path>
                </a:pathLst>
              </a:custGeom>
              <a:solidFill>
                <a:srgbClr val="3B40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5" name="îšľidé"/>
              <p:cNvSpPr/>
              <p:nvPr/>
            </p:nvSpPr>
            <p:spPr bwMode="auto">
              <a:xfrm>
                <a:off x="8295011" y="3031755"/>
                <a:ext cx="150189" cy="382299"/>
              </a:xfrm>
              <a:custGeom>
                <a:avLst/>
                <a:gdLst>
                  <a:gd name="T0" fmla="*/ 30 w 33"/>
                  <a:gd name="T1" fmla="*/ 84 h 84"/>
                  <a:gd name="T2" fmla="*/ 1 w 33"/>
                  <a:gd name="T3" fmla="*/ 4 h 84"/>
                  <a:gd name="T4" fmla="*/ 0 w 33"/>
                  <a:gd name="T5" fmla="*/ 1 h 84"/>
                  <a:gd name="T6" fmla="*/ 4 w 33"/>
                  <a:gd name="T7" fmla="*/ 0 h 84"/>
                  <a:gd name="T8" fmla="*/ 33 w 33"/>
                  <a:gd name="T9" fmla="*/ 82 h 84"/>
                  <a:gd name="T10" fmla="*/ 30 w 33"/>
                  <a:gd name="T11" fmla="*/ 84 h 84"/>
                  <a:gd name="T12" fmla="*/ 30 w 33"/>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33" h="84">
                    <a:moveTo>
                      <a:pt x="30" y="84"/>
                    </a:moveTo>
                    <a:lnTo>
                      <a:pt x="1" y="4"/>
                    </a:lnTo>
                    <a:lnTo>
                      <a:pt x="0" y="1"/>
                    </a:lnTo>
                    <a:lnTo>
                      <a:pt x="4" y="0"/>
                    </a:lnTo>
                    <a:lnTo>
                      <a:pt x="33" y="82"/>
                    </a:lnTo>
                    <a:lnTo>
                      <a:pt x="30" y="84"/>
                    </a:lnTo>
                    <a:lnTo>
                      <a:pt x="30" y="84"/>
                    </a:lnTo>
                    <a:close/>
                  </a:path>
                </a:pathLst>
              </a:custGeom>
              <a:solidFill>
                <a:srgbClr val="3B40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6" name="işḷîdè"/>
              <p:cNvSpPr/>
              <p:nvPr/>
            </p:nvSpPr>
            <p:spPr bwMode="auto">
              <a:xfrm>
                <a:off x="8413342" y="3404952"/>
                <a:ext cx="36410" cy="54614"/>
              </a:xfrm>
              <a:custGeom>
                <a:avLst/>
                <a:gdLst>
                  <a:gd name="T0" fmla="*/ 7 w 8"/>
                  <a:gd name="T1" fmla="*/ 12 h 12"/>
                  <a:gd name="T2" fmla="*/ 0 w 8"/>
                  <a:gd name="T3" fmla="*/ 3 h 12"/>
                  <a:gd name="T4" fmla="*/ 7 w 8"/>
                  <a:gd name="T5" fmla="*/ 0 h 12"/>
                  <a:gd name="T6" fmla="*/ 8 w 8"/>
                  <a:gd name="T7" fmla="*/ 11 h 12"/>
                  <a:gd name="T8" fmla="*/ 7 w 8"/>
                  <a:gd name="T9" fmla="*/ 12 h 12"/>
                  <a:gd name="T10" fmla="*/ 7 w 8"/>
                  <a:gd name="T11" fmla="*/ 12 h 12"/>
                </a:gdLst>
                <a:ahLst/>
                <a:cxnLst>
                  <a:cxn ang="0">
                    <a:pos x="T0" y="T1"/>
                  </a:cxn>
                  <a:cxn ang="0">
                    <a:pos x="T2" y="T3"/>
                  </a:cxn>
                  <a:cxn ang="0">
                    <a:pos x="T4" y="T5"/>
                  </a:cxn>
                  <a:cxn ang="0">
                    <a:pos x="T6" y="T7"/>
                  </a:cxn>
                  <a:cxn ang="0">
                    <a:pos x="T8" y="T9"/>
                  </a:cxn>
                  <a:cxn ang="0">
                    <a:pos x="T10" y="T11"/>
                  </a:cxn>
                </a:cxnLst>
                <a:rect l="0" t="0" r="r" b="b"/>
                <a:pathLst>
                  <a:path w="8" h="12">
                    <a:moveTo>
                      <a:pt x="7" y="12"/>
                    </a:moveTo>
                    <a:lnTo>
                      <a:pt x="0" y="3"/>
                    </a:lnTo>
                    <a:lnTo>
                      <a:pt x="7" y="0"/>
                    </a:lnTo>
                    <a:lnTo>
                      <a:pt x="8" y="11"/>
                    </a:lnTo>
                    <a:lnTo>
                      <a:pt x="7" y="12"/>
                    </a:lnTo>
                    <a:lnTo>
                      <a:pt x="7" y="12"/>
                    </a:lnTo>
                    <a:close/>
                  </a:path>
                </a:pathLst>
              </a:custGeom>
              <a:solidFill>
                <a:srgbClr val="FBDBB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7" name="íšḷïḋe"/>
              <p:cNvSpPr/>
              <p:nvPr/>
            </p:nvSpPr>
            <p:spPr bwMode="auto">
              <a:xfrm>
                <a:off x="8458854" y="2403692"/>
                <a:ext cx="196632" cy="304928"/>
              </a:xfrm>
              <a:custGeom>
                <a:avLst/>
                <a:gdLst>
                  <a:gd name="T0" fmla="*/ 20 w 107"/>
                  <a:gd name="T1" fmla="*/ 0 h 159"/>
                  <a:gd name="T2" fmla="*/ 21 w 107"/>
                  <a:gd name="T3" fmla="*/ 94 h 159"/>
                  <a:gd name="T4" fmla="*/ 107 w 107"/>
                  <a:gd name="T5" fmla="*/ 159 h 159"/>
                </a:gdLst>
                <a:ahLst/>
                <a:cxnLst>
                  <a:cxn ang="0">
                    <a:pos x="T0" y="T1"/>
                  </a:cxn>
                  <a:cxn ang="0">
                    <a:pos x="T2" y="T3"/>
                  </a:cxn>
                  <a:cxn ang="0">
                    <a:pos x="T4" y="T5"/>
                  </a:cxn>
                </a:cxnLst>
                <a:rect l="0" t="0" r="r" b="b"/>
                <a:pathLst>
                  <a:path w="107" h="159">
                    <a:moveTo>
                      <a:pt x="20" y="0"/>
                    </a:moveTo>
                    <a:cubicBezTo>
                      <a:pt x="20" y="0"/>
                      <a:pt x="0" y="46"/>
                      <a:pt x="21" y="94"/>
                    </a:cubicBezTo>
                    <a:cubicBezTo>
                      <a:pt x="40" y="140"/>
                      <a:pt x="107" y="159"/>
                      <a:pt x="107" y="159"/>
                    </a:cubicBezTo>
                  </a:path>
                </a:pathLst>
              </a:custGeom>
              <a:noFill/>
              <a:ln w="19050"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8" name="íSļidé"/>
              <p:cNvSpPr/>
              <p:nvPr/>
            </p:nvSpPr>
            <p:spPr bwMode="auto">
              <a:xfrm>
                <a:off x="8254050" y="3213802"/>
                <a:ext cx="200253" cy="204803"/>
              </a:xfrm>
              <a:custGeom>
                <a:avLst/>
                <a:gdLst>
                  <a:gd name="T0" fmla="*/ 39 w 99"/>
                  <a:gd name="T1" fmla="*/ 0 h 102"/>
                  <a:gd name="T2" fmla="*/ 47 w 99"/>
                  <a:gd name="T3" fmla="*/ 40 h 102"/>
                  <a:gd name="T4" fmla="*/ 80 w 99"/>
                  <a:gd name="T5" fmla="*/ 59 h 102"/>
                  <a:gd name="T6" fmla="*/ 96 w 99"/>
                  <a:gd name="T7" fmla="*/ 91 h 102"/>
                  <a:gd name="T8" fmla="*/ 72 w 99"/>
                  <a:gd name="T9" fmla="*/ 95 h 102"/>
                  <a:gd name="T10" fmla="*/ 56 w 99"/>
                  <a:gd name="T11" fmla="*/ 81 h 102"/>
                  <a:gd name="T12" fmla="*/ 17 w 99"/>
                  <a:gd name="T13" fmla="*/ 72 h 102"/>
                  <a:gd name="T14" fmla="*/ 3 w 99"/>
                  <a:gd name="T15" fmla="*/ 42 h 102"/>
                  <a:gd name="T16" fmla="*/ 3 w 99"/>
                  <a:gd name="T17" fmla="*/ 6 h 102"/>
                  <a:gd name="T18" fmla="*/ 39 w 9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2">
                    <a:moveTo>
                      <a:pt x="39" y="0"/>
                    </a:moveTo>
                    <a:cubicBezTo>
                      <a:pt x="39" y="0"/>
                      <a:pt x="47" y="29"/>
                      <a:pt x="47" y="40"/>
                    </a:cubicBezTo>
                    <a:cubicBezTo>
                      <a:pt x="47" y="40"/>
                      <a:pt x="72" y="52"/>
                      <a:pt x="80" y="59"/>
                    </a:cubicBezTo>
                    <a:cubicBezTo>
                      <a:pt x="88" y="66"/>
                      <a:pt x="99" y="82"/>
                      <a:pt x="96" y="91"/>
                    </a:cubicBezTo>
                    <a:cubicBezTo>
                      <a:pt x="93" y="100"/>
                      <a:pt x="82" y="102"/>
                      <a:pt x="72" y="95"/>
                    </a:cubicBezTo>
                    <a:cubicBezTo>
                      <a:pt x="61" y="89"/>
                      <a:pt x="60" y="83"/>
                      <a:pt x="56" y="81"/>
                    </a:cubicBezTo>
                    <a:cubicBezTo>
                      <a:pt x="53" y="79"/>
                      <a:pt x="21" y="79"/>
                      <a:pt x="17" y="72"/>
                    </a:cubicBezTo>
                    <a:cubicBezTo>
                      <a:pt x="12" y="66"/>
                      <a:pt x="3" y="42"/>
                      <a:pt x="3" y="42"/>
                    </a:cubicBezTo>
                    <a:cubicBezTo>
                      <a:pt x="3" y="42"/>
                      <a:pt x="0" y="8"/>
                      <a:pt x="3" y="6"/>
                    </a:cubicBezTo>
                    <a:cubicBezTo>
                      <a:pt x="5" y="4"/>
                      <a:pt x="39" y="0"/>
                      <a:pt x="39" y="0"/>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9" name="isļíḋê"/>
              <p:cNvSpPr/>
              <p:nvPr/>
            </p:nvSpPr>
            <p:spPr bwMode="auto">
              <a:xfrm>
                <a:off x="9045958" y="3404952"/>
                <a:ext cx="477875" cy="118331"/>
              </a:xfrm>
              <a:custGeom>
                <a:avLst/>
                <a:gdLst>
                  <a:gd name="T0" fmla="*/ 0 w 238"/>
                  <a:gd name="T1" fmla="*/ 45 h 59"/>
                  <a:gd name="T2" fmla="*/ 51 w 238"/>
                  <a:gd name="T3" fmla="*/ 4 h 59"/>
                  <a:gd name="T4" fmla="*/ 102 w 238"/>
                  <a:gd name="T5" fmla="*/ 4 h 59"/>
                  <a:gd name="T6" fmla="*/ 226 w 238"/>
                  <a:gd name="T7" fmla="*/ 8 h 59"/>
                  <a:gd name="T8" fmla="*/ 238 w 238"/>
                  <a:gd name="T9" fmla="*/ 35 h 59"/>
                  <a:gd name="T10" fmla="*/ 233 w 238"/>
                  <a:gd name="T11" fmla="*/ 59 h 59"/>
                  <a:gd name="T12" fmla="*/ 0 w 238"/>
                  <a:gd name="T13" fmla="*/ 45 h 59"/>
                </a:gdLst>
                <a:ahLst/>
                <a:cxnLst>
                  <a:cxn ang="0">
                    <a:pos x="T0" y="T1"/>
                  </a:cxn>
                  <a:cxn ang="0">
                    <a:pos x="T2" y="T3"/>
                  </a:cxn>
                  <a:cxn ang="0">
                    <a:pos x="T4" y="T5"/>
                  </a:cxn>
                  <a:cxn ang="0">
                    <a:pos x="T6" y="T7"/>
                  </a:cxn>
                  <a:cxn ang="0">
                    <a:pos x="T8" y="T9"/>
                  </a:cxn>
                  <a:cxn ang="0">
                    <a:pos x="T10" y="T11"/>
                  </a:cxn>
                  <a:cxn ang="0">
                    <a:pos x="T12" y="T13"/>
                  </a:cxn>
                </a:cxnLst>
                <a:rect l="0" t="0" r="r" b="b"/>
                <a:pathLst>
                  <a:path w="238" h="59">
                    <a:moveTo>
                      <a:pt x="0" y="45"/>
                    </a:moveTo>
                    <a:cubicBezTo>
                      <a:pt x="0" y="45"/>
                      <a:pt x="12" y="11"/>
                      <a:pt x="51" y="4"/>
                    </a:cubicBezTo>
                    <a:cubicBezTo>
                      <a:pt x="70" y="0"/>
                      <a:pt x="84" y="4"/>
                      <a:pt x="102" y="4"/>
                    </a:cubicBezTo>
                    <a:cubicBezTo>
                      <a:pt x="168" y="1"/>
                      <a:pt x="226" y="8"/>
                      <a:pt x="226" y="8"/>
                    </a:cubicBezTo>
                    <a:cubicBezTo>
                      <a:pt x="238" y="35"/>
                      <a:pt x="238" y="35"/>
                      <a:pt x="238" y="35"/>
                    </a:cubicBezTo>
                    <a:cubicBezTo>
                      <a:pt x="233" y="59"/>
                      <a:pt x="233" y="59"/>
                      <a:pt x="233" y="59"/>
                    </a:cubicBezTo>
                    <a:cubicBezTo>
                      <a:pt x="0" y="45"/>
                      <a:pt x="0" y="45"/>
                      <a:pt x="0" y="45"/>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0" name="íSlîḋê"/>
              <p:cNvSpPr/>
              <p:nvPr/>
            </p:nvSpPr>
            <p:spPr bwMode="auto">
              <a:xfrm>
                <a:off x="8854808" y="2066904"/>
                <a:ext cx="464222" cy="386851"/>
              </a:xfrm>
              <a:custGeom>
                <a:avLst/>
                <a:gdLst>
                  <a:gd name="T0" fmla="*/ 211 w 232"/>
                  <a:gd name="T1" fmla="*/ 26 h 193"/>
                  <a:gd name="T2" fmla="*/ 196 w 232"/>
                  <a:gd name="T3" fmla="*/ 101 h 193"/>
                  <a:gd name="T4" fmla="*/ 69 w 232"/>
                  <a:gd name="T5" fmla="*/ 178 h 193"/>
                  <a:gd name="T6" fmla="*/ 42 w 232"/>
                  <a:gd name="T7" fmla="*/ 38 h 193"/>
                  <a:gd name="T8" fmla="*/ 89 w 232"/>
                  <a:gd name="T9" fmla="*/ 0 h 193"/>
                </a:gdLst>
                <a:ahLst/>
                <a:cxnLst>
                  <a:cxn ang="0">
                    <a:pos x="T0" y="T1"/>
                  </a:cxn>
                  <a:cxn ang="0">
                    <a:pos x="T2" y="T3"/>
                  </a:cxn>
                  <a:cxn ang="0">
                    <a:pos x="T4" y="T5"/>
                  </a:cxn>
                  <a:cxn ang="0">
                    <a:pos x="T6" y="T7"/>
                  </a:cxn>
                  <a:cxn ang="0">
                    <a:pos x="T8" y="T9"/>
                  </a:cxn>
                </a:cxnLst>
                <a:rect l="0" t="0" r="r" b="b"/>
                <a:pathLst>
                  <a:path w="232" h="193">
                    <a:moveTo>
                      <a:pt x="211" y="26"/>
                    </a:moveTo>
                    <a:cubicBezTo>
                      <a:pt x="211" y="26"/>
                      <a:pt x="232" y="56"/>
                      <a:pt x="196" y="101"/>
                    </a:cubicBezTo>
                    <a:cubicBezTo>
                      <a:pt x="165" y="141"/>
                      <a:pt x="122" y="193"/>
                      <a:pt x="69" y="178"/>
                    </a:cubicBezTo>
                    <a:cubicBezTo>
                      <a:pt x="0" y="158"/>
                      <a:pt x="25" y="81"/>
                      <a:pt x="42" y="38"/>
                    </a:cubicBezTo>
                    <a:cubicBezTo>
                      <a:pt x="51" y="16"/>
                      <a:pt x="89" y="0"/>
                      <a:pt x="89" y="0"/>
                    </a:cubicBezTo>
                  </a:path>
                </a:pathLst>
              </a:custGeom>
              <a:noFill/>
              <a:ln w="14288"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1" name="îsľíḑê"/>
              <p:cNvSpPr/>
              <p:nvPr/>
            </p:nvSpPr>
            <p:spPr bwMode="auto">
              <a:xfrm>
                <a:off x="8618146" y="1111156"/>
                <a:ext cx="937546" cy="973953"/>
              </a:xfrm>
              <a:custGeom>
                <a:avLst/>
                <a:gdLst>
                  <a:gd name="T0" fmla="*/ 376 w 467"/>
                  <a:gd name="T1" fmla="*/ 74 h 489"/>
                  <a:gd name="T2" fmla="*/ 225 w 467"/>
                  <a:gd name="T3" fmla="*/ 0 h 489"/>
                  <a:gd name="T4" fmla="*/ 73 w 467"/>
                  <a:gd name="T5" fmla="*/ 56 h 489"/>
                  <a:gd name="T6" fmla="*/ 119 w 467"/>
                  <a:gd name="T7" fmla="*/ 409 h 489"/>
                  <a:gd name="T8" fmla="*/ 225 w 467"/>
                  <a:gd name="T9" fmla="*/ 435 h 489"/>
                  <a:gd name="T10" fmla="*/ 333 w 467"/>
                  <a:gd name="T11" fmla="*/ 395 h 489"/>
                  <a:gd name="T12" fmla="*/ 376 w 467"/>
                  <a:gd name="T13" fmla="*/ 74 h 489"/>
                </a:gdLst>
                <a:ahLst/>
                <a:cxnLst>
                  <a:cxn ang="0">
                    <a:pos x="T0" y="T1"/>
                  </a:cxn>
                  <a:cxn ang="0">
                    <a:pos x="T2" y="T3"/>
                  </a:cxn>
                  <a:cxn ang="0">
                    <a:pos x="T4" y="T5"/>
                  </a:cxn>
                  <a:cxn ang="0">
                    <a:pos x="T6" y="T7"/>
                  </a:cxn>
                  <a:cxn ang="0">
                    <a:pos x="T8" y="T9"/>
                  </a:cxn>
                  <a:cxn ang="0">
                    <a:pos x="T10" y="T11"/>
                  </a:cxn>
                  <a:cxn ang="0">
                    <a:pos x="T12" y="T13"/>
                  </a:cxn>
                </a:cxnLst>
                <a:rect l="0" t="0" r="r" b="b"/>
                <a:pathLst>
                  <a:path w="467" h="489">
                    <a:moveTo>
                      <a:pt x="376" y="74"/>
                    </a:moveTo>
                    <a:cubicBezTo>
                      <a:pt x="371" y="67"/>
                      <a:pt x="338" y="0"/>
                      <a:pt x="225" y="0"/>
                    </a:cubicBezTo>
                    <a:cubicBezTo>
                      <a:pt x="111" y="0"/>
                      <a:pt x="79" y="50"/>
                      <a:pt x="73" y="56"/>
                    </a:cubicBezTo>
                    <a:cubicBezTo>
                      <a:pt x="0" y="141"/>
                      <a:pt x="116" y="404"/>
                      <a:pt x="119" y="409"/>
                    </a:cubicBezTo>
                    <a:cubicBezTo>
                      <a:pt x="149" y="489"/>
                      <a:pt x="186" y="480"/>
                      <a:pt x="225" y="435"/>
                    </a:cubicBezTo>
                    <a:cubicBezTo>
                      <a:pt x="263" y="480"/>
                      <a:pt x="268" y="416"/>
                      <a:pt x="333" y="395"/>
                    </a:cubicBezTo>
                    <a:cubicBezTo>
                      <a:pt x="357" y="387"/>
                      <a:pt x="467" y="201"/>
                      <a:pt x="376" y="74"/>
                    </a:cubicBezTo>
                    <a:close/>
                  </a:path>
                </a:pathLst>
              </a:custGeom>
              <a:solidFill>
                <a:srgbClr val="7D49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2" name="îšľiḑe"/>
              <p:cNvSpPr/>
              <p:nvPr/>
            </p:nvSpPr>
            <p:spPr bwMode="auto">
              <a:xfrm>
                <a:off x="8759233" y="1366022"/>
                <a:ext cx="550695" cy="746394"/>
              </a:xfrm>
              <a:custGeom>
                <a:avLst/>
                <a:gdLst>
                  <a:gd name="T0" fmla="*/ 0 w 277"/>
                  <a:gd name="T1" fmla="*/ 49 h 376"/>
                  <a:gd name="T2" fmla="*/ 2 w 277"/>
                  <a:gd name="T3" fmla="*/ 254 h 376"/>
                  <a:gd name="T4" fmla="*/ 109 w 277"/>
                  <a:gd name="T5" fmla="*/ 376 h 376"/>
                  <a:gd name="T6" fmla="*/ 277 w 277"/>
                  <a:gd name="T7" fmla="*/ 231 h 376"/>
                  <a:gd name="T8" fmla="*/ 277 w 277"/>
                  <a:gd name="T9" fmla="*/ 254 h 376"/>
                  <a:gd name="T10" fmla="*/ 277 w 277"/>
                  <a:gd name="T11" fmla="*/ 111 h 376"/>
                  <a:gd name="T12" fmla="*/ 202 w 277"/>
                  <a:gd name="T13" fmla="*/ 143 h 376"/>
                  <a:gd name="T14" fmla="*/ 187 w 277"/>
                  <a:gd name="T15" fmla="*/ 42 h 376"/>
                  <a:gd name="T16" fmla="*/ 20 w 277"/>
                  <a:gd name="T17" fmla="*/ 0 h 376"/>
                  <a:gd name="T18" fmla="*/ 0 w 277"/>
                  <a:gd name="T19" fmla="*/ 4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376">
                    <a:moveTo>
                      <a:pt x="0" y="49"/>
                    </a:moveTo>
                    <a:cubicBezTo>
                      <a:pt x="2" y="254"/>
                      <a:pt x="2" y="254"/>
                      <a:pt x="2" y="254"/>
                    </a:cubicBezTo>
                    <a:cubicBezTo>
                      <a:pt x="3" y="321"/>
                      <a:pt x="41" y="376"/>
                      <a:pt x="109" y="376"/>
                    </a:cubicBezTo>
                    <a:cubicBezTo>
                      <a:pt x="185" y="376"/>
                      <a:pt x="275" y="298"/>
                      <a:pt x="277" y="231"/>
                    </a:cubicBezTo>
                    <a:cubicBezTo>
                      <a:pt x="277" y="254"/>
                      <a:pt x="277" y="254"/>
                      <a:pt x="277" y="254"/>
                    </a:cubicBezTo>
                    <a:cubicBezTo>
                      <a:pt x="277" y="111"/>
                      <a:pt x="277" y="111"/>
                      <a:pt x="277" y="111"/>
                    </a:cubicBezTo>
                    <a:cubicBezTo>
                      <a:pt x="202" y="143"/>
                      <a:pt x="202" y="143"/>
                      <a:pt x="202" y="143"/>
                    </a:cubicBezTo>
                    <a:cubicBezTo>
                      <a:pt x="202" y="143"/>
                      <a:pt x="206" y="44"/>
                      <a:pt x="187" y="42"/>
                    </a:cubicBezTo>
                    <a:cubicBezTo>
                      <a:pt x="41" y="26"/>
                      <a:pt x="20" y="0"/>
                      <a:pt x="20" y="0"/>
                    </a:cubicBezTo>
                    <a:cubicBezTo>
                      <a:pt x="0" y="49"/>
                      <a:pt x="0" y="49"/>
                      <a:pt x="0" y="49"/>
                    </a:cubicBezTo>
                    <a:close/>
                  </a:path>
                </a:pathLst>
              </a:custGeom>
              <a:solidFill>
                <a:srgbClr val="FFDEC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3" name="iŝḻïḓê"/>
              <p:cNvSpPr/>
              <p:nvPr/>
            </p:nvSpPr>
            <p:spPr bwMode="auto">
              <a:xfrm>
                <a:off x="9196147" y="1570825"/>
                <a:ext cx="154741" cy="213906"/>
              </a:xfrm>
              <a:custGeom>
                <a:avLst/>
                <a:gdLst>
                  <a:gd name="T0" fmla="*/ 2 w 78"/>
                  <a:gd name="T1" fmla="*/ 51 h 107"/>
                  <a:gd name="T2" fmla="*/ 36 w 78"/>
                  <a:gd name="T3" fmla="*/ 106 h 107"/>
                  <a:gd name="T4" fmla="*/ 77 w 78"/>
                  <a:gd name="T5" fmla="*/ 44 h 107"/>
                  <a:gd name="T6" fmla="*/ 43 w 78"/>
                  <a:gd name="T7" fmla="*/ 2 h 107"/>
                  <a:gd name="T8" fmla="*/ 2 w 78"/>
                  <a:gd name="T9" fmla="*/ 51 h 107"/>
                </a:gdLst>
                <a:ahLst/>
                <a:cxnLst>
                  <a:cxn ang="0">
                    <a:pos x="T0" y="T1"/>
                  </a:cxn>
                  <a:cxn ang="0">
                    <a:pos x="T2" y="T3"/>
                  </a:cxn>
                  <a:cxn ang="0">
                    <a:pos x="T4" y="T5"/>
                  </a:cxn>
                  <a:cxn ang="0">
                    <a:pos x="T6" y="T7"/>
                  </a:cxn>
                  <a:cxn ang="0">
                    <a:pos x="T8" y="T9"/>
                  </a:cxn>
                </a:cxnLst>
                <a:rect l="0" t="0" r="r" b="b"/>
                <a:pathLst>
                  <a:path w="78" h="107">
                    <a:moveTo>
                      <a:pt x="2" y="51"/>
                    </a:moveTo>
                    <a:cubicBezTo>
                      <a:pt x="0" y="80"/>
                      <a:pt x="15" y="104"/>
                      <a:pt x="36" y="106"/>
                    </a:cubicBezTo>
                    <a:cubicBezTo>
                      <a:pt x="57" y="107"/>
                      <a:pt x="75" y="73"/>
                      <a:pt x="77" y="44"/>
                    </a:cubicBezTo>
                    <a:cubicBezTo>
                      <a:pt x="78" y="15"/>
                      <a:pt x="64" y="3"/>
                      <a:pt x="43" y="2"/>
                    </a:cubicBezTo>
                    <a:cubicBezTo>
                      <a:pt x="22" y="0"/>
                      <a:pt x="4" y="22"/>
                      <a:pt x="2" y="51"/>
                    </a:cubicBez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4" name="Oval 103"/>
              <p:cNvSpPr>
                <a:spLocks noChangeArrowheads="1"/>
              </p:cNvSpPr>
              <p:nvPr/>
            </p:nvSpPr>
            <p:spPr bwMode="auto">
              <a:xfrm>
                <a:off x="8990253" y="1638099"/>
                <a:ext cx="72080" cy="77370"/>
              </a:xfrm>
              <a:prstGeom prst="ellipse">
                <a:avLst/>
              </a:prstGeom>
              <a:solidFill>
                <a:srgbClr val="73453E"/>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5" name="Freeform 104"/>
              <p:cNvSpPr/>
              <p:nvPr/>
            </p:nvSpPr>
            <p:spPr bwMode="auto">
              <a:xfrm>
                <a:off x="8985914" y="1580605"/>
                <a:ext cx="127740" cy="45719"/>
              </a:xfrm>
              <a:custGeom>
                <a:avLst/>
                <a:gdLst>
                  <a:gd name="T0" fmla="*/ 313 w 313"/>
                  <a:gd name="T1" fmla="*/ 55 h 55"/>
                  <a:gd name="T2" fmla="*/ 146 w 313"/>
                  <a:gd name="T3" fmla="*/ 0 h 55"/>
                  <a:gd name="T4" fmla="*/ 0 w 313"/>
                  <a:gd name="T5" fmla="*/ 36 h 55"/>
                </a:gdLst>
                <a:ahLst/>
                <a:cxnLst>
                  <a:cxn ang="0">
                    <a:pos x="T0" y="T1"/>
                  </a:cxn>
                  <a:cxn ang="0">
                    <a:pos x="T2" y="T3"/>
                  </a:cxn>
                  <a:cxn ang="0">
                    <a:pos x="T4" y="T5"/>
                  </a:cxn>
                </a:cxnLst>
                <a:rect l="0" t="0" r="r" b="b"/>
                <a:pathLst>
                  <a:path w="313" h="55">
                    <a:moveTo>
                      <a:pt x="313" y="55"/>
                    </a:moveTo>
                    <a:cubicBezTo>
                      <a:pt x="286" y="22"/>
                      <a:pt x="222" y="0"/>
                      <a:pt x="146" y="0"/>
                    </a:cubicBezTo>
                    <a:cubicBezTo>
                      <a:pt x="85" y="0"/>
                      <a:pt x="33" y="14"/>
                      <a:pt x="0" y="36"/>
                    </a:cubicBezTo>
                  </a:path>
                </a:pathLst>
              </a:custGeom>
              <a:noFill/>
              <a:ln w="12700" cap="rnd">
                <a:solidFill>
                  <a:srgbClr val="73453E"/>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6" name="Oval 103"/>
              <p:cNvSpPr>
                <a:spLocks noChangeArrowheads="1"/>
              </p:cNvSpPr>
              <p:nvPr/>
            </p:nvSpPr>
            <p:spPr bwMode="auto">
              <a:xfrm flipH="1">
                <a:off x="8796003" y="1640394"/>
                <a:ext cx="72080" cy="70146"/>
              </a:xfrm>
              <a:prstGeom prst="ellipse">
                <a:avLst/>
              </a:prstGeom>
              <a:solidFill>
                <a:srgbClr val="73453E"/>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 name="Freeform 104"/>
              <p:cNvSpPr/>
              <p:nvPr/>
            </p:nvSpPr>
            <p:spPr bwMode="auto">
              <a:xfrm flipH="1">
                <a:off x="8767379" y="1582900"/>
                <a:ext cx="105041" cy="50063"/>
              </a:xfrm>
              <a:custGeom>
                <a:avLst/>
                <a:gdLst>
                  <a:gd name="T0" fmla="*/ 313 w 313"/>
                  <a:gd name="T1" fmla="*/ 55 h 55"/>
                  <a:gd name="T2" fmla="*/ 146 w 313"/>
                  <a:gd name="T3" fmla="*/ 0 h 55"/>
                  <a:gd name="T4" fmla="*/ 0 w 313"/>
                  <a:gd name="T5" fmla="*/ 36 h 55"/>
                </a:gdLst>
                <a:ahLst/>
                <a:cxnLst>
                  <a:cxn ang="0">
                    <a:pos x="T0" y="T1"/>
                  </a:cxn>
                  <a:cxn ang="0">
                    <a:pos x="T2" y="T3"/>
                  </a:cxn>
                  <a:cxn ang="0">
                    <a:pos x="T4" y="T5"/>
                  </a:cxn>
                </a:cxnLst>
                <a:rect l="0" t="0" r="r" b="b"/>
                <a:pathLst>
                  <a:path w="313" h="55">
                    <a:moveTo>
                      <a:pt x="313" y="55"/>
                    </a:moveTo>
                    <a:cubicBezTo>
                      <a:pt x="286" y="22"/>
                      <a:pt x="222" y="0"/>
                      <a:pt x="146" y="0"/>
                    </a:cubicBezTo>
                    <a:cubicBezTo>
                      <a:pt x="85" y="0"/>
                      <a:pt x="33" y="14"/>
                      <a:pt x="0" y="36"/>
                    </a:cubicBezTo>
                  </a:path>
                </a:pathLst>
              </a:custGeom>
              <a:noFill/>
              <a:ln w="12700" cap="rnd">
                <a:solidFill>
                  <a:srgbClr val="73453E"/>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14" name="Freeform 54"/>
            <p:cNvSpPr/>
            <p:nvPr/>
          </p:nvSpPr>
          <p:spPr bwMode="auto">
            <a:xfrm>
              <a:off x="4273108" y="1770557"/>
              <a:ext cx="168945" cy="56584"/>
            </a:xfrm>
            <a:custGeom>
              <a:avLst/>
              <a:gdLst>
                <a:gd name="T0" fmla="*/ 282 w 282"/>
                <a:gd name="T1" fmla="*/ 0 h 110"/>
                <a:gd name="T2" fmla="*/ 141 w 282"/>
                <a:gd name="T3" fmla="*/ 110 h 110"/>
                <a:gd name="T4" fmla="*/ 0 w 282"/>
                <a:gd name="T5" fmla="*/ 0 h 110"/>
                <a:gd name="T6" fmla="*/ 282 w 282"/>
                <a:gd name="T7" fmla="*/ 0 h 110"/>
              </a:gdLst>
              <a:ahLst/>
              <a:cxnLst>
                <a:cxn ang="0">
                  <a:pos x="T0" y="T1"/>
                </a:cxn>
                <a:cxn ang="0">
                  <a:pos x="T2" y="T3"/>
                </a:cxn>
                <a:cxn ang="0">
                  <a:pos x="T4" y="T5"/>
                </a:cxn>
                <a:cxn ang="0">
                  <a:pos x="T6" y="T7"/>
                </a:cxn>
              </a:cxnLst>
              <a:rect l="0" t="0" r="r" b="b"/>
              <a:pathLst>
                <a:path w="282" h="110">
                  <a:moveTo>
                    <a:pt x="282" y="0"/>
                  </a:moveTo>
                  <a:cubicBezTo>
                    <a:pt x="282" y="61"/>
                    <a:pt x="219" y="110"/>
                    <a:pt x="141" y="110"/>
                  </a:cubicBezTo>
                  <a:cubicBezTo>
                    <a:pt x="63" y="110"/>
                    <a:pt x="0" y="61"/>
                    <a:pt x="0" y="0"/>
                  </a:cubicBezTo>
                  <a:lnTo>
                    <a:pt x="282" y="0"/>
                  </a:lnTo>
                  <a:close/>
                </a:path>
              </a:pathLst>
            </a:custGeom>
            <a:solidFill>
              <a:schemeClr val="bg1"/>
            </a:solidFill>
            <a:ln w="12700" cap="rnd">
              <a:solidFill>
                <a:srgbClr val="171819"/>
              </a:solid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2" name="组合 214"/>
            <p:cNvGrpSpPr/>
            <p:nvPr/>
          </p:nvGrpSpPr>
          <p:grpSpPr>
            <a:xfrm>
              <a:off x="4045452" y="957033"/>
              <a:ext cx="785081" cy="483017"/>
              <a:chOff x="1302345" y="-148104"/>
              <a:chExt cx="3319463" cy="2371726"/>
            </a:xfrm>
          </p:grpSpPr>
          <p:sp>
            <p:nvSpPr>
              <p:cNvPr id="216" name="Freeform 21"/>
              <p:cNvSpPr/>
              <p:nvPr/>
            </p:nvSpPr>
            <p:spPr bwMode="auto">
              <a:xfrm>
                <a:off x="1302345" y="-148104"/>
                <a:ext cx="3319463" cy="2259013"/>
              </a:xfrm>
              <a:custGeom>
                <a:avLst/>
                <a:gdLst>
                  <a:gd name="T0" fmla="*/ 1835 w 1936"/>
                  <a:gd name="T1" fmla="*/ 825 h 1318"/>
                  <a:gd name="T2" fmla="*/ 937 w 1936"/>
                  <a:gd name="T3" fmla="*/ 0 h 1318"/>
                  <a:gd name="T4" fmla="*/ 80 w 1936"/>
                  <a:gd name="T5" fmla="*/ 840 h 1318"/>
                  <a:gd name="T6" fmla="*/ 42 w 1936"/>
                  <a:gd name="T7" fmla="*/ 1118 h 1318"/>
                  <a:gd name="T8" fmla="*/ 926 w 1936"/>
                  <a:gd name="T9" fmla="*/ 1143 h 1318"/>
                  <a:gd name="T10" fmla="*/ 1288 w 1936"/>
                  <a:gd name="T11" fmla="*/ 826 h 1318"/>
                  <a:gd name="T12" fmla="*/ 1790 w 1936"/>
                  <a:gd name="T13" fmla="*/ 1082 h 1318"/>
                  <a:gd name="T14" fmla="*/ 1835 w 1936"/>
                  <a:gd name="T15" fmla="*/ 825 h 1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6" h="1318">
                    <a:moveTo>
                      <a:pt x="1835" y="825"/>
                    </a:moveTo>
                    <a:cubicBezTo>
                      <a:pt x="1835" y="358"/>
                      <a:pt x="1423" y="0"/>
                      <a:pt x="937" y="0"/>
                    </a:cubicBezTo>
                    <a:cubicBezTo>
                      <a:pt x="461" y="0"/>
                      <a:pt x="80" y="377"/>
                      <a:pt x="80" y="840"/>
                    </a:cubicBezTo>
                    <a:cubicBezTo>
                      <a:pt x="0" y="997"/>
                      <a:pt x="23" y="1080"/>
                      <a:pt x="42" y="1118"/>
                    </a:cubicBezTo>
                    <a:cubicBezTo>
                      <a:pt x="139" y="1311"/>
                      <a:pt x="612" y="1318"/>
                      <a:pt x="926" y="1143"/>
                    </a:cubicBezTo>
                    <a:cubicBezTo>
                      <a:pt x="1090" y="1051"/>
                      <a:pt x="1229" y="909"/>
                      <a:pt x="1288" y="826"/>
                    </a:cubicBezTo>
                    <a:cubicBezTo>
                      <a:pt x="1288" y="826"/>
                      <a:pt x="1497" y="1183"/>
                      <a:pt x="1790" y="1082"/>
                    </a:cubicBezTo>
                    <a:cubicBezTo>
                      <a:pt x="1877" y="1052"/>
                      <a:pt x="1936" y="914"/>
                      <a:pt x="1835" y="825"/>
                    </a:cubicBezTo>
                  </a:path>
                </a:pathLst>
              </a:custGeom>
              <a:solidFill>
                <a:srgbClr val="7345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7" name="Freeform 22"/>
              <p:cNvSpPr/>
              <p:nvPr/>
            </p:nvSpPr>
            <p:spPr bwMode="auto">
              <a:xfrm>
                <a:off x="1302345" y="1201272"/>
                <a:ext cx="3286125" cy="1022350"/>
              </a:xfrm>
              <a:custGeom>
                <a:avLst/>
                <a:gdLst>
                  <a:gd name="T0" fmla="*/ 1308 w 1917"/>
                  <a:gd name="T1" fmla="*/ 0 h 596"/>
                  <a:gd name="T2" fmla="*/ 108 w 1917"/>
                  <a:gd name="T3" fmla="*/ 183 h 596"/>
                  <a:gd name="T4" fmla="*/ 80 w 1917"/>
                  <a:gd name="T5" fmla="*/ 53 h 596"/>
                  <a:gd name="T6" fmla="*/ 42 w 1917"/>
                  <a:gd name="T7" fmla="*/ 331 h 596"/>
                  <a:gd name="T8" fmla="*/ 926 w 1917"/>
                  <a:gd name="T9" fmla="*/ 356 h 596"/>
                  <a:gd name="T10" fmla="*/ 1288 w 1917"/>
                  <a:gd name="T11" fmla="*/ 39 h 596"/>
                  <a:gd name="T12" fmla="*/ 1790 w 1917"/>
                  <a:gd name="T13" fmla="*/ 295 h 596"/>
                  <a:gd name="T14" fmla="*/ 1871 w 1917"/>
                  <a:gd name="T15" fmla="*/ 82 h 596"/>
                  <a:gd name="T16" fmla="*/ 1308 w 1917"/>
                  <a:gd name="T17"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7" h="596">
                    <a:moveTo>
                      <a:pt x="1308" y="0"/>
                    </a:moveTo>
                    <a:cubicBezTo>
                      <a:pt x="1249" y="84"/>
                      <a:pt x="423" y="596"/>
                      <a:pt x="108" y="183"/>
                    </a:cubicBezTo>
                    <a:cubicBezTo>
                      <a:pt x="82" y="149"/>
                      <a:pt x="88" y="135"/>
                      <a:pt x="80" y="53"/>
                    </a:cubicBezTo>
                    <a:cubicBezTo>
                      <a:pt x="0" y="210"/>
                      <a:pt x="23" y="293"/>
                      <a:pt x="42" y="331"/>
                    </a:cubicBezTo>
                    <a:cubicBezTo>
                      <a:pt x="139" y="524"/>
                      <a:pt x="612" y="531"/>
                      <a:pt x="926" y="356"/>
                    </a:cubicBezTo>
                    <a:cubicBezTo>
                      <a:pt x="1090" y="264"/>
                      <a:pt x="1229" y="122"/>
                      <a:pt x="1288" y="39"/>
                    </a:cubicBezTo>
                    <a:cubicBezTo>
                      <a:pt x="1288" y="39"/>
                      <a:pt x="1497" y="396"/>
                      <a:pt x="1790" y="295"/>
                    </a:cubicBezTo>
                    <a:cubicBezTo>
                      <a:pt x="1850" y="275"/>
                      <a:pt x="1917" y="171"/>
                      <a:pt x="1871" y="82"/>
                    </a:cubicBezTo>
                    <a:cubicBezTo>
                      <a:pt x="1787" y="275"/>
                      <a:pt x="1373" y="121"/>
                      <a:pt x="1308" y="0"/>
                    </a:cubicBezTo>
                  </a:path>
                </a:pathLst>
              </a:custGeom>
              <a:solidFill>
                <a:srgbClr val="9E67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
        <p:nvSpPr>
          <p:cNvPr id="321" name="矩形 1"/>
          <p:cNvSpPr/>
          <p:nvPr/>
        </p:nvSpPr>
        <p:spPr>
          <a:xfrm>
            <a:off x="657728" y="514397"/>
            <a:ext cx="886726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CN" sz="2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What do you think </a:t>
            </a:r>
            <a:r>
              <a:rPr kumimoji="0" lang="en-US" altLang="zh-CN" sz="2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national identity is</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Please illustrate with an example and share with your classmates.</a:t>
            </a:r>
          </a:p>
        </p:txBody>
      </p:sp>
      <p:sp>
        <p:nvSpPr>
          <p:cNvPr id="320" name="灯片编号占位符 1">
            <a:extLst>
              <a:ext uri="{FF2B5EF4-FFF2-40B4-BE49-F238E27FC236}">
                <a16:creationId xmlns:a16="http://schemas.microsoft.com/office/drawing/2014/main" id="{097CB736-3FDA-4F54-96FE-43C008FECCA5}"/>
              </a:ext>
            </a:extLst>
          </p:cNvPr>
          <p:cNvSpPr txBox="1">
            <a:spLocks/>
          </p:cNvSpPr>
          <p:nvPr/>
        </p:nvSpPr>
        <p:spPr>
          <a:xfrm>
            <a:off x="8805333" y="6356350"/>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fld id="{8ED393E0-0C2C-41D4-98C7-FA62175D2AAB}" type="slidenum">
              <a:rPr lang="en-US" altLang="zh-HK" sz="1200" smtClean="0">
                <a:solidFill>
                  <a:prstClr val="black">
                    <a:tint val="75000"/>
                  </a:prstClr>
                </a:solidFill>
                <a:latin typeface="Times New Roman" panose="02020603050405020304" pitchFamily="18" charset="0"/>
                <a:ea typeface="新細明體" panose="02020500000000000000" pitchFamily="18" charset="-120"/>
                <a:cs typeface="Times New Roman" panose="02020603050405020304" pitchFamily="18" charset="0"/>
              </a:rPr>
              <a:pPr algn="r">
                <a:spcAft>
                  <a:spcPts val="600"/>
                </a:spcAft>
                <a:defRPr/>
              </a:pPr>
              <a:t>63</a:t>
            </a:fld>
            <a:endParaRPr lang="en-US" altLang="zh-HK" sz="1200" dirty="0">
              <a:solidFill>
                <a:prstClr val="black">
                  <a:tint val="75000"/>
                </a:prstClr>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780194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70137"/>
            <a:ext cx="10515600" cy="4351338"/>
          </a:xfrm>
        </p:spPr>
        <p:txBody>
          <a:bodyPr>
            <a:normAutofit/>
          </a:bodyPr>
          <a:lstStyle/>
          <a:p>
            <a:pPr marL="0" indent="0" algn="ctr">
              <a:buNone/>
            </a:pPr>
            <a:r>
              <a:rPr lang="en-US" sz="8800" dirty="0">
                <a:latin typeface="Times New Roman" panose="02020603050405020304" pitchFamily="18" charset="0"/>
                <a:ea typeface="DFKai-SB" panose="03000509000000000000" pitchFamily="65" charset="-120"/>
                <a:cs typeface="Times New Roman" panose="02020603050405020304" pitchFamily="18" charset="0"/>
              </a:rPr>
              <a:t>The End</a:t>
            </a:r>
          </a:p>
        </p:txBody>
      </p:sp>
      <p:sp>
        <p:nvSpPr>
          <p:cNvPr id="6"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64</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7909164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3957204" y="257695"/>
            <a:ext cx="40020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70AD47">
                    <a:lumMod val="50000"/>
                  </a:srgbClr>
                </a:solidFill>
                <a:latin typeface="Times New Roman" panose="02020603050405020304" pitchFamily="18" charset="0"/>
                <a:ea typeface="標楷體" panose="03000509000000000000" pitchFamily="65" charset="-120"/>
                <a:cs typeface="Times New Roman" panose="02020603050405020304" pitchFamily="18" charset="0"/>
              </a:rPr>
              <a:t>User guide</a:t>
            </a:r>
            <a:endParaRPr kumimoji="0" lang="zh-CN" alt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本框 10"/>
          <p:cNvSpPr txBox="1">
            <a:spLocks noChangeArrowheads="1"/>
          </p:cNvSpPr>
          <p:nvPr/>
        </p:nvSpPr>
        <p:spPr bwMode="auto">
          <a:xfrm>
            <a:off x="650631" y="1242528"/>
            <a:ext cx="10884877"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2425" indent="-352425">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just">
              <a:spcBef>
                <a:spcPts val="600"/>
              </a:spcBef>
            </a:pPr>
            <a:r>
              <a:rPr lang="en-US" altLang="zh-CN"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algn="just">
              <a:spcBef>
                <a:spcPts val="600"/>
              </a:spcBef>
            </a:pPr>
            <a:r>
              <a:rPr lang="en-US" altLang="zh-TW"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algn="just">
              <a:spcBef>
                <a:spcPts val="600"/>
              </a:spcBef>
            </a:pPr>
            <a:r>
              <a:rPr lang="en-US" altLang="zh-CN"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algn="just">
              <a:spcBef>
                <a:spcPts val="600"/>
              </a:spcBef>
            </a:pPr>
            <a:r>
              <a:rPr lang="en-US" altLang="zh-TW"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algn="just">
              <a:spcBef>
                <a:spcPts val="600"/>
              </a:spcBef>
            </a:pPr>
            <a:r>
              <a:rPr lang="en-US" altLang="zh-CN"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algn="just">
              <a:spcBef>
                <a:spcPts val="600"/>
              </a:spcBef>
            </a:pPr>
            <a:r>
              <a:rPr lang="en-US" altLang="zh-CN"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algn="just">
              <a:spcBef>
                <a:spcPts val="600"/>
              </a:spcBef>
            </a:pPr>
            <a:r>
              <a:rPr lang="en-US" altLang="zh-TW" sz="1600" b="1"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 </a:t>
            </a:r>
            <a:endParaRPr lang="en-US" altLang="zh-CN" sz="1400" dirty="0">
              <a:solidFill>
                <a:srgbClr val="548235"/>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灯片编号占位符 1">
            <a:extLst>
              <a:ext uri="{FF2B5EF4-FFF2-40B4-BE49-F238E27FC236}">
                <a16:creationId xmlns:a16="http://schemas.microsoft.com/office/drawing/2014/main" id="{097CB736-3FDA-4F54-96FE-43C008FECCA5}"/>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pPr marL="0" marR="0" lvl="0" indent="0" algn="r" defTabSz="914400" rtl="0" eaLnBrk="1" fontAlgn="auto" latinLnBrk="0" hangingPunct="1">
                <a:lnSpc>
                  <a:spcPct val="100000"/>
                </a:lnSpc>
                <a:spcBef>
                  <a:spcPts val="0"/>
                </a:spcBef>
                <a:spcAft>
                  <a:spcPts val="600"/>
                </a:spcAft>
                <a:buClrTx/>
                <a:buSzTx/>
                <a:buFontTx/>
                <a:buNone/>
                <a:tabLst/>
                <a:defRPr/>
              </a:pPr>
              <a:t>65</a:t>
            </a:fld>
            <a:endParaRPr kumimoji="0" lang="en-US" altLang="zh-HK"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75408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文本框 10"/>
          <p:cNvSpPr txBox="1">
            <a:spLocks noChangeArrowheads="1"/>
          </p:cNvSpPr>
          <p:nvPr/>
        </p:nvSpPr>
        <p:spPr bwMode="auto">
          <a:xfrm>
            <a:off x="1941513" y="1420814"/>
            <a:ext cx="833596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just">
              <a:spcBef>
                <a:spcPts val="450"/>
              </a:spcBef>
            </a:pPr>
            <a:r>
              <a:rPr lang="en-US" altLang="zh-CN" sz="2400">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algn="just">
              <a:spcBef>
                <a:spcPts val="450"/>
              </a:spcBef>
            </a:pPr>
            <a:r>
              <a:rPr lang="en-US" altLang="zh-CN" sz="2400" dirty="0">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lang="en-US" altLang="zh-CN" sz="2400" b="1" dirty="0">
              <a:solidFill>
                <a:srgbClr val="77933C"/>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91139" name="Rectangle 3"/>
          <p:cNvSpPr>
            <a:spLocks noChangeArrowheads="1"/>
          </p:cNvSpPr>
          <p:nvPr/>
        </p:nvSpPr>
        <p:spPr bwMode="auto">
          <a:xfrm>
            <a:off x="4491039" y="668339"/>
            <a:ext cx="3779837" cy="4667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lgn="ctr">
              <a:spcBef>
                <a:spcPct val="0"/>
              </a:spcBef>
              <a:buFontTx/>
              <a:buNone/>
            </a:pPr>
            <a:r>
              <a:rPr lang="en-US" altLang="en-US">
                <a:latin typeface="Times New Roman" panose="02020603050405020304" pitchFamily="18" charset="0"/>
                <a:cs typeface="Times New Roman" panose="02020603050405020304" pitchFamily="18" charset="0"/>
              </a:rPr>
              <a:t>Notice and Disclaimer</a:t>
            </a:r>
            <a:r>
              <a:rPr lang="en-US" altLang="en-US" sz="2400">
                <a:latin typeface="Arial" panose="020B0604020202020204" pitchFamily="34" charset="0"/>
                <a:cs typeface="Times New Roman" panose="02020603050405020304" pitchFamily="18" charset="0"/>
              </a:rPr>
              <a:t> </a:t>
            </a:r>
          </a:p>
        </p:txBody>
      </p:sp>
      <p:sp>
        <p:nvSpPr>
          <p:cNvPr id="911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cs typeface="Geneva"/>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cs typeface="Geneva"/>
              </a:defRPr>
            </a:lvl9pPr>
          </a:lstStyle>
          <a:p>
            <a:pPr>
              <a:spcBef>
                <a:spcPct val="0"/>
              </a:spcBef>
              <a:buFontTx/>
              <a:buNone/>
            </a:pPr>
            <a:fld id="{41EE5F26-7D6E-4458-B389-7BE70DA8A9ED}" type="slidenum">
              <a:rPr lang="en-US" altLang="en-US" sz="1400">
                <a:latin typeface="Arial" panose="020B0604020202020204" pitchFamily="34" charset="0"/>
                <a:ea typeface="SimSun" panose="02010600030101010101" pitchFamily="2" charset="-122"/>
              </a:rPr>
              <a:pPr>
                <a:spcBef>
                  <a:spcPct val="0"/>
                </a:spcBef>
                <a:buFontTx/>
                <a:buNone/>
              </a:pPr>
              <a:t>66</a:t>
            </a:fld>
            <a:endParaRPr lang="en-US" altLang="en-US" sz="140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588425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descr="图片"/>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 name="矩形 6">
            <a:extLst>
              <a:ext uri="{FF2B5EF4-FFF2-40B4-BE49-F238E27FC236}">
                <a16:creationId xmlns:a16="http://schemas.microsoft.com/office/drawing/2014/main" id="{64D0E0D8-9949-4B54-BF82-AA228DB8F660}"/>
              </a:ext>
            </a:extLst>
          </p:cNvPr>
          <p:cNvSpPr/>
          <p:nvPr/>
        </p:nvSpPr>
        <p:spPr>
          <a:xfrm>
            <a:off x="1205322" y="664863"/>
            <a:ext cx="9476570"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What</a:t>
            </a:r>
            <a:r>
              <a:rPr kumimoji="0" lang="en-US" altLang="zh-CN" sz="4400" b="1" i="0" u="none" strike="noStrike" kern="1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is the </a:t>
            </a:r>
            <a:r>
              <a:rPr kumimoji="0" lang="en-US" altLang="zh-CN" sz="4400" b="1" i="0" u="none" strike="noStrike" kern="1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People’s </a:t>
            </a:r>
            <a:r>
              <a:rPr lang="en-US" altLang="zh-CN" sz="4400" b="1" kern="1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a:t>
            </a:r>
            <a:r>
              <a:rPr kumimoji="0" lang="en-US" altLang="zh-CN" sz="4400" b="1" i="0" u="none" strike="noStrike" kern="100" cap="none" spc="0" normalizeH="0" noProof="0" dirty="0" err="1"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ongress</a:t>
            </a:r>
            <a:r>
              <a:rPr kumimoji="0" lang="en-US" altLang="zh-CN" sz="4400" b="1" i="0" u="none" strike="noStrike" kern="1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4400" b="1" i="0" u="none" strike="noStrike" kern="1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system?</a:t>
            </a:r>
            <a:endParaRPr kumimoji="0" lang="zh-CN" altLang="en-US" sz="44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文本框 20">
            <a:extLst>
              <a:ext uri="{FF2B5EF4-FFF2-40B4-BE49-F238E27FC236}">
                <a16:creationId xmlns:a16="http://schemas.microsoft.com/office/drawing/2014/main" id="{9ECE8FA1-2308-46ED-83C3-9FD54C8798FB}"/>
              </a:ext>
            </a:extLst>
          </p:cNvPr>
          <p:cNvSpPr txBox="1"/>
          <p:nvPr/>
        </p:nvSpPr>
        <p:spPr>
          <a:xfrm>
            <a:off x="3217542" y="2140885"/>
            <a:ext cx="8730113" cy="830997"/>
          </a:xfrm>
          <a:prstGeom prst="rect">
            <a:avLst/>
          </a:prstGeom>
          <a:noFill/>
        </p:spPr>
        <p:txBody>
          <a:bodyPr wrap="square">
            <a:spAutoFit/>
          </a:bodyPr>
          <a:lstStyle/>
          <a:p>
            <a:pPr lvl="1" algn="just">
              <a:defRPr/>
            </a:pP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It is </a:t>
            </a:r>
            <a:r>
              <a:rPr lang="en-US" altLang="zh-TW"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an organizational form of political power compatible with the governing system of the people's democratic dictatorship</a:t>
            </a:r>
            <a:endParaRPr lang="en-US" altLang="zh-CN"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文本框 21">
            <a:extLst>
              <a:ext uri="{FF2B5EF4-FFF2-40B4-BE49-F238E27FC236}">
                <a16:creationId xmlns:a16="http://schemas.microsoft.com/office/drawing/2014/main" id="{303A9B53-D973-4846-B4AE-E0ECE8C9EA44}"/>
              </a:ext>
            </a:extLst>
          </p:cNvPr>
          <p:cNvSpPr txBox="1"/>
          <p:nvPr/>
        </p:nvSpPr>
        <p:spPr>
          <a:xfrm>
            <a:off x="3217543" y="3414532"/>
            <a:ext cx="8672707" cy="605294"/>
          </a:xfrm>
          <a:prstGeom prst="rect">
            <a:avLst/>
          </a:prstGeom>
          <a:noFill/>
        </p:spPr>
        <p:txBody>
          <a:bodyPr wrap="square">
            <a:spAutoFit/>
          </a:bodyPr>
          <a:lstStyle/>
          <a:p>
            <a:pPr marL="457200" marR="0" lvl="1" indent="0" defTabSz="914400" rtl="0" eaLnBrk="1" fontAlgn="auto" latinLnBrk="0" hangingPunct="1">
              <a:lnSpc>
                <a:spcPts val="4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It is the core of China’s political</a:t>
            </a:r>
            <a:r>
              <a:rPr kumimoji="0" lang="en-US" altLang="zh-TW" sz="24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TW" sz="2400" b="0" i="0" u="none" kern="1200" cap="none" spc="0" normalizeH="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structure</a:t>
            </a:r>
            <a:r>
              <a:rPr kumimoji="0" lang="en-US" altLang="zh-TW" sz="2400" b="0"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3" name="文本框 22">
            <a:extLst>
              <a:ext uri="{FF2B5EF4-FFF2-40B4-BE49-F238E27FC236}">
                <a16:creationId xmlns:a16="http://schemas.microsoft.com/office/drawing/2014/main" id="{79BE189B-D40B-43CE-B645-1D79247B13B0}"/>
              </a:ext>
            </a:extLst>
          </p:cNvPr>
          <p:cNvSpPr txBox="1"/>
          <p:nvPr/>
        </p:nvSpPr>
        <p:spPr>
          <a:xfrm>
            <a:off x="3217543" y="3992982"/>
            <a:ext cx="8730112" cy="1938992"/>
          </a:xfrm>
          <a:prstGeom prst="rect">
            <a:avLst/>
          </a:prstGeom>
          <a:noFill/>
        </p:spPr>
        <p:txBody>
          <a:bodyPr wrap="square">
            <a:spAutoFit/>
          </a:bodyPr>
          <a:lstStyle/>
          <a:p>
            <a:pPr lvl="1" algn="just">
              <a:defRPr/>
            </a:pPr>
            <a:r>
              <a:rPr kumimoji="1" lang="en-US" altLang="zh-TW" sz="2400" dirty="0">
                <a:latin typeface="Times New Roman" panose="02020603050405020304" pitchFamily="18" charset="0"/>
                <a:ea typeface="DFKai-SB" panose="03000509000000000000" pitchFamily="65" charset="-120"/>
                <a:cs typeface="Times New Roman" panose="02020603050405020304" pitchFamily="18" charset="0"/>
              </a:rPr>
              <a:t>The National People’s Congress and the local people’s congresses at various levels are constituted through democratic elections.</a:t>
            </a:r>
            <a:r>
              <a:rPr kumimoji="1" lang="en-US" altLang="zh-CN" sz="2400" dirty="0">
                <a:latin typeface="Times New Roman" panose="02020603050405020304" pitchFamily="18" charset="0"/>
                <a:ea typeface="DFKai-SB" panose="03000509000000000000" pitchFamily="65" charset="-120"/>
                <a:cs typeface="Times New Roman" panose="02020603050405020304" pitchFamily="18" charset="0"/>
              </a:rPr>
              <a:t> They </a:t>
            </a:r>
            <a:r>
              <a:rPr kumimoji="1"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are </a:t>
            </a:r>
            <a:r>
              <a:rPr kumimoji="1" lang="en-US" altLang="zh-CN" sz="2400" dirty="0">
                <a:latin typeface="Times New Roman" panose="02020603050405020304" pitchFamily="18" charset="0"/>
                <a:ea typeface="DFKai-SB" panose="03000509000000000000" pitchFamily="65" charset="-120"/>
                <a:cs typeface="Times New Roman" panose="02020603050405020304" pitchFamily="18" charset="0"/>
              </a:rPr>
              <a:t>the organs </a:t>
            </a:r>
            <a:r>
              <a:rPr kumimoji="1"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through which people exercise state </a:t>
            </a:r>
            <a:r>
              <a:rPr kumimoji="1" lang="en-US" altLang="zh-CN" sz="2400" dirty="0">
                <a:latin typeface="Times New Roman" panose="02020603050405020304" pitchFamily="18" charset="0"/>
                <a:ea typeface="DFKai-SB" panose="03000509000000000000" pitchFamily="65" charset="-120"/>
                <a:cs typeface="Times New Roman" panose="02020603050405020304" pitchFamily="18" charset="0"/>
              </a:rPr>
              <a:t>power </a:t>
            </a:r>
            <a:r>
              <a:rPr kumimoji="1"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and the other organs of the state are created by the people’s congresses. </a:t>
            </a:r>
            <a:endParaRPr kumimoji="0" lang="en-US" altLang="zh-CN"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cxnSp>
        <p:nvCxnSpPr>
          <p:cNvPr id="25" name="MH_Other_10">
            <a:extLst>
              <a:ext uri="{FF2B5EF4-FFF2-40B4-BE49-F238E27FC236}">
                <a16:creationId xmlns:a16="http://schemas.microsoft.com/office/drawing/2014/main" id="{6CD71A3F-A577-4EDE-9A02-A9F7869906E6}"/>
              </a:ext>
            </a:extLst>
          </p:cNvPr>
          <p:cNvCxnSpPr>
            <a:cxnSpLocks/>
          </p:cNvCxnSpPr>
          <p:nvPr>
            <p:custDataLst>
              <p:tags r:id="rId1"/>
            </p:custDataLst>
          </p:nvPr>
        </p:nvCxnSpPr>
        <p:spPr>
          <a:xfrm>
            <a:off x="2095800" y="3949076"/>
            <a:ext cx="8305200" cy="0"/>
          </a:xfrm>
          <a:prstGeom prst="bentConnector3">
            <a:avLst>
              <a:gd name="adj1" fmla="val 50000"/>
            </a:avLst>
          </a:prstGeom>
          <a:noFill/>
          <a:ln w="12700">
            <a:solidFill>
              <a:srgbClr val="FFC000"/>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26" name="MH_Other_10">
            <a:extLst>
              <a:ext uri="{FF2B5EF4-FFF2-40B4-BE49-F238E27FC236}">
                <a16:creationId xmlns:a16="http://schemas.microsoft.com/office/drawing/2014/main" id="{B6AA09E3-E921-4D53-9E61-3B53CBC6F6FE}"/>
              </a:ext>
            </a:extLst>
          </p:cNvPr>
          <p:cNvCxnSpPr>
            <a:cxnSpLocks/>
          </p:cNvCxnSpPr>
          <p:nvPr>
            <p:custDataLst>
              <p:tags r:id="rId2"/>
            </p:custDataLst>
          </p:nvPr>
        </p:nvCxnSpPr>
        <p:spPr>
          <a:xfrm>
            <a:off x="2315652" y="3952051"/>
            <a:ext cx="8305200" cy="2023074"/>
          </a:xfrm>
          <a:prstGeom prst="bentConnector3">
            <a:avLst>
              <a:gd name="adj1" fmla="val 13763"/>
            </a:avLst>
          </a:prstGeom>
          <a:noFill/>
          <a:ln w="12700">
            <a:solidFill>
              <a:srgbClr val="FFC000"/>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grpSp>
        <p:nvGrpSpPr>
          <p:cNvPr id="27" name="组合 26">
            <a:extLst>
              <a:ext uri="{FF2B5EF4-FFF2-40B4-BE49-F238E27FC236}">
                <a16:creationId xmlns:a16="http://schemas.microsoft.com/office/drawing/2014/main" id="{84DC5E20-4EA4-4716-9A0A-C8CE72441575}"/>
              </a:ext>
            </a:extLst>
          </p:cNvPr>
          <p:cNvGrpSpPr/>
          <p:nvPr/>
        </p:nvGrpSpPr>
        <p:grpSpPr>
          <a:xfrm>
            <a:off x="249382" y="2410691"/>
            <a:ext cx="2748309" cy="2551787"/>
            <a:chOff x="3566899" y="1605909"/>
            <a:chExt cx="1997947" cy="1997946"/>
          </a:xfrm>
        </p:grpSpPr>
        <p:sp>
          <p:nvSpPr>
            <p:cNvPr id="28" name="Shape 551">
              <a:extLst>
                <a:ext uri="{FF2B5EF4-FFF2-40B4-BE49-F238E27FC236}">
                  <a16:creationId xmlns:a16="http://schemas.microsoft.com/office/drawing/2014/main" id="{055D6AA3-D6FE-4732-972C-330456A952F0}"/>
                </a:ext>
              </a:extLst>
            </p:cNvPr>
            <p:cNvSpPr/>
            <p:nvPr/>
          </p:nvSpPr>
          <p:spPr>
            <a:xfrm>
              <a:off x="3566899" y="1605909"/>
              <a:ext cx="1997947" cy="19979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9C7C7"/>
            </a:solidFill>
            <a:ln w="12700">
              <a:miter lim="400000"/>
            </a:ln>
          </p:spPr>
          <p:txBody>
            <a:bodyPr lIns="53572" tIns="53572" rIns="53572" bIns="53572" anchor="ctr"/>
            <a:lstStyle/>
            <a:p>
              <a:pPr marL="0" marR="0" lvl="0" indent="0" algn="l" defTabSz="914400" rtl="0" eaLnBrk="1" fontAlgn="auto" latinLnBrk="0" hangingPunct="1">
                <a:lnSpc>
                  <a:spcPct val="120000"/>
                </a:lnSpc>
                <a:spcBef>
                  <a:spcPts val="4746"/>
                </a:spcBef>
                <a:spcAft>
                  <a:spcPts val="0"/>
                </a:spcAft>
                <a:buClrTx/>
                <a:buSzTx/>
                <a:buFontTx/>
                <a:buNone/>
                <a:tabLst/>
                <a:defRPr sz="2500">
                  <a:latin typeface="Aller Light"/>
                  <a:ea typeface="Aller Light"/>
                  <a:cs typeface="Aller Light"/>
                  <a:sym typeface="Aller Light"/>
                </a:defRPr>
              </a:pPr>
              <a:endParaRPr kumimoji="0"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 name="椭圆 28">
              <a:extLst>
                <a:ext uri="{FF2B5EF4-FFF2-40B4-BE49-F238E27FC236}">
                  <a16:creationId xmlns:a16="http://schemas.microsoft.com/office/drawing/2014/main" id="{F9821E0B-E1FC-48A4-BDCE-17705C9A0066}"/>
                </a:ext>
              </a:extLst>
            </p:cNvPr>
            <p:cNvSpPr/>
            <p:nvPr/>
          </p:nvSpPr>
          <p:spPr>
            <a:xfrm>
              <a:off x="3699991" y="1747171"/>
              <a:ext cx="1728790" cy="1728790"/>
            </a:xfrm>
            <a:prstGeom prst="ellipse">
              <a:avLst/>
            </a:prstGeom>
            <a:solidFill>
              <a:srgbClr val="F17475">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0" name="文本框 29">
            <a:extLst>
              <a:ext uri="{FF2B5EF4-FFF2-40B4-BE49-F238E27FC236}">
                <a16:creationId xmlns:a16="http://schemas.microsoft.com/office/drawing/2014/main" id="{834E8B2C-2607-415B-BE94-5600F827BE4F}"/>
              </a:ext>
            </a:extLst>
          </p:cNvPr>
          <p:cNvSpPr txBox="1"/>
          <p:nvPr/>
        </p:nvSpPr>
        <p:spPr>
          <a:xfrm>
            <a:off x="563086" y="3033094"/>
            <a:ext cx="214279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People’s </a:t>
            </a:r>
            <a:r>
              <a:rPr lang="en-US" altLang="zh-CN" sz="28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C</a:t>
            </a:r>
            <a:r>
              <a:rPr kumimoji="0" lang="en-US" altLang="zh-CN"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ongress</a:t>
            </a:r>
            <a:r>
              <a:rPr kumimoji="0" lang="en-US" altLang="zh-C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system</a:t>
            </a:r>
            <a:endParaRPr kumimoji="0" lang="zh-CN" altLang="en-US" sz="2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3" name="灯片编号占位符 2">
            <a:extLst>
              <a:ext uri="{FF2B5EF4-FFF2-40B4-BE49-F238E27FC236}">
                <a16:creationId xmlns:a16="http://schemas.microsoft.com/office/drawing/2014/main" id="{D4FEC48B-7678-4C9E-849E-02E5B5F2D6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178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2">
            <a:extLst>
              <a:ext uri="{FF2B5EF4-FFF2-40B4-BE49-F238E27FC236}">
                <a16:creationId xmlns:a16="http://schemas.microsoft.com/office/drawing/2014/main" id="{D0365FD2-2734-4453-AF33-4731435AF974}"/>
              </a:ext>
            </a:extLst>
          </p:cNvPr>
          <p:cNvGraphicFramePr>
            <a:graphicFrameLocks noGrp="1"/>
          </p:cNvGraphicFramePr>
          <p:nvPr>
            <p:ph idx="1"/>
            <p:extLst>
              <p:ext uri="{D42A27DB-BD31-4B8C-83A1-F6EECF244321}">
                <p14:modId xmlns:p14="http://schemas.microsoft.com/office/powerpoint/2010/main" val="2670416429"/>
              </p:ext>
            </p:extLst>
          </p:nvPr>
        </p:nvGraphicFramePr>
        <p:xfrm>
          <a:off x="5037508" y="108382"/>
          <a:ext cx="6905676" cy="6749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15" descr="一張含有 海底, 夜空 的圖片&#10;&#10;自動產生的描述">
            <a:extLst>
              <a:ext uri="{FF2B5EF4-FFF2-40B4-BE49-F238E27FC236}">
                <a16:creationId xmlns:a16="http://schemas.microsoft.com/office/drawing/2014/main" id="{F09E1BE5-D3F2-4ABA-BFFD-A8CFA5F7F282}"/>
              </a:ext>
            </a:extLst>
          </p:cNvPr>
          <p:cNvPicPr>
            <a:picLocks noChangeAspect="1"/>
          </p:cNvPicPr>
          <p:nvPr/>
        </p:nvPicPr>
        <p:blipFill rotWithShape="1">
          <a:blip r:embed="rId7"/>
          <a:srcRect l="9491" r="9538" b="2"/>
          <a:stretch/>
        </p:blipFill>
        <p:spPr>
          <a:xfrm>
            <a:off x="20" y="10"/>
            <a:ext cx="4837323" cy="4422361"/>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4" name="標題 1"/>
          <p:cNvSpPr txBox="1">
            <a:spLocks/>
          </p:cNvSpPr>
          <p:nvPr/>
        </p:nvSpPr>
        <p:spPr>
          <a:xfrm>
            <a:off x="360279" y="655590"/>
            <a:ext cx="2989227" cy="26619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altLang="zh-TW"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Functions and powers</a:t>
            </a:r>
            <a:r>
              <a:rPr kumimoji="0" lang="en-US" altLang="zh-TW" sz="3600" b="1"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of the National </a:t>
            </a:r>
            <a:r>
              <a:rPr kumimoji="0" lang="en-US" altLang="zh-TW" sz="3600" b="1" i="0" u="none" strike="noStrike" kern="1200" cap="none" spc="0" normalizeH="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People’s </a:t>
            </a:r>
            <a:r>
              <a:rPr kumimoji="0" lang="en-US" altLang="zh-TW" sz="3600" b="1"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Congress</a:t>
            </a:r>
            <a:endParaRPr kumimoji="0" lang="en-US" altLang="zh-HK" sz="3600" b="1"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灯片编号占位符 1">
            <a:extLst>
              <a:ext uri="{FF2B5EF4-FFF2-40B4-BE49-F238E27FC236}">
                <a16:creationId xmlns:a16="http://schemas.microsoft.com/office/drawing/2014/main" id="{AE27CE00-F0EF-44F1-ABD7-62E41F937445}"/>
              </a:ext>
            </a:extLst>
          </p:cNvPr>
          <p:cNvSpPr>
            <a:spLocks noGrp="1"/>
          </p:cNvSpPr>
          <p:nvPr>
            <p:ph type="sldNum" sz="quarter" idx="12"/>
          </p:nvPr>
        </p:nvSpPr>
        <p:spPr>
          <a:xfrm>
            <a:off x="89662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ED393E0-0C2C-41D4-98C7-FA62175D2AAB}" type="slidenum">
              <a:rPr kumimoji="0" lang="en-US" altLang="zh-HK" sz="1200" b="0" i="0" u="none" strike="noStrike" kern="1200" cap="none" spc="0" normalizeH="0" baseline="0" noProof="0">
                <a:ln>
                  <a:noFill/>
                </a:ln>
                <a:solidFill>
                  <a:prstClr val="black">
                    <a:lumMod val="75000"/>
                    <a:lumOff val="25000"/>
                  </a:prstClr>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altLang="zh-HK" sz="1200" b="0" i="0" u="none" strike="noStrike" kern="1200" cap="none" spc="0" normalizeH="0" baseline="0" noProof="0">
              <a:ln>
                <a:noFill/>
              </a:ln>
              <a:solidFill>
                <a:prstClr val="black">
                  <a:lumMod val="75000"/>
                  <a:lumOff val="25000"/>
                </a:prstClr>
              </a:solidFill>
              <a:effectLst/>
              <a:uLnTx/>
              <a:uFillTx/>
              <a:latin typeface="Calibri" panose="020F0502020204030204"/>
              <a:ea typeface="新細明體" panose="02020500000000000000" pitchFamily="18" charset="-120"/>
              <a:cs typeface="+mn-cs"/>
            </a:endParaRPr>
          </a:p>
        </p:txBody>
      </p:sp>
      <p:sp>
        <p:nvSpPr>
          <p:cNvPr id="5" name="矩形 4">
            <a:extLst>
              <a:ext uri="{FF2B5EF4-FFF2-40B4-BE49-F238E27FC236}">
                <a16:creationId xmlns:a16="http://schemas.microsoft.com/office/drawing/2014/main" id="{D596B21D-864A-6242-8091-4C9AC3B9B38B}"/>
              </a:ext>
            </a:extLst>
          </p:cNvPr>
          <p:cNvSpPr/>
          <p:nvPr/>
        </p:nvSpPr>
        <p:spPr>
          <a:xfrm>
            <a:off x="851535" y="5211395"/>
            <a:ext cx="347624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hlinkClick r:id="rId8"/>
              </a:rPr>
              <a:t>Source: </a:t>
            </a:r>
            <a:r>
              <a:rPr kumimoji="0" lang="zh-HK"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hlinkClick r:id="rId8"/>
              </a:rPr>
              <a:t>http://www.npc.gov.cn/zgrdw/npc/sjb/2013-02/19/content_1755080.htm</a:t>
            </a:r>
            <a:endParaRPr kumimoji="0" lang="en-US" altLang="zh-HK" sz="1400" b="0" i="0" u="none" strike="noStrike" kern="1200" cap="none" spc="0" normalizeH="0" baseline="0" noProof="0" dirty="0">
              <a:ln>
                <a:noFill/>
              </a:ln>
              <a:solidFill>
                <a:prstClr val="black"/>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6" name="圖形 5" descr="網頁設計 以實心填滿">
            <a:extLst>
              <a:ext uri="{FF2B5EF4-FFF2-40B4-BE49-F238E27FC236}">
                <a16:creationId xmlns:a16="http://schemas.microsoft.com/office/drawing/2014/main" id="{2543B1E5-A828-9B46-9E6A-B206DF1ACE8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0" y="5154970"/>
            <a:ext cx="851515" cy="851515"/>
          </a:xfrm>
          <a:prstGeom prst="rect">
            <a:avLst/>
          </a:prstGeom>
        </p:spPr>
      </p:pic>
    </p:spTree>
    <p:extLst>
      <p:ext uri="{BB962C8B-B14F-4D97-AF65-F5344CB8AC3E}">
        <p14:creationId xmlns:p14="http://schemas.microsoft.com/office/powerpoint/2010/main" val="971100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任意多边形: 形状 239">
            <a:extLst>
              <a:ext uri="{FF2B5EF4-FFF2-40B4-BE49-F238E27FC236}">
                <a16:creationId xmlns:a16="http://schemas.microsoft.com/office/drawing/2014/main" id="{0934140C-7D1A-46AC-B0AC-E029B6CB6543}"/>
              </a:ext>
            </a:extLst>
          </p:cNvPr>
          <p:cNvSpPr/>
          <p:nvPr/>
        </p:nvSpPr>
        <p:spPr>
          <a:xfrm>
            <a:off x="2372559" y="1778077"/>
            <a:ext cx="8824176" cy="793319"/>
          </a:xfrm>
          <a:custGeom>
            <a:avLst/>
            <a:gdLst>
              <a:gd name="connsiteX0" fmla="*/ 0 w 7414925"/>
              <a:gd name="connsiteY0" fmla="*/ 0 h 671976"/>
              <a:gd name="connsiteX1" fmla="*/ 7414925 w 7414925"/>
              <a:gd name="connsiteY1" fmla="*/ 0 h 671976"/>
              <a:gd name="connsiteX2" fmla="*/ 7414925 w 7414925"/>
              <a:gd name="connsiteY2" fmla="*/ 671976 h 671976"/>
              <a:gd name="connsiteX3" fmla="*/ 0 w 7414925"/>
              <a:gd name="connsiteY3" fmla="*/ 671976 h 671976"/>
              <a:gd name="connsiteX4" fmla="*/ 0 w 7414925"/>
              <a:gd name="connsiteY4" fmla="*/ 0 h 67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925" h="671976">
                <a:moveTo>
                  <a:pt x="0" y="0"/>
                </a:moveTo>
                <a:lnTo>
                  <a:pt x="7414925" y="0"/>
                </a:lnTo>
                <a:lnTo>
                  <a:pt x="7414925" y="671976"/>
                </a:lnTo>
                <a:lnTo>
                  <a:pt x="0" y="671976"/>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382" tIns="40640" rIns="40640" bIns="40640" numCol="1" spcCol="1270" anchor="ctr" anchorCtr="0">
            <a:noAutofit/>
          </a:bodyPr>
          <a:lstStyle/>
          <a:p>
            <a:pPr marL="0" marR="0" lvl="0" indent="0" algn="just" defTabSz="711200" rtl="0" eaLnBrk="1" fontAlgn="auto" latinLnBrk="0" hangingPunct="1">
              <a:spcBef>
                <a:spcPct val="0"/>
              </a:spcBef>
              <a:spcAft>
                <a:spcPct val="35000"/>
              </a:spcAft>
              <a:buClrTx/>
              <a:buSzTx/>
              <a:buFontTx/>
              <a:buNone/>
              <a:tabLst/>
              <a:defRPr/>
            </a:pP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It </a:t>
            </a:r>
            <a:r>
              <a:rPr lang="en-US" altLang="zh-TW"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is conducive to </a:t>
            </a:r>
            <a:r>
              <a:rPr lang="en-US" altLang="zh-TW" sz="2800" dirty="0" err="1"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centralising</a:t>
            </a:r>
            <a:r>
              <a:rPr lang="en-US" altLang="zh-TW"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public </a:t>
            </a:r>
            <a:r>
              <a:rPr lang="en-US" altLang="zh-TW"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opinion </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and </a:t>
            </a:r>
            <a:r>
              <a:rPr lang="en-US" altLang="zh-TW"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gathering wisdom from people.</a:t>
            </a:r>
            <a:endParaRPr kumimoji="0" lang="zh-CN" altLang="en-US" sz="28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42" name="任意多边形: 形状 241">
            <a:extLst>
              <a:ext uri="{FF2B5EF4-FFF2-40B4-BE49-F238E27FC236}">
                <a16:creationId xmlns:a16="http://schemas.microsoft.com/office/drawing/2014/main" id="{CB1BCDD2-1DFB-4E10-A152-24860BB9161A}"/>
              </a:ext>
            </a:extLst>
          </p:cNvPr>
          <p:cNvSpPr/>
          <p:nvPr/>
        </p:nvSpPr>
        <p:spPr>
          <a:xfrm>
            <a:off x="2372559" y="2882249"/>
            <a:ext cx="8824176" cy="918128"/>
          </a:xfrm>
          <a:custGeom>
            <a:avLst/>
            <a:gdLst>
              <a:gd name="connsiteX0" fmla="*/ 0 w 7029665"/>
              <a:gd name="connsiteY0" fmla="*/ 0 h 671976"/>
              <a:gd name="connsiteX1" fmla="*/ 7029665 w 7029665"/>
              <a:gd name="connsiteY1" fmla="*/ 0 h 671976"/>
              <a:gd name="connsiteX2" fmla="*/ 7029665 w 7029665"/>
              <a:gd name="connsiteY2" fmla="*/ 671976 h 671976"/>
              <a:gd name="connsiteX3" fmla="*/ 0 w 7029665"/>
              <a:gd name="connsiteY3" fmla="*/ 671976 h 671976"/>
              <a:gd name="connsiteX4" fmla="*/ 0 w 7029665"/>
              <a:gd name="connsiteY4" fmla="*/ 0 h 67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665" h="671976">
                <a:moveTo>
                  <a:pt x="0" y="0"/>
                </a:moveTo>
                <a:lnTo>
                  <a:pt x="7029665" y="0"/>
                </a:lnTo>
                <a:lnTo>
                  <a:pt x="7029665" y="671976"/>
                </a:lnTo>
                <a:lnTo>
                  <a:pt x="0" y="671976"/>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382" tIns="48260" rIns="48260" bIns="48260" numCol="1" spcCol="1270" anchor="ctr" anchorCtr="0">
            <a:noAutofit/>
          </a:bodyPr>
          <a:lstStyle/>
          <a:p>
            <a:pPr marL="0" marR="0" lvl="0" indent="0" algn="just" defTabSz="844550" rtl="0" eaLnBrk="1" fontAlgn="auto" latinLnBrk="0" hangingPunct="1">
              <a:spcBef>
                <a:spcPct val="0"/>
              </a:spcBef>
              <a:spcAft>
                <a:spcPct val="35000"/>
              </a:spcAft>
              <a:buClrTx/>
              <a:buSzTx/>
              <a:buFontTx/>
              <a:buNone/>
              <a:tabLst/>
              <a:defRPr/>
            </a:pPr>
            <a:r>
              <a:rPr kumimoji="0" lang="en-US" altLang="zh-TW"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People have </a:t>
            </a:r>
            <a:r>
              <a:rPr kumimoji="0" lang="en-US" altLang="zh-TW"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right</a:t>
            </a:r>
            <a:r>
              <a:rPr kumimoji="0" lang="en-US" altLang="zh-TW" sz="2800" b="0" i="0" u="none" strike="noStrike" kern="12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to supervise and remove from office the deputies they have elected.</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44" name="任意多边形: 形状 243">
            <a:extLst>
              <a:ext uri="{FF2B5EF4-FFF2-40B4-BE49-F238E27FC236}">
                <a16:creationId xmlns:a16="http://schemas.microsoft.com/office/drawing/2014/main" id="{4CBFE87B-0689-4E7C-A03D-A728B9464860}"/>
              </a:ext>
            </a:extLst>
          </p:cNvPr>
          <p:cNvSpPr/>
          <p:nvPr/>
        </p:nvSpPr>
        <p:spPr>
          <a:xfrm>
            <a:off x="2372560" y="4004620"/>
            <a:ext cx="8824176" cy="1281364"/>
          </a:xfrm>
          <a:custGeom>
            <a:avLst/>
            <a:gdLst>
              <a:gd name="connsiteX0" fmla="*/ 0 w 7029665"/>
              <a:gd name="connsiteY0" fmla="*/ 0 h 671976"/>
              <a:gd name="connsiteX1" fmla="*/ 7029665 w 7029665"/>
              <a:gd name="connsiteY1" fmla="*/ 0 h 671976"/>
              <a:gd name="connsiteX2" fmla="*/ 7029665 w 7029665"/>
              <a:gd name="connsiteY2" fmla="*/ 671976 h 671976"/>
              <a:gd name="connsiteX3" fmla="*/ 0 w 7029665"/>
              <a:gd name="connsiteY3" fmla="*/ 671976 h 671976"/>
              <a:gd name="connsiteX4" fmla="*/ 0 w 7029665"/>
              <a:gd name="connsiteY4" fmla="*/ 0 h 67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9665" h="671976">
                <a:moveTo>
                  <a:pt x="0" y="0"/>
                </a:moveTo>
                <a:lnTo>
                  <a:pt x="7029665" y="0"/>
                </a:lnTo>
                <a:lnTo>
                  <a:pt x="7029665" y="671976"/>
                </a:lnTo>
                <a:lnTo>
                  <a:pt x="0" y="671976"/>
                </a:lnTo>
                <a:lnTo>
                  <a:pt x="0" y="0"/>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3382" tIns="48260" rIns="48260" bIns="48260" numCol="1" spcCol="1270" anchor="ctr" anchorCtr="0">
            <a:noAutofit/>
          </a:bodyPr>
          <a:lstStyle/>
          <a:p>
            <a:pPr lvl="0" algn="just" defTabSz="844550">
              <a:spcBef>
                <a:spcPct val="0"/>
              </a:spcBef>
              <a:spcAft>
                <a:spcPct val="35000"/>
              </a:spcAft>
              <a:defRPr/>
            </a:pP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Other organs of the state are created by the people’s congresses to which they are responsible and by which they are supervised.</a:t>
            </a:r>
          </a:p>
        </p:txBody>
      </p:sp>
      <p:sp>
        <p:nvSpPr>
          <p:cNvPr id="246" name="任意多边形: 形状 245">
            <a:extLst>
              <a:ext uri="{FF2B5EF4-FFF2-40B4-BE49-F238E27FC236}">
                <a16:creationId xmlns:a16="http://schemas.microsoft.com/office/drawing/2014/main" id="{4F7F269C-3B71-42AE-A153-BC051216DB4B}"/>
              </a:ext>
            </a:extLst>
          </p:cNvPr>
          <p:cNvSpPr/>
          <p:nvPr/>
        </p:nvSpPr>
        <p:spPr>
          <a:xfrm>
            <a:off x="2393946" y="5366107"/>
            <a:ext cx="8802790" cy="1281364"/>
          </a:xfrm>
          <a:custGeom>
            <a:avLst/>
            <a:gdLst>
              <a:gd name="connsiteX0" fmla="*/ 0 w 7414925"/>
              <a:gd name="connsiteY0" fmla="*/ 0 h 671976"/>
              <a:gd name="connsiteX1" fmla="*/ 7414925 w 7414925"/>
              <a:gd name="connsiteY1" fmla="*/ 0 h 671976"/>
              <a:gd name="connsiteX2" fmla="*/ 7414925 w 7414925"/>
              <a:gd name="connsiteY2" fmla="*/ 671976 h 671976"/>
              <a:gd name="connsiteX3" fmla="*/ 0 w 7414925"/>
              <a:gd name="connsiteY3" fmla="*/ 671976 h 671976"/>
              <a:gd name="connsiteX4" fmla="*/ 0 w 7414925"/>
              <a:gd name="connsiteY4" fmla="*/ 0 h 67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4925" h="671976">
                <a:moveTo>
                  <a:pt x="0" y="0"/>
                </a:moveTo>
                <a:lnTo>
                  <a:pt x="7414925" y="0"/>
                </a:lnTo>
                <a:lnTo>
                  <a:pt x="7414925" y="671976"/>
                </a:lnTo>
                <a:lnTo>
                  <a:pt x="0" y="671976"/>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382" tIns="48260" rIns="48260" bIns="48260" numCol="1" spcCol="1270" anchor="ctr" anchorCtr="0">
            <a:noAutofit/>
          </a:bodyPr>
          <a:lstStyle/>
          <a:p>
            <a:pPr marL="0" marR="0" lvl="0" indent="0" algn="just" defTabSz="844550" rtl="0" eaLnBrk="1" fontAlgn="auto" latinLnBrk="0" hangingPunct="1">
              <a:spcBef>
                <a:spcPct val="0"/>
              </a:spcBef>
              <a:spcAft>
                <a:spcPct val="35000"/>
              </a:spcAft>
              <a:buClrTx/>
              <a:buSzTx/>
              <a:buFontTx/>
              <a:buNone/>
              <a:tabLst/>
              <a:defRPr/>
            </a:pPr>
            <a:r>
              <a:rPr kumimoji="0" lang="en-US" altLang="zh-TW"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All state powers </a:t>
            </a:r>
            <a:r>
              <a:rPr lang="en-US" altLang="zh-TW" sz="28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are</a:t>
            </a:r>
            <a:r>
              <a:rPr kumimoji="0" lang="en-US" altLang="zh-TW"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 vested in </a:t>
            </a:r>
            <a:r>
              <a:rPr kumimoji="0" lang="en-US" altLang="zh-TW" sz="28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the </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p</a:t>
            </a:r>
            <a:r>
              <a:rPr kumimoji="0" lang="en-US" altLang="zh-TW" sz="28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eople’s</a:t>
            </a:r>
            <a:r>
              <a:rPr kumimoji="0" lang="en-US" altLang="zh-TW"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 congresses, </a:t>
            </a:r>
            <a:r>
              <a:rPr kumimoji="0" lang="en-US" altLang="zh-TW" sz="2800" b="0" i="0" u="none" strike="noStrike" kern="1200" cap="none" spc="0" normalizeH="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leading to higher efficiency in state </a:t>
            </a:r>
            <a:r>
              <a:rPr kumimoji="0" lang="en-US" altLang="zh-TW" sz="2800" b="0" i="0" u="none" strike="noStrike" kern="1200" cap="none" spc="0" normalizeH="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rPr>
              <a:t>governance.</a:t>
            </a:r>
            <a:endParaRPr kumimoji="0" lang="en-US" altLang="zh-TW" sz="24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endParaRPr>
          </a:p>
        </p:txBody>
      </p:sp>
      <p:sp>
        <p:nvSpPr>
          <p:cNvPr id="11" name="矩形 10">
            <a:extLst>
              <a:ext uri="{FF2B5EF4-FFF2-40B4-BE49-F238E27FC236}">
                <a16:creationId xmlns:a16="http://schemas.microsoft.com/office/drawing/2014/main" id="{E329ED1F-199C-4CD0-8805-2D704F490A04}"/>
              </a:ext>
            </a:extLst>
          </p:cNvPr>
          <p:cNvSpPr/>
          <p:nvPr/>
        </p:nvSpPr>
        <p:spPr>
          <a:xfrm>
            <a:off x="792506" y="477514"/>
            <a:ext cx="1066401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0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Characteristics</a:t>
            </a:r>
            <a:r>
              <a:rPr kumimoji="0" lang="en-US" altLang="zh-TW" sz="4000" b="1" i="0" u="none" strike="noStrike" kern="100" cap="none" spc="0" normalizeH="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 of the People’s Congress System</a:t>
            </a:r>
            <a:endParaRPr kumimoji="0" lang="zh-TW" altLang="en-US" sz="4000" b="1" i="0" u="none" strike="noStrike" kern="1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48" name="组合 247">
            <a:extLst>
              <a:ext uri="{FF2B5EF4-FFF2-40B4-BE49-F238E27FC236}">
                <a16:creationId xmlns:a16="http://schemas.microsoft.com/office/drawing/2014/main" id="{579C5136-5055-48B1-8562-B3F25BE4B05E}"/>
              </a:ext>
            </a:extLst>
          </p:cNvPr>
          <p:cNvGrpSpPr/>
          <p:nvPr/>
        </p:nvGrpSpPr>
        <p:grpSpPr>
          <a:xfrm>
            <a:off x="651012" y="1816558"/>
            <a:ext cx="1784653" cy="1004416"/>
            <a:chOff x="6970901" y="-915244"/>
            <a:chExt cx="2433578" cy="1369636"/>
          </a:xfrm>
        </p:grpSpPr>
        <p:sp>
          <p:nvSpPr>
            <p:cNvPr id="249" name="Isosceles Triangle 91">
              <a:extLst>
                <a:ext uri="{FF2B5EF4-FFF2-40B4-BE49-F238E27FC236}">
                  <a16:creationId xmlns:a16="http://schemas.microsoft.com/office/drawing/2014/main" id="{01980C5D-2BD7-42AC-8C12-528FF07413CF}"/>
                </a:ext>
              </a:extLst>
            </p:cNvPr>
            <p:cNvSpPr/>
            <p:nvPr/>
          </p:nvSpPr>
          <p:spPr>
            <a:xfrm rot="3600000" flipH="1">
              <a:off x="7790724" y="-229854"/>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50" name="Donut 92">
              <a:extLst>
                <a:ext uri="{FF2B5EF4-FFF2-40B4-BE49-F238E27FC236}">
                  <a16:creationId xmlns:a16="http://schemas.microsoft.com/office/drawing/2014/main" id="{8AE19AD9-0BA0-4018-B81E-2378177CFC5B}"/>
                </a:ext>
              </a:extLst>
            </p:cNvPr>
            <p:cNvSpPr/>
            <p:nvPr/>
          </p:nvSpPr>
          <p:spPr>
            <a:xfrm flipH="1">
              <a:off x="6970901" y="-915244"/>
              <a:ext cx="1369065" cy="1369636"/>
            </a:xfrm>
            <a:prstGeom prst="donut">
              <a:avLst>
                <a:gd name="adj" fmla="val 19079"/>
              </a:avLst>
            </a:prstGeom>
            <a:solidFill>
              <a:srgbClr val="F1747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251" name="Group 93">
              <a:extLst>
                <a:ext uri="{FF2B5EF4-FFF2-40B4-BE49-F238E27FC236}">
                  <a16:creationId xmlns:a16="http://schemas.microsoft.com/office/drawing/2014/main" id="{8DEF04EF-DC89-40D0-8CFD-E504D3404D6E}"/>
                </a:ext>
              </a:extLst>
            </p:cNvPr>
            <p:cNvGrpSpPr/>
            <p:nvPr/>
          </p:nvGrpSpPr>
          <p:grpSpPr>
            <a:xfrm flipH="1">
              <a:off x="7733755" y="-647480"/>
              <a:ext cx="1670724" cy="587564"/>
              <a:chOff x="1793077" y="1381780"/>
              <a:chExt cx="1371600" cy="482166"/>
            </a:xfrm>
            <a:solidFill>
              <a:srgbClr val="F17475"/>
            </a:solidFill>
          </p:grpSpPr>
          <p:sp>
            <p:nvSpPr>
              <p:cNvPr id="252" name="Round Same Side Corner Rectangle 94">
                <a:extLst>
                  <a:ext uri="{FF2B5EF4-FFF2-40B4-BE49-F238E27FC236}">
                    <a16:creationId xmlns:a16="http://schemas.microsoft.com/office/drawing/2014/main" id="{96D61D61-BA91-452D-930D-52D0BF162A45}"/>
                  </a:ext>
                </a:extLst>
              </p:cNvPr>
              <p:cNvSpPr/>
              <p:nvPr/>
            </p:nvSpPr>
            <p:spPr>
              <a:xfrm rot="16200000">
                <a:off x="2305045" y="951700"/>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53" name="Text Placeholder 3">
                <a:extLst>
                  <a:ext uri="{FF2B5EF4-FFF2-40B4-BE49-F238E27FC236}">
                    <a16:creationId xmlns:a16="http://schemas.microsoft.com/office/drawing/2014/main" id="{4C12AC99-74BB-43B0-BDE7-72045D7CD5C9}"/>
                  </a:ext>
                </a:extLst>
              </p:cNvPr>
              <p:cNvSpPr txBox="1"/>
              <p:nvPr/>
            </p:nvSpPr>
            <p:spPr>
              <a:xfrm>
                <a:off x="1839781" y="1381780"/>
                <a:ext cx="401974" cy="482166"/>
              </a:xfrm>
              <a:prstGeom prst="rect">
                <a:avLst/>
              </a:prstGeom>
              <a:no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36" rtl="0" eaLnBrk="1" fontAlgn="auto" latinLnBrk="0" hangingPunct="1">
                  <a:lnSpc>
                    <a:spcPct val="100000"/>
                  </a:lnSpc>
                  <a:spcBef>
                    <a:spcPct val="2000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gency FB" panose="020B0503020202020204" pitchFamily="34" charset="0"/>
                  </a:rPr>
                  <a:t>01</a:t>
                </a:r>
              </a:p>
            </p:txBody>
          </p:sp>
        </p:grpSp>
      </p:grpSp>
      <p:grpSp>
        <p:nvGrpSpPr>
          <p:cNvPr id="254" name="组合 253">
            <a:extLst>
              <a:ext uri="{FF2B5EF4-FFF2-40B4-BE49-F238E27FC236}">
                <a16:creationId xmlns:a16="http://schemas.microsoft.com/office/drawing/2014/main" id="{F60DBA0C-F7A5-4600-83F1-36BBFE37105D}"/>
              </a:ext>
            </a:extLst>
          </p:cNvPr>
          <p:cNvGrpSpPr>
            <a:grpSpLocks noChangeAspect="1"/>
          </p:cNvGrpSpPr>
          <p:nvPr/>
        </p:nvGrpSpPr>
        <p:grpSpPr>
          <a:xfrm>
            <a:off x="651012" y="3022693"/>
            <a:ext cx="1784627" cy="1004400"/>
            <a:chOff x="7021691" y="940527"/>
            <a:chExt cx="2433582" cy="1369636"/>
          </a:xfrm>
        </p:grpSpPr>
        <p:sp>
          <p:nvSpPr>
            <p:cNvPr id="255" name="Isosceles Triangle 98">
              <a:extLst>
                <a:ext uri="{FF2B5EF4-FFF2-40B4-BE49-F238E27FC236}">
                  <a16:creationId xmlns:a16="http://schemas.microsoft.com/office/drawing/2014/main" id="{5B0E1D6E-C0C8-4D4C-A3F1-7301883574E2}"/>
                </a:ext>
              </a:extLst>
            </p:cNvPr>
            <p:cNvSpPr/>
            <p:nvPr/>
          </p:nvSpPr>
          <p:spPr>
            <a:xfrm rot="3600000" flipH="1">
              <a:off x="7841514" y="1625917"/>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56" name="Donut 99">
              <a:extLst>
                <a:ext uri="{FF2B5EF4-FFF2-40B4-BE49-F238E27FC236}">
                  <a16:creationId xmlns:a16="http://schemas.microsoft.com/office/drawing/2014/main" id="{C072C894-BA9C-4089-93CA-EAD231AD9A72}"/>
                </a:ext>
              </a:extLst>
            </p:cNvPr>
            <p:cNvSpPr/>
            <p:nvPr/>
          </p:nvSpPr>
          <p:spPr>
            <a:xfrm flipH="1">
              <a:off x="7021691" y="940527"/>
              <a:ext cx="1369065" cy="1369636"/>
            </a:xfrm>
            <a:prstGeom prst="donut">
              <a:avLst>
                <a:gd name="adj" fmla="val 19079"/>
              </a:avLst>
            </a:prstGeom>
            <a:solidFill>
              <a:srgbClr val="01B3C5"/>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257" name="Group 100">
              <a:extLst>
                <a:ext uri="{FF2B5EF4-FFF2-40B4-BE49-F238E27FC236}">
                  <a16:creationId xmlns:a16="http://schemas.microsoft.com/office/drawing/2014/main" id="{18AB4F14-E535-4767-A3CF-40F6A4883E4E}"/>
                </a:ext>
              </a:extLst>
            </p:cNvPr>
            <p:cNvGrpSpPr/>
            <p:nvPr/>
          </p:nvGrpSpPr>
          <p:grpSpPr>
            <a:xfrm flipH="1">
              <a:off x="7784549" y="1203549"/>
              <a:ext cx="1670724" cy="587573"/>
              <a:chOff x="1793075" y="1377895"/>
              <a:chExt cx="1371600" cy="482174"/>
            </a:xfrm>
            <a:solidFill>
              <a:srgbClr val="01B3C5"/>
            </a:solidFill>
          </p:grpSpPr>
          <p:sp>
            <p:nvSpPr>
              <p:cNvPr id="258" name="Round Same Side Corner Rectangle 101">
                <a:extLst>
                  <a:ext uri="{FF2B5EF4-FFF2-40B4-BE49-F238E27FC236}">
                    <a16:creationId xmlns:a16="http://schemas.microsoft.com/office/drawing/2014/main" id="{C54547D0-60AC-4E13-8D44-1BDAB3BF791E}"/>
                  </a:ext>
                </a:extLst>
              </p:cNvPr>
              <p:cNvSpPr/>
              <p:nvPr/>
            </p:nvSpPr>
            <p:spPr>
              <a:xfrm rot="16200000">
                <a:off x="2305043" y="954883"/>
                <a:ext cx="347664" cy="1371600"/>
              </a:xfrm>
              <a:prstGeom prst="round2Same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59" name="Text Placeholder 3">
                <a:extLst>
                  <a:ext uri="{FF2B5EF4-FFF2-40B4-BE49-F238E27FC236}">
                    <a16:creationId xmlns:a16="http://schemas.microsoft.com/office/drawing/2014/main" id="{66CA601A-C1F7-4CFD-9A95-0A5032844AE8}"/>
                  </a:ext>
                </a:extLst>
              </p:cNvPr>
              <p:cNvSpPr txBox="1"/>
              <p:nvPr/>
            </p:nvSpPr>
            <p:spPr>
              <a:xfrm>
                <a:off x="1825377" y="1377895"/>
                <a:ext cx="401981" cy="482174"/>
              </a:xfrm>
              <a:prstGeom prst="rect">
                <a:avLst/>
              </a:prstGeom>
              <a:no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36" rtl="0" eaLnBrk="1" fontAlgn="auto" latinLnBrk="0" hangingPunct="1">
                  <a:lnSpc>
                    <a:spcPct val="100000"/>
                  </a:lnSpc>
                  <a:spcBef>
                    <a:spcPct val="2000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gency FB" panose="020B0503020202020204" pitchFamily="34" charset="0"/>
                  </a:rPr>
                  <a:t>02</a:t>
                </a:r>
              </a:p>
            </p:txBody>
          </p:sp>
        </p:grpSp>
      </p:grpSp>
      <p:grpSp>
        <p:nvGrpSpPr>
          <p:cNvPr id="260" name="组合 259">
            <a:extLst>
              <a:ext uri="{FF2B5EF4-FFF2-40B4-BE49-F238E27FC236}">
                <a16:creationId xmlns:a16="http://schemas.microsoft.com/office/drawing/2014/main" id="{F6F5DE5F-EB37-4260-9959-D19BA653CB64}"/>
              </a:ext>
            </a:extLst>
          </p:cNvPr>
          <p:cNvGrpSpPr/>
          <p:nvPr/>
        </p:nvGrpSpPr>
        <p:grpSpPr>
          <a:xfrm>
            <a:off x="651012" y="4228812"/>
            <a:ext cx="1784653" cy="1004416"/>
            <a:chOff x="6970901" y="-915244"/>
            <a:chExt cx="2433578" cy="1369636"/>
          </a:xfrm>
        </p:grpSpPr>
        <p:sp>
          <p:nvSpPr>
            <p:cNvPr id="261" name="Isosceles Triangle 91">
              <a:extLst>
                <a:ext uri="{FF2B5EF4-FFF2-40B4-BE49-F238E27FC236}">
                  <a16:creationId xmlns:a16="http://schemas.microsoft.com/office/drawing/2014/main" id="{EC4DE662-7452-426C-A447-74073548E55D}"/>
                </a:ext>
              </a:extLst>
            </p:cNvPr>
            <p:cNvSpPr/>
            <p:nvPr/>
          </p:nvSpPr>
          <p:spPr>
            <a:xfrm rot="3600000" flipH="1">
              <a:off x="7790724" y="-229854"/>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62" name="Donut 92">
              <a:extLst>
                <a:ext uri="{FF2B5EF4-FFF2-40B4-BE49-F238E27FC236}">
                  <a16:creationId xmlns:a16="http://schemas.microsoft.com/office/drawing/2014/main" id="{3AFE1AAA-7A00-4B47-8A64-7D0308C3F0EC}"/>
                </a:ext>
              </a:extLst>
            </p:cNvPr>
            <p:cNvSpPr/>
            <p:nvPr/>
          </p:nvSpPr>
          <p:spPr>
            <a:xfrm flipH="1">
              <a:off x="6970901" y="-915244"/>
              <a:ext cx="1369065" cy="1369636"/>
            </a:xfrm>
            <a:prstGeom prst="donut">
              <a:avLst>
                <a:gd name="adj" fmla="val 19079"/>
              </a:avLst>
            </a:prstGeom>
            <a:solidFill>
              <a:srgbClr val="FFBF53"/>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263" name="Group 93">
              <a:extLst>
                <a:ext uri="{FF2B5EF4-FFF2-40B4-BE49-F238E27FC236}">
                  <a16:creationId xmlns:a16="http://schemas.microsoft.com/office/drawing/2014/main" id="{72869560-A8EB-4914-A345-B07B24FF68C7}"/>
                </a:ext>
              </a:extLst>
            </p:cNvPr>
            <p:cNvGrpSpPr/>
            <p:nvPr/>
          </p:nvGrpSpPr>
          <p:grpSpPr>
            <a:xfrm flipH="1">
              <a:off x="7733755" y="-656950"/>
              <a:ext cx="1670724" cy="587564"/>
              <a:chOff x="1793077" y="1374009"/>
              <a:chExt cx="1371600" cy="482166"/>
            </a:xfrm>
            <a:solidFill>
              <a:srgbClr val="F17475"/>
            </a:solidFill>
          </p:grpSpPr>
          <p:sp>
            <p:nvSpPr>
              <p:cNvPr id="264" name="Round Same Side Corner Rectangle 94">
                <a:extLst>
                  <a:ext uri="{FF2B5EF4-FFF2-40B4-BE49-F238E27FC236}">
                    <a16:creationId xmlns:a16="http://schemas.microsoft.com/office/drawing/2014/main" id="{16455739-C38B-4569-A152-93BF634042A2}"/>
                  </a:ext>
                </a:extLst>
              </p:cNvPr>
              <p:cNvSpPr/>
              <p:nvPr/>
            </p:nvSpPr>
            <p:spPr>
              <a:xfrm rot="16200000">
                <a:off x="2305045" y="951700"/>
                <a:ext cx="347664" cy="1371600"/>
              </a:xfrm>
              <a:prstGeom prst="round2SameRect">
                <a:avLst/>
              </a:prstGeom>
              <a:solidFill>
                <a:srgbClr val="FFBF5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65" name="Text Placeholder 3">
                <a:extLst>
                  <a:ext uri="{FF2B5EF4-FFF2-40B4-BE49-F238E27FC236}">
                    <a16:creationId xmlns:a16="http://schemas.microsoft.com/office/drawing/2014/main" id="{797CCEAB-EB99-48CA-AFF9-287059625B11}"/>
                  </a:ext>
                </a:extLst>
              </p:cNvPr>
              <p:cNvSpPr txBox="1"/>
              <p:nvPr/>
            </p:nvSpPr>
            <p:spPr>
              <a:xfrm>
                <a:off x="1863723" y="1374009"/>
                <a:ext cx="401974" cy="482166"/>
              </a:xfrm>
              <a:prstGeom prst="rect">
                <a:avLst/>
              </a:prstGeom>
              <a:no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36" rtl="0" eaLnBrk="1" fontAlgn="auto" latinLnBrk="0" hangingPunct="1">
                  <a:lnSpc>
                    <a:spcPct val="100000"/>
                  </a:lnSpc>
                  <a:spcBef>
                    <a:spcPct val="2000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gency FB" panose="020B0503020202020204" pitchFamily="34" charset="0"/>
                  </a:rPr>
                  <a:t>03</a:t>
                </a:r>
              </a:p>
            </p:txBody>
          </p:sp>
        </p:grpSp>
      </p:grpSp>
      <p:grpSp>
        <p:nvGrpSpPr>
          <p:cNvPr id="266" name="组合 265">
            <a:extLst>
              <a:ext uri="{FF2B5EF4-FFF2-40B4-BE49-F238E27FC236}">
                <a16:creationId xmlns:a16="http://schemas.microsoft.com/office/drawing/2014/main" id="{C54480A6-AAD5-44C0-93BC-38C01845D6EE}"/>
              </a:ext>
            </a:extLst>
          </p:cNvPr>
          <p:cNvGrpSpPr>
            <a:grpSpLocks noChangeAspect="1"/>
          </p:cNvGrpSpPr>
          <p:nvPr/>
        </p:nvGrpSpPr>
        <p:grpSpPr>
          <a:xfrm>
            <a:off x="651012" y="5434946"/>
            <a:ext cx="1784627" cy="1004400"/>
            <a:chOff x="7021691" y="940527"/>
            <a:chExt cx="2433582" cy="1369636"/>
          </a:xfrm>
        </p:grpSpPr>
        <p:sp>
          <p:nvSpPr>
            <p:cNvPr id="267" name="Isosceles Triangle 98">
              <a:extLst>
                <a:ext uri="{FF2B5EF4-FFF2-40B4-BE49-F238E27FC236}">
                  <a16:creationId xmlns:a16="http://schemas.microsoft.com/office/drawing/2014/main" id="{49AA7DCA-098F-4457-98B1-F9B86442A651}"/>
                </a:ext>
              </a:extLst>
            </p:cNvPr>
            <p:cNvSpPr/>
            <p:nvPr/>
          </p:nvSpPr>
          <p:spPr>
            <a:xfrm rot="3600000" flipH="1">
              <a:off x="7841514" y="1625917"/>
              <a:ext cx="463060" cy="399025"/>
            </a:xfrm>
            <a:prstGeom prst="triangle">
              <a:avLst/>
            </a:prstGeom>
            <a:solidFill>
              <a:srgbClr val="000000">
                <a:lumMod val="65000"/>
                <a:lumOff val="35000"/>
              </a:srgbClr>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68" name="Donut 99">
              <a:extLst>
                <a:ext uri="{FF2B5EF4-FFF2-40B4-BE49-F238E27FC236}">
                  <a16:creationId xmlns:a16="http://schemas.microsoft.com/office/drawing/2014/main" id="{CD12085C-B845-4E3B-8429-1D228050E625}"/>
                </a:ext>
              </a:extLst>
            </p:cNvPr>
            <p:cNvSpPr/>
            <p:nvPr/>
          </p:nvSpPr>
          <p:spPr>
            <a:xfrm flipH="1">
              <a:off x="7021691" y="940527"/>
              <a:ext cx="1369065" cy="1369636"/>
            </a:xfrm>
            <a:prstGeom prst="donut">
              <a:avLst>
                <a:gd name="adj" fmla="val 19079"/>
              </a:avLst>
            </a:prstGeom>
            <a:solidFill>
              <a:srgbClr val="92D050"/>
            </a:solidFill>
            <a:ln w="12700" cap="flat" cmpd="sng" algn="ctr">
              <a:noFill/>
              <a:prstDash val="solid"/>
              <a:miter lim="800000"/>
            </a:ln>
            <a:effectLst/>
          </p:spPr>
          <p:txBody>
            <a:bodyPr lIns="86694" tIns="43347" rIns="86694" bIns="4334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grpSp>
          <p:nvGrpSpPr>
            <p:cNvPr id="269" name="Group 100">
              <a:extLst>
                <a:ext uri="{FF2B5EF4-FFF2-40B4-BE49-F238E27FC236}">
                  <a16:creationId xmlns:a16="http://schemas.microsoft.com/office/drawing/2014/main" id="{BDBC39E1-FCD9-4632-B381-904D3DFA32C9}"/>
                </a:ext>
              </a:extLst>
            </p:cNvPr>
            <p:cNvGrpSpPr/>
            <p:nvPr/>
          </p:nvGrpSpPr>
          <p:grpSpPr>
            <a:xfrm flipH="1">
              <a:off x="7784549" y="1188562"/>
              <a:ext cx="1670724" cy="587573"/>
              <a:chOff x="1793075" y="1365596"/>
              <a:chExt cx="1371600" cy="482174"/>
            </a:xfrm>
            <a:solidFill>
              <a:srgbClr val="01B3C5"/>
            </a:solidFill>
          </p:grpSpPr>
          <p:sp>
            <p:nvSpPr>
              <p:cNvPr id="270" name="Round Same Side Corner Rectangle 101">
                <a:extLst>
                  <a:ext uri="{FF2B5EF4-FFF2-40B4-BE49-F238E27FC236}">
                    <a16:creationId xmlns:a16="http://schemas.microsoft.com/office/drawing/2014/main" id="{BDF5FFA0-7284-4F34-9615-C47624A01D45}"/>
                  </a:ext>
                </a:extLst>
              </p:cNvPr>
              <p:cNvSpPr/>
              <p:nvPr/>
            </p:nvSpPr>
            <p:spPr>
              <a:xfrm rot="16200000">
                <a:off x="2305043" y="954883"/>
                <a:ext cx="347664" cy="1371600"/>
              </a:xfrm>
              <a:prstGeom prst="round2SameRect">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0" cap="none" spc="0" normalizeH="0" baseline="0" noProof="0">
                  <a:ln>
                    <a:noFill/>
                  </a:ln>
                  <a:solidFill>
                    <a:srgbClr val="FFFFFF"/>
                  </a:solidFill>
                  <a:effectLst/>
                  <a:uLnTx/>
                  <a:uFillTx/>
                  <a:latin typeface="DFKai-SB" panose="03000509000000000000" pitchFamily="65" charset="-120"/>
                  <a:ea typeface="DFKai-SB" panose="03000509000000000000" pitchFamily="65" charset="-120"/>
                  <a:cs typeface="+mn-cs"/>
                  <a:sym typeface="Agency FB" panose="020B0503020202020204" pitchFamily="34" charset="0"/>
                </a:endParaRPr>
              </a:p>
            </p:txBody>
          </p:sp>
          <p:sp>
            <p:nvSpPr>
              <p:cNvPr id="271" name="Text Placeholder 3">
                <a:extLst>
                  <a:ext uri="{FF2B5EF4-FFF2-40B4-BE49-F238E27FC236}">
                    <a16:creationId xmlns:a16="http://schemas.microsoft.com/office/drawing/2014/main" id="{FAA6C150-20A9-43A0-9332-6896BDCA8A00}"/>
                  </a:ext>
                </a:extLst>
              </p:cNvPr>
              <p:cNvSpPr txBox="1"/>
              <p:nvPr/>
            </p:nvSpPr>
            <p:spPr>
              <a:xfrm>
                <a:off x="1793075" y="1365596"/>
                <a:ext cx="401981" cy="482174"/>
              </a:xfrm>
              <a:prstGeom prst="rect">
                <a:avLst/>
              </a:prstGeom>
              <a:noFill/>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8536" rtl="0" eaLnBrk="1" fontAlgn="auto" latinLnBrk="0" hangingPunct="1">
                  <a:lnSpc>
                    <a:spcPct val="100000"/>
                  </a:lnSpc>
                  <a:spcBef>
                    <a:spcPct val="2000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gency FB" panose="020B0503020202020204" pitchFamily="34" charset="0"/>
                  </a:rPr>
                  <a:t>04</a:t>
                </a:r>
              </a:p>
            </p:txBody>
          </p:sp>
        </p:grpSp>
      </p:grpSp>
      <p:sp>
        <p:nvSpPr>
          <p:cNvPr id="3" name="灯片编号占位符 2">
            <a:extLst>
              <a:ext uri="{FF2B5EF4-FFF2-40B4-BE49-F238E27FC236}">
                <a16:creationId xmlns:a16="http://schemas.microsoft.com/office/drawing/2014/main" id="{D51D9F04-980F-458E-A210-CE1537836B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39F1E-6A31-493C-9487-6B2C2D0B44A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0747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Other"/>
  <p:tag name="MH_ORDER" val="10"/>
</p:tagLst>
</file>

<file path=ppt/tags/tag2.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Other"/>
  <p:tag name="MH_ORDER" val="10"/>
</p:tagLst>
</file>

<file path=ppt/tags/tag3.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Text"/>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Text"/>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SubTitle"/>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225102338"/>
  <p:tag name="MH_LIBRARY" val="GRAPHIC"/>
  <p:tag name="MH_TYPE" val="Text"/>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7981</Words>
  <Application>Microsoft Office PowerPoint</Application>
  <PresentationFormat>寬螢幕</PresentationFormat>
  <Paragraphs>528</Paragraphs>
  <Slides>66</Slides>
  <Notes>21</Notes>
  <HiddenSlides>0</HiddenSlides>
  <MMClips>5</MMClips>
  <ScaleCrop>false</ScaleCrop>
  <HeadingPairs>
    <vt:vector size="6" baseType="variant">
      <vt:variant>
        <vt:lpstr>使用字型</vt:lpstr>
      </vt:variant>
      <vt:variant>
        <vt:i4>21</vt:i4>
      </vt:variant>
      <vt:variant>
        <vt:lpstr>佈景主題</vt:lpstr>
      </vt:variant>
      <vt:variant>
        <vt:i4>2</vt:i4>
      </vt:variant>
      <vt:variant>
        <vt:lpstr>投影片標題</vt:lpstr>
      </vt:variant>
      <vt:variant>
        <vt:i4>66</vt:i4>
      </vt:variant>
    </vt:vector>
  </HeadingPairs>
  <TitlesOfParts>
    <vt:vector size="89" baseType="lpstr">
      <vt:lpstr>等线</vt:lpstr>
      <vt:lpstr>等线 Light</vt:lpstr>
      <vt:lpstr>仿宋_GB2312</vt:lpstr>
      <vt:lpstr>Helvetica Neue</vt:lpstr>
      <vt:lpstr>Hoefler Text</vt:lpstr>
      <vt:lpstr>微软雅黑</vt:lpstr>
      <vt:lpstr>MS PGothic</vt:lpstr>
      <vt:lpstr>SimSun</vt:lpstr>
      <vt:lpstr>SimSun</vt:lpstr>
      <vt:lpstr>STKaiti</vt:lpstr>
      <vt:lpstr>新細明體</vt:lpstr>
      <vt:lpstr>楷体</vt:lpstr>
      <vt:lpstr>標楷體</vt:lpstr>
      <vt:lpstr>標楷體</vt:lpstr>
      <vt:lpstr>Agency FB</vt:lpstr>
      <vt:lpstr>Arial</vt:lpstr>
      <vt:lpstr>Calibri</vt:lpstr>
      <vt:lpstr>Calibri Light</vt:lpstr>
      <vt:lpstr>Times New Roman</vt:lpstr>
      <vt:lpstr>Wingdings</vt:lpstr>
      <vt:lpstr>Wingdings 3</vt:lpstr>
      <vt:lpstr>Office Theme</vt:lpstr>
      <vt:lpstr>1_Office 佈景主題</vt:lpstr>
      <vt:lpstr>PowerPoint 簡報</vt:lpstr>
      <vt:lpstr>Learning objectives</vt:lpstr>
      <vt:lpstr>PowerPoint 簡報</vt:lpstr>
      <vt:lpstr>PowerPoint 簡報</vt:lpstr>
      <vt:lpstr> The socialist system is the fundamental system of the People’s Republic of China, and it determines the country’s political system.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Extended Learning: Regional Ethnic Autonomy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Two ways of obtaining the Chinese nationality</vt:lpstr>
      <vt:lpstr>The Chinese government does not recognise dual nationality</vt:lpstr>
      <vt:lpstr>Stipulations on dual nationality in Nationality Law of the People’s Republic of China </vt:lpstr>
      <vt:lpstr>PowerPoint 簡報</vt:lpstr>
      <vt:lpstr>PowerPoint 簡報</vt:lpstr>
      <vt:lpstr>PowerPoint 簡報</vt:lpstr>
      <vt:lpstr>   China’s Ministry of Foreign Affairs announces that China no longer recognises British National (Overseas)[BN(O)] passport</vt:lpstr>
      <vt:lpstr>Our country creates conditions for equal treatment of  Hong Kong residents</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2021-07-19T12:15:49Z</dcterms:created>
  <dcterms:modified xsi:type="dcterms:W3CDTF">2021-12-10T04:00:58Z</dcterms:modified>
  <cp:contentStatus/>
</cp:coreProperties>
</file>