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2" r:id="rId2"/>
    <p:sldMasterId id="2147483706" r:id="rId3"/>
    <p:sldMasterId id="2147483720" r:id="rId4"/>
    <p:sldMasterId id="2147484700" r:id="rId5"/>
  </p:sldMasterIdLst>
  <p:handoutMasterIdLst>
    <p:handoutMasterId r:id="rId42"/>
  </p:handoutMasterIdLst>
  <p:sldIdLst>
    <p:sldId id="257" r:id="rId6"/>
    <p:sldId id="258" r:id="rId7"/>
    <p:sldId id="259" r:id="rId8"/>
    <p:sldId id="303" r:id="rId9"/>
    <p:sldId id="264" r:id="rId10"/>
    <p:sldId id="268" r:id="rId11"/>
    <p:sldId id="270" r:id="rId12"/>
    <p:sldId id="271" r:id="rId13"/>
    <p:sldId id="273" r:id="rId14"/>
    <p:sldId id="275" r:id="rId15"/>
    <p:sldId id="301" r:id="rId16"/>
    <p:sldId id="302"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72" r:id="rId31"/>
    <p:sldId id="291" r:id="rId32"/>
    <p:sldId id="292" r:id="rId33"/>
    <p:sldId id="293" r:id="rId34"/>
    <p:sldId id="294" r:id="rId35"/>
    <p:sldId id="295" r:id="rId36"/>
    <p:sldId id="300" r:id="rId37"/>
    <p:sldId id="296" r:id="rId38"/>
    <p:sldId id="297" r:id="rId39"/>
    <p:sldId id="305" r:id="rId40"/>
    <p:sldId id="306" r:id="rId41"/>
  </p:sldIdLst>
  <p:sldSz cx="12192000" cy="6858000"/>
  <p:notesSz cx="6797675" cy="9926638"/>
  <p:defaultTextStyle>
    <a:defPPr>
      <a:defRPr lang="zh-TW"/>
    </a:defPPr>
    <a:lvl1pPr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icrosoft JhengHei" panose="020B0604030504040204" pitchFamily="34" charset="-120"/>
        <a:cs typeface="+mn-cs"/>
      </a:defRPr>
    </a:lvl5pPr>
    <a:lvl6pPr marL="22860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6pPr>
    <a:lvl7pPr marL="27432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7pPr>
    <a:lvl8pPr marL="32004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8pPr>
    <a:lvl9pPr marL="3657600" algn="l" defTabSz="914400" rtl="0" eaLnBrk="1" latinLnBrk="0" hangingPunct="1">
      <a:defRPr kern="1200">
        <a:solidFill>
          <a:schemeClr val="tx1"/>
        </a:solidFill>
        <a:latin typeface="Trebuchet MS" panose="020B0603020202020204" pitchFamily="34" charset="0"/>
        <a:ea typeface="Microsoft JhengHei"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38" autoAdjust="0"/>
    <p:restoredTop sz="94660"/>
  </p:normalViewPr>
  <p:slideViewPr>
    <p:cSldViewPr snapToGrid="0">
      <p:cViewPr varScale="1">
        <p:scale>
          <a:sx n="74" d="100"/>
          <a:sy n="74" d="100"/>
        </p:scale>
        <p:origin x="78" y="204"/>
      </p:cViewPr>
      <p:guideLst>
        <p:guide orient="horz" pos="2160"/>
        <p:guide pos="3840"/>
      </p:guideLst>
    </p:cSldViewPr>
  </p:slideViewPr>
  <p:notesTextViewPr>
    <p:cViewPr>
      <p:scale>
        <a:sx n="1" d="1"/>
        <a:sy n="1" d="1"/>
      </p:scale>
      <p:origin x="0" y="0"/>
    </p:cViewPr>
  </p:notesTextViewPr>
  <p:notesViewPr>
    <p:cSldViewPr snapToGrid="0">
      <p:cViewPr varScale="1">
        <p:scale>
          <a:sx n="46" d="100"/>
          <a:sy n="46" d="100"/>
        </p:scale>
        <p:origin x="85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487BB-8D83-4939-AB3E-C2C5DEDE7AC4}" type="doc">
      <dgm:prSet loTypeId="urn:microsoft.com/office/officeart/2005/8/layout/bProcess3" loCatId="process" qsTypeId="urn:microsoft.com/office/officeart/2005/8/quickstyle/3d3" qsCatId="3D" csTypeId="urn:microsoft.com/office/officeart/2005/8/colors/accent6_2" csCatId="accent6" phldr="1"/>
      <dgm:spPr/>
      <dgm:t>
        <a:bodyPr/>
        <a:lstStyle/>
        <a:p>
          <a:endParaRPr lang="zh-TW" altLang="en-US"/>
        </a:p>
      </dgm:t>
    </dgm:pt>
    <dgm:pt modelId="{D36FA2C6-4866-461C-9B5E-198BFDAF7219}">
      <dgm:prSet phldrT="[文字]" custT="1"/>
      <dgm:spPr/>
      <dgm:t>
        <a:bodyPr/>
        <a:lstStyle/>
        <a:p>
          <a:r>
            <a:rPr lang="en-US" altLang="en-US" sz="1200" b="1" dirty="0" smtClean="0">
              <a:effectLst>
                <a:outerShdw blurRad="38100" dist="38100" dir="2700000" algn="tl">
                  <a:srgbClr val="000000">
                    <a:alpha val="43137"/>
                  </a:srgbClr>
                </a:outerShdw>
              </a:effectLst>
            </a:rPr>
            <a:t>HKSAR Government to draft and introduce bills</a:t>
          </a:r>
        </a:p>
      </dgm:t>
    </dgm:pt>
    <dgm:pt modelId="{AB418C7F-D285-4488-8CBD-3010D115A382}" type="parTrans" cxnId="{BA201A72-107D-4F44-8140-62BFCB03A215}">
      <dgm:prSet/>
      <dgm:spPr/>
      <dgm:t>
        <a:bodyPr/>
        <a:lstStyle/>
        <a:p>
          <a:endParaRPr lang="zh-TW" altLang="en-US" b="1">
            <a:effectLst>
              <a:outerShdw blurRad="38100" dist="38100" dir="2700000" algn="tl">
                <a:srgbClr val="000000">
                  <a:alpha val="43137"/>
                </a:srgbClr>
              </a:outerShdw>
            </a:effectLst>
          </a:endParaRPr>
        </a:p>
      </dgm:t>
    </dgm:pt>
    <dgm:pt modelId="{A4E00289-72C3-4E2F-96DD-738DD2555301}" type="sibTrans" cxnId="{BA201A72-107D-4F44-8140-62BFCB03A215}">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F3CD5860-F88F-4F7B-A06D-383AA934913B}">
      <dgm:prSet phldrT="[文字]" custT="1"/>
      <dgm:spPr/>
      <dgm:t>
        <a:bodyPr/>
        <a:lstStyle/>
        <a:p>
          <a:r>
            <a:rPr lang="en-US" altLang="en-US" sz="1200" b="1" dirty="0" smtClean="0">
              <a:effectLst>
                <a:outerShdw blurRad="38100" dist="38100" dir="2700000" algn="tl">
                  <a:srgbClr val="000000">
                    <a:alpha val="43137"/>
                  </a:srgbClr>
                </a:outerShdw>
              </a:effectLst>
            </a:rPr>
            <a:t>to consult the Executive Council</a:t>
          </a:r>
        </a:p>
      </dgm:t>
    </dgm:pt>
    <dgm:pt modelId="{91EF6AD5-B7C2-4EB3-A64A-FFB6ACAB9131}" type="parTrans" cxnId="{D0E35A83-5921-422C-8D94-0A6E18BD6AE7}">
      <dgm:prSet/>
      <dgm:spPr/>
      <dgm:t>
        <a:bodyPr/>
        <a:lstStyle/>
        <a:p>
          <a:endParaRPr lang="zh-TW" altLang="en-US" b="1">
            <a:effectLst>
              <a:outerShdw blurRad="38100" dist="38100" dir="2700000" algn="tl">
                <a:srgbClr val="000000">
                  <a:alpha val="43137"/>
                </a:srgbClr>
              </a:outerShdw>
            </a:effectLst>
          </a:endParaRPr>
        </a:p>
      </dgm:t>
    </dgm:pt>
    <dgm:pt modelId="{4D59E3A6-6853-491F-B65E-B2F2FBBA93AE}" type="sibTrans" cxnId="{D0E35A83-5921-422C-8D94-0A6E18BD6AE7}">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4CBF3CEF-C664-402F-84F5-5C5791C387F1}">
      <dgm:prSet phldrT="[文字]" custT="1"/>
      <dgm:spPr/>
      <dgm:t>
        <a:bodyPr/>
        <a:lstStyle/>
        <a:p>
          <a:r>
            <a:rPr lang="en-US" altLang="en-US" sz="1200" b="1" dirty="0" smtClean="0">
              <a:effectLst>
                <a:outerShdw blurRad="38100" dist="38100" dir="2700000" algn="tl">
                  <a:srgbClr val="000000">
                    <a:alpha val="43137"/>
                  </a:srgbClr>
                </a:outerShdw>
              </a:effectLst>
            </a:rPr>
            <a:t>to publish the bill in the Gazette</a:t>
          </a:r>
        </a:p>
      </dgm:t>
    </dgm:pt>
    <dgm:pt modelId="{BB3AD0F8-FC9A-48A0-98BA-D70F27F62C8D}" type="parTrans" cxnId="{B9BEA6A9-8003-4A59-BE8D-A73C2E562E70}">
      <dgm:prSet/>
      <dgm:spPr/>
      <dgm:t>
        <a:bodyPr/>
        <a:lstStyle/>
        <a:p>
          <a:endParaRPr lang="zh-TW" altLang="en-US" b="1">
            <a:effectLst>
              <a:outerShdw blurRad="38100" dist="38100" dir="2700000" algn="tl">
                <a:srgbClr val="000000">
                  <a:alpha val="43137"/>
                </a:srgbClr>
              </a:outerShdw>
            </a:effectLst>
          </a:endParaRPr>
        </a:p>
      </dgm:t>
    </dgm:pt>
    <dgm:pt modelId="{C7EB0677-29BC-456C-9F9A-B914C0884B4B}" type="sibTrans" cxnId="{B9BEA6A9-8003-4A59-BE8D-A73C2E562E70}">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806ABB60-47EF-4947-9D73-FE892C107BD9}">
      <dgm:prSet phldrT="[文字]"/>
      <dgm:spPr/>
      <dgm:t>
        <a:bodyPr/>
        <a:lstStyle/>
        <a:p>
          <a:r>
            <a:rPr lang="en-US" altLang="en-US" b="1" dirty="0" smtClean="0">
              <a:effectLst>
                <a:outerShdw blurRad="38100" dist="38100" dir="2700000" algn="tl">
                  <a:srgbClr val="000000">
                    <a:alpha val="43137"/>
                  </a:srgbClr>
                </a:outerShdw>
              </a:effectLst>
            </a:rPr>
            <a:t>to </a:t>
          </a:r>
          <a:r>
            <a:rPr lang="en-US" altLang="en-US" b="1" dirty="0" smtClean="0">
              <a:solidFill>
                <a:schemeClr val="bg1"/>
              </a:solidFill>
              <a:effectLst>
                <a:outerShdw blurRad="38100" dist="38100" dir="2700000" algn="tl">
                  <a:srgbClr val="000000">
                    <a:alpha val="43137"/>
                  </a:srgbClr>
                </a:outerShdw>
              </a:effectLst>
            </a:rPr>
            <a:t>introduce the bill to the Legislative Council for review </a:t>
          </a:r>
          <a:r>
            <a:rPr lang="en-US" altLang="en-US" b="1" dirty="0" smtClean="0">
              <a:effectLst>
                <a:outerShdw blurRad="38100" dist="38100" dir="2700000" algn="tl">
                  <a:srgbClr val="000000">
                    <a:alpha val="43137"/>
                  </a:srgbClr>
                </a:outerShdw>
              </a:effectLst>
            </a:rPr>
            <a:t>and passage through three readings</a:t>
          </a:r>
        </a:p>
      </dgm:t>
    </dgm:pt>
    <dgm:pt modelId="{4A84586F-A62B-4A91-8608-9E89B4DE0343}" type="parTrans" cxnId="{0E23ACC6-E45C-4FAA-A2D2-3D8025A9EF57}">
      <dgm:prSet/>
      <dgm:spPr/>
      <dgm:t>
        <a:bodyPr/>
        <a:lstStyle/>
        <a:p>
          <a:endParaRPr lang="zh-TW" altLang="en-US" b="1">
            <a:effectLst>
              <a:outerShdw blurRad="38100" dist="38100" dir="2700000" algn="tl">
                <a:srgbClr val="000000">
                  <a:alpha val="43137"/>
                </a:srgbClr>
              </a:outerShdw>
            </a:effectLst>
          </a:endParaRPr>
        </a:p>
      </dgm:t>
    </dgm:pt>
    <dgm:pt modelId="{4294B9E1-CA2D-4654-A761-D5212B21115E}" type="sibTrans" cxnId="{0E23ACC6-E45C-4FAA-A2D2-3D8025A9EF57}">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6C3CEB93-E838-457F-84DD-109C2126AA53}">
      <dgm:prSet phldrT="[文字]" custT="1"/>
      <dgm:spPr/>
      <dgm:t>
        <a:bodyPr/>
        <a:lstStyle/>
        <a:p>
          <a:r>
            <a:rPr lang="en-US" altLang="en-US" sz="1200" b="1" dirty="0" smtClean="0">
              <a:effectLst>
                <a:outerShdw blurRad="38100" dist="38100" dir="2700000" algn="tl">
                  <a:srgbClr val="000000">
                    <a:alpha val="43137"/>
                  </a:srgbClr>
                </a:outerShdw>
              </a:effectLst>
            </a:rPr>
            <a:t>the </a:t>
          </a:r>
          <a:r>
            <a:rPr lang="en-US" altLang="en-US" sz="1200" b="1" dirty="0" smtClean="0">
              <a:solidFill>
                <a:schemeClr val="bg1"/>
              </a:solidFill>
              <a:effectLst>
                <a:outerShdw blurRad="38100" dist="38100" dir="2700000" algn="tl">
                  <a:srgbClr val="000000">
                    <a:alpha val="43137"/>
                  </a:srgbClr>
                </a:outerShdw>
              </a:effectLst>
            </a:rPr>
            <a:t>Chief Executive </a:t>
          </a:r>
          <a:r>
            <a:rPr lang="en-US" altLang="en-US" sz="1200" b="1" dirty="0" smtClean="0">
              <a:effectLst>
                <a:outerShdw blurRad="38100" dist="38100" dir="2700000" algn="tl">
                  <a:srgbClr val="000000">
                    <a:alpha val="43137"/>
                  </a:srgbClr>
                </a:outerShdw>
              </a:effectLst>
            </a:rPr>
            <a:t>to sign and promulgate</a:t>
          </a:r>
        </a:p>
      </dgm:t>
    </dgm:pt>
    <dgm:pt modelId="{569420B5-0105-4906-82B2-F7C7DBE43D9D}" type="parTrans" cxnId="{61F308A5-1846-42BC-9651-A74C8867BC8E}">
      <dgm:prSet/>
      <dgm:spPr/>
      <dgm:t>
        <a:bodyPr/>
        <a:lstStyle/>
        <a:p>
          <a:endParaRPr lang="zh-TW" altLang="en-US" b="1">
            <a:effectLst>
              <a:outerShdw blurRad="38100" dist="38100" dir="2700000" algn="tl">
                <a:srgbClr val="000000">
                  <a:alpha val="43137"/>
                </a:srgbClr>
              </a:outerShdw>
            </a:effectLst>
          </a:endParaRPr>
        </a:p>
      </dgm:t>
    </dgm:pt>
    <dgm:pt modelId="{DBEC0E10-474E-46A7-93A2-EC52331D10BE}" type="sibTrans" cxnId="{61F308A5-1846-42BC-9651-A74C8867BC8E}">
      <dgm:prSet>
        <dgm:style>
          <a:lnRef idx="1">
            <a:schemeClr val="accent1"/>
          </a:lnRef>
          <a:fillRef idx="0">
            <a:schemeClr val="accent1"/>
          </a:fillRef>
          <a:effectRef idx="0">
            <a:schemeClr val="accent1"/>
          </a:effectRef>
          <a:fontRef idx="minor">
            <a:schemeClr val="tx1"/>
          </a:fontRef>
        </dgm:style>
      </dgm:prSet>
      <dgm:spPr/>
      <dgm:t>
        <a:bodyPr/>
        <a:lstStyle/>
        <a:p>
          <a:endParaRPr lang="zh-TW" altLang="en-US" b="1">
            <a:effectLst>
              <a:outerShdw blurRad="38100" dist="38100" dir="2700000" algn="tl">
                <a:srgbClr val="000000">
                  <a:alpha val="43137"/>
                </a:srgbClr>
              </a:outerShdw>
            </a:effectLst>
          </a:endParaRPr>
        </a:p>
      </dgm:t>
    </dgm:pt>
    <dgm:pt modelId="{EE505456-BB58-4D46-AAB4-FCE318A2C294}">
      <dgm:prSet phldrT="[文字]" custT="1"/>
      <dgm:spPr/>
      <dgm:t>
        <a:bodyPr/>
        <a:lstStyle/>
        <a:p>
          <a:r>
            <a:rPr lang="en-US" altLang="en-US" sz="1200" b="1" dirty="0" smtClean="0">
              <a:effectLst>
                <a:outerShdw blurRad="38100" dist="38100" dir="2700000" algn="tl">
                  <a:srgbClr val="000000">
                    <a:alpha val="43137"/>
                  </a:srgbClr>
                </a:outerShdw>
              </a:effectLst>
            </a:rPr>
            <a:t>to enact the law through publication in the Gazette</a:t>
          </a:r>
        </a:p>
      </dgm:t>
    </dgm:pt>
    <dgm:pt modelId="{D6172D90-6270-4E9F-BD89-103D0BDA0256}" type="parTrans" cxnId="{94DB376C-CB8C-4049-849F-DAE1B59B1139}">
      <dgm:prSet/>
      <dgm:spPr/>
      <dgm:t>
        <a:bodyPr/>
        <a:lstStyle/>
        <a:p>
          <a:endParaRPr lang="zh-TW" altLang="en-US" b="1">
            <a:effectLst>
              <a:outerShdw blurRad="38100" dist="38100" dir="2700000" algn="tl">
                <a:srgbClr val="000000">
                  <a:alpha val="43137"/>
                </a:srgbClr>
              </a:outerShdw>
            </a:effectLst>
          </a:endParaRPr>
        </a:p>
      </dgm:t>
    </dgm:pt>
    <dgm:pt modelId="{B91A3490-468A-4402-B49A-87702CC1896D}" type="sibTrans" cxnId="{94DB376C-CB8C-4049-849F-DAE1B59B1139}">
      <dgm:prSet/>
      <dgm:spPr/>
      <dgm:t>
        <a:bodyPr/>
        <a:lstStyle/>
        <a:p>
          <a:endParaRPr lang="zh-TW" altLang="en-US" b="1">
            <a:effectLst>
              <a:outerShdw blurRad="38100" dist="38100" dir="2700000" algn="tl">
                <a:srgbClr val="000000">
                  <a:alpha val="43137"/>
                </a:srgbClr>
              </a:outerShdw>
            </a:effectLst>
          </a:endParaRPr>
        </a:p>
      </dgm:t>
    </dgm:pt>
    <dgm:pt modelId="{4FA2D107-358A-4EEE-B4C8-F80BB9C418D1}" type="pres">
      <dgm:prSet presAssocID="{3FF487BB-8D83-4939-AB3E-C2C5DEDE7AC4}" presName="Name0" presStyleCnt="0">
        <dgm:presLayoutVars>
          <dgm:dir/>
          <dgm:resizeHandles val="exact"/>
        </dgm:presLayoutVars>
      </dgm:prSet>
      <dgm:spPr/>
      <dgm:t>
        <a:bodyPr/>
        <a:lstStyle/>
        <a:p>
          <a:endParaRPr lang="zh-TW" altLang="en-US"/>
        </a:p>
      </dgm:t>
    </dgm:pt>
    <dgm:pt modelId="{9BE6CED6-5553-4BC1-B2F5-DA4114D48BF4}" type="pres">
      <dgm:prSet presAssocID="{D36FA2C6-4866-461C-9B5E-198BFDAF7219}" presName="node" presStyleLbl="node1" presStyleIdx="0" presStyleCnt="6" custScaleX="101205" custScaleY="101989" custLinFactNeighborX="-5661">
        <dgm:presLayoutVars>
          <dgm:bulletEnabled val="1"/>
        </dgm:presLayoutVars>
      </dgm:prSet>
      <dgm:spPr/>
      <dgm:t>
        <a:bodyPr/>
        <a:lstStyle/>
        <a:p>
          <a:endParaRPr lang="zh-TW" altLang="en-US"/>
        </a:p>
      </dgm:t>
    </dgm:pt>
    <dgm:pt modelId="{8C053CF1-8834-4C80-A9B7-985E58502350}" type="pres">
      <dgm:prSet presAssocID="{A4E00289-72C3-4E2F-96DD-738DD2555301}" presName="sibTrans" presStyleLbl="sibTrans1D1" presStyleIdx="0" presStyleCnt="5"/>
      <dgm:spPr/>
      <dgm:t>
        <a:bodyPr/>
        <a:lstStyle/>
        <a:p>
          <a:endParaRPr lang="zh-TW" altLang="en-US"/>
        </a:p>
      </dgm:t>
    </dgm:pt>
    <dgm:pt modelId="{ED6D3198-2F99-444B-8A9E-9057C7355AD1}" type="pres">
      <dgm:prSet presAssocID="{A4E00289-72C3-4E2F-96DD-738DD2555301}" presName="connectorText" presStyleLbl="sibTrans1D1" presStyleIdx="0" presStyleCnt="5"/>
      <dgm:spPr/>
      <dgm:t>
        <a:bodyPr/>
        <a:lstStyle/>
        <a:p>
          <a:endParaRPr lang="zh-TW" altLang="en-US"/>
        </a:p>
      </dgm:t>
    </dgm:pt>
    <dgm:pt modelId="{CDEF98F8-61D2-4084-82A7-728B8CADDC1C}" type="pres">
      <dgm:prSet presAssocID="{F3CD5860-F88F-4F7B-A06D-383AA934913B}" presName="node" presStyleLbl="node1" presStyleIdx="1" presStyleCnt="6" custScaleX="102231" custScaleY="103024" custLinFactNeighborX="-3986">
        <dgm:presLayoutVars>
          <dgm:bulletEnabled val="1"/>
        </dgm:presLayoutVars>
      </dgm:prSet>
      <dgm:spPr/>
      <dgm:t>
        <a:bodyPr/>
        <a:lstStyle/>
        <a:p>
          <a:endParaRPr lang="zh-TW" altLang="en-US"/>
        </a:p>
      </dgm:t>
    </dgm:pt>
    <dgm:pt modelId="{A7C496FF-1FC6-4E3B-8522-3434E89805B9}" type="pres">
      <dgm:prSet presAssocID="{4D59E3A6-6853-491F-B65E-B2F2FBBA93AE}" presName="sibTrans" presStyleLbl="sibTrans1D1" presStyleIdx="1" presStyleCnt="5"/>
      <dgm:spPr/>
      <dgm:t>
        <a:bodyPr/>
        <a:lstStyle/>
        <a:p>
          <a:endParaRPr lang="zh-TW" altLang="en-US"/>
        </a:p>
      </dgm:t>
    </dgm:pt>
    <dgm:pt modelId="{4DD3FA28-67AD-47C7-8044-E68FCC67B87F}" type="pres">
      <dgm:prSet presAssocID="{4D59E3A6-6853-491F-B65E-B2F2FBBA93AE}" presName="connectorText" presStyleLbl="sibTrans1D1" presStyleIdx="1" presStyleCnt="5"/>
      <dgm:spPr/>
      <dgm:t>
        <a:bodyPr/>
        <a:lstStyle/>
        <a:p>
          <a:endParaRPr lang="zh-TW" altLang="en-US"/>
        </a:p>
      </dgm:t>
    </dgm:pt>
    <dgm:pt modelId="{7108077D-2AA9-4B13-B7AB-83B848FCD782}" type="pres">
      <dgm:prSet presAssocID="{4CBF3CEF-C664-402F-84F5-5C5791C387F1}" presName="node" presStyleLbl="node1" presStyleIdx="2" presStyleCnt="6" custScaleX="101205" custScaleY="101480" custLinFactNeighborX="-5785">
        <dgm:presLayoutVars>
          <dgm:bulletEnabled val="1"/>
        </dgm:presLayoutVars>
      </dgm:prSet>
      <dgm:spPr/>
      <dgm:t>
        <a:bodyPr/>
        <a:lstStyle/>
        <a:p>
          <a:endParaRPr lang="zh-TW" altLang="en-US"/>
        </a:p>
      </dgm:t>
    </dgm:pt>
    <dgm:pt modelId="{FAEA122D-1472-4277-856F-D233A2D94E67}" type="pres">
      <dgm:prSet presAssocID="{C7EB0677-29BC-456C-9F9A-B914C0884B4B}" presName="sibTrans" presStyleLbl="sibTrans1D1" presStyleIdx="2" presStyleCnt="5"/>
      <dgm:spPr/>
      <dgm:t>
        <a:bodyPr/>
        <a:lstStyle/>
        <a:p>
          <a:endParaRPr lang="zh-TW" altLang="en-US"/>
        </a:p>
      </dgm:t>
    </dgm:pt>
    <dgm:pt modelId="{C6A2F425-0D3B-41C0-B3C2-DFB5C2AB9683}" type="pres">
      <dgm:prSet presAssocID="{C7EB0677-29BC-456C-9F9A-B914C0884B4B}" presName="connectorText" presStyleLbl="sibTrans1D1" presStyleIdx="2" presStyleCnt="5"/>
      <dgm:spPr/>
      <dgm:t>
        <a:bodyPr/>
        <a:lstStyle/>
        <a:p>
          <a:endParaRPr lang="zh-TW" altLang="en-US"/>
        </a:p>
      </dgm:t>
    </dgm:pt>
    <dgm:pt modelId="{BCCE7CEE-302D-4AEC-B541-069860465182}" type="pres">
      <dgm:prSet presAssocID="{806ABB60-47EF-4947-9D73-FE892C107BD9}" presName="node" presStyleLbl="node1" presStyleIdx="3" presStyleCnt="6" custScaleX="102231" custScaleY="103549" custLinFactNeighborX="-4473">
        <dgm:presLayoutVars>
          <dgm:bulletEnabled val="1"/>
        </dgm:presLayoutVars>
      </dgm:prSet>
      <dgm:spPr/>
      <dgm:t>
        <a:bodyPr/>
        <a:lstStyle/>
        <a:p>
          <a:endParaRPr lang="zh-TW" altLang="en-US"/>
        </a:p>
      </dgm:t>
    </dgm:pt>
    <dgm:pt modelId="{CE0C26E1-D22D-4822-958B-6FA6058DDFCD}" type="pres">
      <dgm:prSet presAssocID="{4294B9E1-CA2D-4654-A761-D5212B21115E}" presName="sibTrans" presStyleLbl="sibTrans1D1" presStyleIdx="3" presStyleCnt="5"/>
      <dgm:spPr/>
      <dgm:t>
        <a:bodyPr/>
        <a:lstStyle/>
        <a:p>
          <a:endParaRPr lang="zh-TW" altLang="en-US"/>
        </a:p>
      </dgm:t>
    </dgm:pt>
    <dgm:pt modelId="{F05E0445-08B8-4D9F-8E24-055D5CDD172C}" type="pres">
      <dgm:prSet presAssocID="{4294B9E1-CA2D-4654-A761-D5212B21115E}" presName="connectorText" presStyleLbl="sibTrans1D1" presStyleIdx="3" presStyleCnt="5"/>
      <dgm:spPr/>
      <dgm:t>
        <a:bodyPr/>
        <a:lstStyle/>
        <a:p>
          <a:endParaRPr lang="zh-TW" altLang="en-US"/>
        </a:p>
      </dgm:t>
    </dgm:pt>
    <dgm:pt modelId="{4CFFF5FB-75CF-49DE-A638-479F83B8815E}" type="pres">
      <dgm:prSet presAssocID="{6C3CEB93-E838-457F-84DD-109C2126AA53}" presName="node" presStyleLbl="node1" presStyleIdx="4" presStyleCnt="6" custScaleX="101205" custScaleY="102763" custLinFactNeighborX="-5888">
        <dgm:presLayoutVars>
          <dgm:bulletEnabled val="1"/>
        </dgm:presLayoutVars>
      </dgm:prSet>
      <dgm:spPr/>
      <dgm:t>
        <a:bodyPr/>
        <a:lstStyle/>
        <a:p>
          <a:endParaRPr lang="zh-TW" altLang="en-US"/>
        </a:p>
      </dgm:t>
    </dgm:pt>
    <dgm:pt modelId="{ADE2A964-DE90-4490-88F5-A841C0189306}" type="pres">
      <dgm:prSet presAssocID="{DBEC0E10-474E-46A7-93A2-EC52331D10BE}" presName="sibTrans" presStyleLbl="sibTrans1D1" presStyleIdx="4" presStyleCnt="5"/>
      <dgm:spPr/>
      <dgm:t>
        <a:bodyPr/>
        <a:lstStyle/>
        <a:p>
          <a:endParaRPr lang="zh-TW" altLang="en-US"/>
        </a:p>
      </dgm:t>
    </dgm:pt>
    <dgm:pt modelId="{556854DC-C724-45A1-915E-52D3E9D79CAE}" type="pres">
      <dgm:prSet presAssocID="{DBEC0E10-474E-46A7-93A2-EC52331D10BE}" presName="connectorText" presStyleLbl="sibTrans1D1" presStyleIdx="4" presStyleCnt="5"/>
      <dgm:spPr/>
      <dgm:t>
        <a:bodyPr/>
        <a:lstStyle/>
        <a:p>
          <a:endParaRPr lang="zh-TW" altLang="en-US"/>
        </a:p>
      </dgm:t>
    </dgm:pt>
    <dgm:pt modelId="{E9396CF9-16DC-4985-9973-3601667DF562}" type="pres">
      <dgm:prSet presAssocID="{EE505456-BB58-4D46-AAB4-FCE318A2C294}" presName="node" presStyleLbl="node1" presStyleIdx="5" presStyleCnt="6" custScaleX="103146" custScaleY="103946" custLinFactNeighborX="-5144">
        <dgm:presLayoutVars>
          <dgm:bulletEnabled val="1"/>
        </dgm:presLayoutVars>
      </dgm:prSet>
      <dgm:spPr/>
      <dgm:t>
        <a:bodyPr/>
        <a:lstStyle/>
        <a:p>
          <a:endParaRPr lang="zh-TW" altLang="en-US"/>
        </a:p>
      </dgm:t>
    </dgm:pt>
  </dgm:ptLst>
  <dgm:cxnLst>
    <dgm:cxn modelId="{FD67AE9A-C7CE-4366-8976-9CD29D88B003}" type="presOf" srcId="{4CBF3CEF-C664-402F-84F5-5C5791C387F1}" destId="{7108077D-2AA9-4B13-B7AB-83B848FCD782}" srcOrd="0" destOrd="0" presId="urn:microsoft.com/office/officeart/2005/8/layout/bProcess3"/>
    <dgm:cxn modelId="{C02D612E-8618-4E07-BCE5-3F693DDE3483}" type="presOf" srcId="{6C3CEB93-E838-457F-84DD-109C2126AA53}" destId="{4CFFF5FB-75CF-49DE-A638-479F83B8815E}" srcOrd="0" destOrd="0" presId="urn:microsoft.com/office/officeart/2005/8/layout/bProcess3"/>
    <dgm:cxn modelId="{61F308A5-1846-42BC-9651-A74C8867BC8E}" srcId="{3FF487BB-8D83-4939-AB3E-C2C5DEDE7AC4}" destId="{6C3CEB93-E838-457F-84DD-109C2126AA53}" srcOrd="4" destOrd="0" parTransId="{569420B5-0105-4906-82B2-F7C7DBE43D9D}" sibTransId="{DBEC0E10-474E-46A7-93A2-EC52331D10BE}"/>
    <dgm:cxn modelId="{386451FE-A213-46B0-B84D-B5CCA041CF5B}" type="presOf" srcId="{D36FA2C6-4866-461C-9B5E-198BFDAF7219}" destId="{9BE6CED6-5553-4BC1-B2F5-DA4114D48BF4}" srcOrd="0" destOrd="0" presId="urn:microsoft.com/office/officeart/2005/8/layout/bProcess3"/>
    <dgm:cxn modelId="{106DAD56-1444-471F-8848-370519E64672}" type="presOf" srcId="{C7EB0677-29BC-456C-9F9A-B914C0884B4B}" destId="{C6A2F425-0D3B-41C0-B3C2-DFB5C2AB9683}" srcOrd="1" destOrd="0" presId="urn:microsoft.com/office/officeart/2005/8/layout/bProcess3"/>
    <dgm:cxn modelId="{0E23ACC6-E45C-4FAA-A2D2-3D8025A9EF57}" srcId="{3FF487BB-8D83-4939-AB3E-C2C5DEDE7AC4}" destId="{806ABB60-47EF-4947-9D73-FE892C107BD9}" srcOrd="3" destOrd="0" parTransId="{4A84586F-A62B-4A91-8608-9E89B4DE0343}" sibTransId="{4294B9E1-CA2D-4654-A761-D5212B21115E}"/>
    <dgm:cxn modelId="{D0E35A83-5921-422C-8D94-0A6E18BD6AE7}" srcId="{3FF487BB-8D83-4939-AB3E-C2C5DEDE7AC4}" destId="{F3CD5860-F88F-4F7B-A06D-383AA934913B}" srcOrd="1" destOrd="0" parTransId="{91EF6AD5-B7C2-4EB3-A64A-FFB6ACAB9131}" sibTransId="{4D59E3A6-6853-491F-B65E-B2F2FBBA93AE}"/>
    <dgm:cxn modelId="{0624E49D-7B95-498B-8246-28419D2A2D80}" type="presOf" srcId="{3FF487BB-8D83-4939-AB3E-C2C5DEDE7AC4}" destId="{4FA2D107-358A-4EEE-B4C8-F80BB9C418D1}" srcOrd="0" destOrd="0" presId="urn:microsoft.com/office/officeart/2005/8/layout/bProcess3"/>
    <dgm:cxn modelId="{A5660A55-7E28-4611-8F4D-E3A6D1201587}" type="presOf" srcId="{4D59E3A6-6853-491F-B65E-B2F2FBBA93AE}" destId="{4DD3FA28-67AD-47C7-8044-E68FCC67B87F}" srcOrd="1" destOrd="0" presId="urn:microsoft.com/office/officeart/2005/8/layout/bProcess3"/>
    <dgm:cxn modelId="{B9BEA6A9-8003-4A59-BE8D-A73C2E562E70}" srcId="{3FF487BB-8D83-4939-AB3E-C2C5DEDE7AC4}" destId="{4CBF3CEF-C664-402F-84F5-5C5791C387F1}" srcOrd="2" destOrd="0" parTransId="{BB3AD0F8-FC9A-48A0-98BA-D70F27F62C8D}" sibTransId="{C7EB0677-29BC-456C-9F9A-B914C0884B4B}"/>
    <dgm:cxn modelId="{3909FCAF-E1E0-4E01-82A0-6B82A3162195}" type="presOf" srcId="{DBEC0E10-474E-46A7-93A2-EC52331D10BE}" destId="{ADE2A964-DE90-4490-88F5-A841C0189306}" srcOrd="0" destOrd="0" presId="urn:microsoft.com/office/officeart/2005/8/layout/bProcess3"/>
    <dgm:cxn modelId="{156A8A5A-6E3C-4039-8816-58584B799DE3}" type="presOf" srcId="{A4E00289-72C3-4E2F-96DD-738DD2555301}" destId="{8C053CF1-8834-4C80-A9B7-985E58502350}" srcOrd="0" destOrd="0" presId="urn:microsoft.com/office/officeart/2005/8/layout/bProcess3"/>
    <dgm:cxn modelId="{D3B348C5-9D61-4849-A53A-D563C385D325}" type="presOf" srcId="{4D59E3A6-6853-491F-B65E-B2F2FBBA93AE}" destId="{A7C496FF-1FC6-4E3B-8522-3434E89805B9}" srcOrd="0" destOrd="0" presId="urn:microsoft.com/office/officeart/2005/8/layout/bProcess3"/>
    <dgm:cxn modelId="{93EABAA8-69CA-4092-A371-2CD1CF92E964}" type="presOf" srcId="{DBEC0E10-474E-46A7-93A2-EC52331D10BE}" destId="{556854DC-C724-45A1-915E-52D3E9D79CAE}" srcOrd="1" destOrd="0" presId="urn:microsoft.com/office/officeart/2005/8/layout/bProcess3"/>
    <dgm:cxn modelId="{913549B4-655D-4037-AC0E-4EA1374A8FE1}" type="presOf" srcId="{4294B9E1-CA2D-4654-A761-D5212B21115E}" destId="{F05E0445-08B8-4D9F-8E24-055D5CDD172C}" srcOrd="1" destOrd="0" presId="urn:microsoft.com/office/officeart/2005/8/layout/bProcess3"/>
    <dgm:cxn modelId="{94DB376C-CB8C-4049-849F-DAE1B59B1139}" srcId="{3FF487BB-8D83-4939-AB3E-C2C5DEDE7AC4}" destId="{EE505456-BB58-4D46-AAB4-FCE318A2C294}" srcOrd="5" destOrd="0" parTransId="{D6172D90-6270-4E9F-BD89-103D0BDA0256}" sibTransId="{B91A3490-468A-4402-B49A-87702CC1896D}"/>
    <dgm:cxn modelId="{BA201A72-107D-4F44-8140-62BFCB03A215}" srcId="{3FF487BB-8D83-4939-AB3E-C2C5DEDE7AC4}" destId="{D36FA2C6-4866-461C-9B5E-198BFDAF7219}" srcOrd="0" destOrd="0" parTransId="{AB418C7F-D285-4488-8CBD-3010D115A382}" sibTransId="{A4E00289-72C3-4E2F-96DD-738DD2555301}"/>
    <dgm:cxn modelId="{2035C454-B219-46C1-AF76-C11E1D85832B}" type="presOf" srcId="{EE505456-BB58-4D46-AAB4-FCE318A2C294}" destId="{E9396CF9-16DC-4985-9973-3601667DF562}" srcOrd="0" destOrd="0" presId="urn:microsoft.com/office/officeart/2005/8/layout/bProcess3"/>
    <dgm:cxn modelId="{D4D9A042-4093-4C05-A4AF-D13F8CE90745}" type="presOf" srcId="{806ABB60-47EF-4947-9D73-FE892C107BD9}" destId="{BCCE7CEE-302D-4AEC-B541-069860465182}" srcOrd="0" destOrd="0" presId="urn:microsoft.com/office/officeart/2005/8/layout/bProcess3"/>
    <dgm:cxn modelId="{1119D418-D423-44DF-836A-546FACC3F1D5}" type="presOf" srcId="{4294B9E1-CA2D-4654-A761-D5212B21115E}" destId="{CE0C26E1-D22D-4822-958B-6FA6058DDFCD}" srcOrd="0" destOrd="0" presId="urn:microsoft.com/office/officeart/2005/8/layout/bProcess3"/>
    <dgm:cxn modelId="{55753E1D-A0BE-4B2A-9D9F-DBA4E73F0DCC}" type="presOf" srcId="{F3CD5860-F88F-4F7B-A06D-383AA934913B}" destId="{CDEF98F8-61D2-4084-82A7-728B8CADDC1C}" srcOrd="0" destOrd="0" presId="urn:microsoft.com/office/officeart/2005/8/layout/bProcess3"/>
    <dgm:cxn modelId="{8DF8483F-CD19-4B25-9759-66001F62209A}" type="presOf" srcId="{C7EB0677-29BC-456C-9F9A-B914C0884B4B}" destId="{FAEA122D-1472-4277-856F-D233A2D94E67}" srcOrd="0" destOrd="0" presId="urn:microsoft.com/office/officeart/2005/8/layout/bProcess3"/>
    <dgm:cxn modelId="{05A5C74E-0831-4761-BD7A-7E0C1EAC476F}" type="presOf" srcId="{A4E00289-72C3-4E2F-96DD-738DD2555301}" destId="{ED6D3198-2F99-444B-8A9E-9057C7355AD1}" srcOrd="1" destOrd="0" presId="urn:microsoft.com/office/officeart/2005/8/layout/bProcess3"/>
    <dgm:cxn modelId="{3CCA30BC-9282-4A56-A709-B1CB1558E051}" type="presParOf" srcId="{4FA2D107-358A-4EEE-B4C8-F80BB9C418D1}" destId="{9BE6CED6-5553-4BC1-B2F5-DA4114D48BF4}" srcOrd="0" destOrd="0" presId="urn:microsoft.com/office/officeart/2005/8/layout/bProcess3"/>
    <dgm:cxn modelId="{4CC0D92F-1D36-421F-8C40-F120D36A9625}" type="presParOf" srcId="{4FA2D107-358A-4EEE-B4C8-F80BB9C418D1}" destId="{8C053CF1-8834-4C80-A9B7-985E58502350}" srcOrd="1" destOrd="0" presId="urn:microsoft.com/office/officeart/2005/8/layout/bProcess3"/>
    <dgm:cxn modelId="{09DC535D-9C3A-47FB-9331-84B312F14664}" type="presParOf" srcId="{8C053CF1-8834-4C80-A9B7-985E58502350}" destId="{ED6D3198-2F99-444B-8A9E-9057C7355AD1}" srcOrd="0" destOrd="0" presId="urn:microsoft.com/office/officeart/2005/8/layout/bProcess3"/>
    <dgm:cxn modelId="{AB46B026-E848-47C1-9D09-F1AD5251CEBF}" type="presParOf" srcId="{4FA2D107-358A-4EEE-B4C8-F80BB9C418D1}" destId="{CDEF98F8-61D2-4084-82A7-728B8CADDC1C}" srcOrd="2" destOrd="0" presId="urn:microsoft.com/office/officeart/2005/8/layout/bProcess3"/>
    <dgm:cxn modelId="{0803BD36-B4FE-4DA7-80AF-9D47E1855BAE}" type="presParOf" srcId="{4FA2D107-358A-4EEE-B4C8-F80BB9C418D1}" destId="{A7C496FF-1FC6-4E3B-8522-3434E89805B9}" srcOrd="3" destOrd="0" presId="urn:microsoft.com/office/officeart/2005/8/layout/bProcess3"/>
    <dgm:cxn modelId="{B3060D1A-69C4-41E7-AC97-9330C85349A3}" type="presParOf" srcId="{A7C496FF-1FC6-4E3B-8522-3434E89805B9}" destId="{4DD3FA28-67AD-47C7-8044-E68FCC67B87F}" srcOrd="0" destOrd="0" presId="urn:microsoft.com/office/officeart/2005/8/layout/bProcess3"/>
    <dgm:cxn modelId="{849E7E24-2B07-435A-9279-E0031749171A}" type="presParOf" srcId="{4FA2D107-358A-4EEE-B4C8-F80BB9C418D1}" destId="{7108077D-2AA9-4B13-B7AB-83B848FCD782}" srcOrd="4" destOrd="0" presId="urn:microsoft.com/office/officeart/2005/8/layout/bProcess3"/>
    <dgm:cxn modelId="{6A910C66-ABE2-4015-AAE4-6580A8BD57CB}" type="presParOf" srcId="{4FA2D107-358A-4EEE-B4C8-F80BB9C418D1}" destId="{FAEA122D-1472-4277-856F-D233A2D94E67}" srcOrd="5" destOrd="0" presId="urn:microsoft.com/office/officeart/2005/8/layout/bProcess3"/>
    <dgm:cxn modelId="{CCA69A62-F855-4A62-97F3-27B6B68B44ED}" type="presParOf" srcId="{FAEA122D-1472-4277-856F-D233A2D94E67}" destId="{C6A2F425-0D3B-41C0-B3C2-DFB5C2AB9683}" srcOrd="0" destOrd="0" presId="urn:microsoft.com/office/officeart/2005/8/layout/bProcess3"/>
    <dgm:cxn modelId="{F3CDD4D3-F71C-45B5-901E-7345745077B0}" type="presParOf" srcId="{4FA2D107-358A-4EEE-B4C8-F80BB9C418D1}" destId="{BCCE7CEE-302D-4AEC-B541-069860465182}" srcOrd="6" destOrd="0" presId="urn:microsoft.com/office/officeart/2005/8/layout/bProcess3"/>
    <dgm:cxn modelId="{30E82C3A-CC2D-4E33-814B-1D5C7B02821F}" type="presParOf" srcId="{4FA2D107-358A-4EEE-B4C8-F80BB9C418D1}" destId="{CE0C26E1-D22D-4822-958B-6FA6058DDFCD}" srcOrd="7" destOrd="0" presId="urn:microsoft.com/office/officeart/2005/8/layout/bProcess3"/>
    <dgm:cxn modelId="{EF3EFCCF-B695-4B61-BBD7-B96C2A7C96D1}" type="presParOf" srcId="{CE0C26E1-D22D-4822-958B-6FA6058DDFCD}" destId="{F05E0445-08B8-4D9F-8E24-055D5CDD172C}" srcOrd="0" destOrd="0" presId="urn:microsoft.com/office/officeart/2005/8/layout/bProcess3"/>
    <dgm:cxn modelId="{C3F54DAD-EAD0-4C67-9A21-7DC7724858E7}" type="presParOf" srcId="{4FA2D107-358A-4EEE-B4C8-F80BB9C418D1}" destId="{4CFFF5FB-75CF-49DE-A638-479F83B8815E}" srcOrd="8" destOrd="0" presId="urn:microsoft.com/office/officeart/2005/8/layout/bProcess3"/>
    <dgm:cxn modelId="{664D5973-6631-4CF3-AD5A-DD2151B50DB1}" type="presParOf" srcId="{4FA2D107-358A-4EEE-B4C8-F80BB9C418D1}" destId="{ADE2A964-DE90-4490-88F5-A841C0189306}" srcOrd="9" destOrd="0" presId="urn:microsoft.com/office/officeart/2005/8/layout/bProcess3"/>
    <dgm:cxn modelId="{06E760B3-9861-40C0-BEA4-796E3397A3CB}" type="presParOf" srcId="{ADE2A964-DE90-4490-88F5-A841C0189306}" destId="{556854DC-C724-45A1-915E-52D3E9D79CAE}" srcOrd="0" destOrd="0" presId="urn:microsoft.com/office/officeart/2005/8/layout/bProcess3"/>
    <dgm:cxn modelId="{10FC1BEF-53A3-4C52-8B42-12AE67D050F5}" type="presParOf" srcId="{4FA2D107-358A-4EEE-B4C8-F80BB9C418D1}" destId="{E9396CF9-16DC-4985-9973-3601667DF562}" srcOrd="10" destOrd="0" presId="urn:microsoft.com/office/officeart/2005/8/layout/bProcess3"/>
  </dgm:cxnLst>
  <dgm:bg/>
  <dgm:whole>
    <a:ln w="762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3CF1-8834-4C80-A9B7-985E58502350}">
      <dsp:nvSpPr>
        <dsp:cNvPr id="0" name=""/>
        <dsp:cNvSpPr/>
      </dsp:nvSpPr>
      <dsp:spPr>
        <a:xfrm>
          <a:off x="1691304" y="419753"/>
          <a:ext cx="339718" cy="91440"/>
        </a:xfrm>
        <a:custGeom>
          <a:avLst/>
          <a:gdLst/>
          <a:ahLst/>
          <a:cxnLst/>
          <a:rect l="0" t="0" r="0" b="0"/>
          <a:pathLst>
            <a:path>
              <a:moveTo>
                <a:pt x="0" y="45720"/>
              </a:moveTo>
              <a:lnTo>
                <a:pt x="339718" y="4572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51905" y="463748"/>
        <a:ext cx="18515" cy="3451"/>
      </dsp:txXfrm>
    </dsp:sp>
    <dsp:sp modelId="{9BE6CED6-5553-4BC1-B2F5-DA4114D48BF4}">
      <dsp:nvSpPr>
        <dsp:cNvPr id="0" name=""/>
        <dsp:cNvSpPr/>
      </dsp:nvSpPr>
      <dsp:spPr>
        <a:xfrm>
          <a:off x="174237" y="6284"/>
          <a:ext cx="1518866" cy="918379"/>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en-US" sz="1200" b="1" kern="1200" dirty="0" smtClean="0">
              <a:effectLst>
                <a:outerShdw blurRad="38100" dist="38100" dir="2700000" algn="tl">
                  <a:srgbClr val="000000">
                    <a:alpha val="43137"/>
                  </a:srgbClr>
                </a:outerShdw>
              </a:effectLst>
            </a:rPr>
            <a:t>HKSAR Government to draft and introduce bills</a:t>
          </a:r>
        </a:p>
      </dsp:txBody>
      <dsp:txXfrm>
        <a:off x="174237" y="6284"/>
        <a:ext cx="1518866" cy="918379"/>
      </dsp:txXfrm>
    </dsp:sp>
    <dsp:sp modelId="{A7C496FF-1FC6-4E3B-8522-3434E89805B9}">
      <dsp:nvSpPr>
        <dsp:cNvPr id="0" name=""/>
        <dsp:cNvSpPr/>
      </dsp:nvSpPr>
      <dsp:spPr>
        <a:xfrm>
          <a:off x="931810" y="927523"/>
          <a:ext cx="1898744" cy="323895"/>
        </a:xfrm>
        <a:custGeom>
          <a:avLst/>
          <a:gdLst/>
          <a:ahLst/>
          <a:cxnLst/>
          <a:rect l="0" t="0" r="0" b="0"/>
          <a:pathLst>
            <a:path>
              <a:moveTo>
                <a:pt x="1898744" y="0"/>
              </a:moveTo>
              <a:lnTo>
                <a:pt x="1898744" y="179047"/>
              </a:lnTo>
              <a:lnTo>
                <a:pt x="0" y="179047"/>
              </a:lnTo>
              <a:lnTo>
                <a:pt x="0" y="323895"/>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32893" y="1087745"/>
        <a:ext cx="96577" cy="3451"/>
      </dsp:txXfrm>
    </dsp:sp>
    <dsp:sp modelId="{CDEF98F8-61D2-4084-82A7-728B8CADDC1C}">
      <dsp:nvSpPr>
        <dsp:cNvPr id="0" name=""/>
        <dsp:cNvSpPr/>
      </dsp:nvSpPr>
      <dsp:spPr>
        <a:xfrm>
          <a:off x="2063422" y="1624"/>
          <a:ext cx="1534264" cy="927699"/>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en-US" sz="1200" b="1" kern="1200" dirty="0" smtClean="0">
              <a:effectLst>
                <a:outerShdw blurRad="38100" dist="38100" dir="2700000" algn="tl">
                  <a:srgbClr val="000000">
                    <a:alpha val="43137"/>
                  </a:srgbClr>
                </a:outerShdw>
              </a:effectLst>
            </a:rPr>
            <a:t>to consult the Executive Council</a:t>
          </a:r>
        </a:p>
      </dsp:txBody>
      <dsp:txXfrm>
        <a:off x="2063422" y="1624"/>
        <a:ext cx="1534264" cy="927699"/>
      </dsp:txXfrm>
    </dsp:sp>
    <dsp:sp modelId="{FAEA122D-1472-4277-856F-D233A2D94E67}">
      <dsp:nvSpPr>
        <dsp:cNvPr id="0" name=""/>
        <dsp:cNvSpPr/>
      </dsp:nvSpPr>
      <dsp:spPr>
        <a:xfrm>
          <a:off x="1689443" y="1694997"/>
          <a:ext cx="334270" cy="91440"/>
        </a:xfrm>
        <a:custGeom>
          <a:avLst/>
          <a:gdLst/>
          <a:ahLst/>
          <a:cxnLst/>
          <a:rect l="0" t="0" r="0" b="0"/>
          <a:pathLst>
            <a:path>
              <a:moveTo>
                <a:pt x="0" y="45720"/>
              </a:moveTo>
              <a:lnTo>
                <a:pt x="334270" y="4572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47457" y="1738991"/>
        <a:ext cx="18243" cy="3451"/>
      </dsp:txXfrm>
    </dsp:sp>
    <dsp:sp modelId="{7108077D-2AA9-4B13-B7AB-83B848FCD782}">
      <dsp:nvSpPr>
        <dsp:cNvPr id="0" name=""/>
        <dsp:cNvSpPr/>
      </dsp:nvSpPr>
      <dsp:spPr>
        <a:xfrm>
          <a:off x="172376" y="1283819"/>
          <a:ext cx="1518866" cy="913796"/>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en-US" sz="1200" b="1" kern="1200" dirty="0" smtClean="0">
              <a:effectLst>
                <a:outerShdw blurRad="38100" dist="38100" dir="2700000" algn="tl">
                  <a:srgbClr val="000000">
                    <a:alpha val="43137"/>
                  </a:srgbClr>
                </a:outerShdw>
              </a:effectLst>
            </a:rPr>
            <a:t>to publish the bill in the Gazette</a:t>
          </a:r>
        </a:p>
      </dsp:txBody>
      <dsp:txXfrm>
        <a:off x="172376" y="1283819"/>
        <a:ext cx="1518866" cy="913796"/>
      </dsp:txXfrm>
    </dsp:sp>
    <dsp:sp modelId="{CE0C26E1-D22D-4822-958B-6FA6058DDFCD}">
      <dsp:nvSpPr>
        <dsp:cNvPr id="0" name=""/>
        <dsp:cNvSpPr/>
      </dsp:nvSpPr>
      <dsp:spPr>
        <a:xfrm>
          <a:off x="930264" y="2205130"/>
          <a:ext cx="1892981" cy="319906"/>
        </a:xfrm>
        <a:custGeom>
          <a:avLst/>
          <a:gdLst/>
          <a:ahLst/>
          <a:cxnLst/>
          <a:rect l="0" t="0" r="0" b="0"/>
          <a:pathLst>
            <a:path>
              <a:moveTo>
                <a:pt x="1892981" y="0"/>
              </a:moveTo>
              <a:lnTo>
                <a:pt x="1892981" y="177053"/>
              </a:lnTo>
              <a:lnTo>
                <a:pt x="0" y="177053"/>
              </a:lnTo>
              <a:lnTo>
                <a:pt x="0" y="319906"/>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28626" y="2363358"/>
        <a:ext cx="96257" cy="3451"/>
      </dsp:txXfrm>
    </dsp:sp>
    <dsp:sp modelId="{BCCE7CEE-302D-4AEC-B541-069860465182}">
      <dsp:nvSpPr>
        <dsp:cNvPr id="0" name=""/>
        <dsp:cNvSpPr/>
      </dsp:nvSpPr>
      <dsp:spPr>
        <a:xfrm>
          <a:off x="2056113" y="1274503"/>
          <a:ext cx="1534264" cy="932427"/>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altLang="en-US" sz="1100" b="1" kern="1200" dirty="0" smtClean="0">
              <a:effectLst>
                <a:outerShdw blurRad="38100" dist="38100" dir="2700000" algn="tl">
                  <a:srgbClr val="000000">
                    <a:alpha val="43137"/>
                  </a:srgbClr>
                </a:outerShdw>
              </a:effectLst>
            </a:rPr>
            <a:t>to </a:t>
          </a:r>
          <a:r>
            <a:rPr lang="en-US" altLang="en-US" sz="1100" b="1" kern="1200" dirty="0" smtClean="0">
              <a:solidFill>
                <a:schemeClr val="bg1"/>
              </a:solidFill>
              <a:effectLst>
                <a:outerShdw blurRad="38100" dist="38100" dir="2700000" algn="tl">
                  <a:srgbClr val="000000">
                    <a:alpha val="43137"/>
                  </a:srgbClr>
                </a:outerShdw>
              </a:effectLst>
            </a:rPr>
            <a:t>introduce the bill to the Legislative Council for review </a:t>
          </a:r>
          <a:r>
            <a:rPr lang="en-US" altLang="en-US" sz="1100" b="1" kern="1200" dirty="0" smtClean="0">
              <a:effectLst>
                <a:outerShdw blurRad="38100" dist="38100" dir="2700000" algn="tl">
                  <a:srgbClr val="000000">
                    <a:alpha val="43137"/>
                  </a:srgbClr>
                </a:outerShdw>
              </a:effectLst>
            </a:rPr>
            <a:t>and passage through three readings</a:t>
          </a:r>
        </a:p>
      </dsp:txBody>
      <dsp:txXfrm>
        <a:off x="2056113" y="1274503"/>
        <a:ext cx="1534264" cy="932427"/>
      </dsp:txXfrm>
    </dsp:sp>
    <dsp:sp modelId="{ADE2A964-DE90-4490-88F5-A841C0189306}">
      <dsp:nvSpPr>
        <dsp:cNvPr id="0" name=""/>
        <dsp:cNvSpPr/>
      </dsp:nvSpPr>
      <dsp:spPr>
        <a:xfrm>
          <a:off x="1687897" y="2974391"/>
          <a:ext cx="325745" cy="91440"/>
        </a:xfrm>
        <a:custGeom>
          <a:avLst/>
          <a:gdLst/>
          <a:ahLst/>
          <a:cxnLst/>
          <a:rect l="0" t="0" r="0" b="0"/>
          <a:pathLst>
            <a:path>
              <a:moveTo>
                <a:pt x="0" y="45720"/>
              </a:moveTo>
              <a:lnTo>
                <a:pt x="325745" y="45720"/>
              </a:lnTo>
            </a:path>
          </a:pathLst>
        </a:custGeom>
        <a:noFill/>
        <a:ln w="12700" cap="rnd" cmpd="sng" algn="ctr">
          <a:solidFill>
            <a:schemeClr val="accent1"/>
          </a:solidFill>
          <a:prstDash val="solid"/>
          <a:tailEnd type="arrow"/>
        </a:ln>
        <a:effectLst/>
        <a:scene3d>
          <a:camera prst="orthographicFront">
            <a:rot lat="0" lon="0" rev="0"/>
          </a:camera>
          <a:lightRig rig="contrasting" dir="t">
            <a:rot lat="0" lon="0" rev="1200000"/>
          </a:lightRig>
        </a:scene3d>
        <a:sp3d z="-110000"/>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effectLst>
              <a:outerShdw blurRad="38100" dist="38100" dir="2700000" algn="tl">
                <a:srgbClr val="000000">
                  <a:alpha val="43137"/>
                </a:srgbClr>
              </a:outerShdw>
            </a:effectLst>
          </a:endParaRPr>
        </a:p>
      </dsp:txBody>
      <dsp:txXfrm>
        <a:off x="1841862" y="3018385"/>
        <a:ext cx="17817" cy="3451"/>
      </dsp:txXfrm>
    </dsp:sp>
    <dsp:sp modelId="{4CFFF5FB-75CF-49DE-A638-479F83B8815E}">
      <dsp:nvSpPr>
        <dsp:cNvPr id="0" name=""/>
        <dsp:cNvSpPr/>
      </dsp:nvSpPr>
      <dsp:spPr>
        <a:xfrm>
          <a:off x="170830" y="2557437"/>
          <a:ext cx="1518866" cy="925349"/>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en-US" sz="1200" b="1" kern="1200" dirty="0" smtClean="0">
              <a:effectLst>
                <a:outerShdw blurRad="38100" dist="38100" dir="2700000" algn="tl">
                  <a:srgbClr val="000000">
                    <a:alpha val="43137"/>
                  </a:srgbClr>
                </a:outerShdw>
              </a:effectLst>
            </a:rPr>
            <a:t>the </a:t>
          </a:r>
          <a:r>
            <a:rPr lang="en-US" altLang="en-US" sz="1200" b="1" kern="1200" dirty="0" smtClean="0">
              <a:solidFill>
                <a:schemeClr val="bg1"/>
              </a:solidFill>
              <a:effectLst>
                <a:outerShdw blurRad="38100" dist="38100" dir="2700000" algn="tl">
                  <a:srgbClr val="000000">
                    <a:alpha val="43137"/>
                  </a:srgbClr>
                </a:outerShdw>
              </a:effectLst>
            </a:rPr>
            <a:t>Chief Executive </a:t>
          </a:r>
          <a:r>
            <a:rPr lang="en-US" altLang="en-US" sz="1200" b="1" kern="1200" dirty="0" smtClean="0">
              <a:effectLst>
                <a:outerShdw blurRad="38100" dist="38100" dir="2700000" algn="tl">
                  <a:srgbClr val="000000">
                    <a:alpha val="43137"/>
                  </a:srgbClr>
                </a:outerShdw>
              </a:effectLst>
            </a:rPr>
            <a:t>to sign and promulgate</a:t>
          </a:r>
        </a:p>
      </dsp:txBody>
      <dsp:txXfrm>
        <a:off x="170830" y="2557437"/>
        <a:ext cx="1518866" cy="925349"/>
      </dsp:txXfrm>
    </dsp:sp>
    <dsp:sp modelId="{E9396CF9-16DC-4985-9973-3601667DF562}">
      <dsp:nvSpPr>
        <dsp:cNvPr id="0" name=""/>
        <dsp:cNvSpPr/>
      </dsp:nvSpPr>
      <dsp:spPr>
        <a:xfrm>
          <a:off x="2046043" y="2552110"/>
          <a:ext cx="1547997" cy="936002"/>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altLang="en-US" sz="1200" b="1" kern="1200" dirty="0" smtClean="0">
              <a:effectLst>
                <a:outerShdw blurRad="38100" dist="38100" dir="2700000" algn="tl">
                  <a:srgbClr val="000000">
                    <a:alpha val="43137"/>
                  </a:srgbClr>
                </a:outerShdw>
              </a:effectLst>
            </a:rPr>
            <a:t>to enact the law through publication in the Gazette</a:t>
          </a:r>
        </a:p>
      </dsp:txBody>
      <dsp:txXfrm>
        <a:off x="2046043" y="2552110"/>
        <a:ext cx="1547997" cy="93600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E786FD2-ADED-4D68-BA8C-2EC8EEF2A9E0}" type="datetimeFigureOut">
              <a:rPr lang="zh-HK" altLang="en-US" smtClean="0"/>
              <a:t>19/11/2021</a:t>
            </a:fld>
            <a:endParaRPr lang="zh-HK"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HK"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9630F11-3CE1-44A7-842E-579629B28921}" type="slidenum">
              <a:rPr lang="zh-HK" altLang="en-US" smtClean="0"/>
              <a:t>‹#›</a:t>
            </a:fld>
            <a:endParaRPr lang="zh-HK" altLang="en-US"/>
          </a:p>
        </p:txBody>
      </p:sp>
    </p:spTree>
    <p:extLst>
      <p:ext uri="{BB962C8B-B14F-4D97-AF65-F5344CB8AC3E}">
        <p14:creationId xmlns:p14="http://schemas.microsoft.com/office/powerpoint/2010/main" val="3185623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1113" y="-7938"/>
            <a:ext cx="12226926" cy="6873876"/>
            <a:chOff x="-8466" y="-8468"/>
            <a:chExt cx="9169804" cy="6874935"/>
          </a:xfrm>
        </p:grpSpPr>
        <p:cxnSp>
          <p:nvCxnSpPr>
            <p:cNvPr id="5" name="Straight Connector 4"/>
            <p:cNvCxnSpPr/>
            <p:nvPr/>
          </p:nvCxnSpPr>
          <p:spPr>
            <a:xfrm flipV="1">
              <a:off x="5130053" y="4175239"/>
              <a:ext cx="4022950"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2116" y="-529"/>
              <a:ext cx="1219148"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0912" y="-529"/>
              <a:ext cx="2270426"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224" y="-8468"/>
              <a:ext cx="1947780"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511" y="3919613"/>
              <a:ext cx="25133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09970" y="-8468"/>
              <a:ext cx="2143034"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5790" y="-8468"/>
              <a:ext cx="857213"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6724" y="-8468"/>
              <a:ext cx="1066755"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0056" y="4894488"/>
              <a:ext cx="1095328"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167"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ltLang="zh-HK"/>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0B6CA860-DF90-45FF-A884-8338677886A9}" type="datetime1">
              <a:rPr lang="zh-CN" altLang="en-US"/>
              <a:pPr>
                <a:defRPr/>
              </a:pPr>
              <a:t>2021/11/19</a:t>
            </a:fld>
            <a:endParaRPr lang="zh-CN" altLang="en-US" sz="1800">
              <a:solidFill>
                <a:schemeClr val="tx1"/>
              </a:solidFill>
            </a:endParaRPr>
          </a:p>
        </p:txBody>
      </p:sp>
      <p:sp>
        <p:nvSpPr>
          <p:cNvPr id="16" name="Footer Placeholder 4"/>
          <p:cNvSpPr>
            <a:spLocks noGrp="1"/>
          </p:cNvSpPr>
          <p:nvPr>
            <p:ph type="ftr" sz="quarter" idx="11"/>
          </p:nvPr>
        </p:nvSpPr>
        <p:spPr/>
        <p:txBody>
          <a:bodyPr/>
          <a:lstStyle>
            <a:lvl1pPr>
              <a:defRPr/>
            </a:lvl1pPr>
          </a:lstStyle>
          <a:p>
            <a:pPr>
              <a:defRPr/>
            </a:pPr>
            <a:endParaRPr lang="zh-CN" altLang="zh-CN"/>
          </a:p>
        </p:txBody>
      </p:sp>
      <p:sp>
        <p:nvSpPr>
          <p:cNvPr id="17" name="Slide Number Placeholder 5"/>
          <p:cNvSpPr>
            <a:spLocks noGrp="1"/>
          </p:cNvSpPr>
          <p:nvPr>
            <p:ph type="sldNum" sz="quarter" idx="12"/>
          </p:nvPr>
        </p:nvSpPr>
        <p:spPr/>
        <p:txBody>
          <a:bodyPr/>
          <a:lstStyle>
            <a:lvl1pPr>
              <a:defRPr/>
            </a:lvl1pPr>
          </a:lstStyle>
          <a:p>
            <a:pPr>
              <a:defRPr/>
            </a:pPr>
            <a:fld id="{F2FF55EA-2B2F-4FE9-A279-7F6AF3615E7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605443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pPr>
              <a:defRPr/>
            </a:pPr>
            <a:fld id="{75510AF8-194C-49CB-A627-FB72255A86A1}" type="datetime1">
              <a:rPr lang="zh-CN" altLang="en-US"/>
              <a:pPr>
                <a:defRPr/>
              </a:pPr>
              <a:t>2021/11/19</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063F3F9-364D-48FC-8D77-5F25785C461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481862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2938" y="790575"/>
            <a:ext cx="609600" cy="584200"/>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dirty="0">
                <a:solidFill>
                  <a:srgbClr val="C0E474"/>
                </a:solidFill>
              </a:rPr>
              <a:t>“</a:t>
            </a:r>
          </a:p>
        </p:txBody>
      </p:sp>
      <p:sp>
        <p:nvSpPr>
          <p:cNvPr id="6" name="TextBox 5"/>
          <p:cNvSpPr txBox="1">
            <a:spLocks noChangeArrowheads="1"/>
          </p:cNvSpPr>
          <p:nvPr/>
        </p:nvSpPr>
        <p:spPr bwMode="auto">
          <a:xfrm>
            <a:off x="8997950" y="2886075"/>
            <a:ext cx="609600" cy="585788"/>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dirty="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ltLang="zh-HK"/>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7" name="Date Placeholder 3"/>
          <p:cNvSpPr>
            <a:spLocks noGrp="1"/>
          </p:cNvSpPr>
          <p:nvPr>
            <p:ph type="dt" sz="half" idx="14"/>
          </p:nvPr>
        </p:nvSpPr>
        <p:spPr/>
        <p:txBody>
          <a:bodyPr/>
          <a:lstStyle>
            <a:lvl1pPr>
              <a:defRPr/>
            </a:lvl1pPr>
          </a:lstStyle>
          <a:p>
            <a:pPr>
              <a:defRPr/>
            </a:pPr>
            <a:fld id="{EE57F539-E7A2-43CE-A3FA-082ABA1A5DFA}" type="datetime1">
              <a:rPr lang="zh-CN" altLang="en-US"/>
              <a:pPr>
                <a:defRPr/>
              </a:pPr>
              <a:t>2021/11/19</a:t>
            </a:fld>
            <a:endParaRPr lang="zh-CN" altLang="en-US" sz="1800">
              <a:solidFill>
                <a:schemeClr val="tx1"/>
              </a:solidFill>
            </a:endParaRPr>
          </a:p>
        </p:txBody>
      </p:sp>
      <p:sp>
        <p:nvSpPr>
          <p:cNvPr id="8" name="Footer Placeholder 4"/>
          <p:cNvSpPr>
            <a:spLocks noGrp="1"/>
          </p:cNvSpPr>
          <p:nvPr>
            <p:ph type="ftr" sz="quarter" idx="15"/>
          </p:nvPr>
        </p:nvSpPr>
        <p:spPr/>
        <p:txBody>
          <a:bodyPr/>
          <a:lstStyle>
            <a:lvl1pPr>
              <a:defRPr/>
            </a:lvl1pPr>
          </a:lstStyle>
          <a:p>
            <a:pPr>
              <a:defRPr/>
            </a:pPr>
            <a:endParaRPr lang="zh-CN" altLang="zh-CN"/>
          </a:p>
        </p:txBody>
      </p:sp>
      <p:sp>
        <p:nvSpPr>
          <p:cNvPr id="9" name="Slide Number Placeholder 5"/>
          <p:cNvSpPr>
            <a:spLocks noGrp="1"/>
          </p:cNvSpPr>
          <p:nvPr>
            <p:ph type="sldNum" sz="quarter" idx="16"/>
          </p:nvPr>
        </p:nvSpPr>
        <p:spPr/>
        <p:txBody>
          <a:bodyPr/>
          <a:lstStyle>
            <a:lvl1pPr>
              <a:defRPr/>
            </a:lvl1pPr>
          </a:lstStyle>
          <a:p>
            <a:pPr>
              <a:defRPr/>
            </a:pPr>
            <a:fld id="{AD928203-D206-4A6D-83E9-D5A54C6F56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070655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pPr>
              <a:defRPr/>
            </a:pPr>
            <a:fld id="{C6F58767-EA24-4005-BD22-9C66B0A3FBFE}" type="datetime1">
              <a:rPr lang="zh-CN" altLang="en-US"/>
              <a:pPr>
                <a:defRPr/>
              </a:pPr>
              <a:t>2021/11/19</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0BA1A7D-F487-406B-AB39-65799321630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913371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2938" y="790575"/>
            <a:ext cx="609600" cy="584200"/>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dirty="0">
                <a:solidFill>
                  <a:srgbClr val="C0E474"/>
                </a:solidFill>
              </a:rPr>
              <a:t>“</a:t>
            </a:r>
          </a:p>
        </p:txBody>
      </p:sp>
      <p:sp>
        <p:nvSpPr>
          <p:cNvPr id="6" name="TextBox 5"/>
          <p:cNvSpPr txBox="1">
            <a:spLocks noChangeArrowheads="1"/>
          </p:cNvSpPr>
          <p:nvPr/>
        </p:nvSpPr>
        <p:spPr bwMode="auto">
          <a:xfrm>
            <a:off x="8997950" y="2886075"/>
            <a:ext cx="609600" cy="585788"/>
          </a:xfrm>
          <a:prstGeom prst="rect">
            <a:avLst/>
          </a:prstGeom>
          <a:noFill/>
          <a:ln>
            <a:noFill/>
          </a:ln>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r>
              <a:rPr lang="en-US" altLang="zh-HK" sz="8000" dirty="0">
                <a:solidFill>
                  <a:srgbClr val="C0E474"/>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ltLang="zh-HK"/>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7" name="Date Placeholder 3"/>
          <p:cNvSpPr>
            <a:spLocks noGrp="1"/>
          </p:cNvSpPr>
          <p:nvPr>
            <p:ph type="dt" sz="half" idx="14"/>
          </p:nvPr>
        </p:nvSpPr>
        <p:spPr/>
        <p:txBody>
          <a:bodyPr/>
          <a:lstStyle>
            <a:lvl1pPr>
              <a:defRPr/>
            </a:lvl1pPr>
          </a:lstStyle>
          <a:p>
            <a:pPr>
              <a:defRPr/>
            </a:pPr>
            <a:fld id="{11986DFD-CCED-4641-83FD-5080FBA3CDB9}" type="datetime1">
              <a:rPr lang="zh-CN" altLang="en-US"/>
              <a:pPr>
                <a:defRPr/>
              </a:pPr>
              <a:t>2021/11/19</a:t>
            </a:fld>
            <a:endParaRPr lang="zh-CN" altLang="en-US" sz="1800">
              <a:solidFill>
                <a:schemeClr val="tx1"/>
              </a:solidFill>
            </a:endParaRPr>
          </a:p>
        </p:txBody>
      </p:sp>
      <p:sp>
        <p:nvSpPr>
          <p:cNvPr id="8" name="Footer Placeholder 4"/>
          <p:cNvSpPr>
            <a:spLocks noGrp="1"/>
          </p:cNvSpPr>
          <p:nvPr>
            <p:ph type="ftr" sz="quarter" idx="15"/>
          </p:nvPr>
        </p:nvSpPr>
        <p:spPr/>
        <p:txBody>
          <a:bodyPr/>
          <a:lstStyle>
            <a:lvl1pPr>
              <a:defRPr/>
            </a:lvl1pPr>
          </a:lstStyle>
          <a:p>
            <a:pPr>
              <a:defRPr/>
            </a:pPr>
            <a:endParaRPr lang="zh-CN" altLang="zh-CN"/>
          </a:p>
        </p:txBody>
      </p:sp>
      <p:sp>
        <p:nvSpPr>
          <p:cNvPr id="9" name="Slide Number Placeholder 5"/>
          <p:cNvSpPr>
            <a:spLocks noGrp="1"/>
          </p:cNvSpPr>
          <p:nvPr>
            <p:ph type="sldNum" sz="quarter" idx="16"/>
          </p:nvPr>
        </p:nvSpPr>
        <p:spPr/>
        <p:txBody>
          <a:bodyPr/>
          <a:lstStyle>
            <a:lvl1pPr>
              <a:defRPr/>
            </a:lvl1pPr>
          </a:lstStyle>
          <a:p>
            <a:pPr>
              <a:defRPr/>
            </a:pPr>
            <a:fld id="{CE333410-85DA-4CA7-A121-0FF9E6DC09B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4507586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ltLang="zh-HK"/>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5" name="Date Placeholder 3"/>
          <p:cNvSpPr>
            <a:spLocks noGrp="1"/>
          </p:cNvSpPr>
          <p:nvPr>
            <p:ph type="dt" sz="half" idx="14"/>
          </p:nvPr>
        </p:nvSpPr>
        <p:spPr/>
        <p:txBody>
          <a:bodyPr/>
          <a:lstStyle>
            <a:lvl1pPr>
              <a:defRPr/>
            </a:lvl1pPr>
          </a:lstStyle>
          <a:p>
            <a:pPr>
              <a:defRPr/>
            </a:pPr>
            <a:fld id="{3AF1AEA8-B9B6-469B-9F8E-148D4F4E54B0}" type="datetime1">
              <a:rPr lang="zh-CN" altLang="en-US"/>
              <a:pPr>
                <a:defRPr/>
              </a:pPr>
              <a:t>2021/11/19</a:t>
            </a:fld>
            <a:endParaRPr lang="zh-CN" altLang="en-US" sz="1800">
              <a:solidFill>
                <a:schemeClr val="tx1"/>
              </a:solidFill>
            </a:endParaRPr>
          </a:p>
        </p:txBody>
      </p:sp>
      <p:sp>
        <p:nvSpPr>
          <p:cNvPr id="6" name="Footer Placeholder 4"/>
          <p:cNvSpPr>
            <a:spLocks noGrp="1"/>
          </p:cNvSpPr>
          <p:nvPr>
            <p:ph type="ftr" sz="quarter" idx="15"/>
          </p:nvPr>
        </p:nvSpPr>
        <p:spPr/>
        <p:txBody>
          <a:bodyPr/>
          <a:lstStyle>
            <a:lvl1pPr>
              <a:defRPr/>
            </a:lvl1pPr>
          </a:lstStyle>
          <a:p>
            <a:pPr>
              <a:defRPr/>
            </a:pPr>
            <a:endParaRPr lang="zh-CN" altLang="zh-CN"/>
          </a:p>
        </p:txBody>
      </p:sp>
      <p:sp>
        <p:nvSpPr>
          <p:cNvPr id="7" name="Slide Number Placeholder 5"/>
          <p:cNvSpPr>
            <a:spLocks noGrp="1"/>
          </p:cNvSpPr>
          <p:nvPr>
            <p:ph type="sldNum" sz="quarter" idx="16"/>
          </p:nvPr>
        </p:nvSpPr>
        <p:spPr/>
        <p:txBody>
          <a:bodyPr/>
          <a:lstStyle>
            <a:lvl1pPr>
              <a:defRPr/>
            </a:lvl1pPr>
          </a:lstStyle>
          <a:p>
            <a:pPr>
              <a:defRPr/>
            </a:pPr>
            <a:fld id="{FD0F77F6-FC50-4042-800A-CC63D3CBED3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8934302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A76CCD-341A-46F2-8591-4B4B9F7337ED}" type="datetime1">
              <a:rPr lang="zh-CN" altLang="en-US"/>
              <a:pPr>
                <a:defRPr/>
              </a:pPr>
              <a:t>2021/11/19</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60E632D1-1EC7-465E-B64B-7AF3E4333A3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193417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ltLang="zh-HK"/>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DAD7412-2C67-4410-B075-F782EBAA699C}" type="datetime1">
              <a:rPr lang="zh-CN" altLang="en-US"/>
              <a:pPr>
                <a:defRPr/>
              </a:pPr>
              <a:t>2021/11/19</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4A497EF9-B21B-4006-9CA1-6A8849316A3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842231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8867" y="1189039"/>
            <a:ext cx="10854267" cy="331787"/>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1A52904A-32C7-418F-9C38-18199C2F3176}" type="datetime1">
              <a:rPr lang="zh-CN" altLang="en-US"/>
              <a:pPr>
                <a:defRPr/>
              </a:pPr>
              <a:t>2021/11/19</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9CD674A-3717-429D-965F-1BFC7F60F17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306559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fontAlgn="base">
              <a:spcBef>
                <a:spcPct val="0"/>
              </a:spcBef>
              <a:spcAft>
                <a:spcPct val="0"/>
              </a:spcAft>
              <a:defRPr>
                <a:ea typeface="Microsoft JhengHei" panose="020B0604030504040204" pitchFamily="34" charset="-120"/>
              </a:defRPr>
            </a:lvl1pPr>
          </a:lstStyle>
          <a:p>
            <a:pPr>
              <a:defRPr/>
            </a:pPr>
            <a:fld id="{F819D397-E296-4D76-B209-D00AEA662357}" type="slidenum">
              <a:rPr lang="en-US" altLang="en-US"/>
              <a:pPr>
                <a:defRPr/>
              </a:pPr>
              <a:t>‹#›</a:t>
            </a:fld>
            <a:endParaRPr lang="en-US" altLang="en-US" dirty="0"/>
          </a:p>
        </p:txBody>
      </p:sp>
    </p:spTree>
    <p:extLst>
      <p:ext uri="{BB962C8B-B14F-4D97-AF65-F5344CB8AC3E}">
        <p14:creationId xmlns:p14="http://schemas.microsoft.com/office/powerpoint/2010/main" val="1999222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p:cNvSpPr>
            <a:spLocks noGrp="1" noChangeArrowheads="1"/>
          </p:cNvSpPr>
          <p:nvPr>
            <p:ph type="dt" sz="half" idx="10"/>
          </p:nvPr>
        </p:nvSpPr>
        <p:spPr/>
        <p:txBody>
          <a:bodyPr/>
          <a:lstStyle>
            <a:lvl1pPr>
              <a:defRPr/>
            </a:lvl1pPr>
          </a:lstStyle>
          <a:p>
            <a:pPr>
              <a:defRPr/>
            </a:pPr>
            <a:fld id="{D4885B42-1437-400B-B75E-B4342B3C680A}"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305E3034-F4AE-46CB-8EEF-599A34118CFE}" type="slidenum">
              <a:rPr lang="zh-CN" altLang="en-US"/>
              <a:pPr>
                <a:defRPr/>
              </a:pPr>
              <a:t>‹#›</a:t>
            </a:fld>
            <a:endParaRPr lang="zh-CN" altLang="en-US" sz="1800"/>
          </a:p>
        </p:txBody>
      </p:sp>
    </p:spTree>
    <p:extLst>
      <p:ext uri="{BB962C8B-B14F-4D97-AF65-F5344CB8AC3E}">
        <p14:creationId xmlns:p14="http://schemas.microsoft.com/office/powerpoint/2010/main" val="87436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8DAF34C-7FAF-4B4C-8069-182BAD2109B3}" type="datetime1">
              <a:rPr lang="zh-CN" altLang="en-US"/>
              <a:pPr>
                <a:defRPr/>
              </a:pPr>
              <a:t>2021/11/19</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3B1852DA-1440-45D2-8332-508C6BD225C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694498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713265ED-564B-4ACD-B5B0-7186C2DE2B9E}"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6E374A5C-D307-4DEA-8C43-95C5FFD93ED4}" type="slidenum">
              <a:rPr lang="zh-CN" altLang="en-US"/>
              <a:pPr>
                <a:defRPr/>
              </a:pPr>
              <a:t>‹#›</a:t>
            </a:fld>
            <a:endParaRPr lang="zh-CN" altLang="en-US" sz="1800"/>
          </a:p>
        </p:txBody>
      </p:sp>
    </p:spTree>
    <p:extLst>
      <p:ext uri="{BB962C8B-B14F-4D97-AF65-F5344CB8AC3E}">
        <p14:creationId xmlns:p14="http://schemas.microsoft.com/office/powerpoint/2010/main" val="387269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p:cNvSpPr>
            <a:spLocks noGrp="1" noChangeArrowheads="1"/>
          </p:cNvSpPr>
          <p:nvPr>
            <p:ph type="dt" sz="half" idx="10"/>
          </p:nvPr>
        </p:nvSpPr>
        <p:spPr/>
        <p:txBody>
          <a:bodyPr/>
          <a:lstStyle>
            <a:lvl1pPr>
              <a:defRPr/>
            </a:lvl1pPr>
          </a:lstStyle>
          <a:p>
            <a:pPr>
              <a:defRPr/>
            </a:pPr>
            <a:fld id="{7F471851-9C02-4777-9281-05824883D9D8}"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6AEFA0CD-8F9F-4D79-A887-F1B3054BDB53}" type="slidenum">
              <a:rPr lang="zh-CN" altLang="en-US"/>
              <a:pPr>
                <a:defRPr/>
              </a:pPr>
              <a:t>‹#›</a:t>
            </a:fld>
            <a:endParaRPr lang="zh-CN" altLang="en-US" sz="1800"/>
          </a:p>
        </p:txBody>
      </p:sp>
    </p:spTree>
    <p:extLst>
      <p:ext uri="{BB962C8B-B14F-4D97-AF65-F5344CB8AC3E}">
        <p14:creationId xmlns:p14="http://schemas.microsoft.com/office/powerpoint/2010/main" val="51549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p:cNvSpPr>
            <a:spLocks noGrp="1" noChangeArrowheads="1"/>
          </p:cNvSpPr>
          <p:nvPr>
            <p:ph type="dt" sz="half" idx="10"/>
          </p:nvPr>
        </p:nvSpPr>
        <p:spPr/>
        <p:txBody>
          <a:bodyPr/>
          <a:lstStyle>
            <a:lvl1pPr>
              <a:defRPr/>
            </a:lvl1pPr>
          </a:lstStyle>
          <a:p>
            <a:pPr>
              <a:defRPr/>
            </a:pPr>
            <a:fld id="{FB010109-8696-4657-90B1-8E2339D44E0C}"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8EE30B08-ABF8-4A28-AE41-922DADDA7EBE}" type="slidenum">
              <a:rPr lang="zh-CN" altLang="en-US"/>
              <a:pPr>
                <a:defRPr/>
              </a:pPr>
              <a:t>‹#›</a:t>
            </a:fld>
            <a:endParaRPr lang="zh-CN" altLang="en-US" sz="1800"/>
          </a:p>
        </p:txBody>
      </p:sp>
    </p:spTree>
    <p:extLst>
      <p:ext uri="{BB962C8B-B14F-4D97-AF65-F5344CB8AC3E}">
        <p14:creationId xmlns:p14="http://schemas.microsoft.com/office/powerpoint/2010/main" val="122918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p:cNvSpPr>
            <a:spLocks noGrp="1" noChangeArrowheads="1"/>
          </p:cNvSpPr>
          <p:nvPr>
            <p:ph type="dt" sz="half" idx="10"/>
          </p:nvPr>
        </p:nvSpPr>
        <p:spPr/>
        <p:txBody>
          <a:bodyPr/>
          <a:lstStyle>
            <a:lvl1pPr>
              <a:defRPr/>
            </a:lvl1pPr>
          </a:lstStyle>
          <a:p>
            <a:pPr>
              <a:defRPr/>
            </a:pPr>
            <a:fld id="{159D2523-2575-4367-8F4A-F4930D62BDA7}" type="datetime1">
              <a:rPr lang="zh-CN" altLang="en-US"/>
              <a:pPr>
                <a:defRPr/>
              </a:pPr>
              <a:t>2021/11/19</a:t>
            </a:fld>
            <a:endParaRPr lang="zh-CN" alt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1029"/>
          <p:cNvSpPr>
            <a:spLocks noGrp="1" noChangeArrowheads="1"/>
          </p:cNvSpPr>
          <p:nvPr>
            <p:ph type="sldNum" sz="quarter" idx="12"/>
          </p:nvPr>
        </p:nvSpPr>
        <p:spPr/>
        <p:txBody>
          <a:bodyPr/>
          <a:lstStyle>
            <a:lvl1pPr>
              <a:defRPr/>
            </a:lvl1pPr>
          </a:lstStyle>
          <a:p>
            <a:pPr>
              <a:defRPr/>
            </a:pPr>
            <a:fld id="{216A4B1A-140D-4720-BDBA-07040E489D26}" type="slidenum">
              <a:rPr lang="zh-CN" altLang="en-US"/>
              <a:pPr>
                <a:defRPr/>
              </a:pPr>
              <a:t>‹#›</a:t>
            </a:fld>
            <a:endParaRPr lang="zh-CN" altLang="en-US" sz="1800"/>
          </a:p>
        </p:txBody>
      </p:sp>
    </p:spTree>
    <p:extLst>
      <p:ext uri="{BB962C8B-B14F-4D97-AF65-F5344CB8AC3E}">
        <p14:creationId xmlns:p14="http://schemas.microsoft.com/office/powerpoint/2010/main" val="995083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86543709-5BC0-42F8-8A4D-9F42B5D72D6B}" type="datetime1">
              <a:rPr lang="zh-CN" altLang="en-US"/>
              <a:pPr>
                <a:defRPr/>
              </a:pPr>
              <a:t>2021/11/19</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6ADB6F8F-0B8F-49F2-AFF9-708DDB98473D}" type="slidenum">
              <a:rPr lang="zh-CN" altLang="en-US"/>
              <a:pPr>
                <a:defRPr/>
              </a:pPr>
              <a:t>‹#›</a:t>
            </a:fld>
            <a:endParaRPr lang="zh-CN" altLang="en-US" sz="1800"/>
          </a:p>
        </p:txBody>
      </p:sp>
    </p:spTree>
    <p:extLst>
      <p:ext uri="{BB962C8B-B14F-4D97-AF65-F5344CB8AC3E}">
        <p14:creationId xmlns:p14="http://schemas.microsoft.com/office/powerpoint/2010/main" val="19569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fld id="{8F208C2F-893D-4629-B5EE-EAEE00E5F5E2}" type="datetime1">
              <a:rPr lang="zh-CN" altLang="en-US"/>
              <a:pPr>
                <a:defRPr/>
              </a:pPr>
              <a:t>2021/11/19</a:t>
            </a:fld>
            <a:endParaRPr lang="zh-CN" alt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1029"/>
          <p:cNvSpPr>
            <a:spLocks noGrp="1" noChangeArrowheads="1"/>
          </p:cNvSpPr>
          <p:nvPr>
            <p:ph type="sldNum" sz="quarter" idx="12"/>
          </p:nvPr>
        </p:nvSpPr>
        <p:spPr/>
        <p:txBody>
          <a:bodyPr/>
          <a:lstStyle>
            <a:lvl1pPr>
              <a:defRPr/>
            </a:lvl1pPr>
          </a:lstStyle>
          <a:p>
            <a:pPr>
              <a:defRPr/>
            </a:pPr>
            <a:fld id="{9C0126C4-3DFD-4DA6-AF7C-9A941845ADD1}" type="slidenum">
              <a:rPr lang="zh-CN" altLang="en-US"/>
              <a:pPr>
                <a:defRPr/>
              </a:pPr>
              <a:t>‹#›</a:t>
            </a:fld>
            <a:endParaRPr lang="zh-CN" altLang="en-US" sz="1800"/>
          </a:p>
        </p:txBody>
      </p:sp>
    </p:spTree>
    <p:extLst>
      <p:ext uri="{BB962C8B-B14F-4D97-AF65-F5344CB8AC3E}">
        <p14:creationId xmlns:p14="http://schemas.microsoft.com/office/powerpoint/2010/main" val="149626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4110675D-5318-45B7-8B05-0B6CE16FB721}"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052451FA-8248-4FA7-95C9-D2F677C9850B}" type="slidenum">
              <a:rPr lang="zh-CN" altLang="en-US"/>
              <a:pPr>
                <a:defRPr/>
              </a:pPr>
              <a:t>‹#›</a:t>
            </a:fld>
            <a:endParaRPr lang="zh-CN" altLang="en-US" sz="1800"/>
          </a:p>
        </p:txBody>
      </p:sp>
    </p:spTree>
    <p:extLst>
      <p:ext uri="{BB962C8B-B14F-4D97-AF65-F5344CB8AC3E}">
        <p14:creationId xmlns:p14="http://schemas.microsoft.com/office/powerpoint/2010/main" val="2673588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C6C54B04-CBBF-4BD4-B02B-B43EA4B894EC}"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E9AB3595-7C42-4BE2-84F9-EDD2895D1702}" type="slidenum">
              <a:rPr lang="zh-CN" altLang="en-US"/>
              <a:pPr>
                <a:defRPr/>
              </a:pPr>
              <a:t>‹#›</a:t>
            </a:fld>
            <a:endParaRPr lang="zh-CN" altLang="en-US" sz="1800"/>
          </a:p>
        </p:txBody>
      </p:sp>
    </p:spTree>
    <p:extLst>
      <p:ext uri="{BB962C8B-B14F-4D97-AF65-F5344CB8AC3E}">
        <p14:creationId xmlns:p14="http://schemas.microsoft.com/office/powerpoint/2010/main" val="513914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51E4393D-C724-4F82-8891-A2807C8519C3}"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051641DA-ABE7-4B7F-99EC-1D7058179466}" type="slidenum">
              <a:rPr lang="zh-CN" altLang="en-US"/>
              <a:pPr>
                <a:defRPr/>
              </a:pPr>
              <a:t>‹#›</a:t>
            </a:fld>
            <a:endParaRPr lang="zh-CN" altLang="en-US" sz="1800"/>
          </a:p>
        </p:txBody>
      </p:sp>
    </p:spTree>
    <p:extLst>
      <p:ext uri="{BB962C8B-B14F-4D97-AF65-F5344CB8AC3E}">
        <p14:creationId xmlns:p14="http://schemas.microsoft.com/office/powerpoint/2010/main" val="712716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059F4238-D147-49CE-887C-E4722C2D953F}"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2133907C-9481-423D-ABD8-8B0B0A450B50}" type="slidenum">
              <a:rPr lang="zh-CN" altLang="en-US"/>
              <a:pPr>
                <a:defRPr/>
              </a:pPr>
              <a:t>‹#›</a:t>
            </a:fld>
            <a:endParaRPr lang="zh-CN" altLang="en-US" sz="1800"/>
          </a:p>
        </p:txBody>
      </p:sp>
    </p:spTree>
    <p:extLst>
      <p:ext uri="{BB962C8B-B14F-4D97-AF65-F5344CB8AC3E}">
        <p14:creationId xmlns:p14="http://schemas.microsoft.com/office/powerpoint/2010/main" val="92441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pPr>
              <a:defRPr/>
            </a:pPr>
            <a:fld id="{2DB7ECE9-BE11-48D0-BEE9-269C177DBCF1}" type="datetime1">
              <a:rPr lang="zh-CN" altLang="en-US"/>
              <a:pPr>
                <a:defRPr/>
              </a:pPr>
              <a:t>2021/11/19</a:t>
            </a:fld>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EFE8C23-6A98-4E86-9E6A-F5F6CAAC75D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1471318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8B8D0C78-FD80-4933-9713-8C9CF1ECC6E8}" type="datetime1">
              <a:rPr lang="zh-CN" altLang="en-US"/>
              <a:pPr>
                <a:defRPr/>
              </a:pPr>
              <a:t>2021/11/19</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3E1EEF38-DC68-4059-B7F0-FB03E82DCFB7}" type="slidenum">
              <a:rPr lang="zh-CN" altLang="en-US"/>
              <a:pPr>
                <a:defRPr/>
              </a:pPr>
              <a:t>‹#›</a:t>
            </a:fld>
            <a:endParaRPr lang="zh-CN" altLang="en-US" sz="1800"/>
          </a:p>
        </p:txBody>
      </p:sp>
    </p:spTree>
    <p:extLst>
      <p:ext uri="{BB962C8B-B14F-4D97-AF65-F5344CB8AC3E}">
        <p14:creationId xmlns:p14="http://schemas.microsoft.com/office/powerpoint/2010/main" val="1492942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EA3C2519-F125-48FA-B843-6345A337DB43}" type="slidenum">
              <a:rPr lang="en-US" altLang="en-US"/>
              <a:pPr>
                <a:defRPr/>
              </a:pPr>
              <a:t>‹#›</a:t>
            </a:fld>
            <a:endParaRPr lang="en-US" altLang="en-US" dirty="0"/>
          </a:p>
        </p:txBody>
      </p:sp>
    </p:spTree>
    <p:extLst>
      <p:ext uri="{BB962C8B-B14F-4D97-AF65-F5344CB8AC3E}">
        <p14:creationId xmlns:p14="http://schemas.microsoft.com/office/powerpoint/2010/main" val="3941658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p:cNvSpPr>
            <a:spLocks noGrp="1" noChangeArrowheads="1"/>
          </p:cNvSpPr>
          <p:nvPr>
            <p:ph type="dt" sz="half" idx="10"/>
          </p:nvPr>
        </p:nvSpPr>
        <p:spPr/>
        <p:txBody>
          <a:bodyPr/>
          <a:lstStyle>
            <a:lvl1pPr>
              <a:defRPr/>
            </a:lvl1pPr>
          </a:lstStyle>
          <a:p>
            <a:pPr>
              <a:defRPr/>
            </a:pPr>
            <a:fld id="{311E7FF4-75B6-42F0-8423-60B5E097080D}"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888DB68A-D205-48FA-ABFC-B5F5418B2968}" type="slidenum">
              <a:rPr lang="zh-CN" altLang="en-US"/>
              <a:pPr>
                <a:defRPr/>
              </a:pPr>
              <a:t>‹#›</a:t>
            </a:fld>
            <a:endParaRPr lang="zh-CN" altLang="en-US" sz="1800"/>
          </a:p>
        </p:txBody>
      </p:sp>
    </p:spTree>
    <p:extLst>
      <p:ext uri="{BB962C8B-B14F-4D97-AF65-F5344CB8AC3E}">
        <p14:creationId xmlns:p14="http://schemas.microsoft.com/office/powerpoint/2010/main" val="1869479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2DAB70AB-1E5C-4737-BD00-3147C1E7651E}"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36A30A26-C7DF-41BF-810E-9D6BD0D71774}" type="slidenum">
              <a:rPr lang="zh-CN" altLang="en-US"/>
              <a:pPr>
                <a:defRPr/>
              </a:pPr>
              <a:t>‹#›</a:t>
            </a:fld>
            <a:endParaRPr lang="zh-CN" altLang="en-US" sz="1800"/>
          </a:p>
        </p:txBody>
      </p:sp>
    </p:spTree>
    <p:extLst>
      <p:ext uri="{BB962C8B-B14F-4D97-AF65-F5344CB8AC3E}">
        <p14:creationId xmlns:p14="http://schemas.microsoft.com/office/powerpoint/2010/main" val="227608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p:cNvSpPr>
            <a:spLocks noGrp="1" noChangeArrowheads="1"/>
          </p:cNvSpPr>
          <p:nvPr>
            <p:ph type="dt" sz="half" idx="10"/>
          </p:nvPr>
        </p:nvSpPr>
        <p:spPr/>
        <p:txBody>
          <a:bodyPr/>
          <a:lstStyle>
            <a:lvl1pPr>
              <a:defRPr/>
            </a:lvl1pPr>
          </a:lstStyle>
          <a:p>
            <a:pPr>
              <a:defRPr/>
            </a:pPr>
            <a:fld id="{A7660629-B4A0-496A-84DC-B5F4131F41C7}"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8BCB6697-6DD7-417A-A4BC-4C4FB343301F}" type="slidenum">
              <a:rPr lang="zh-CN" altLang="en-US"/>
              <a:pPr>
                <a:defRPr/>
              </a:pPr>
              <a:t>‹#›</a:t>
            </a:fld>
            <a:endParaRPr lang="zh-CN" altLang="en-US" sz="1800"/>
          </a:p>
        </p:txBody>
      </p:sp>
    </p:spTree>
    <p:extLst>
      <p:ext uri="{BB962C8B-B14F-4D97-AF65-F5344CB8AC3E}">
        <p14:creationId xmlns:p14="http://schemas.microsoft.com/office/powerpoint/2010/main" val="3999964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p:cNvSpPr>
            <a:spLocks noGrp="1" noChangeArrowheads="1"/>
          </p:cNvSpPr>
          <p:nvPr>
            <p:ph type="dt" sz="half" idx="10"/>
          </p:nvPr>
        </p:nvSpPr>
        <p:spPr/>
        <p:txBody>
          <a:bodyPr/>
          <a:lstStyle>
            <a:lvl1pPr>
              <a:defRPr/>
            </a:lvl1pPr>
          </a:lstStyle>
          <a:p>
            <a:pPr>
              <a:defRPr/>
            </a:pPr>
            <a:fld id="{301E7A33-C937-479A-8D57-D4467F373640}"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BAFB6597-3D87-4F06-8B80-260B53BD18D0}" type="slidenum">
              <a:rPr lang="zh-CN" altLang="en-US"/>
              <a:pPr>
                <a:defRPr/>
              </a:pPr>
              <a:t>‹#›</a:t>
            </a:fld>
            <a:endParaRPr lang="zh-CN" altLang="en-US" sz="1800"/>
          </a:p>
        </p:txBody>
      </p:sp>
    </p:spTree>
    <p:extLst>
      <p:ext uri="{BB962C8B-B14F-4D97-AF65-F5344CB8AC3E}">
        <p14:creationId xmlns:p14="http://schemas.microsoft.com/office/powerpoint/2010/main" val="3291158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p:cNvSpPr>
            <a:spLocks noGrp="1" noChangeArrowheads="1"/>
          </p:cNvSpPr>
          <p:nvPr>
            <p:ph type="dt" sz="half" idx="10"/>
          </p:nvPr>
        </p:nvSpPr>
        <p:spPr/>
        <p:txBody>
          <a:bodyPr/>
          <a:lstStyle>
            <a:lvl1pPr>
              <a:defRPr/>
            </a:lvl1pPr>
          </a:lstStyle>
          <a:p>
            <a:pPr>
              <a:defRPr/>
            </a:pPr>
            <a:fld id="{BAAACBF8-81A3-43D0-AA92-BC88BE94056F}" type="datetime1">
              <a:rPr lang="zh-CN" altLang="en-US"/>
              <a:pPr>
                <a:defRPr/>
              </a:pPr>
              <a:t>2021/11/19</a:t>
            </a:fld>
            <a:endParaRPr lang="zh-CN" alt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1029"/>
          <p:cNvSpPr>
            <a:spLocks noGrp="1" noChangeArrowheads="1"/>
          </p:cNvSpPr>
          <p:nvPr>
            <p:ph type="sldNum" sz="quarter" idx="12"/>
          </p:nvPr>
        </p:nvSpPr>
        <p:spPr/>
        <p:txBody>
          <a:bodyPr/>
          <a:lstStyle>
            <a:lvl1pPr>
              <a:defRPr/>
            </a:lvl1pPr>
          </a:lstStyle>
          <a:p>
            <a:pPr>
              <a:defRPr/>
            </a:pPr>
            <a:fld id="{05143CFF-1330-4D62-A384-E55674E59C1D}" type="slidenum">
              <a:rPr lang="zh-CN" altLang="en-US"/>
              <a:pPr>
                <a:defRPr/>
              </a:pPr>
              <a:t>‹#›</a:t>
            </a:fld>
            <a:endParaRPr lang="zh-CN" altLang="en-US" sz="1800"/>
          </a:p>
        </p:txBody>
      </p:sp>
    </p:spTree>
    <p:extLst>
      <p:ext uri="{BB962C8B-B14F-4D97-AF65-F5344CB8AC3E}">
        <p14:creationId xmlns:p14="http://schemas.microsoft.com/office/powerpoint/2010/main" val="1151785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316509AD-12A0-446A-9690-48F85AA69F43}" type="datetime1">
              <a:rPr lang="zh-CN" altLang="en-US"/>
              <a:pPr>
                <a:defRPr/>
              </a:pPr>
              <a:t>2021/11/19</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ED1DC241-8016-4D11-88F5-4C61707CE57B}" type="slidenum">
              <a:rPr lang="zh-CN" altLang="en-US"/>
              <a:pPr>
                <a:defRPr/>
              </a:pPr>
              <a:t>‹#›</a:t>
            </a:fld>
            <a:endParaRPr lang="zh-CN" altLang="en-US" sz="1800"/>
          </a:p>
        </p:txBody>
      </p:sp>
    </p:spTree>
    <p:extLst>
      <p:ext uri="{BB962C8B-B14F-4D97-AF65-F5344CB8AC3E}">
        <p14:creationId xmlns:p14="http://schemas.microsoft.com/office/powerpoint/2010/main" val="2030208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fld id="{DE45C5FF-9F51-476A-8ED4-484290683686}" type="datetime1">
              <a:rPr lang="zh-CN" altLang="en-US"/>
              <a:pPr>
                <a:defRPr/>
              </a:pPr>
              <a:t>2021/11/19</a:t>
            </a:fld>
            <a:endParaRPr lang="zh-CN" alt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1029"/>
          <p:cNvSpPr>
            <a:spLocks noGrp="1" noChangeArrowheads="1"/>
          </p:cNvSpPr>
          <p:nvPr>
            <p:ph type="sldNum" sz="quarter" idx="12"/>
          </p:nvPr>
        </p:nvSpPr>
        <p:spPr/>
        <p:txBody>
          <a:bodyPr/>
          <a:lstStyle>
            <a:lvl1pPr>
              <a:defRPr/>
            </a:lvl1pPr>
          </a:lstStyle>
          <a:p>
            <a:pPr>
              <a:defRPr/>
            </a:pPr>
            <a:fld id="{A8F47F23-C76F-46B0-8302-96DEB23FE0B0}" type="slidenum">
              <a:rPr lang="zh-CN" altLang="en-US"/>
              <a:pPr>
                <a:defRPr/>
              </a:pPr>
              <a:t>‹#›</a:t>
            </a:fld>
            <a:endParaRPr lang="zh-CN" altLang="en-US" sz="1800"/>
          </a:p>
        </p:txBody>
      </p:sp>
    </p:spTree>
    <p:extLst>
      <p:ext uri="{BB962C8B-B14F-4D97-AF65-F5344CB8AC3E}">
        <p14:creationId xmlns:p14="http://schemas.microsoft.com/office/powerpoint/2010/main" val="345270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57960E68-8BED-442A-A7CB-2BA670622EDF}"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70A72D14-353E-4BDF-ACF2-6EAABC6C3CAD}" type="slidenum">
              <a:rPr lang="zh-CN" altLang="en-US"/>
              <a:pPr>
                <a:defRPr/>
              </a:pPr>
              <a:t>‹#›</a:t>
            </a:fld>
            <a:endParaRPr lang="zh-CN" altLang="en-US" sz="1800"/>
          </a:p>
        </p:txBody>
      </p:sp>
    </p:spTree>
    <p:extLst>
      <p:ext uri="{BB962C8B-B14F-4D97-AF65-F5344CB8AC3E}">
        <p14:creationId xmlns:p14="http://schemas.microsoft.com/office/powerpoint/2010/main" val="41387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ltLang="zh-HK"/>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E81F04B-5E04-45E9-9060-E539B8C32B2C}" type="datetime1">
              <a:rPr lang="zh-CN" altLang="en-US"/>
              <a:pPr>
                <a:defRPr/>
              </a:pPr>
              <a:t>2021/11/19</a:t>
            </a:fld>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zh-CN" altLang="zh-CN"/>
          </a:p>
        </p:txBody>
      </p:sp>
      <p:sp>
        <p:nvSpPr>
          <p:cNvPr id="7" name="Slide Number Placeholder 6"/>
          <p:cNvSpPr>
            <a:spLocks noGrp="1"/>
          </p:cNvSpPr>
          <p:nvPr>
            <p:ph type="sldNum" sz="quarter" idx="12"/>
          </p:nvPr>
        </p:nvSpPr>
        <p:spPr/>
        <p:txBody>
          <a:bodyPr/>
          <a:lstStyle>
            <a:lvl1pPr>
              <a:defRPr/>
            </a:lvl1pPr>
          </a:lstStyle>
          <a:p>
            <a:pPr>
              <a:defRPr/>
            </a:pPr>
            <a:fld id="{969F34F0-52A0-48AB-8A50-6135F27785E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6878792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86F05F3D-9421-4862-A0D0-6164F63765C2}"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655BA99E-657E-40A1-A3D2-AA74CB973D3E}" type="slidenum">
              <a:rPr lang="zh-CN" altLang="en-US"/>
              <a:pPr>
                <a:defRPr/>
              </a:pPr>
              <a:t>‹#›</a:t>
            </a:fld>
            <a:endParaRPr lang="zh-CN" altLang="en-US" sz="1800"/>
          </a:p>
        </p:txBody>
      </p:sp>
    </p:spTree>
    <p:extLst>
      <p:ext uri="{BB962C8B-B14F-4D97-AF65-F5344CB8AC3E}">
        <p14:creationId xmlns:p14="http://schemas.microsoft.com/office/powerpoint/2010/main" val="1324219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E2268C6B-1F24-4E4C-8854-A2E9ED3695E2}"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06F87F67-E9D2-4B82-B805-2813DD9EDC75}" type="slidenum">
              <a:rPr lang="zh-CN" altLang="en-US"/>
              <a:pPr>
                <a:defRPr/>
              </a:pPr>
              <a:t>‹#›</a:t>
            </a:fld>
            <a:endParaRPr lang="zh-CN" altLang="en-US" sz="1800"/>
          </a:p>
        </p:txBody>
      </p:sp>
    </p:spTree>
    <p:extLst>
      <p:ext uri="{BB962C8B-B14F-4D97-AF65-F5344CB8AC3E}">
        <p14:creationId xmlns:p14="http://schemas.microsoft.com/office/powerpoint/2010/main" val="1692490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2C397916-1027-4EE4-B492-5F788555D3B3}"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7A80B050-4987-4051-B70F-CFF6926BA24C}" type="slidenum">
              <a:rPr lang="zh-CN" altLang="en-US"/>
              <a:pPr>
                <a:defRPr/>
              </a:pPr>
              <a:t>‹#›</a:t>
            </a:fld>
            <a:endParaRPr lang="zh-CN" altLang="en-US" sz="1800"/>
          </a:p>
        </p:txBody>
      </p:sp>
    </p:spTree>
    <p:extLst>
      <p:ext uri="{BB962C8B-B14F-4D97-AF65-F5344CB8AC3E}">
        <p14:creationId xmlns:p14="http://schemas.microsoft.com/office/powerpoint/2010/main" val="1974958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AE81B431-6BED-48FC-9BA6-6E2CBF1665D7}" type="datetime1">
              <a:rPr lang="zh-CN" altLang="en-US"/>
              <a:pPr>
                <a:defRPr/>
              </a:pPr>
              <a:t>2021/11/19</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95DE2A0E-B4CA-4961-ABC3-A9353866CDB8}" type="slidenum">
              <a:rPr lang="zh-CN" altLang="en-US"/>
              <a:pPr>
                <a:defRPr/>
              </a:pPr>
              <a:t>‹#›</a:t>
            </a:fld>
            <a:endParaRPr lang="zh-CN" altLang="en-US" sz="1800"/>
          </a:p>
        </p:txBody>
      </p:sp>
    </p:spTree>
    <p:extLst>
      <p:ext uri="{BB962C8B-B14F-4D97-AF65-F5344CB8AC3E}">
        <p14:creationId xmlns:p14="http://schemas.microsoft.com/office/powerpoint/2010/main" val="4072892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2CE80193-6D31-41C6-8E27-8F8ECC3FBA41}" type="slidenum">
              <a:rPr lang="en-US" altLang="en-US"/>
              <a:pPr>
                <a:defRPr/>
              </a:pPr>
              <a:t>‹#›</a:t>
            </a:fld>
            <a:endParaRPr lang="en-US" altLang="en-US" dirty="0"/>
          </a:p>
        </p:txBody>
      </p:sp>
    </p:spTree>
    <p:extLst>
      <p:ext uri="{BB962C8B-B14F-4D97-AF65-F5344CB8AC3E}">
        <p14:creationId xmlns:p14="http://schemas.microsoft.com/office/powerpoint/2010/main" val="960840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027"/>
          <p:cNvSpPr>
            <a:spLocks noGrp="1" noChangeArrowheads="1"/>
          </p:cNvSpPr>
          <p:nvPr>
            <p:ph type="dt" sz="half" idx="10"/>
          </p:nvPr>
        </p:nvSpPr>
        <p:spPr/>
        <p:txBody>
          <a:bodyPr/>
          <a:lstStyle>
            <a:lvl1pPr>
              <a:defRPr/>
            </a:lvl1pPr>
          </a:lstStyle>
          <a:p>
            <a:pPr>
              <a:defRPr/>
            </a:pPr>
            <a:fld id="{A663802B-B4DB-43F4-9971-00026CAC64FE}"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FB26BB2B-6B38-45F0-9A51-EB3CF22CBF10}" type="slidenum">
              <a:rPr lang="zh-CN" altLang="en-US"/>
              <a:pPr>
                <a:defRPr/>
              </a:pPr>
              <a:t>‹#›</a:t>
            </a:fld>
            <a:endParaRPr lang="zh-CN" altLang="en-US" sz="1800"/>
          </a:p>
        </p:txBody>
      </p:sp>
    </p:spTree>
    <p:extLst>
      <p:ext uri="{BB962C8B-B14F-4D97-AF65-F5344CB8AC3E}">
        <p14:creationId xmlns:p14="http://schemas.microsoft.com/office/powerpoint/2010/main" val="4055195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187A0766-A17F-467D-9C43-837916EBE61D}"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4532F857-7A3D-4C59-95B7-BB202D2EC465}" type="slidenum">
              <a:rPr lang="zh-CN" altLang="en-US"/>
              <a:pPr>
                <a:defRPr/>
              </a:pPr>
              <a:t>‹#›</a:t>
            </a:fld>
            <a:endParaRPr lang="zh-CN" altLang="en-US" sz="1800"/>
          </a:p>
        </p:txBody>
      </p:sp>
    </p:spTree>
    <p:extLst>
      <p:ext uri="{BB962C8B-B14F-4D97-AF65-F5344CB8AC3E}">
        <p14:creationId xmlns:p14="http://schemas.microsoft.com/office/powerpoint/2010/main" val="3778808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027"/>
          <p:cNvSpPr>
            <a:spLocks noGrp="1" noChangeArrowheads="1"/>
          </p:cNvSpPr>
          <p:nvPr>
            <p:ph type="dt" sz="half" idx="10"/>
          </p:nvPr>
        </p:nvSpPr>
        <p:spPr/>
        <p:txBody>
          <a:bodyPr/>
          <a:lstStyle>
            <a:lvl1pPr>
              <a:defRPr/>
            </a:lvl1pPr>
          </a:lstStyle>
          <a:p>
            <a:pPr>
              <a:defRPr/>
            </a:pPr>
            <a:fld id="{41631E17-0163-4F73-A0EF-3F68A4BD2679}"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855ECA3B-3D69-4EE7-AA38-A645B2BFF4C3}" type="slidenum">
              <a:rPr lang="zh-CN" altLang="en-US"/>
              <a:pPr>
                <a:defRPr/>
              </a:pPr>
              <a:t>‹#›</a:t>
            </a:fld>
            <a:endParaRPr lang="zh-CN" altLang="en-US" sz="1800"/>
          </a:p>
        </p:txBody>
      </p:sp>
    </p:spTree>
    <p:extLst>
      <p:ext uri="{BB962C8B-B14F-4D97-AF65-F5344CB8AC3E}">
        <p14:creationId xmlns:p14="http://schemas.microsoft.com/office/powerpoint/2010/main" val="2394968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1027"/>
          <p:cNvSpPr>
            <a:spLocks noGrp="1" noChangeArrowheads="1"/>
          </p:cNvSpPr>
          <p:nvPr>
            <p:ph type="dt" sz="half" idx="10"/>
          </p:nvPr>
        </p:nvSpPr>
        <p:spPr/>
        <p:txBody>
          <a:bodyPr/>
          <a:lstStyle>
            <a:lvl1pPr>
              <a:defRPr/>
            </a:lvl1pPr>
          </a:lstStyle>
          <a:p>
            <a:pPr>
              <a:defRPr/>
            </a:pPr>
            <a:fld id="{1AB50E8B-316D-448A-B97B-7B1B0298D564}"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2FF985C1-B7C4-4B7D-801A-A01F3772E0A1}" type="slidenum">
              <a:rPr lang="zh-CN" altLang="en-US"/>
              <a:pPr>
                <a:defRPr/>
              </a:pPr>
              <a:t>‹#›</a:t>
            </a:fld>
            <a:endParaRPr lang="zh-CN" altLang="en-US" sz="1800"/>
          </a:p>
        </p:txBody>
      </p:sp>
    </p:spTree>
    <p:extLst>
      <p:ext uri="{BB962C8B-B14F-4D97-AF65-F5344CB8AC3E}">
        <p14:creationId xmlns:p14="http://schemas.microsoft.com/office/powerpoint/2010/main" val="3795305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1027"/>
          <p:cNvSpPr>
            <a:spLocks noGrp="1" noChangeArrowheads="1"/>
          </p:cNvSpPr>
          <p:nvPr>
            <p:ph type="dt" sz="half" idx="10"/>
          </p:nvPr>
        </p:nvSpPr>
        <p:spPr/>
        <p:txBody>
          <a:bodyPr/>
          <a:lstStyle>
            <a:lvl1pPr>
              <a:defRPr/>
            </a:lvl1pPr>
          </a:lstStyle>
          <a:p>
            <a:pPr>
              <a:defRPr/>
            </a:pPr>
            <a:fld id="{0696E17F-2DF2-4C7B-A50D-27FF8DA4AD11}" type="datetime1">
              <a:rPr lang="zh-CN" altLang="en-US"/>
              <a:pPr>
                <a:defRPr/>
              </a:pPr>
              <a:t>2021/11/19</a:t>
            </a:fld>
            <a:endParaRPr lang="zh-CN" altLang="zh-CN"/>
          </a:p>
        </p:txBody>
      </p:sp>
      <p:sp>
        <p:nvSpPr>
          <p:cNvPr id="8"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1029"/>
          <p:cNvSpPr>
            <a:spLocks noGrp="1" noChangeArrowheads="1"/>
          </p:cNvSpPr>
          <p:nvPr>
            <p:ph type="sldNum" sz="quarter" idx="12"/>
          </p:nvPr>
        </p:nvSpPr>
        <p:spPr/>
        <p:txBody>
          <a:bodyPr/>
          <a:lstStyle>
            <a:lvl1pPr>
              <a:defRPr/>
            </a:lvl1pPr>
          </a:lstStyle>
          <a:p>
            <a:pPr>
              <a:defRPr/>
            </a:pPr>
            <a:fld id="{FF581295-BBF1-4FDC-AE3F-75940A7EC335}" type="slidenum">
              <a:rPr lang="zh-CN" altLang="en-US"/>
              <a:pPr>
                <a:defRPr/>
              </a:pPr>
              <a:t>‹#›</a:t>
            </a:fld>
            <a:endParaRPr lang="zh-CN" altLang="en-US" sz="1800"/>
          </a:p>
        </p:txBody>
      </p:sp>
    </p:spTree>
    <p:extLst>
      <p:ext uri="{BB962C8B-B14F-4D97-AF65-F5344CB8AC3E}">
        <p14:creationId xmlns:p14="http://schemas.microsoft.com/office/powerpoint/2010/main" val="177352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ltLang="zh-HK"/>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164BF571-2457-4063-88BB-C90BF53FE1CB}" type="datetime1">
              <a:rPr lang="zh-CN" altLang="en-US"/>
              <a:pPr>
                <a:defRPr/>
              </a:pPr>
              <a:t>2021/11/19</a:t>
            </a:fld>
            <a:endParaRPr lang="zh-CN" altLang="en-US" sz="1800">
              <a:solidFill>
                <a:schemeClr val="tx1"/>
              </a:solidFill>
            </a:endParaRPr>
          </a:p>
        </p:txBody>
      </p:sp>
      <p:sp>
        <p:nvSpPr>
          <p:cNvPr id="8" name="Footer Placeholder 7"/>
          <p:cNvSpPr>
            <a:spLocks noGrp="1"/>
          </p:cNvSpPr>
          <p:nvPr>
            <p:ph type="ftr" sz="quarter" idx="11"/>
          </p:nvPr>
        </p:nvSpPr>
        <p:spPr/>
        <p:txBody>
          <a:bodyPr/>
          <a:lstStyle>
            <a:lvl1pPr>
              <a:defRPr/>
            </a:lvl1pPr>
          </a:lstStyle>
          <a:p>
            <a:pPr>
              <a:defRPr/>
            </a:pPr>
            <a:endParaRPr lang="zh-CN" altLang="zh-CN"/>
          </a:p>
        </p:txBody>
      </p:sp>
      <p:sp>
        <p:nvSpPr>
          <p:cNvPr id="9" name="Slide Number Placeholder 8"/>
          <p:cNvSpPr>
            <a:spLocks noGrp="1"/>
          </p:cNvSpPr>
          <p:nvPr>
            <p:ph type="sldNum" sz="quarter" idx="12"/>
          </p:nvPr>
        </p:nvSpPr>
        <p:spPr/>
        <p:txBody>
          <a:bodyPr/>
          <a:lstStyle>
            <a:lvl1pPr>
              <a:defRPr/>
            </a:lvl1pPr>
          </a:lstStyle>
          <a:p>
            <a:pPr>
              <a:defRPr/>
            </a:pPr>
            <a:fld id="{77FF00B3-5FA6-4D04-9D32-2203F9E309F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0869765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9EC5D1C8-58DC-48F3-A102-961E4A832881}" type="datetime1">
              <a:rPr lang="zh-CN" altLang="en-US"/>
              <a:pPr>
                <a:defRPr/>
              </a:pPr>
              <a:t>2021/11/19</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5C139F9D-3CB5-4624-A1D5-34987C00BE8A}" type="slidenum">
              <a:rPr lang="zh-CN" altLang="en-US"/>
              <a:pPr>
                <a:defRPr/>
              </a:pPr>
              <a:t>‹#›</a:t>
            </a:fld>
            <a:endParaRPr lang="zh-CN" altLang="en-US" sz="1800"/>
          </a:p>
        </p:txBody>
      </p:sp>
    </p:spTree>
    <p:extLst>
      <p:ext uri="{BB962C8B-B14F-4D97-AF65-F5344CB8AC3E}">
        <p14:creationId xmlns:p14="http://schemas.microsoft.com/office/powerpoint/2010/main" val="2183321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noChangeArrowheads="1"/>
          </p:cNvSpPr>
          <p:nvPr>
            <p:ph type="dt" sz="half" idx="10"/>
          </p:nvPr>
        </p:nvSpPr>
        <p:spPr/>
        <p:txBody>
          <a:bodyPr/>
          <a:lstStyle>
            <a:lvl1pPr>
              <a:defRPr/>
            </a:lvl1pPr>
          </a:lstStyle>
          <a:p>
            <a:pPr>
              <a:defRPr/>
            </a:pPr>
            <a:fld id="{D6EE6D15-CD11-491F-BEE7-F8160FD515BE}" type="datetime1">
              <a:rPr lang="zh-CN" altLang="en-US"/>
              <a:pPr>
                <a:defRPr/>
              </a:pPr>
              <a:t>2021/11/19</a:t>
            </a:fld>
            <a:endParaRPr lang="zh-CN" altLang="zh-CN"/>
          </a:p>
        </p:txBody>
      </p:sp>
      <p:sp>
        <p:nvSpPr>
          <p:cNvPr id="3"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1029"/>
          <p:cNvSpPr>
            <a:spLocks noGrp="1" noChangeArrowheads="1"/>
          </p:cNvSpPr>
          <p:nvPr>
            <p:ph type="sldNum" sz="quarter" idx="12"/>
          </p:nvPr>
        </p:nvSpPr>
        <p:spPr/>
        <p:txBody>
          <a:bodyPr/>
          <a:lstStyle>
            <a:lvl1pPr>
              <a:defRPr/>
            </a:lvl1pPr>
          </a:lstStyle>
          <a:p>
            <a:pPr>
              <a:defRPr/>
            </a:pPr>
            <a:fld id="{B6FDB5D9-CF72-4B1B-A1EE-34C579A66284}" type="slidenum">
              <a:rPr lang="zh-CN" altLang="en-US"/>
              <a:pPr>
                <a:defRPr/>
              </a:pPr>
              <a:t>‹#›</a:t>
            </a:fld>
            <a:endParaRPr lang="zh-CN" altLang="en-US" sz="1800"/>
          </a:p>
        </p:txBody>
      </p:sp>
    </p:spTree>
    <p:extLst>
      <p:ext uri="{BB962C8B-B14F-4D97-AF65-F5344CB8AC3E}">
        <p14:creationId xmlns:p14="http://schemas.microsoft.com/office/powerpoint/2010/main" val="1976424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D5697690-A773-40AB-BF6A-011DE5A51760}"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6B138E6E-319F-4A1C-AC13-7B3189E15B97}" type="slidenum">
              <a:rPr lang="zh-CN" altLang="en-US"/>
              <a:pPr>
                <a:defRPr/>
              </a:pPr>
              <a:t>‹#›</a:t>
            </a:fld>
            <a:endParaRPr lang="zh-CN" altLang="en-US" sz="1800"/>
          </a:p>
        </p:txBody>
      </p:sp>
    </p:spTree>
    <p:extLst>
      <p:ext uri="{BB962C8B-B14F-4D97-AF65-F5344CB8AC3E}">
        <p14:creationId xmlns:p14="http://schemas.microsoft.com/office/powerpoint/2010/main" val="170965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027"/>
          <p:cNvSpPr>
            <a:spLocks noGrp="1" noChangeArrowheads="1"/>
          </p:cNvSpPr>
          <p:nvPr>
            <p:ph type="dt" sz="half" idx="10"/>
          </p:nvPr>
        </p:nvSpPr>
        <p:spPr/>
        <p:txBody>
          <a:bodyPr/>
          <a:lstStyle>
            <a:lvl1pPr>
              <a:defRPr/>
            </a:lvl1pPr>
          </a:lstStyle>
          <a:p>
            <a:pPr>
              <a:defRPr/>
            </a:pPr>
            <a:fld id="{87590A67-2659-4892-A31B-FBF7D6054F58}" type="datetime1">
              <a:rPr lang="zh-CN" altLang="en-US"/>
              <a:pPr>
                <a:defRPr/>
              </a:pPr>
              <a:t>2021/11/19</a:t>
            </a:fld>
            <a:endParaRPr lang="zh-CN" altLang="zh-CN"/>
          </a:p>
        </p:txBody>
      </p:sp>
      <p:sp>
        <p:nvSpPr>
          <p:cNvPr id="6"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1029"/>
          <p:cNvSpPr>
            <a:spLocks noGrp="1" noChangeArrowheads="1"/>
          </p:cNvSpPr>
          <p:nvPr>
            <p:ph type="sldNum" sz="quarter" idx="12"/>
          </p:nvPr>
        </p:nvSpPr>
        <p:spPr/>
        <p:txBody>
          <a:bodyPr/>
          <a:lstStyle>
            <a:lvl1pPr>
              <a:defRPr/>
            </a:lvl1pPr>
          </a:lstStyle>
          <a:p>
            <a:pPr>
              <a:defRPr/>
            </a:pPr>
            <a:fld id="{E2FA8B0F-1A48-4975-82E8-D28D37226BC1}" type="slidenum">
              <a:rPr lang="zh-CN" altLang="en-US"/>
              <a:pPr>
                <a:defRPr/>
              </a:pPr>
              <a:t>‹#›</a:t>
            </a:fld>
            <a:endParaRPr lang="zh-CN" altLang="en-US" sz="1800"/>
          </a:p>
        </p:txBody>
      </p:sp>
    </p:spTree>
    <p:extLst>
      <p:ext uri="{BB962C8B-B14F-4D97-AF65-F5344CB8AC3E}">
        <p14:creationId xmlns:p14="http://schemas.microsoft.com/office/powerpoint/2010/main" val="1387118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766CF0C6-DB10-4349-BE0D-4C83FB168356}"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C00063B9-720A-43E9-AE58-49C3A62CC24D}" type="slidenum">
              <a:rPr lang="zh-CN" altLang="en-US"/>
              <a:pPr>
                <a:defRPr/>
              </a:pPr>
              <a:t>‹#›</a:t>
            </a:fld>
            <a:endParaRPr lang="zh-CN" altLang="en-US" sz="1800"/>
          </a:p>
        </p:txBody>
      </p:sp>
    </p:spTree>
    <p:extLst>
      <p:ext uri="{BB962C8B-B14F-4D97-AF65-F5344CB8AC3E}">
        <p14:creationId xmlns:p14="http://schemas.microsoft.com/office/powerpoint/2010/main" val="564693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1027"/>
          <p:cNvSpPr>
            <a:spLocks noGrp="1" noChangeArrowheads="1"/>
          </p:cNvSpPr>
          <p:nvPr>
            <p:ph type="dt" sz="half" idx="10"/>
          </p:nvPr>
        </p:nvSpPr>
        <p:spPr/>
        <p:txBody>
          <a:bodyPr/>
          <a:lstStyle>
            <a:lvl1pPr>
              <a:defRPr/>
            </a:lvl1pPr>
          </a:lstStyle>
          <a:p>
            <a:pPr>
              <a:defRPr/>
            </a:pPr>
            <a:fld id="{90792E36-F9E8-450D-A113-4556F3E98BA1}" type="datetime1">
              <a:rPr lang="zh-CN" altLang="en-US"/>
              <a:pPr>
                <a:defRPr/>
              </a:pPr>
              <a:t>2021/11/19</a:t>
            </a:fld>
            <a:endParaRPr lang="zh-CN" altLang="zh-CN"/>
          </a:p>
        </p:txBody>
      </p:sp>
      <p:sp>
        <p:nvSpPr>
          <p:cNvPr id="5"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1029"/>
          <p:cNvSpPr>
            <a:spLocks noGrp="1" noChangeArrowheads="1"/>
          </p:cNvSpPr>
          <p:nvPr>
            <p:ph type="sldNum" sz="quarter" idx="12"/>
          </p:nvPr>
        </p:nvSpPr>
        <p:spPr/>
        <p:txBody>
          <a:bodyPr/>
          <a:lstStyle>
            <a:lvl1pPr>
              <a:defRPr/>
            </a:lvl1pPr>
          </a:lstStyle>
          <a:p>
            <a:pPr>
              <a:defRPr/>
            </a:pPr>
            <a:fld id="{FA7F49B1-9587-4451-A133-C7550588322F}" type="slidenum">
              <a:rPr lang="zh-CN" altLang="en-US"/>
              <a:pPr>
                <a:defRPr/>
              </a:pPr>
              <a:t>‹#›</a:t>
            </a:fld>
            <a:endParaRPr lang="zh-CN" altLang="en-US" sz="1800"/>
          </a:p>
        </p:txBody>
      </p:sp>
    </p:spTree>
    <p:extLst>
      <p:ext uri="{BB962C8B-B14F-4D97-AF65-F5344CB8AC3E}">
        <p14:creationId xmlns:p14="http://schemas.microsoft.com/office/powerpoint/2010/main" val="3342614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1027"/>
          <p:cNvSpPr>
            <a:spLocks noGrp="1" noChangeArrowheads="1"/>
          </p:cNvSpPr>
          <p:nvPr>
            <p:ph type="dt" sz="half" idx="10"/>
          </p:nvPr>
        </p:nvSpPr>
        <p:spPr/>
        <p:txBody>
          <a:bodyPr/>
          <a:lstStyle>
            <a:lvl1pPr>
              <a:defRPr/>
            </a:lvl1pPr>
          </a:lstStyle>
          <a:p>
            <a:pPr>
              <a:defRPr/>
            </a:pPr>
            <a:fld id="{6BFD1DEF-9150-4E98-9E70-22A75DC54821}" type="datetime1">
              <a:rPr lang="zh-CN" altLang="en-US"/>
              <a:pPr>
                <a:defRPr/>
              </a:pPr>
              <a:t>2021/11/19</a:t>
            </a:fld>
            <a:endParaRPr lang="zh-CN" altLang="zh-CN"/>
          </a:p>
        </p:txBody>
      </p:sp>
      <p:sp>
        <p:nvSpPr>
          <p:cNvPr id="4" name="页脚占位符 1028"/>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1029"/>
          <p:cNvSpPr>
            <a:spLocks noGrp="1" noChangeArrowheads="1"/>
          </p:cNvSpPr>
          <p:nvPr>
            <p:ph type="sldNum" sz="quarter" idx="12"/>
          </p:nvPr>
        </p:nvSpPr>
        <p:spPr/>
        <p:txBody>
          <a:bodyPr/>
          <a:lstStyle>
            <a:lvl1pPr>
              <a:defRPr/>
            </a:lvl1pPr>
          </a:lstStyle>
          <a:p>
            <a:pPr>
              <a:defRPr/>
            </a:pPr>
            <a:fld id="{1E88CCA9-EB12-4537-BA56-629B1706F54E}" type="slidenum">
              <a:rPr lang="zh-CN" altLang="en-US"/>
              <a:pPr>
                <a:defRPr/>
              </a:pPr>
              <a:t>‹#›</a:t>
            </a:fld>
            <a:endParaRPr lang="zh-CN" altLang="en-US" sz="1800"/>
          </a:p>
        </p:txBody>
      </p:sp>
    </p:spTree>
    <p:extLst>
      <p:ext uri="{BB962C8B-B14F-4D97-AF65-F5344CB8AC3E}">
        <p14:creationId xmlns:p14="http://schemas.microsoft.com/office/powerpoint/2010/main" val="2919245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72DC32DD-4121-4C8A-96E8-8E7FC2C4193D}" type="slidenum">
              <a:rPr lang="en-US" altLang="en-US"/>
              <a:pPr>
                <a:defRPr/>
              </a:pPr>
              <a:t>‹#›</a:t>
            </a:fld>
            <a:endParaRPr lang="en-US" altLang="en-US" dirty="0"/>
          </a:p>
        </p:txBody>
      </p:sp>
    </p:spTree>
    <p:extLst>
      <p:ext uri="{BB962C8B-B14F-4D97-AF65-F5344CB8AC3E}">
        <p14:creationId xmlns:p14="http://schemas.microsoft.com/office/powerpoint/2010/main" val="197043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CFC884-D3B4-814B-9930-E80B19A5434B}"/>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页脚占位符 4">
            <a:extLst>
              <a:ext uri="{FF2B5EF4-FFF2-40B4-BE49-F238E27FC236}">
                <a16:creationId xmlns:a16="http://schemas.microsoft.com/office/drawing/2014/main" id="{86F76A3E-A3B0-164E-A44B-969F8CB0F7E5}"/>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4ABEAF01-D5F7-474A-A364-52D43C785F7D}"/>
              </a:ext>
            </a:extLst>
          </p:cNvPr>
          <p:cNvSpPr>
            <a:spLocks noGrp="1" noChangeArrowheads="1"/>
          </p:cNvSpPr>
          <p:nvPr>
            <p:ph type="sldNum" sz="quarter" idx="12"/>
          </p:nvPr>
        </p:nvSpPr>
        <p:spPr>
          <a:ln/>
        </p:spPr>
        <p:txBody>
          <a:bodyPr/>
          <a:lstStyle>
            <a:lvl1pPr>
              <a:defRPr/>
            </a:lvl1pPr>
          </a:lstStyle>
          <a:p>
            <a:fld id="{5BA8DC60-C290-5346-A4CE-D98C8EBC3DC1}"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869668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566547-9CD0-1544-9B81-9DF0DAFBA8CE}"/>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页脚占位符 4">
            <a:extLst>
              <a:ext uri="{FF2B5EF4-FFF2-40B4-BE49-F238E27FC236}">
                <a16:creationId xmlns:a16="http://schemas.microsoft.com/office/drawing/2014/main" id="{E1846A9B-F06E-2D4A-8780-D31288365B2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97D7C45A-C5BE-D345-B912-B5C426307089}"/>
              </a:ext>
            </a:extLst>
          </p:cNvPr>
          <p:cNvSpPr>
            <a:spLocks noGrp="1" noChangeArrowheads="1"/>
          </p:cNvSpPr>
          <p:nvPr>
            <p:ph type="sldNum" sz="quarter" idx="12"/>
          </p:nvPr>
        </p:nvSpPr>
        <p:spPr>
          <a:ln/>
        </p:spPr>
        <p:txBody>
          <a:bodyPr/>
          <a:lstStyle>
            <a:lvl1pPr>
              <a:defRPr/>
            </a:lvl1pPr>
          </a:lstStyle>
          <a:p>
            <a:fld id="{BBE3C3AC-1EDF-ED47-BB35-1774B92FA3F6}"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73916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ltLang="zh-HK"/>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09DCC7D9-884B-4B11-9C7B-93B49C89CD63}" type="datetime1">
              <a:rPr lang="zh-CN" altLang="en-US"/>
              <a:pPr>
                <a:defRPr/>
              </a:pPr>
              <a:t>2021/11/19</a:t>
            </a:fld>
            <a:endParaRPr lang="zh-CN" alt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zh-CN" altLang="zh-CN"/>
          </a:p>
        </p:txBody>
      </p:sp>
      <p:sp>
        <p:nvSpPr>
          <p:cNvPr id="5" name="Slide Number Placeholder 4"/>
          <p:cNvSpPr>
            <a:spLocks noGrp="1"/>
          </p:cNvSpPr>
          <p:nvPr>
            <p:ph type="sldNum" sz="quarter" idx="12"/>
          </p:nvPr>
        </p:nvSpPr>
        <p:spPr/>
        <p:txBody>
          <a:bodyPr/>
          <a:lstStyle>
            <a:lvl1pPr>
              <a:defRPr/>
            </a:lvl1pPr>
          </a:lstStyle>
          <a:p>
            <a:pPr>
              <a:defRPr/>
            </a:pPr>
            <a:fld id="{4EE16C1F-8E66-435F-BCBE-559EA46C6C6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51570883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04DE95-1203-1549-85AC-E5CEA8823C33}"/>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页脚占位符 4">
            <a:extLst>
              <a:ext uri="{FF2B5EF4-FFF2-40B4-BE49-F238E27FC236}">
                <a16:creationId xmlns:a16="http://schemas.microsoft.com/office/drawing/2014/main" id="{8FE402A3-21EB-4F46-A303-161444A20F54}"/>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BEC7D811-A6E2-F741-A378-27B0A6AF381E}"/>
              </a:ext>
            </a:extLst>
          </p:cNvPr>
          <p:cNvSpPr>
            <a:spLocks noGrp="1" noChangeArrowheads="1"/>
          </p:cNvSpPr>
          <p:nvPr>
            <p:ph type="sldNum" sz="quarter" idx="12"/>
          </p:nvPr>
        </p:nvSpPr>
        <p:spPr>
          <a:ln/>
        </p:spPr>
        <p:txBody>
          <a:bodyPr/>
          <a:lstStyle>
            <a:lvl1pPr>
              <a:defRPr/>
            </a:lvl1pPr>
          </a:lstStyle>
          <a:p>
            <a:fld id="{A0FEE0A4-2E39-CF41-8604-86284B611200}"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2752048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68867" y="1577976"/>
            <a:ext cx="5325533" cy="40417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577976"/>
            <a:ext cx="5325533" cy="404177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CC092F5C-003E-794A-BEB5-168E5481B649}"/>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页脚占位符 4">
            <a:extLst>
              <a:ext uri="{FF2B5EF4-FFF2-40B4-BE49-F238E27FC236}">
                <a16:creationId xmlns:a16="http://schemas.microsoft.com/office/drawing/2014/main" id="{64569AE0-0D31-734A-B566-B2CBB73E47E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622EC667-D97C-394F-A841-AE65F7C91FBB}"/>
              </a:ext>
            </a:extLst>
          </p:cNvPr>
          <p:cNvSpPr>
            <a:spLocks noGrp="1" noChangeArrowheads="1"/>
          </p:cNvSpPr>
          <p:nvPr>
            <p:ph type="sldNum" sz="quarter" idx="12"/>
          </p:nvPr>
        </p:nvSpPr>
        <p:spPr>
          <a:ln/>
        </p:spPr>
        <p:txBody>
          <a:bodyPr/>
          <a:lstStyle>
            <a:lvl1pPr>
              <a:defRPr/>
            </a:lvl1pPr>
          </a:lstStyle>
          <a:p>
            <a:fld id="{8B162B3C-EAF6-9B4F-AB7F-1D0B93AB3889}"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222263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27F2E1BB-2BB2-A744-8313-75A825497CAF}"/>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8" name="页脚占位符 4">
            <a:extLst>
              <a:ext uri="{FF2B5EF4-FFF2-40B4-BE49-F238E27FC236}">
                <a16:creationId xmlns:a16="http://schemas.microsoft.com/office/drawing/2014/main" id="{38878698-2A22-BE41-A1A7-F0BCC979311E}"/>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9" name="灯片编号占位符 5">
            <a:extLst>
              <a:ext uri="{FF2B5EF4-FFF2-40B4-BE49-F238E27FC236}">
                <a16:creationId xmlns:a16="http://schemas.microsoft.com/office/drawing/2014/main" id="{F18CB411-5ACB-CE4D-A132-D7ADD9362A66}"/>
              </a:ext>
            </a:extLst>
          </p:cNvPr>
          <p:cNvSpPr>
            <a:spLocks noGrp="1" noChangeArrowheads="1"/>
          </p:cNvSpPr>
          <p:nvPr>
            <p:ph type="sldNum" sz="quarter" idx="12"/>
          </p:nvPr>
        </p:nvSpPr>
        <p:spPr>
          <a:ln/>
        </p:spPr>
        <p:txBody>
          <a:bodyPr/>
          <a:lstStyle>
            <a:lvl1pPr>
              <a:defRPr/>
            </a:lvl1pPr>
          </a:lstStyle>
          <a:p>
            <a:fld id="{BBAECAEB-80F7-FA42-89F2-9EEFC07CF084}"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40818321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D4D787B-09DC-7A4E-8423-2F39326869ED}"/>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4" name="页脚占位符 4">
            <a:extLst>
              <a:ext uri="{FF2B5EF4-FFF2-40B4-BE49-F238E27FC236}">
                <a16:creationId xmlns:a16="http://schemas.microsoft.com/office/drawing/2014/main" id="{DBB65294-6E55-2443-84D6-CE077E8964F5}"/>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5" name="灯片编号占位符 5">
            <a:extLst>
              <a:ext uri="{FF2B5EF4-FFF2-40B4-BE49-F238E27FC236}">
                <a16:creationId xmlns:a16="http://schemas.microsoft.com/office/drawing/2014/main" id="{B60F4EEF-C75D-8740-AD40-03BDAC0724F9}"/>
              </a:ext>
            </a:extLst>
          </p:cNvPr>
          <p:cNvSpPr>
            <a:spLocks noGrp="1" noChangeArrowheads="1"/>
          </p:cNvSpPr>
          <p:nvPr>
            <p:ph type="sldNum" sz="quarter" idx="12"/>
          </p:nvPr>
        </p:nvSpPr>
        <p:spPr>
          <a:ln/>
        </p:spPr>
        <p:txBody>
          <a:bodyPr/>
          <a:lstStyle>
            <a:lvl1pPr>
              <a:defRPr/>
            </a:lvl1pPr>
          </a:lstStyle>
          <a:p>
            <a:fld id="{24989558-EC0E-8646-B96E-769007E1B1E0}"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884141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3804BFC-A677-3D43-8E3A-D8E80834819C}"/>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3" name="页脚占位符 4">
            <a:extLst>
              <a:ext uri="{FF2B5EF4-FFF2-40B4-BE49-F238E27FC236}">
                <a16:creationId xmlns:a16="http://schemas.microsoft.com/office/drawing/2014/main" id="{D94C2CAE-7D64-F64C-9FD7-AA2FDE37C306}"/>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4" name="灯片编号占位符 5">
            <a:extLst>
              <a:ext uri="{FF2B5EF4-FFF2-40B4-BE49-F238E27FC236}">
                <a16:creationId xmlns:a16="http://schemas.microsoft.com/office/drawing/2014/main" id="{EB37C5FE-BB60-214E-BAFC-46ECB09A5FE4}"/>
              </a:ext>
            </a:extLst>
          </p:cNvPr>
          <p:cNvSpPr>
            <a:spLocks noGrp="1" noChangeArrowheads="1"/>
          </p:cNvSpPr>
          <p:nvPr>
            <p:ph type="sldNum" sz="quarter" idx="12"/>
          </p:nvPr>
        </p:nvSpPr>
        <p:spPr>
          <a:ln/>
        </p:spPr>
        <p:txBody>
          <a:bodyPr/>
          <a:lstStyle>
            <a:lvl1pPr>
              <a:defRPr/>
            </a:lvl1pPr>
          </a:lstStyle>
          <a:p>
            <a:fld id="{AABE36F7-7D1A-CF45-A559-381D54AAFC92}"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000530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A6544A8-BFFE-CE42-900C-2E54E4E9ADEB}"/>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页脚占位符 4">
            <a:extLst>
              <a:ext uri="{FF2B5EF4-FFF2-40B4-BE49-F238E27FC236}">
                <a16:creationId xmlns:a16="http://schemas.microsoft.com/office/drawing/2014/main" id="{9659ED3D-9E75-3245-B383-3CD36C69095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ED869D8C-997B-2A47-A7F7-D26E7CD30E39}"/>
              </a:ext>
            </a:extLst>
          </p:cNvPr>
          <p:cNvSpPr>
            <a:spLocks noGrp="1" noChangeArrowheads="1"/>
          </p:cNvSpPr>
          <p:nvPr>
            <p:ph type="sldNum" sz="quarter" idx="12"/>
          </p:nvPr>
        </p:nvSpPr>
        <p:spPr>
          <a:ln/>
        </p:spPr>
        <p:txBody>
          <a:bodyPr/>
          <a:lstStyle>
            <a:lvl1pPr>
              <a:defRPr/>
            </a:lvl1pPr>
          </a:lstStyle>
          <a:p>
            <a:fld id="{2741E688-C3BA-9D49-ACDD-1D9F61EE7A13}"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522823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554A991-5645-F54E-A4EB-68A07220FAC9}"/>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页脚占位符 4">
            <a:extLst>
              <a:ext uri="{FF2B5EF4-FFF2-40B4-BE49-F238E27FC236}">
                <a16:creationId xmlns:a16="http://schemas.microsoft.com/office/drawing/2014/main" id="{293B8865-8655-EF46-BB0F-24871B7962F9}"/>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7" name="灯片编号占位符 5">
            <a:extLst>
              <a:ext uri="{FF2B5EF4-FFF2-40B4-BE49-F238E27FC236}">
                <a16:creationId xmlns:a16="http://schemas.microsoft.com/office/drawing/2014/main" id="{FB6677AB-ACF1-DA45-9C1C-6665BEEFADBB}"/>
              </a:ext>
            </a:extLst>
          </p:cNvPr>
          <p:cNvSpPr>
            <a:spLocks noGrp="1" noChangeArrowheads="1"/>
          </p:cNvSpPr>
          <p:nvPr>
            <p:ph type="sldNum" sz="quarter" idx="12"/>
          </p:nvPr>
        </p:nvSpPr>
        <p:spPr>
          <a:ln/>
        </p:spPr>
        <p:txBody>
          <a:bodyPr/>
          <a:lstStyle>
            <a:lvl1pPr>
              <a:defRPr/>
            </a:lvl1pPr>
          </a:lstStyle>
          <a:p>
            <a:fld id="{8550AF6C-B4BF-9942-B59A-1C09A850DD01}"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11262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826289-EDEF-1944-88DC-0A3741795B4F}"/>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页脚占位符 4">
            <a:extLst>
              <a:ext uri="{FF2B5EF4-FFF2-40B4-BE49-F238E27FC236}">
                <a16:creationId xmlns:a16="http://schemas.microsoft.com/office/drawing/2014/main" id="{9242065B-74F7-2B49-A5D1-28069A7D4BBC}"/>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031DF772-3224-2742-9947-E5CB9993BB26}"/>
              </a:ext>
            </a:extLst>
          </p:cNvPr>
          <p:cNvSpPr>
            <a:spLocks noGrp="1" noChangeArrowheads="1"/>
          </p:cNvSpPr>
          <p:nvPr>
            <p:ph type="sldNum" sz="quarter" idx="12"/>
          </p:nvPr>
        </p:nvSpPr>
        <p:spPr>
          <a:ln/>
        </p:spPr>
        <p:txBody>
          <a:bodyPr/>
          <a:lstStyle>
            <a:lvl1pPr>
              <a:defRPr/>
            </a:lvl1pPr>
          </a:lstStyle>
          <a:p>
            <a:fld id="{B234B8C9-A6F2-214D-A92A-738E9A7769BC}"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1051331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9567" y="1189038"/>
            <a:ext cx="2713567" cy="44307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68867" y="1189038"/>
            <a:ext cx="7937500" cy="443071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44E499-17FD-894A-BF29-A3693F8B8DAE}"/>
              </a:ext>
            </a:extLst>
          </p:cNvPr>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页脚占位符 4">
            <a:extLst>
              <a:ext uri="{FF2B5EF4-FFF2-40B4-BE49-F238E27FC236}">
                <a16:creationId xmlns:a16="http://schemas.microsoft.com/office/drawing/2014/main" id="{4702227F-59DC-624C-BAE0-59327C869EBB}"/>
              </a:ext>
            </a:extLst>
          </p:cNvPr>
          <p:cNvSpPr>
            <a:spLocks noGrp="1" noChangeArrowheads="1"/>
          </p:cNvSpPr>
          <p:nvPr>
            <p:ph type="ftr" sz="quarter" idx="11"/>
          </p:nvPr>
        </p:nvSpPr>
        <p:spPr>
          <a:ln/>
        </p:spPr>
        <p:txBody>
          <a:bodyPr/>
          <a:lstStyle>
            <a:lvl1pPr>
              <a:defRPr/>
            </a:lvl1pPr>
          </a:lstStyle>
          <a:p>
            <a:pPr>
              <a:defRPr/>
            </a:pPr>
            <a:r>
              <a:rPr lang="en-HK" altLang="zh-CN" dirty="0"/>
              <a:t>Confidential</a:t>
            </a:r>
            <a:endParaRPr lang="zh-CN" altLang="zh-CN"/>
          </a:p>
        </p:txBody>
      </p:sp>
      <p:sp>
        <p:nvSpPr>
          <p:cNvPr id="6" name="灯片编号占位符 5">
            <a:extLst>
              <a:ext uri="{FF2B5EF4-FFF2-40B4-BE49-F238E27FC236}">
                <a16:creationId xmlns:a16="http://schemas.microsoft.com/office/drawing/2014/main" id="{78E9DED0-69B5-5444-BF4A-D07290100397}"/>
              </a:ext>
            </a:extLst>
          </p:cNvPr>
          <p:cNvSpPr>
            <a:spLocks noGrp="1" noChangeArrowheads="1"/>
          </p:cNvSpPr>
          <p:nvPr>
            <p:ph type="sldNum" sz="quarter" idx="12"/>
          </p:nvPr>
        </p:nvSpPr>
        <p:spPr>
          <a:ln/>
        </p:spPr>
        <p:txBody>
          <a:bodyPr/>
          <a:lstStyle>
            <a:lvl1pPr>
              <a:defRPr/>
            </a:lvl1pPr>
          </a:lstStyle>
          <a:p>
            <a:fld id="{DA1CCE8F-7BFF-6644-ACDA-4C2C8AA52526}" type="slidenum">
              <a:rPr lang="zh-CN" altLang="en-US"/>
              <a:pPr/>
              <a:t>‹#›</a:t>
            </a:fld>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1756668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094BCB-CD40-D64D-A216-B945F0F6874D}"/>
              </a:ext>
            </a:extLst>
          </p:cNvPr>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 name="灯片编号占位符 3">
            <a:extLst>
              <a:ext uri="{FF2B5EF4-FFF2-40B4-BE49-F238E27FC236}">
                <a16:creationId xmlns:a16="http://schemas.microsoft.com/office/drawing/2014/main" id="{B68155A2-BB2C-DA42-B407-0C12E4ADFFE1}"/>
              </a:ext>
            </a:extLst>
          </p:cNvPr>
          <p:cNvSpPr>
            <a:spLocks noGrp="1"/>
          </p:cNvSpPr>
          <p:nvPr>
            <p:ph type="sldNum" sz="quarter" idx="10"/>
          </p:nvPr>
        </p:nvSpPr>
        <p:spPr>
          <a:xfrm>
            <a:off x="9120188" y="6381752"/>
            <a:ext cx="2743200" cy="365125"/>
          </a:xfrm>
        </p:spPr>
        <p:txBody>
          <a:bodyPr/>
          <a:lstStyle>
            <a:lvl1pPr>
              <a:defRPr/>
            </a:lvl1pPr>
          </a:lstStyle>
          <a:p>
            <a:pPr>
              <a:defRPr/>
            </a:pPr>
            <a:fld id="{488F71F9-4430-0749-A8D8-AAD6935A6151}" type="slidenum">
              <a:rPr lang="en-US" altLang="en-US"/>
              <a:pPr>
                <a:defRPr/>
              </a:pPr>
              <a:t>‹#›</a:t>
            </a:fld>
            <a:endParaRPr lang="en-US" altLang="en-US" dirty="0"/>
          </a:p>
        </p:txBody>
      </p:sp>
    </p:spTree>
    <p:extLst>
      <p:ext uri="{BB962C8B-B14F-4D97-AF65-F5344CB8AC3E}">
        <p14:creationId xmlns:p14="http://schemas.microsoft.com/office/powerpoint/2010/main" val="6984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85CD71F-07D1-43CF-B835-A4C15E1F5AD5}" type="datetime1">
              <a:rPr lang="zh-CN" altLang="en-US"/>
              <a:pPr>
                <a:defRPr/>
              </a:pPr>
              <a:t>2021/11/19</a:t>
            </a:fld>
            <a:endParaRPr lang="zh-CN" altLang="en-US" sz="1800">
              <a:solidFill>
                <a:schemeClr val="tx1"/>
              </a:solidFill>
            </a:endParaRPr>
          </a:p>
        </p:txBody>
      </p:sp>
      <p:sp>
        <p:nvSpPr>
          <p:cNvPr id="3" name="Footer Placeholder 2"/>
          <p:cNvSpPr>
            <a:spLocks noGrp="1"/>
          </p:cNvSpPr>
          <p:nvPr>
            <p:ph type="ftr" sz="quarter" idx="11"/>
          </p:nvPr>
        </p:nvSpPr>
        <p:spPr/>
        <p:txBody>
          <a:bodyPr/>
          <a:lstStyle>
            <a:lvl1pPr>
              <a:defRPr/>
            </a:lvl1pPr>
          </a:lstStyle>
          <a:p>
            <a:pPr>
              <a:defRPr/>
            </a:pPr>
            <a:endParaRPr lang="zh-CN" altLang="zh-CN"/>
          </a:p>
        </p:txBody>
      </p:sp>
      <p:sp>
        <p:nvSpPr>
          <p:cNvPr id="4" name="Slide Number Placeholder 3"/>
          <p:cNvSpPr>
            <a:spLocks noGrp="1"/>
          </p:cNvSpPr>
          <p:nvPr>
            <p:ph type="sldNum" sz="quarter" idx="12"/>
          </p:nvPr>
        </p:nvSpPr>
        <p:spPr/>
        <p:txBody>
          <a:bodyPr/>
          <a:lstStyle>
            <a:lvl1pPr>
              <a:defRPr/>
            </a:lvl1pPr>
          </a:lstStyle>
          <a:p>
            <a:pPr>
              <a:defRPr/>
            </a:pPr>
            <a:fld id="{0817F104-2C71-4D3F-9F46-2EAB6CE6359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45057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ltLang="zh-HK"/>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pPr>
              <a:defRPr/>
            </a:pPr>
            <a:fld id="{A995762A-81DC-4DFD-A4EE-BCBD6B9FA372}" type="datetime1">
              <a:rPr lang="zh-CN" altLang="en-US"/>
              <a:pPr>
                <a:defRPr/>
              </a:pPr>
              <a:t>2021/11/19</a:t>
            </a:fld>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zh-CN" altLang="zh-CN"/>
          </a:p>
        </p:txBody>
      </p:sp>
      <p:sp>
        <p:nvSpPr>
          <p:cNvPr id="7" name="Slide Number Placeholder 6"/>
          <p:cNvSpPr>
            <a:spLocks noGrp="1"/>
          </p:cNvSpPr>
          <p:nvPr>
            <p:ph type="sldNum" sz="quarter" idx="12"/>
          </p:nvPr>
        </p:nvSpPr>
        <p:spPr/>
        <p:txBody>
          <a:bodyPr/>
          <a:lstStyle>
            <a:lvl1pPr>
              <a:defRPr/>
            </a:lvl1pPr>
          </a:lstStyle>
          <a:p>
            <a:pPr>
              <a:defRPr/>
            </a:pPr>
            <a:fld id="{BAD41B98-0813-47B1-82E9-49835CE4EBC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331741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ltLang="zh-HK"/>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HK" noProof="0" dirty="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pPr>
              <a:defRPr/>
            </a:pPr>
            <a:fld id="{1E93C225-87BB-480E-9693-4686CE2ADDF4}" type="datetime1">
              <a:rPr lang="zh-CN" altLang="en-US"/>
              <a:pPr>
                <a:defRPr/>
              </a:pPr>
              <a:t>2021/11/19</a:t>
            </a:fld>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zh-CN" altLang="zh-CN"/>
          </a:p>
        </p:txBody>
      </p:sp>
      <p:sp>
        <p:nvSpPr>
          <p:cNvPr id="7" name="Slide Number Placeholder 6"/>
          <p:cNvSpPr>
            <a:spLocks noGrp="1"/>
          </p:cNvSpPr>
          <p:nvPr>
            <p:ph type="sldNum" sz="quarter" idx="12"/>
          </p:nvPr>
        </p:nvSpPr>
        <p:spPr/>
        <p:txBody>
          <a:bodyPr/>
          <a:lstStyle>
            <a:lvl1pPr>
              <a:defRPr/>
            </a:lvl1pPr>
          </a:lstStyle>
          <a:p>
            <a:pPr>
              <a:defRPr/>
            </a:pPr>
            <a:fld id="{E796D145-0285-4A58-82E9-30025A462B7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5182493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1113" y="-7938"/>
            <a:ext cx="12226926" cy="6873876"/>
            <a:chOff x="-8467" y="-8468"/>
            <a:chExt cx="9169805" cy="6874935"/>
          </a:xfrm>
        </p:grpSpPr>
        <p:sp>
          <p:nvSpPr>
            <p:cNvPr id="7" name="Freeform 6"/>
            <p:cNvSpPr/>
            <p:nvPr/>
          </p:nvSpPr>
          <p:spPr>
            <a:xfrm>
              <a:off x="-8467" y="4013290"/>
              <a:ext cx="45718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053" y="4175239"/>
              <a:ext cx="4022951"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116" y="-529"/>
              <a:ext cx="1219148"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0912" y="-529"/>
              <a:ext cx="2270426"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224" y="-8468"/>
              <a:ext cx="1947780"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510" y="3919613"/>
              <a:ext cx="25133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09970" y="-8468"/>
              <a:ext cx="2143034"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90" y="-8468"/>
              <a:ext cx="857214"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6724" y="-8468"/>
              <a:ext cx="1066755"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056" y="4894488"/>
              <a:ext cx="1095328"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812800" y="609600"/>
            <a:ext cx="84645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a:t>Click to edit Master title style</a:t>
            </a:r>
          </a:p>
        </p:txBody>
      </p:sp>
      <p:sp>
        <p:nvSpPr>
          <p:cNvPr id="1028" name="Text Placeholder 2"/>
          <p:cNvSpPr>
            <a:spLocks noGrp="1"/>
          </p:cNvSpPr>
          <p:nvPr>
            <p:ph type="body" idx="1"/>
          </p:nvPr>
        </p:nvSpPr>
        <p:spPr bwMode="auto">
          <a:xfrm>
            <a:off x="812800" y="2160588"/>
            <a:ext cx="84645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p>
        </p:txBody>
      </p:sp>
      <p:sp>
        <p:nvSpPr>
          <p:cNvPr id="4" name="Date Placeholder 3"/>
          <p:cNvSpPr>
            <a:spLocks noGrp="1"/>
          </p:cNvSpPr>
          <p:nvPr>
            <p:ph type="dt" sz="half" idx="2"/>
          </p:nvPr>
        </p:nvSpPr>
        <p:spPr>
          <a:xfrm>
            <a:off x="7207250" y="6042025"/>
            <a:ext cx="912813"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00">
                <a:solidFill>
                  <a:srgbClr val="898989"/>
                </a:solidFill>
                <a:latin typeface="+mn-lt"/>
                <a:ea typeface="+mn-ea"/>
              </a:defRPr>
            </a:lvl1pPr>
          </a:lstStyle>
          <a:p>
            <a:pPr>
              <a:defRPr/>
            </a:pPr>
            <a:fld id="{6033E3D3-1450-4BF8-8EBB-A61EA3F31237}" type="datetime1">
              <a:rPr lang="zh-CN" altLang="en-US"/>
              <a:pPr>
                <a:defRPr/>
              </a:pPr>
              <a:t>2021/11/19</a:t>
            </a:fld>
            <a:endParaRPr lang="zh-CN" altLang="zh-CN"/>
          </a:p>
        </p:txBody>
      </p:sp>
      <p:sp>
        <p:nvSpPr>
          <p:cNvPr id="5" name="Footer Placeholder 4"/>
          <p:cNvSpPr>
            <a:spLocks noGrp="1"/>
          </p:cNvSpPr>
          <p:nvPr>
            <p:ph type="ftr" sz="quarter" idx="3"/>
          </p:nvPr>
        </p:nvSpPr>
        <p:spPr>
          <a:xfrm>
            <a:off x="812800" y="6042025"/>
            <a:ext cx="6164263"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900">
                <a:solidFill>
                  <a:srgbClr val="898989"/>
                </a:solidFill>
                <a:latin typeface="+mn-lt"/>
                <a:ea typeface="+mn-ea"/>
              </a:defRPr>
            </a:lvl1pPr>
          </a:lstStyle>
          <a:p>
            <a:pPr>
              <a:defRPr/>
            </a:pPr>
            <a:endParaRPr lang="zh-CN" altLang="zh-CN"/>
          </a:p>
        </p:txBody>
      </p:sp>
      <p:sp>
        <p:nvSpPr>
          <p:cNvPr id="6" name="Slide Number Placeholder 5"/>
          <p:cNvSpPr>
            <a:spLocks noGrp="1"/>
          </p:cNvSpPr>
          <p:nvPr>
            <p:ph type="sldNum" sz="quarter" idx="4"/>
          </p:nvPr>
        </p:nvSpPr>
        <p:spPr>
          <a:xfrm>
            <a:off x="8593138"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00">
                <a:solidFill>
                  <a:schemeClr val="accent1"/>
                </a:solidFill>
                <a:latin typeface="+mn-lt"/>
                <a:ea typeface="+mn-ea"/>
              </a:defRPr>
            </a:lvl1pPr>
          </a:lstStyle>
          <a:p>
            <a:pPr>
              <a:defRPr/>
            </a:pPr>
            <a:fld id="{DFD4E4B0-B4FC-4F4B-ABAD-D5860AAA3F3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 id="2147484648" r:id="rId18"/>
  </p:sldLayoutIdLst>
  <p:hf hdr="0" ftr="0" dt="0"/>
  <p:txStyles>
    <p:titleStyle>
      <a:lvl1pPr algn="l" defTabSz="457200" rtl="0" eaLnBrk="0" fontAlgn="base" hangingPunct="0">
        <a:spcBef>
          <a:spcPct val="0"/>
        </a:spcBef>
        <a:spcAft>
          <a:spcPct val="0"/>
        </a:spcAft>
        <a:defRPr sz="3600" kern="1200">
          <a:solidFill>
            <a:schemeClr val="accent1"/>
          </a:solidFill>
          <a:latin typeface="+mj-lt"/>
          <a:ea typeface="FZYaoTi" pitchFamily="2" charset="-122"/>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STXinwei" pitchFamily="2" charset="-122"/>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STXinwei" pitchFamily="2" charset="-122"/>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STXinwei" pitchFamily="2" charset="-122"/>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STXinwei" pitchFamily="2" charset="-122"/>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STXinwei" pitchFamily="2" charset="-122"/>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3075" name="文本占位符 1026"/>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4100" name="日期占位符 1027"/>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FCC353B4-2788-4F25-B823-5C4D9F078F52}" type="datetime1">
              <a:rPr lang="zh-CN" altLang="en-US"/>
              <a:pPr>
                <a:defRPr/>
              </a:pPr>
              <a:t>2021/11/19</a:t>
            </a:fld>
            <a:endParaRPr lang="zh-CN" altLang="zh-CN"/>
          </a:p>
        </p:txBody>
      </p:sp>
      <p:sp>
        <p:nvSpPr>
          <p:cNvPr id="4101" name="页脚占位符 1028"/>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zh-CN"/>
          </a:p>
        </p:txBody>
      </p:sp>
      <p:sp>
        <p:nvSpPr>
          <p:cNvPr id="4102" name="灯片编号占位符 1029"/>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ea typeface="+mn-ea"/>
              </a:defRPr>
            </a:lvl1pPr>
          </a:lstStyle>
          <a:p>
            <a:pPr>
              <a:defRPr/>
            </a:pPr>
            <a:fld id="{C1B4C43A-921F-456D-9F98-C291DE22A64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 id="2147484673" r:id="rId13"/>
  </p:sldLayoutIdLst>
  <p:hf hdr="0" ftr="0" dt="0"/>
  <p:txStyles>
    <p:titleStyle>
      <a:lvl1pPr algn="ctr" rtl="0" eaLnBrk="0" fontAlgn="base" hangingPunct="0">
        <a:spcBef>
          <a:spcPct val="0"/>
        </a:spcBef>
        <a:spcAft>
          <a:spcPct val="0"/>
        </a:spcAft>
        <a:defRPr sz="4400" kern="1200">
          <a:solidFill>
            <a:schemeClr val="tx2"/>
          </a:solidFill>
          <a:latin typeface="+mj-lt"/>
          <a:ea typeface="SimSun" panose="02010600030101010101" pitchFamily="2" charset="-122"/>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4099" name="文本占位符 1026"/>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3076" name="日期占位符 1027"/>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AAB823B1-2300-4321-94FD-07B3F7CD2FC7}" type="datetime1">
              <a:rPr lang="zh-CN" altLang="en-US"/>
              <a:pPr>
                <a:defRPr/>
              </a:pPr>
              <a:t>2021/11/19</a:t>
            </a:fld>
            <a:endParaRPr lang="zh-CN" altLang="zh-CN"/>
          </a:p>
        </p:txBody>
      </p:sp>
      <p:sp>
        <p:nvSpPr>
          <p:cNvPr id="3077" name="页脚占位符 1028"/>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zh-CN"/>
          </a:p>
        </p:txBody>
      </p:sp>
      <p:sp>
        <p:nvSpPr>
          <p:cNvPr id="3078" name="灯片编号占位符 1029"/>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ea typeface="+mn-ea"/>
              </a:defRPr>
            </a:lvl1pPr>
          </a:lstStyle>
          <a:p>
            <a:pPr>
              <a:defRPr/>
            </a:pPr>
            <a:fld id="{AC51C677-E795-4037-A6C2-BCC38B474CD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 id="2147484685" r:id="rId12"/>
    <p:sldLayoutId id="2147484686" r:id="rId13"/>
  </p:sldLayoutIdLst>
  <p:hf hdr="0" ftr="0" dt="0"/>
  <p:txStyles>
    <p:titleStyle>
      <a:lvl1pPr algn="ctr" rtl="0" eaLnBrk="0" fontAlgn="base" hangingPunct="0">
        <a:spcBef>
          <a:spcPct val="0"/>
        </a:spcBef>
        <a:spcAft>
          <a:spcPct val="0"/>
        </a:spcAft>
        <a:defRPr sz="4400" kern="1200">
          <a:solidFill>
            <a:schemeClr val="tx2"/>
          </a:solidFill>
          <a:latin typeface="+mj-lt"/>
          <a:ea typeface="SimSun" panose="02010600030101010101" pitchFamily="2" charset="-122"/>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122" name="标题 1025"/>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5123" name="文本占位符 1026"/>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8196" name="日期占位符 1027"/>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fld id="{B7E2DB5E-EF5F-4DC9-BC49-8B102057CFED}" type="datetime1">
              <a:rPr lang="zh-CN" altLang="en-US"/>
              <a:pPr>
                <a:defRPr/>
              </a:pPr>
              <a:t>2021/11/19</a:t>
            </a:fld>
            <a:endParaRPr lang="zh-CN" altLang="zh-CN"/>
          </a:p>
        </p:txBody>
      </p:sp>
      <p:sp>
        <p:nvSpPr>
          <p:cNvPr id="8197" name="页脚占位符 1028"/>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zh-CN" altLang="zh-CN"/>
          </a:p>
        </p:txBody>
      </p:sp>
      <p:sp>
        <p:nvSpPr>
          <p:cNvPr id="8198" name="灯片编号占位符 1029"/>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ea typeface="+mn-ea"/>
              </a:defRPr>
            </a:lvl1pPr>
          </a:lstStyle>
          <a:p>
            <a:pPr>
              <a:defRPr/>
            </a:pPr>
            <a:fld id="{1BC4D85E-349F-4E65-9B11-4E474180D25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hf hdr="0" ftr="0" dt="0"/>
  <p:txStyles>
    <p:titleStyle>
      <a:lvl1pPr algn="ctr" rtl="0" eaLnBrk="0" fontAlgn="base" hangingPunct="0">
        <a:spcBef>
          <a:spcPct val="0"/>
        </a:spcBef>
        <a:spcAft>
          <a:spcPct val="0"/>
        </a:spcAft>
        <a:defRPr sz="4400" kern="1200">
          <a:solidFill>
            <a:schemeClr val="tx2"/>
          </a:solidFill>
          <a:latin typeface="+mj-lt"/>
          <a:ea typeface="SimSun" panose="02010600030101010101" pitchFamily="2" charset="-122"/>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SimSun"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sym typeface="Arial" panose="020B060402020202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sym typeface="Arial" panose="020B060402020202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DFE5F4"/>
            </a:gs>
            <a:gs pos="4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9B61AD5A-6A00-3F45-8327-309CE9700934}"/>
              </a:ext>
            </a:extLst>
          </p:cNvPr>
          <p:cNvSpPr>
            <a:spLocks noGrp="1" noChangeArrowheads="1"/>
          </p:cNvSpPr>
          <p:nvPr>
            <p:ph type="title" idx="4294967295"/>
          </p:nvPr>
        </p:nvSpPr>
        <p:spPr bwMode="auto">
          <a:xfrm>
            <a:off x="668867" y="1189039"/>
            <a:ext cx="1085426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ctr" anchorCtr="0" compatLnSpc="1">
            <a:prstTxWarp prst="textNoShape">
              <a:avLst/>
            </a:prstTxWarp>
          </a:bodyPr>
          <a:lstStyle/>
          <a:p>
            <a:pPr lvl="0"/>
            <a:r>
              <a:rPr lang="zh-CN" altLang="zh-CN">
                <a:sym typeface="Arial" panose="020B0604020202020204" pitchFamily="34" charset="0"/>
              </a:rPr>
              <a:t>单击此处编辑母版标题样式</a:t>
            </a:r>
          </a:p>
        </p:txBody>
      </p:sp>
      <p:sp>
        <p:nvSpPr>
          <p:cNvPr id="5123" name="文本占位符 2">
            <a:extLst>
              <a:ext uri="{FF2B5EF4-FFF2-40B4-BE49-F238E27FC236}">
                <a16:creationId xmlns:a16="http://schemas.microsoft.com/office/drawing/2014/main" id="{C9196A6C-D813-AA46-B666-FA6C4BBFBD6E}"/>
              </a:ext>
            </a:extLst>
          </p:cNvPr>
          <p:cNvSpPr>
            <a:spLocks noGrp="1" noChangeArrowheads="1"/>
          </p:cNvSpPr>
          <p:nvPr>
            <p:ph type="body" idx="9"/>
          </p:nvPr>
        </p:nvSpPr>
        <p:spPr bwMode="auto">
          <a:xfrm>
            <a:off x="668867" y="1577976"/>
            <a:ext cx="1085426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70" tIns="46990" rIns="90170" bIns="46990" numCol="1" anchor="t" anchorCtr="0" compatLnSpc="1">
            <a:prstTxWarp prst="textNoShape">
              <a:avLst/>
            </a:prstTxWarp>
          </a:bodyPr>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7172" name="日期占位符 3">
            <a:extLst>
              <a:ext uri="{FF2B5EF4-FFF2-40B4-BE49-F238E27FC236}">
                <a16:creationId xmlns:a16="http://schemas.microsoft.com/office/drawing/2014/main" id="{9BD35EC5-3B36-BE4C-AAAA-FB98AF114AC8}"/>
              </a:ext>
            </a:extLst>
          </p:cNvPr>
          <p:cNvSpPr>
            <a:spLocks noGrp="1" noChangeArrowheads="1"/>
          </p:cNvSpPr>
          <p:nvPr>
            <p:ph type="dt" sz="half" idx="2"/>
          </p:nvPr>
        </p:nvSpPr>
        <p:spPr bwMode="auto">
          <a:xfrm>
            <a:off x="880534" y="5619751"/>
            <a:ext cx="2698751" cy="238125"/>
          </a:xfrm>
          <a:prstGeom prst="rect">
            <a:avLst/>
          </a:prstGeom>
          <a:noFill/>
          <a:ln>
            <a:noFill/>
          </a:ln>
        </p:spPr>
        <p:txBody>
          <a:bodyPr vert="horz" wrap="square" lIns="91440" tIns="45720" rIns="91440" bIns="45720" numCol="1" anchor="ctr" anchorCtr="0" compatLnSpc="1">
            <a:prstTxWarp prst="textNoShape">
              <a:avLst/>
            </a:prstTxWarp>
          </a:bodyPr>
          <a:lstStyle>
            <a:lvl1pPr>
              <a:defRPr sz="1800">
                <a:solidFill>
                  <a:schemeClr val="tx1"/>
                </a:solidFill>
                <a:ea typeface="宋体" panose="02010600030101010101" pitchFamily="2" charset="-122"/>
                <a:sym typeface="Arial" panose="020B0604020202020204" pitchFamily="34" charset="0"/>
              </a:defRPr>
            </a:lvl1pPr>
          </a:lstStyle>
          <a:p>
            <a:pPr eaLnBrk="1" fontAlgn="auto" hangingPunct="1">
              <a:spcBef>
                <a:spcPts val="0"/>
              </a:spcBef>
              <a:spcAft>
                <a:spcPts val="0"/>
              </a:spcAft>
              <a:defRPr/>
            </a:pPr>
            <a:endParaRPr lang="zh-CN" altLang="en-US">
              <a:solidFill>
                <a:srgbClr val="000000"/>
              </a:solidFill>
              <a:latin typeface="Arial"/>
            </a:endParaRPr>
          </a:p>
        </p:txBody>
      </p:sp>
      <p:sp>
        <p:nvSpPr>
          <p:cNvPr id="7173" name="页脚占位符 4">
            <a:extLst>
              <a:ext uri="{FF2B5EF4-FFF2-40B4-BE49-F238E27FC236}">
                <a16:creationId xmlns:a16="http://schemas.microsoft.com/office/drawing/2014/main" id="{E3D9DC51-D5A4-B944-9E70-3C8C68916B80}"/>
              </a:ext>
            </a:extLst>
          </p:cNvPr>
          <p:cNvSpPr>
            <a:spLocks noGrp="1" noChangeArrowheads="1"/>
          </p:cNvSpPr>
          <p:nvPr>
            <p:ph type="ftr" sz="quarter" idx="3"/>
          </p:nvPr>
        </p:nvSpPr>
        <p:spPr bwMode="auto">
          <a:xfrm>
            <a:off x="4116918" y="5619751"/>
            <a:ext cx="3958167" cy="238125"/>
          </a:xfrm>
          <a:prstGeom prst="rect">
            <a:avLst/>
          </a:prstGeom>
          <a:noFill/>
          <a:ln>
            <a:noFill/>
          </a:ln>
        </p:spPr>
        <p:txBody>
          <a:bodyPr vert="horz" wrap="square" lIns="91440" tIns="45720" rIns="91440" bIns="45720" numCol="1" anchor="ctr" anchorCtr="0" compatLnSpc="1">
            <a:prstTxWarp prst="textNoShape">
              <a:avLst/>
            </a:prstTxWarp>
          </a:bodyPr>
          <a:lstStyle>
            <a:lvl1pPr algn="ctr">
              <a:defRPr sz="900">
                <a:solidFill>
                  <a:srgbClr val="898989"/>
                </a:solidFill>
                <a:ea typeface="+mn-ea"/>
                <a:sym typeface="Arial" panose="020B0604020202020204" pitchFamily="34" charset="0"/>
              </a:defRPr>
            </a:lvl1pPr>
          </a:lstStyle>
          <a:p>
            <a:pPr eaLnBrk="1" fontAlgn="auto" hangingPunct="1">
              <a:spcBef>
                <a:spcPts val="0"/>
              </a:spcBef>
              <a:spcAft>
                <a:spcPts val="0"/>
              </a:spcAft>
              <a:defRPr/>
            </a:pPr>
            <a:r>
              <a:rPr lang="en-HK" altLang="zh-CN" dirty="0">
                <a:latin typeface="Arial"/>
              </a:rPr>
              <a:t>Confidential</a:t>
            </a:r>
            <a:endParaRPr lang="zh-CN" altLang="zh-CN">
              <a:latin typeface="Arial"/>
            </a:endParaRPr>
          </a:p>
        </p:txBody>
      </p:sp>
      <p:sp>
        <p:nvSpPr>
          <p:cNvPr id="7174" name="灯片编号占位符 5">
            <a:extLst>
              <a:ext uri="{FF2B5EF4-FFF2-40B4-BE49-F238E27FC236}">
                <a16:creationId xmlns:a16="http://schemas.microsoft.com/office/drawing/2014/main" id="{65C7FC39-D182-0945-B80D-0DF8DEAF7678}"/>
              </a:ext>
            </a:extLst>
          </p:cNvPr>
          <p:cNvSpPr>
            <a:spLocks noGrp="1" noChangeArrowheads="1"/>
          </p:cNvSpPr>
          <p:nvPr>
            <p:ph type="sldNum" sz="quarter" idx="4"/>
          </p:nvPr>
        </p:nvSpPr>
        <p:spPr bwMode="auto">
          <a:xfrm>
            <a:off x="8610600" y="5619751"/>
            <a:ext cx="2700867" cy="238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900">
                <a:solidFill>
                  <a:srgbClr val="898989"/>
                </a:solidFill>
                <a:ea typeface="微软雅黑" panose="020B0503020204020204" pitchFamily="34" charset="-122"/>
              </a:defRPr>
            </a:lvl1pPr>
          </a:lstStyle>
          <a:p>
            <a:pPr eaLnBrk="1" fontAlgn="auto" hangingPunct="1">
              <a:spcBef>
                <a:spcPts val="0"/>
              </a:spcBef>
              <a:spcAft>
                <a:spcPts val="0"/>
              </a:spcAft>
            </a:pPr>
            <a:fld id="{237C282C-BB18-4741-B376-7D34F16BF34C}" type="slidenum">
              <a:rPr lang="zh-CN" altLang="en-US">
                <a:latin typeface="Arial"/>
              </a:rPr>
              <a:pPr eaLnBrk="1" fontAlgn="auto" hangingPunct="1">
                <a:spcBef>
                  <a:spcPts val="0"/>
                </a:spcBef>
                <a:spcAft>
                  <a:spcPts val="0"/>
                </a:spcAft>
              </a:pPr>
              <a:t>‹#›</a:t>
            </a:fld>
            <a:endParaRPr lang="zh-CN" altLang="en-US" sz="1800">
              <a:solidFill>
                <a:srgbClr val="000000"/>
              </a:solidFill>
              <a:latin typeface="Arial"/>
              <a:ea typeface="宋体" panose="02010600030101010101" pitchFamily="2" charset="-122"/>
            </a:endParaRPr>
          </a:p>
        </p:txBody>
      </p:sp>
      <p:sp>
        <p:nvSpPr>
          <p:cNvPr id="7175" name="KSO_TEMPLATE" hidden="1">
            <a:extLst>
              <a:ext uri="{FF2B5EF4-FFF2-40B4-BE49-F238E27FC236}">
                <a16:creationId xmlns:a16="http://schemas.microsoft.com/office/drawing/2014/main" id="{AF8561D9-0376-214A-9BFB-8473245288F9}"/>
              </a:ext>
            </a:extLst>
          </p:cNvPr>
          <p:cNvSpPr>
            <a:spLocks noChangeArrowheads="1"/>
          </p:cNvSpPr>
          <p:nvPr/>
        </p:nvSpPr>
        <p:spPr bwMode="auto">
          <a:xfrm>
            <a:off x="0" y="857250"/>
            <a:ext cx="0" cy="0"/>
          </a:xfrm>
          <a:prstGeom prst="rect">
            <a:avLst/>
          </a:prstGeom>
          <a:solidFill>
            <a:schemeClr val="accent1"/>
          </a:solidFill>
          <a:ln w="12700" cap="flat" cmpd="sng">
            <a:solidFill>
              <a:srgbClr val="285B98"/>
            </a:solidFill>
            <a:miter lim="800000"/>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zh-CN" sz="1300" b="1" i="1">
              <a:solidFill>
                <a:srgbClr val="FFFFFF"/>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926652470"/>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Lst>
  <p:hf hdr="0" ftr="0" dt="0"/>
  <p:txStyles>
    <p:titleStyle>
      <a:lvl1pPr marL="685800" indent="-685800" algn="l" rtl="0" eaLnBrk="0" fontAlgn="base" hangingPunct="0">
        <a:spcBef>
          <a:spcPct val="0"/>
        </a:spcBef>
        <a:spcAft>
          <a:spcPct val="0"/>
        </a:spcAft>
        <a:defRPr b="1" kern="1200">
          <a:solidFill>
            <a:schemeClr val="tx1"/>
          </a:solidFill>
          <a:latin typeface="+mj-lt"/>
          <a:ea typeface="+mj-ea"/>
          <a:cs typeface="+mj-cs"/>
          <a:sym typeface="Arial" panose="020B0604020202020204" pitchFamily="34" charset="0"/>
        </a:defRPr>
      </a:lvl1pPr>
      <a:lvl2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685800" indent="-685800" algn="l" rtl="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1430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6002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0574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514600" indent="-685800" algn="l" rtl="0" fontAlgn="base">
        <a:spcBef>
          <a:spcPct val="0"/>
        </a:spcBef>
        <a:spcAft>
          <a:spcPct val="0"/>
        </a:spcAft>
        <a:defRPr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1714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1pPr>
      <a:lvl2pPr marL="5143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2pPr>
      <a:lvl3pPr marL="8572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3pPr>
      <a:lvl4pPr marL="12001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4pPr>
      <a:lvl5pPr marL="1543050" indent="-171450" algn="l" defTabSz="685800" rtl="0" eaLnBrk="0" fontAlgn="base" hangingPunct="0">
        <a:lnSpc>
          <a:spcPct val="130000"/>
        </a:lnSpc>
        <a:spcBef>
          <a:spcPct val="0"/>
        </a:spcBef>
        <a:spcAft>
          <a:spcPts val="1000"/>
        </a:spcAft>
        <a:buFont typeface="Arial" panose="020B0604020202020204" pitchFamily="34" charset="0"/>
        <a:buChar char="•"/>
        <a:defRPr sz="12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43.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5.jpe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装饰3"/>
          <p:cNvSpPr>
            <a:spLocks noChangeArrowheads="1"/>
          </p:cNvSpPr>
          <p:nvPr/>
        </p:nvSpPr>
        <p:spPr bwMode="auto">
          <a:xfrm>
            <a:off x="1347537" y="1384051"/>
            <a:ext cx="9512968" cy="307565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lnSpc>
                <a:spcPct val="120000"/>
              </a:lnSpc>
              <a:spcBef>
                <a:spcPct val="0"/>
              </a:spcBef>
              <a:buClrTx/>
              <a:buSzTx/>
              <a:buFont typeface="Wingdings 3" panose="05040102010807070707" pitchFamily="18" charset="2"/>
              <a:buNone/>
            </a:pPr>
            <a:endParaRPr lang="zh-CN" altLang="zh-CN" sz="1200" b="1" i="1">
              <a:solidFill>
                <a:srgbClr val="FFFFFF"/>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8" name="Rectangle 3"/>
          <p:cNvSpPr>
            <a:spLocks noChangeArrowheads="1"/>
          </p:cNvSpPr>
          <p:nvPr/>
        </p:nvSpPr>
        <p:spPr bwMode="auto">
          <a:xfrm>
            <a:off x="190500" y="177800"/>
            <a:ext cx="7802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Bef>
                <a:spcPct val="0"/>
              </a:spcBef>
              <a:buFontTx/>
              <a:buNone/>
            </a:pPr>
            <a:r>
              <a:rPr lang="en-US" altLang="zh-HK" sz="2000" b="1" dirty="0">
                <a:latin typeface="Times New Roman" panose="02020603050405020304" pitchFamily="18" charset="0"/>
                <a:cs typeface="Times New Roman" panose="02020603050405020304" pitchFamily="18" charset="0"/>
              </a:rPr>
              <a:t>Citizenship and Social Development</a:t>
            </a:r>
          </a:p>
          <a:p>
            <a:pPr eaLnBrk="1" hangingPunct="1">
              <a:spcBef>
                <a:spcPct val="0"/>
              </a:spcBef>
              <a:buFontTx/>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Theme 1: Hong Kong under “One Country, Two Systems”</a:t>
            </a:r>
          </a:p>
          <a:p>
            <a:pPr eaLnBrk="1" hangingPunct="1">
              <a:spcBef>
                <a:spcPct val="0"/>
              </a:spcBef>
              <a:buFontTx/>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Topic: The meaning and implementation of “one country, two systems”</a:t>
            </a:r>
            <a:endParaRPr lang="en-US"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标题 1">
            <a:extLst>
              <a:ext uri="{FF2B5EF4-FFF2-40B4-BE49-F238E27FC236}">
                <a16:creationId xmlns:a16="http://schemas.microsoft.com/office/drawing/2014/main" id="{27EE5EAC-6C39-B643-9D3A-10BB7D165AF5}"/>
              </a:ext>
            </a:extLst>
          </p:cNvPr>
          <p:cNvSpPr txBox="1">
            <a:spLocks noChangeArrowheads="1"/>
          </p:cNvSpPr>
          <p:nvPr/>
        </p:nvSpPr>
        <p:spPr bwMode="auto">
          <a:xfrm>
            <a:off x="1919330" y="1796716"/>
            <a:ext cx="8534927" cy="249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3600" kern="1200">
                <a:solidFill>
                  <a:schemeClr val="accent1"/>
                </a:solidFill>
                <a:latin typeface="+mj-lt"/>
                <a:ea typeface="FZYaoTi" pitchFamily="2" charset="-122"/>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FZYaoTi"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smtClean="0">
                <a:solidFill>
                  <a:schemeClr val="tx1"/>
                </a:solidFill>
                <a:latin typeface="Times New Roman" panose="02020603050405020304" pitchFamily="18" charset="0"/>
                <a:ea typeface="標楷體" pitchFamily="65" charset="-120"/>
                <a:cs typeface="Times New Roman" panose="02020603050405020304" pitchFamily="18" charset="0"/>
              </a:rPr>
              <a:t>Learning focus:</a:t>
            </a:r>
            <a:br>
              <a:rPr lang="en-US" altLang="zh-CN" dirty="0" smtClean="0">
                <a:solidFill>
                  <a:schemeClr val="tx1"/>
                </a:solidFill>
                <a:latin typeface="Times New Roman" panose="02020603050405020304" pitchFamily="18" charset="0"/>
                <a:ea typeface="標楷體"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標楷體" pitchFamily="65" charset="-120"/>
                <a:cs typeface="Times New Roman" panose="02020603050405020304" pitchFamily="18" charset="0"/>
              </a:rPr>
              <a:t/>
            </a:r>
            <a:br>
              <a:rPr lang="en-US" altLang="zh-TW" sz="2800" dirty="0" smtClean="0">
                <a:solidFill>
                  <a:schemeClr val="tx1"/>
                </a:solidFill>
                <a:latin typeface="Times New Roman" panose="02020603050405020304" pitchFamily="18" charset="0"/>
                <a:ea typeface="標楷體" pitchFamily="65" charset="-120"/>
                <a:cs typeface="Times New Roman" panose="02020603050405020304" pitchFamily="18" charset="0"/>
              </a:rPr>
            </a:br>
            <a:r>
              <a:rPr lang="en-US" altLang="zh-CN" sz="2800" dirty="0">
                <a:solidFill>
                  <a:schemeClr val="tx1"/>
                </a:solidFill>
                <a:latin typeface="Times New Roman" panose="02020603050405020304" pitchFamily="18" charset="0"/>
                <a:ea typeface="標楷體" pitchFamily="65" charset="-120"/>
                <a:cs typeface="Times New Roman" panose="02020603050405020304" pitchFamily="18" charset="0"/>
              </a:rPr>
              <a:t>Fundamental rights and duties of Hong Kong residents as stipulated in the Basic Law </a:t>
            </a:r>
          </a:p>
        </p:txBody>
      </p:sp>
      <p:sp>
        <p:nvSpPr>
          <p:cNvPr id="10" name="Rectangle 1"/>
          <p:cNvSpPr>
            <a:spLocks noChangeArrowheads="1"/>
          </p:cNvSpPr>
          <p:nvPr/>
        </p:nvSpPr>
        <p:spPr bwMode="auto">
          <a:xfrm>
            <a:off x="5391768" y="5774872"/>
            <a:ext cx="159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July 2021</a:t>
            </a:r>
            <a:endParaRPr lang="en-US"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Rectangle 1"/>
          <p:cNvSpPr>
            <a:spLocks noChangeArrowheads="1"/>
          </p:cNvSpPr>
          <p:nvPr/>
        </p:nvSpPr>
        <p:spPr bwMode="auto">
          <a:xfrm>
            <a:off x="4959881" y="5175623"/>
            <a:ext cx="245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r>
              <a:rPr lang="en-US" altLang="zh-TW" sz="2400" dirty="0">
                <a:solidFill>
                  <a:srgbClr val="FF0000"/>
                </a:solidFill>
                <a:latin typeface="Times New Roman" panose="02020603050405020304" pitchFamily="18" charset="0"/>
                <a:ea typeface="標楷體" panose="03000509000000000000" pitchFamily="65" charset="-120"/>
              </a:rPr>
              <a:t>Translated version</a:t>
            </a:r>
            <a:endParaRPr lang="en-US" altLang="en-US" sz="2400" dirty="0">
              <a:solidFill>
                <a:srgbClr val="FF0000"/>
              </a:solidFill>
              <a:latin typeface="Arial" panose="020B0604020202020204" pitchFamily="34" charset="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7" name="文本框 3"/>
          <p:cNvSpPr>
            <a:spLocks noChangeArrowheads="1"/>
          </p:cNvSpPr>
          <p:nvPr/>
        </p:nvSpPr>
        <p:spPr bwMode="auto">
          <a:xfrm>
            <a:off x="1331479" y="425863"/>
            <a:ext cx="9558194" cy="156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None/>
            </a:pPr>
            <a:r>
              <a:rPr lang="en-US" altLang="zh-CN" sz="3600" b="1" dirty="0" smtClean="0">
                <a:latin typeface="Times New Roman" panose="02020603050405020304" pitchFamily="18" charset="0"/>
                <a:ea typeface="DFKai-SB" panose="03000509000000000000" pitchFamily="65" charset="-120"/>
                <a:cs typeface="Times New Roman" panose="02020603050405020304" pitchFamily="18" charset="0"/>
              </a:rPr>
              <a:t>The rights </a:t>
            </a:r>
            <a:r>
              <a:rPr lang="en-US" altLang="zh-CN" sz="3600" b="1" dirty="0">
                <a:latin typeface="Times New Roman" panose="02020603050405020304" pitchFamily="18" charset="0"/>
                <a:ea typeface="DFKai-SB" panose="03000509000000000000" pitchFamily="65" charset="-120"/>
                <a:cs typeface="Times New Roman" panose="02020603050405020304" pitchFamily="18" charset="0"/>
              </a:rPr>
              <a:t>and freedom of speech, of </a:t>
            </a:r>
            <a:r>
              <a:rPr lang="en-US" altLang="zh-CN" sz="3600" b="1" dirty="0" smtClean="0">
                <a:latin typeface="Times New Roman" panose="02020603050405020304" pitchFamily="18" charset="0"/>
                <a:ea typeface="DFKai-SB" panose="03000509000000000000" pitchFamily="65" charset="-120"/>
                <a:cs typeface="Times New Roman" panose="02020603050405020304" pitchFamily="18" charset="0"/>
              </a:rPr>
              <a:t>peaceful assembly </a:t>
            </a:r>
            <a:r>
              <a:rPr lang="en-US" altLang="zh-CN" sz="3600" b="1" dirty="0">
                <a:latin typeface="Times New Roman" panose="02020603050405020304" pitchFamily="18" charset="0"/>
                <a:ea typeface="DFKai-SB" panose="03000509000000000000" pitchFamily="65" charset="-120"/>
                <a:cs typeface="Times New Roman" panose="02020603050405020304" pitchFamily="18" charset="0"/>
              </a:rPr>
              <a:t>and of association</a:t>
            </a:r>
          </a:p>
        </p:txBody>
      </p:sp>
      <p:sp>
        <p:nvSpPr>
          <p:cNvPr id="95248" name="矩形 5"/>
          <p:cNvSpPr>
            <a:spLocks noChangeArrowheads="1"/>
          </p:cNvSpPr>
          <p:nvPr/>
        </p:nvSpPr>
        <p:spPr bwMode="auto">
          <a:xfrm flipV="1">
            <a:off x="1331479" y="1673778"/>
            <a:ext cx="9558194" cy="11420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95249"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86B96499-1DFA-4EA9-A0E2-D3EDC75A1B59}"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10</a:t>
            </a:fld>
            <a:endParaRPr lang="zh-CN" altLang="en-US" sz="1800">
              <a:solidFill>
                <a:srgbClr val="000000"/>
              </a:solidFill>
            </a:endParaRPr>
          </a:p>
        </p:txBody>
      </p:sp>
      <p:sp>
        <p:nvSpPr>
          <p:cNvPr id="21" name="MH_Text_1"/>
          <p:cNvSpPr txBox="1">
            <a:spLocks noChangeArrowheads="1"/>
          </p:cNvSpPr>
          <p:nvPr>
            <p:custDataLst>
              <p:tags r:id="rId1"/>
            </p:custDataLst>
          </p:nvPr>
        </p:nvSpPr>
        <p:spPr bwMode="auto">
          <a:xfrm>
            <a:off x="1382278" y="2226333"/>
            <a:ext cx="9441961" cy="29546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Tx/>
              <a:buNone/>
              <a:defRPr/>
            </a:pPr>
            <a:r>
              <a:rPr lang="en-US" altLang="zh-CN" sz="2800" b="1" dirty="0">
                <a:latin typeface="Times New Roman" panose="02020603050405020304" pitchFamily="18" charset="0"/>
                <a:ea typeface="DFKai-SB" panose="03000509000000000000" pitchFamily="65" charset="-120"/>
                <a:cs typeface="Times New Roman" panose="02020603050405020304" pitchFamily="18" charset="0"/>
              </a:rPr>
              <a:t>Article 27 of the Basic </a:t>
            </a:r>
            <a:r>
              <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rPr>
              <a:t>Law:</a:t>
            </a:r>
            <a:endParaRPr lang="en-US" altLang="zh-CN" sz="2800" b="1" dirty="0">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50000"/>
              </a:lnSpc>
              <a:spcBef>
                <a:spcPct val="0"/>
              </a:spcBef>
              <a:buFontTx/>
              <a:buNone/>
              <a:defRPr/>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“Hong Kong residents shall have freedom of speech, of the press and of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publication; freedom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of association, of assembly, of procession and of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demonstration; and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the right and freedom to form and join trade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unions, and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to strike.”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CE80193-6D31-41C6-8E27-8F8ECC3FBA41}" type="slidenum">
              <a:rPr lang="en-US" altLang="en-US" smtClean="0"/>
              <a:pPr>
                <a:defRPr/>
              </a:pPr>
              <a:t>11</a:t>
            </a:fld>
            <a:endParaRPr lang="en-US" altLang="en-US" dirty="0"/>
          </a:p>
        </p:txBody>
      </p:sp>
      <p:sp>
        <p:nvSpPr>
          <p:cNvPr id="3" name="Rectangle 2"/>
          <p:cNvSpPr/>
          <p:nvPr/>
        </p:nvSpPr>
        <p:spPr>
          <a:xfrm>
            <a:off x="511652" y="1819304"/>
            <a:ext cx="11154167" cy="4362733"/>
          </a:xfrm>
          <a:prstGeom prst="rect">
            <a:avLst/>
          </a:prstGeom>
        </p:spPr>
        <p:txBody>
          <a:bodyPr wrap="square">
            <a:spAutoFit/>
          </a:bodyPr>
          <a:lstStyle/>
          <a:p>
            <a:pPr fontAlgn="t">
              <a:lnSpc>
                <a:spcPts val="2700"/>
              </a:lnSpc>
              <a:spcBef>
                <a:spcPts val="1200"/>
              </a:spcBef>
              <a:spcAft>
                <a:spcPts val="400"/>
              </a:spcAft>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Article 16 of the Hong Kong Bill of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Rights - Freedom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of opinion and expression</a:t>
            </a:r>
          </a:p>
          <a:p>
            <a:pPr algn="just" fontAlgn="t">
              <a:lnSpc>
                <a:spcPts val="2700"/>
              </a:lnSpc>
              <a:spcBef>
                <a:spcPts val="1200"/>
              </a:spcBef>
              <a:spcAft>
                <a:spcPts val="400"/>
              </a:spcAft>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(1) </a:t>
            </a:r>
            <a:r>
              <a:rPr lang="en-US" altLang="zh-CN" sz="2000" dirty="0" smtClean="0">
                <a:latin typeface="Times New Roman" panose="02020603050405020304" pitchFamily="18" charset="0"/>
                <a:cs typeface="Times New Roman" panose="02020603050405020304" pitchFamily="18" charset="0"/>
              </a:rPr>
              <a:t>Everyone </a:t>
            </a:r>
            <a:r>
              <a:rPr lang="en-US" altLang="zh-CN" sz="2000" dirty="0">
                <a:latin typeface="Times New Roman" panose="02020603050405020304" pitchFamily="18" charset="0"/>
                <a:cs typeface="Times New Roman" panose="02020603050405020304" pitchFamily="18" charset="0"/>
              </a:rPr>
              <a:t>shall have the right to hold opinions </a:t>
            </a:r>
            <a:r>
              <a:rPr lang="en-US" altLang="zh-CN" sz="2000" dirty="0" smtClean="0">
                <a:latin typeface="Times New Roman" panose="02020603050405020304" pitchFamily="18" charset="0"/>
                <a:cs typeface="Times New Roman" panose="02020603050405020304" pitchFamily="18" charset="0"/>
              </a:rPr>
              <a:t>without interference.</a:t>
            </a: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a:p>
            <a:pPr marL="304800" indent="-609600" algn="just" fontAlgn="t">
              <a:lnSpc>
                <a:spcPts val="2700"/>
              </a:lnSpc>
              <a:spcAft>
                <a:spcPts val="400"/>
              </a:spcAft>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(2) Everyone shall have the right to freedom of expression; this right shall include freedom to seek, receive and impart information and ideas of all kinds, regardless of frontiers,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either orally, in writing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or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in print,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in the form of art, or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through </a:t>
            </a:r>
            <a:r>
              <a:rPr lang="en-US" altLang="zh-CN" sz="2000" dirty="0" smtClean="0">
                <a:latin typeface="Times New Roman" panose="02020603050405020304" pitchFamily="18" charset="0"/>
                <a:cs typeface="Times New Roman" panose="02020603050405020304" pitchFamily="18" charset="0"/>
              </a:rPr>
              <a:t>any </a:t>
            </a:r>
            <a:r>
              <a:rPr lang="en-US" altLang="zh-CN" sz="2000" dirty="0">
                <a:latin typeface="Times New Roman" panose="02020603050405020304" pitchFamily="18" charset="0"/>
                <a:cs typeface="Times New Roman" panose="02020603050405020304" pitchFamily="18" charset="0"/>
              </a:rPr>
              <a:t>other </a:t>
            </a:r>
            <a:r>
              <a:rPr lang="en-US" altLang="zh-CN" sz="2000" dirty="0" smtClean="0">
                <a:latin typeface="Times New Roman" panose="02020603050405020304" pitchFamily="18" charset="0"/>
                <a:cs typeface="Times New Roman" panose="02020603050405020304" pitchFamily="18" charset="0"/>
              </a:rPr>
              <a:t>media of </a:t>
            </a:r>
            <a:r>
              <a:rPr lang="en-US" altLang="zh-CN" sz="2000" dirty="0">
                <a:latin typeface="Times New Roman" panose="02020603050405020304" pitchFamily="18" charset="0"/>
                <a:cs typeface="Times New Roman" panose="02020603050405020304" pitchFamily="18" charset="0"/>
              </a:rPr>
              <a:t>his </a:t>
            </a:r>
            <a:r>
              <a:rPr lang="en-US" altLang="zh-CN" sz="2000" dirty="0" smtClean="0">
                <a:latin typeface="Times New Roman" panose="02020603050405020304" pitchFamily="18" charset="0"/>
                <a:cs typeface="Times New Roman" panose="02020603050405020304" pitchFamily="18" charset="0"/>
              </a:rPr>
              <a:t>choice</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a:p>
            <a:pPr marL="304800" indent="-609600" algn="just" fontAlgn="t">
              <a:lnSpc>
                <a:spcPts val="2700"/>
              </a:lnSpc>
              <a:spcAft>
                <a:spcPts val="400"/>
              </a:spcAft>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(3) The exercise of the rights provided for in paragraph (2) of this a</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rticle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carries with it special duties and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responsibilities. It may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therefore be subject to certain restrictions, but these shall only be such as are provided by law and are necessary—</a:t>
            </a:r>
          </a:p>
          <a:p>
            <a:pPr marL="304800" indent="-609600" algn="just" fontAlgn="t">
              <a:lnSpc>
                <a:spcPts val="2700"/>
              </a:lnSpc>
              <a:spcAft>
                <a:spcPts val="400"/>
              </a:spcAft>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a) for respect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for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the rights or reputations of others; or</a:t>
            </a:r>
          </a:p>
          <a:p>
            <a:pPr marL="304800" indent="-609600" algn="just" fontAlgn="t">
              <a:lnSpc>
                <a:spcPts val="2700"/>
              </a:lnSpc>
              <a:spcAft>
                <a:spcPts val="400"/>
              </a:spcAft>
            </a:pP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b) for the protection of national security or of public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order (</a:t>
            </a:r>
            <a:r>
              <a:rPr lang="en-US" altLang="zh-TW" sz="2000" dirty="0" err="1" smtClean="0">
                <a:latin typeface="Times New Roman" panose="02020603050405020304" pitchFamily="18" charset="0"/>
                <a:ea typeface="DFKai-SB" panose="03000509000000000000" pitchFamily="65" charset="-120"/>
                <a:cs typeface="Times New Roman" panose="02020603050405020304" pitchFamily="18" charset="0"/>
              </a:rPr>
              <a:t>ordre</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 public),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or of public health or morals.</a:t>
            </a: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a:p>
            <a:pPr marL="304800" indent="-304800" algn="r">
              <a:lnSpc>
                <a:spcPts val="2700"/>
              </a:lnSpc>
              <a:spcAft>
                <a:spcPts val="400"/>
              </a:spcAft>
            </a:pPr>
            <a:r>
              <a:rPr lang="en-US" altLang="zh-TW" sz="2000" i="1" dirty="0">
                <a:latin typeface="Times New Roman" panose="02020603050405020304" pitchFamily="18" charset="0"/>
                <a:ea typeface="DFKai-SB" panose="03000509000000000000" pitchFamily="65" charset="-120"/>
                <a:cs typeface="Times New Roman" panose="02020603050405020304" pitchFamily="18" charset="0"/>
              </a:rPr>
              <a:t>[</a:t>
            </a:r>
            <a:r>
              <a:rPr lang="en-GB" altLang="zh-TW" sz="2000" i="1" dirty="0">
                <a:latin typeface="Times New Roman" panose="02020603050405020304" pitchFamily="18" charset="0"/>
                <a:ea typeface="DFKai-SB" panose="03000509000000000000" pitchFamily="65" charset="-120"/>
                <a:cs typeface="Times New Roman" panose="02020603050405020304" pitchFamily="18" charset="0"/>
              </a:rPr>
              <a:t>cf</a:t>
            </a:r>
            <a:r>
              <a:rPr lang="en-GB" altLang="zh-TW" sz="2000" i="1" dirty="0" smtClean="0">
                <a:latin typeface="Times New Roman" panose="02020603050405020304" pitchFamily="18" charset="0"/>
                <a:ea typeface="DFKai-SB" panose="03000509000000000000" pitchFamily="65" charset="-120"/>
                <a:cs typeface="Times New Roman" panose="02020603050405020304" pitchFamily="18" charset="0"/>
              </a:rPr>
              <a:t>. ICCPR</a:t>
            </a:r>
            <a:r>
              <a:rPr lang="en-US" altLang="zh-TW" sz="2000" i="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i="1" dirty="0">
                <a:latin typeface="Times New Roman" panose="02020603050405020304" pitchFamily="18" charset="0"/>
                <a:ea typeface="DFKai-SB" panose="03000509000000000000" pitchFamily="65" charset="-120"/>
                <a:cs typeface="Times New Roman" panose="02020603050405020304" pitchFamily="18" charset="0"/>
              </a:rPr>
              <a:t>Art.19]</a:t>
            </a:r>
          </a:p>
        </p:txBody>
      </p:sp>
      <p:sp>
        <p:nvSpPr>
          <p:cNvPr id="5" name="Rectangle 4"/>
          <p:cNvSpPr/>
          <p:nvPr/>
        </p:nvSpPr>
        <p:spPr>
          <a:xfrm>
            <a:off x="511652" y="6081696"/>
            <a:ext cx="4385111" cy="338554"/>
          </a:xfrm>
          <a:prstGeom prst="rect">
            <a:avLst/>
          </a:prstGeom>
        </p:spPr>
        <p:txBody>
          <a:bodyPr wrap="none">
            <a:spAutoFit/>
          </a:bodyPr>
          <a:lstStyle/>
          <a:p>
            <a:r>
              <a:rPr lang="en-US" altLang="zh-TW" sz="1600" dirty="0">
                <a:latin typeface="Times New Roman" panose="02020603050405020304" pitchFamily="18" charset="0"/>
                <a:ea typeface="DFKai-SB" panose="03000509000000000000" pitchFamily="65" charset="-120"/>
                <a:cs typeface="Times New Roman" panose="02020603050405020304" pitchFamily="18" charset="0"/>
              </a:rPr>
              <a:t>Source: </a:t>
            </a:r>
            <a:r>
              <a:rPr lang="en-US" sz="1600" dirty="0">
                <a:latin typeface="Times New Roman" panose="02020603050405020304" pitchFamily="18" charset="0"/>
                <a:cs typeface="Times New Roman" panose="02020603050405020304" pitchFamily="18" charset="0"/>
              </a:rPr>
              <a:t>https://www.elegislation.gov.hk/hk/cap383</a:t>
            </a:r>
          </a:p>
        </p:txBody>
      </p:sp>
      <p:sp>
        <p:nvSpPr>
          <p:cNvPr id="10" name="文本框 3"/>
          <p:cNvSpPr>
            <a:spLocks noChangeArrowheads="1"/>
          </p:cNvSpPr>
          <p:nvPr/>
        </p:nvSpPr>
        <p:spPr bwMode="auto">
          <a:xfrm>
            <a:off x="511652" y="423512"/>
            <a:ext cx="11154167" cy="1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None/>
            </a:pPr>
            <a:r>
              <a:rPr lang="en-US" altLang="zh-TW" sz="3600" b="1" dirty="0">
                <a:latin typeface="Times New Roman" panose="02020603050405020304" pitchFamily="18" charset="0"/>
                <a:ea typeface="DFKai-SB" panose="03000509000000000000" pitchFamily="65" charset="-120"/>
                <a:cs typeface="Times New Roman" panose="02020603050405020304" pitchFamily="18" charset="0"/>
              </a:rPr>
              <a:t>The rights and freedom of speech, of assembly and of association are not without </a:t>
            </a:r>
            <a:r>
              <a:rPr lang="en-US" altLang="zh-TW" sz="3600" b="1" dirty="0" smtClean="0">
                <a:latin typeface="Times New Roman" panose="02020603050405020304" pitchFamily="18" charset="0"/>
                <a:ea typeface="DFKai-SB" panose="03000509000000000000" pitchFamily="65" charset="-120"/>
                <a:cs typeface="Times New Roman" panose="02020603050405020304" pitchFamily="18" charset="0"/>
              </a:rPr>
              <a:t>limitations </a:t>
            </a:r>
            <a:endParaRPr lang="en-US" altLang="zh-TW" sz="3600" b="1"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7428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80193-6D31-41C6-8E27-8F8ECC3FBA41}" type="slidenum">
              <a:rPr kumimoji="0" lang="en-US" altLang="en-US" sz="1400" b="0" i="0" u="none" strike="noStrike" kern="1200" cap="none" spc="0" normalizeH="0" baseline="0" noProof="0" smtClean="0">
                <a:ln>
                  <a:noFill/>
                </a:ln>
                <a:solidFill>
                  <a:srgbClr val="000000"/>
                </a:solidFill>
                <a:effectLst/>
                <a:uLnTx/>
                <a:uFillTx/>
                <a:latin typeface="Arial"/>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000000"/>
              </a:solidFill>
              <a:effectLst/>
              <a:uLnTx/>
              <a:uFillTx/>
              <a:latin typeface="Arial"/>
              <a:ea typeface="宋体"/>
              <a:cs typeface="+mn-cs"/>
            </a:endParaRPr>
          </a:p>
        </p:txBody>
      </p:sp>
      <p:sp>
        <p:nvSpPr>
          <p:cNvPr id="3" name="Rectangle 2"/>
          <p:cNvSpPr/>
          <p:nvPr/>
        </p:nvSpPr>
        <p:spPr>
          <a:xfrm>
            <a:off x="444474" y="1700287"/>
            <a:ext cx="11448169" cy="4301177"/>
          </a:xfrm>
          <a:prstGeom prst="rect">
            <a:avLst/>
          </a:prstGeom>
        </p:spPr>
        <p:txBody>
          <a:bodyPr wrap="square">
            <a:spAutoFit/>
          </a:bodyPr>
          <a:lstStyle/>
          <a:p>
            <a:pPr marL="0" marR="0" lvl="0" indent="0" algn="l" defTabSz="914400" rtl="0" eaLnBrk="0" fontAlgn="base" latinLnBrk="0" hangingPunct="0">
              <a:spcBef>
                <a:spcPts val="0"/>
              </a:spcBef>
              <a:spcAft>
                <a:spcPts val="300"/>
              </a:spcAft>
              <a:buClrTx/>
              <a:buSzTx/>
              <a:buFontTx/>
              <a:buNone/>
              <a:tabLst/>
              <a:defRPr/>
            </a:pPr>
            <a:r>
              <a:rPr kumimoji="0" lang="en-US" altLang="zh-TW" sz="1600" b="1"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Article</a:t>
            </a:r>
            <a:r>
              <a:rPr kumimoji="0" lang="en-US" altLang="zh-TW" sz="1600" b="1" i="0" u="none" strike="noStrike" kern="1200" cap="none" spc="0" normalizeH="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 17 of the Hong Kong Bill of Rights</a:t>
            </a:r>
            <a:endParaRPr lang="zh-TW" altLang="en-US" sz="1600" b="1" dirty="0">
              <a:latin typeface="Times New Roman" panose="02020603050405020304" pitchFamily="18" charset="0"/>
              <a:ea typeface="DFKai-SB" panose="03000509000000000000" pitchFamily="65" charset="-120"/>
              <a:cs typeface="Times New Roman" panose="02020603050405020304" pitchFamily="18" charset="0"/>
            </a:endParaRPr>
          </a:p>
          <a:p>
            <a:pPr algn="just" fontAlgn="t">
              <a:spcBef>
                <a:spcPts val="0"/>
              </a:spcBef>
              <a:spcAft>
                <a:spcPts val="300"/>
              </a:spcAft>
            </a:pPr>
            <a:r>
              <a:rPr lang="en-US" altLang="zh-CN" sz="1600" dirty="0" smtClean="0">
                <a:latin typeface="Times New Roman" panose="02020603050405020304" pitchFamily="18" charset="0"/>
                <a:cs typeface="Times New Roman" panose="02020603050405020304" pitchFamily="18" charset="0"/>
              </a:rPr>
              <a:t>The </a:t>
            </a:r>
            <a:r>
              <a:rPr lang="en-US" altLang="zh-CN" sz="1600" dirty="0">
                <a:latin typeface="Times New Roman" panose="02020603050405020304" pitchFamily="18" charset="0"/>
                <a:cs typeface="Times New Roman" panose="02020603050405020304" pitchFamily="18" charset="0"/>
              </a:rPr>
              <a:t>right of peaceful assembly shall be recognized. No restrictions may be placed on the exercise of this right other than those imposed in conformity with the law and which are necessary in a democratic society in the interests of national security or public safety, public order (</a:t>
            </a:r>
            <a:r>
              <a:rPr lang="en-US" altLang="zh-CN" sz="1600" dirty="0" err="1">
                <a:latin typeface="Times New Roman" panose="02020603050405020304" pitchFamily="18" charset="0"/>
                <a:cs typeface="Times New Roman" panose="02020603050405020304" pitchFamily="18" charset="0"/>
              </a:rPr>
              <a:t>ordre</a:t>
            </a:r>
            <a:r>
              <a:rPr lang="en-US" altLang="zh-CN" sz="1600" dirty="0">
                <a:latin typeface="Times New Roman" panose="02020603050405020304" pitchFamily="18" charset="0"/>
                <a:cs typeface="Times New Roman" panose="02020603050405020304" pitchFamily="18" charset="0"/>
              </a:rPr>
              <a:t> public), the protection of public health or morals or the protection of the rights and freedoms of others.</a:t>
            </a:r>
            <a:endParaRPr lang="zh-CN" altLang="zh-CN" sz="1600" dirty="0">
              <a:latin typeface="Times New Roman" panose="02020603050405020304" pitchFamily="18" charset="0"/>
              <a:cs typeface="Times New Roman" panose="02020603050405020304" pitchFamily="18" charset="0"/>
            </a:endParaRPr>
          </a:p>
          <a:p>
            <a:pPr algn="r">
              <a:spcBef>
                <a:spcPts val="0"/>
              </a:spcBef>
              <a:spcAft>
                <a:spcPts val="300"/>
              </a:spcAft>
            </a:pPr>
            <a:r>
              <a:rPr lang="en-US" altLang="zh-CN" sz="1600" i="1" dirty="0" smtClean="0">
                <a:latin typeface="Times New Roman" panose="02020603050405020304" pitchFamily="18" charset="0"/>
                <a:cs typeface="Times New Roman" panose="02020603050405020304" pitchFamily="18" charset="0"/>
              </a:rPr>
              <a:t>[cf</a:t>
            </a:r>
            <a:r>
              <a:rPr lang="en-US" altLang="zh-CN" sz="1600" i="1" dirty="0">
                <a:latin typeface="Times New Roman" panose="02020603050405020304" pitchFamily="18" charset="0"/>
                <a:cs typeface="Times New Roman" panose="02020603050405020304" pitchFamily="18" charset="0"/>
              </a:rPr>
              <a:t>. </a:t>
            </a:r>
            <a:r>
              <a:rPr lang="en-US" altLang="zh-CN" sz="1600" i="1" dirty="0" smtClean="0">
                <a:latin typeface="Times New Roman" panose="02020603050405020304" pitchFamily="18" charset="0"/>
                <a:cs typeface="Times New Roman" panose="02020603050405020304" pitchFamily="18" charset="0"/>
              </a:rPr>
              <a:t>ICCPR Art. 21]</a:t>
            </a:r>
            <a:endParaRPr lang="zh-CN" altLang="zh-CN" sz="1600" i="1" dirty="0">
              <a:latin typeface="Times New Roman" panose="02020603050405020304" pitchFamily="18" charset="0"/>
              <a:cs typeface="Times New Roman" panose="02020603050405020304" pitchFamily="18" charset="0"/>
            </a:endParaRPr>
          </a:p>
          <a:p>
            <a:pPr lvl="0" fontAlgn="t">
              <a:spcBef>
                <a:spcPts val="0"/>
              </a:spcBef>
              <a:spcAft>
                <a:spcPts val="300"/>
              </a:spcAft>
            </a:pPr>
            <a:r>
              <a:rPr lang="en-US" altLang="zh-TW" sz="1600" b="1"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Article </a:t>
            </a:r>
            <a:r>
              <a:rPr lang="en-US" altLang="zh-TW" sz="1600" b="1"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18 </a:t>
            </a:r>
            <a:r>
              <a:rPr lang="en-US" altLang="zh-TW" sz="1600" b="1"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 Freedom </a:t>
            </a:r>
            <a:r>
              <a:rPr lang="en-US" altLang="zh-TW" sz="1600" b="1"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of association</a:t>
            </a:r>
            <a:endParaRPr lang="zh-TW" altLang="en-US" sz="1600" b="1"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endParaRPr>
          </a:p>
          <a:p>
            <a:pPr algn="just">
              <a:spcBef>
                <a:spcPts val="0"/>
              </a:spcBef>
              <a:spcAft>
                <a:spcPts val="300"/>
              </a:spcAft>
            </a:pPr>
            <a:r>
              <a:rPr lang="en-US" altLang="zh-TW" sz="1600"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(1) </a:t>
            </a:r>
            <a:r>
              <a:rPr lang="en-US" altLang="zh-CN" sz="1600" dirty="0">
                <a:solidFill>
                  <a:srgbClr val="0070C0"/>
                </a:solidFill>
                <a:latin typeface="Times New Roman" panose="02020603050405020304" pitchFamily="18" charset="0"/>
                <a:cs typeface="Times New Roman" panose="02020603050405020304" pitchFamily="18" charset="0"/>
              </a:rPr>
              <a:t>Everyone shall have the right to freedom of </a:t>
            </a:r>
            <a:r>
              <a:rPr lang="en-US" altLang="zh-CN" sz="1600" dirty="0" smtClean="0">
                <a:solidFill>
                  <a:srgbClr val="0070C0"/>
                </a:solidFill>
                <a:latin typeface="Times New Roman" panose="02020603050405020304" pitchFamily="18" charset="0"/>
                <a:cs typeface="Times New Roman" panose="02020603050405020304" pitchFamily="18" charset="0"/>
              </a:rPr>
              <a:t>association with others, </a:t>
            </a:r>
            <a:r>
              <a:rPr lang="en-US" altLang="zh-CN" sz="1600" dirty="0">
                <a:solidFill>
                  <a:srgbClr val="0070C0"/>
                </a:solidFill>
                <a:latin typeface="Times New Roman" panose="02020603050405020304" pitchFamily="18" charset="0"/>
                <a:cs typeface="Times New Roman" panose="02020603050405020304" pitchFamily="18" charset="0"/>
              </a:rPr>
              <a:t>including the right to form and join trade unions for the protection of his </a:t>
            </a:r>
            <a:r>
              <a:rPr lang="en-US" altLang="zh-CN" sz="1600" dirty="0" smtClean="0">
                <a:solidFill>
                  <a:srgbClr val="0070C0"/>
                </a:solidFill>
                <a:latin typeface="Times New Roman" panose="02020603050405020304" pitchFamily="18" charset="0"/>
                <a:cs typeface="Times New Roman" panose="02020603050405020304" pitchFamily="18" charset="0"/>
              </a:rPr>
              <a:t>interests</a:t>
            </a:r>
            <a:r>
              <a:rPr lang="en-US" altLang="zh-CN" sz="1600" dirty="0">
                <a:solidFill>
                  <a:srgbClr val="0070C0"/>
                </a:solidFill>
                <a:latin typeface="Times New Roman" panose="02020603050405020304" pitchFamily="18" charset="0"/>
                <a:cs typeface="Times New Roman" panose="02020603050405020304" pitchFamily="18" charset="0"/>
              </a:rPr>
              <a:t>.</a:t>
            </a:r>
            <a:endParaRPr lang="zh-CN" altLang="zh-CN" sz="1600" dirty="0">
              <a:solidFill>
                <a:srgbClr val="0070C0"/>
              </a:solidFill>
              <a:latin typeface="Times New Roman" panose="02020603050405020304" pitchFamily="18" charset="0"/>
              <a:cs typeface="Times New Roman" panose="02020603050405020304" pitchFamily="18" charset="0"/>
            </a:endParaRPr>
          </a:p>
          <a:p>
            <a:pPr algn="just" fontAlgn="t">
              <a:spcBef>
                <a:spcPts val="0"/>
              </a:spcBef>
              <a:spcAft>
                <a:spcPts val="300"/>
              </a:spcAft>
            </a:pPr>
            <a:r>
              <a:rPr lang="en-US" altLang="zh-CN" sz="1600" dirty="0" smtClean="0">
                <a:solidFill>
                  <a:srgbClr val="0070C0"/>
                </a:solidFill>
                <a:latin typeface="Times New Roman" panose="02020603050405020304" pitchFamily="18" charset="0"/>
                <a:cs typeface="Times New Roman" panose="02020603050405020304" pitchFamily="18" charset="0"/>
              </a:rPr>
              <a:t>(2) No </a:t>
            </a:r>
            <a:r>
              <a:rPr lang="en-US" altLang="zh-CN" sz="1600" dirty="0">
                <a:solidFill>
                  <a:srgbClr val="0070C0"/>
                </a:solidFill>
                <a:latin typeface="Times New Roman" panose="02020603050405020304" pitchFamily="18" charset="0"/>
                <a:cs typeface="Times New Roman" panose="02020603050405020304" pitchFamily="18" charset="0"/>
              </a:rPr>
              <a:t>restrictions may be placed on the exercise of this right other than those which are prescribed by law and which are necessary in a democratic society in the interests of national security or public safety, public order (</a:t>
            </a:r>
            <a:r>
              <a:rPr lang="en-US" altLang="zh-CN" sz="1600" dirty="0" err="1">
                <a:solidFill>
                  <a:srgbClr val="0070C0"/>
                </a:solidFill>
                <a:latin typeface="Times New Roman" panose="02020603050405020304" pitchFamily="18" charset="0"/>
                <a:cs typeface="Times New Roman" panose="02020603050405020304" pitchFamily="18" charset="0"/>
              </a:rPr>
              <a:t>ordre</a:t>
            </a:r>
            <a:r>
              <a:rPr lang="en-US" altLang="zh-CN" sz="1600" dirty="0">
                <a:solidFill>
                  <a:srgbClr val="0070C0"/>
                </a:solidFill>
                <a:latin typeface="Times New Roman" panose="02020603050405020304" pitchFamily="18" charset="0"/>
                <a:cs typeface="Times New Roman" panose="02020603050405020304" pitchFamily="18" charset="0"/>
              </a:rPr>
              <a:t> public), the protection of public health or morals or the protection of the rights and freedoms of others. This article shall not prevent the imposition of lawful restrictions on members of the armed forces and of the police in their exercise of this right.</a:t>
            </a:r>
          </a:p>
          <a:p>
            <a:pPr algn="just" fontAlgn="t">
              <a:spcBef>
                <a:spcPts val="0"/>
              </a:spcBef>
              <a:spcAft>
                <a:spcPts val="300"/>
              </a:spcAft>
            </a:pPr>
            <a:r>
              <a:rPr lang="en-US" altLang="zh-CN" sz="1600" dirty="0">
                <a:solidFill>
                  <a:srgbClr val="0070C0"/>
                </a:solidFill>
                <a:latin typeface="Times New Roman" panose="02020603050405020304" pitchFamily="18" charset="0"/>
                <a:cs typeface="Times New Roman" panose="02020603050405020304" pitchFamily="18" charset="0"/>
              </a:rPr>
              <a:t>(</a:t>
            </a:r>
            <a:r>
              <a:rPr lang="en-US" altLang="zh-CN" sz="1600" dirty="0" smtClean="0">
                <a:solidFill>
                  <a:srgbClr val="0070C0"/>
                </a:solidFill>
                <a:latin typeface="Times New Roman" panose="02020603050405020304" pitchFamily="18" charset="0"/>
                <a:cs typeface="Times New Roman" panose="02020603050405020304" pitchFamily="18" charset="0"/>
              </a:rPr>
              <a:t>3) Nothing </a:t>
            </a:r>
            <a:r>
              <a:rPr lang="en-US" altLang="zh-CN" sz="1600" dirty="0">
                <a:solidFill>
                  <a:srgbClr val="0070C0"/>
                </a:solidFill>
                <a:latin typeface="Times New Roman" panose="02020603050405020304" pitchFamily="18" charset="0"/>
                <a:cs typeface="Times New Roman" panose="02020603050405020304" pitchFamily="18" charset="0"/>
              </a:rPr>
              <a:t>in this article authorizes legislative measures to be taken which would prejudice, or the law to be applied in such a manner as to prejudice, the guarantees provided for in the International </a:t>
            </a:r>
            <a:r>
              <a:rPr lang="en-US" altLang="zh-CN" sz="1600" dirty="0" err="1">
                <a:solidFill>
                  <a:srgbClr val="0070C0"/>
                </a:solidFill>
                <a:latin typeface="Times New Roman" panose="02020603050405020304" pitchFamily="18" charset="0"/>
                <a:cs typeface="Times New Roman" panose="02020603050405020304" pitchFamily="18" charset="0"/>
              </a:rPr>
              <a:t>Labour</a:t>
            </a:r>
            <a:r>
              <a:rPr lang="en-US" altLang="zh-CN" sz="1600" dirty="0">
                <a:solidFill>
                  <a:srgbClr val="0070C0"/>
                </a:solidFill>
                <a:latin typeface="Times New Roman" panose="02020603050405020304" pitchFamily="18" charset="0"/>
                <a:cs typeface="Times New Roman" panose="02020603050405020304" pitchFamily="18" charset="0"/>
              </a:rPr>
              <a:t> Organization Convention of 1948 concerning Freedom of Association and Protection of the Right to Organize as it applies to Hong Kong.</a:t>
            </a:r>
            <a:endParaRPr lang="zh-CN" altLang="zh-CN" sz="1600" dirty="0">
              <a:solidFill>
                <a:srgbClr val="0070C0"/>
              </a:solidFill>
              <a:latin typeface="Times New Roman" panose="02020603050405020304" pitchFamily="18" charset="0"/>
              <a:cs typeface="Times New Roman" panose="02020603050405020304" pitchFamily="18" charset="0"/>
            </a:endParaRPr>
          </a:p>
          <a:p>
            <a:pPr lvl="0" algn="r" fontAlgn="t">
              <a:spcBef>
                <a:spcPts val="0"/>
              </a:spcBef>
              <a:spcAft>
                <a:spcPts val="300"/>
              </a:spcAft>
            </a:pPr>
            <a:r>
              <a:rPr lang="en-US" altLang="zh-TW" sz="1600" i="1"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1600" i="1" dirty="0">
                <a:solidFill>
                  <a:srgbClr val="0070C0"/>
                </a:solidFill>
                <a:latin typeface="Times New Roman" panose="02020603050405020304" pitchFamily="18" charset="0"/>
                <a:cs typeface="Times New Roman" panose="02020603050405020304" pitchFamily="18" charset="0"/>
              </a:rPr>
              <a:t>cf. </a:t>
            </a:r>
            <a:r>
              <a:rPr lang="en-US" altLang="zh-CN" sz="1600" i="1" dirty="0" smtClean="0">
                <a:solidFill>
                  <a:srgbClr val="0070C0"/>
                </a:solidFill>
                <a:latin typeface="Times New Roman" panose="02020603050405020304" pitchFamily="18" charset="0"/>
                <a:cs typeface="Times New Roman" panose="02020603050405020304" pitchFamily="18" charset="0"/>
              </a:rPr>
              <a:t>ICCPR Art. 22</a:t>
            </a:r>
            <a:r>
              <a:rPr lang="en-US" altLang="zh-TW" sz="1600" i="1"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600" i="1"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文本框 3"/>
          <p:cNvSpPr>
            <a:spLocks noChangeArrowheads="1"/>
          </p:cNvSpPr>
          <p:nvPr/>
        </p:nvSpPr>
        <p:spPr bwMode="auto">
          <a:xfrm>
            <a:off x="1225864" y="410753"/>
            <a:ext cx="9860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endParaRPr lang="en-US" altLang="zh-CN" b="1" dirty="0">
              <a:solidFill>
                <a:srgbClr val="FF0000"/>
              </a:solidFill>
              <a:latin typeface="DFKai-SB" panose="03000509000000000000" pitchFamily="65" charset="-120"/>
              <a:ea typeface="DFKai-SB" panose="03000509000000000000" pitchFamily="65" charset="-120"/>
            </a:endParaRPr>
          </a:p>
        </p:txBody>
      </p:sp>
      <p:sp>
        <p:nvSpPr>
          <p:cNvPr id="4" name="Rectangle 3"/>
          <p:cNvSpPr/>
          <p:nvPr/>
        </p:nvSpPr>
        <p:spPr>
          <a:xfrm>
            <a:off x="444475" y="367336"/>
            <a:ext cx="11259845" cy="1200329"/>
          </a:xfrm>
          <a:prstGeom prst="rect">
            <a:avLst/>
          </a:prstGeom>
        </p:spPr>
        <p:txBody>
          <a:bodyPr wrap="square">
            <a:spAutoFit/>
          </a:bodyPr>
          <a:lstStyle/>
          <a:p>
            <a:pPr eaLnBrk="1" hangingPunct="1"/>
            <a:r>
              <a:rPr lang="en-US" altLang="zh-TW" sz="3600" b="1" dirty="0">
                <a:latin typeface="Times New Roman" panose="02020603050405020304" pitchFamily="18" charset="0"/>
                <a:ea typeface="DFKai-SB" panose="03000509000000000000" pitchFamily="65" charset="-120"/>
                <a:cs typeface="Times New Roman" panose="02020603050405020304" pitchFamily="18" charset="0"/>
              </a:rPr>
              <a:t>The rights and freedom of speech, of assembly and of association are not without </a:t>
            </a:r>
            <a:r>
              <a:rPr lang="en-US" altLang="zh-TW" sz="3600" b="1" dirty="0" smtClean="0">
                <a:latin typeface="Times New Roman" panose="02020603050405020304" pitchFamily="18" charset="0"/>
                <a:ea typeface="DFKai-SB" panose="03000509000000000000" pitchFamily="65" charset="-120"/>
                <a:cs typeface="Times New Roman" panose="02020603050405020304" pitchFamily="18" charset="0"/>
              </a:rPr>
              <a:t>limitations</a:t>
            </a:r>
            <a:endParaRPr lang="en-US" altLang="zh-CN" sz="3600" b="1" dirty="0">
              <a:latin typeface="DFKai-SB" panose="03000509000000000000" pitchFamily="65" charset="-120"/>
              <a:ea typeface="DFKai-SB" panose="03000509000000000000" pitchFamily="65" charset="-120"/>
            </a:endParaRPr>
          </a:p>
        </p:txBody>
      </p:sp>
      <p:sp>
        <p:nvSpPr>
          <p:cNvPr id="8" name="Rectangle 7"/>
          <p:cNvSpPr/>
          <p:nvPr/>
        </p:nvSpPr>
        <p:spPr>
          <a:xfrm>
            <a:off x="511652" y="6081696"/>
            <a:ext cx="4385111" cy="338554"/>
          </a:xfrm>
          <a:prstGeom prst="rect">
            <a:avLst/>
          </a:prstGeom>
        </p:spPr>
        <p:txBody>
          <a:bodyPr wrap="none">
            <a:spAutoFit/>
          </a:bodyPr>
          <a:lstStyle/>
          <a:p>
            <a:r>
              <a:rPr lang="en-US" altLang="zh-TW" sz="1600" dirty="0">
                <a:latin typeface="Times New Roman" panose="02020603050405020304" pitchFamily="18" charset="0"/>
                <a:ea typeface="DFKai-SB" panose="03000509000000000000" pitchFamily="65" charset="-120"/>
                <a:cs typeface="Times New Roman" panose="02020603050405020304" pitchFamily="18" charset="0"/>
              </a:rPr>
              <a:t>Source: </a:t>
            </a:r>
            <a:r>
              <a:rPr lang="en-US" sz="1600" dirty="0">
                <a:latin typeface="Times New Roman" panose="02020603050405020304" pitchFamily="18" charset="0"/>
                <a:cs typeface="Times New Roman" panose="02020603050405020304" pitchFamily="18" charset="0"/>
              </a:rPr>
              <a:t>https://www.elegislation.gov.hk/hk/cap383</a:t>
            </a:r>
          </a:p>
        </p:txBody>
      </p:sp>
    </p:spTree>
    <p:extLst>
      <p:ext uri="{BB962C8B-B14F-4D97-AF65-F5344CB8AC3E}">
        <p14:creationId xmlns:p14="http://schemas.microsoft.com/office/powerpoint/2010/main" val="162487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1"/>
          <p:cNvSpPr txBox="1">
            <a:spLocks noChangeArrowheads="1"/>
          </p:cNvSpPr>
          <p:nvPr/>
        </p:nvSpPr>
        <p:spPr bwMode="auto">
          <a:xfrm>
            <a:off x="4428331" y="788053"/>
            <a:ext cx="6023608" cy="742677"/>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45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person</a:t>
            </a:r>
            <a:endParaRPr lang="zh-CN" altLang="en-US"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8307" name="文本框 2"/>
          <p:cNvSpPr txBox="1">
            <a:spLocks noChangeArrowheads="1"/>
          </p:cNvSpPr>
          <p:nvPr/>
        </p:nvSpPr>
        <p:spPr bwMode="auto">
          <a:xfrm>
            <a:off x="5589294" y="2747608"/>
            <a:ext cx="5852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buNone/>
            </a:pPr>
            <a:r>
              <a:rPr lang="en-US" altLang="zh-TW" sz="1800" b="1" dirty="0">
                <a:latin typeface="Times New Roman" panose="02020603050405020304" pitchFamily="18" charset="0"/>
                <a:cs typeface="Times New Roman" panose="02020603050405020304" pitchFamily="18" charset="0"/>
              </a:rPr>
              <a:t>The freedom of the person </a:t>
            </a:r>
            <a:r>
              <a:rPr lang="en-US" altLang="zh-TW" sz="1800" b="1" dirty="0" smtClean="0">
                <a:latin typeface="Times New Roman" panose="02020603050405020304" pitchFamily="18" charset="0"/>
                <a:cs typeface="Times New Roman" panose="02020603050405020304" pitchFamily="18" charset="0"/>
              </a:rPr>
              <a:t>shall </a:t>
            </a:r>
            <a:r>
              <a:rPr lang="en-US" altLang="zh-TW" sz="1800" b="1" dirty="0">
                <a:latin typeface="Times New Roman" panose="02020603050405020304" pitchFamily="18" charset="0"/>
                <a:cs typeface="Times New Roman" panose="02020603050405020304" pitchFamily="18" charset="0"/>
              </a:rPr>
              <a:t>be inviolable.</a:t>
            </a:r>
            <a:endParaRPr lang="zh-CN" altLang="zh-CN" sz="1800" b="1" dirty="0">
              <a:latin typeface="Times New Roman" panose="02020603050405020304" pitchFamily="18" charset="0"/>
              <a:cs typeface="Times New Roman" panose="02020603050405020304" pitchFamily="18" charset="0"/>
            </a:endParaRPr>
          </a:p>
        </p:txBody>
      </p:sp>
      <p:sp>
        <p:nvSpPr>
          <p:cNvPr id="27" name="椭圆 26"/>
          <p:cNvSpPr/>
          <p:nvPr/>
        </p:nvSpPr>
        <p:spPr>
          <a:xfrm>
            <a:off x="1554485" y="2954719"/>
            <a:ext cx="2241959" cy="1847713"/>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a:outerShdw blurRad="127000" dist="63500" dir="5400000" algn="ctr" rotWithShape="0">
              <a:srgbClr val="000000">
                <a:alpha val="63000"/>
              </a:srgbClr>
            </a:outerShdw>
          </a:effectLst>
        </p:spPr>
        <p:txBody>
          <a:bodyPr lIns="86411" tIns="43205" rIns="86411" bIns="43205"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sp>
        <p:nvSpPr>
          <p:cNvPr id="98311" name="椭圆 27"/>
          <p:cNvSpPr>
            <a:spLocks noChangeArrowheads="1"/>
          </p:cNvSpPr>
          <p:nvPr/>
        </p:nvSpPr>
        <p:spPr bwMode="auto">
          <a:xfrm>
            <a:off x="1463045" y="2918206"/>
            <a:ext cx="2410143" cy="1959582"/>
          </a:xfrm>
          <a:prstGeom prst="ellipse">
            <a:avLst/>
          </a:prstGeom>
          <a:noFill/>
          <a:ln w="25400" algn="ctr">
            <a:solidFill>
              <a:srgbClr val="072249"/>
            </a:solidFill>
            <a:round/>
            <a:headEnd/>
            <a:tailEnd/>
          </a:ln>
          <a:extLst>
            <a:ext uri="{909E8E84-426E-40DD-AFC4-6F175D3DCCD1}">
              <a14:hiddenFill xmlns:a14="http://schemas.microsoft.com/office/drawing/2010/main">
                <a:solidFill>
                  <a:srgbClr val="FFFFFF"/>
                </a:solidFill>
              </a14:hiddenFill>
            </a:ext>
          </a:extLst>
        </p:spPr>
        <p:txBody>
          <a:bodyPr lIns="86411" tIns="43205" rIns="86411" bIns="43205"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cxnSp>
        <p:nvCxnSpPr>
          <p:cNvPr id="98312" name="直接连接符 28"/>
          <p:cNvCxnSpPr>
            <a:cxnSpLocks noChangeShapeType="1"/>
            <a:endCxn id="98327" idx="1"/>
          </p:cNvCxnSpPr>
          <p:nvPr/>
        </p:nvCxnSpPr>
        <p:spPr bwMode="auto">
          <a:xfrm flipV="1">
            <a:off x="3629769" y="2906880"/>
            <a:ext cx="1412650" cy="325866"/>
          </a:xfrm>
          <a:prstGeom prst="line">
            <a:avLst/>
          </a:prstGeom>
          <a:noFill/>
          <a:ln w="9525">
            <a:solidFill>
              <a:srgbClr val="200200"/>
            </a:solidFill>
            <a:round/>
            <a:headEnd/>
            <a:tailEnd/>
          </a:ln>
          <a:extLst>
            <a:ext uri="{909E8E84-426E-40DD-AFC4-6F175D3DCCD1}">
              <a14:hiddenFill xmlns:a14="http://schemas.microsoft.com/office/drawing/2010/main">
                <a:noFill/>
              </a14:hiddenFill>
            </a:ext>
          </a:extLst>
        </p:spPr>
      </p:cxnSp>
      <p:cxnSp>
        <p:nvCxnSpPr>
          <p:cNvPr id="98313" name="直接连接符 29"/>
          <p:cNvCxnSpPr>
            <a:cxnSpLocks noChangeShapeType="1"/>
            <a:stCxn id="98311" idx="6"/>
            <a:endCxn id="98324" idx="2"/>
          </p:cNvCxnSpPr>
          <p:nvPr/>
        </p:nvCxnSpPr>
        <p:spPr bwMode="auto">
          <a:xfrm>
            <a:off x="3873188" y="3897997"/>
            <a:ext cx="1114425" cy="103491"/>
          </a:xfrm>
          <a:prstGeom prst="line">
            <a:avLst/>
          </a:prstGeom>
          <a:noFill/>
          <a:ln w="9525">
            <a:solidFill>
              <a:srgbClr val="200200"/>
            </a:solidFill>
            <a:round/>
            <a:headEnd/>
            <a:tailEnd/>
          </a:ln>
          <a:extLst>
            <a:ext uri="{909E8E84-426E-40DD-AFC4-6F175D3DCCD1}">
              <a14:hiddenFill xmlns:a14="http://schemas.microsoft.com/office/drawing/2010/main">
                <a:noFill/>
              </a14:hiddenFill>
            </a:ext>
          </a:extLst>
        </p:spPr>
      </p:cxnSp>
      <p:cxnSp>
        <p:nvCxnSpPr>
          <p:cNvPr id="98314" name="直接连接符 30"/>
          <p:cNvCxnSpPr>
            <a:cxnSpLocks noChangeShapeType="1"/>
            <a:stCxn id="98311" idx="5"/>
            <a:endCxn id="98322" idx="2"/>
          </p:cNvCxnSpPr>
          <p:nvPr/>
        </p:nvCxnSpPr>
        <p:spPr bwMode="auto">
          <a:xfrm>
            <a:off x="3520231" y="4590814"/>
            <a:ext cx="1467382" cy="523511"/>
          </a:xfrm>
          <a:prstGeom prst="line">
            <a:avLst/>
          </a:prstGeom>
          <a:noFill/>
          <a:ln w="9525">
            <a:solidFill>
              <a:srgbClr val="200200"/>
            </a:solidFill>
            <a:round/>
            <a:headEnd/>
            <a:tailEnd/>
          </a:ln>
          <a:extLst>
            <a:ext uri="{909E8E84-426E-40DD-AFC4-6F175D3DCCD1}">
              <a14:hiddenFill xmlns:a14="http://schemas.microsoft.com/office/drawing/2010/main">
                <a:noFill/>
              </a14:hiddenFill>
            </a:ext>
          </a:extLst>
        </p:spPr>
      </p:cxnSp>
      <p:grpSp>
        <p:nvGrpSpPr>
          <p:cNvPr id="98315" name="组合 31"/>
          <p:cNvGrpSpPr>
            <a:grpSpLocks/>
          </p:cNvGrpSpPr>
          <p:nvPr/>
        </p:nvGrpSpPr>
        <p:grpSpPr bwMode="auto">
          <a:xfrm>
            <a:off x="4987613" y="2617188"/>
            <a:ext cx="573087" cy="546100"/>
            <a:chOff x="3995936" y="1495374"/>
            <a:chExt cx="755049" cy="720080"/>
          </a:xfrm>
        </p:grpSpPr>
        <p:sp>
          <p:nvSpPr>
            <p:cNvPr id="98326" name="椭圆 32"/>
            <p:cNvSpPr>
              <a:spLocks noChangeArrowheads="1"/>
            </p:cNvSpPr>
            <p:nvPr/>
          </p:nvSpPr>
          <p:spPr bwMode="auto">
            <a:xfrm>
              <a:off x="3995936" y="1495374"/>
              <a:ext cx="720515" cy="720080"/>
            </a:xfrm>
            <a:prstGeom prst="ellipse">
              <a:avLst/>
            </a:prstGeom>
            <a:solidFill>
              <a:srgbClr val="14446E"/>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2100">
                <a:solidFill>
                  <a:srgbClr val="FFFFFF"/>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sp>
          <p:nvSpPr>
            <p:cNvPr id="98327" name="TextBox 29"/>
            <p:cNvSpPr txBox="1">
              <a:spLocks noChangeArrowheads="1"/>
            </p:cNvSpPr>
            <p:nvPr/>
          </p:nvSpPr>
          <p:spPr bwMode="auto">
            <a:xfrm>
              <a:off x="4068144" y="1603622"/>
              <a:ext cx="682841" cy="5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01</a:t>
              </a:r>
              <a:endParaRPr lang="zh-CN" altLang="en-US"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grpSp>
        <p:nvGrpSpPr>
          <p:cNvPr id="98316" name="组合 34"/>
          <p:cNvGrpSpPr>
            <a:grpSpLocks/>
          </p:cNvGrpSpPr>
          <p:nvPr/>
        </p:nvGrpSpPr>
        <p:grpSpPr bwMode="auto">
          <a:xfrm>
            <a:off x="4987613" y="3728438"/>
            <a:ext cx="547687" cy="546100"/>
            <a:chOff x="3995936" y="2786571"/>
            <a:chExt cx="720080" cy="720080"/>
          </a:xfrm>
        </p:grpSpPr>
        <p:sp>
          <p:nvSpPr>
            <p:cNvPr id="98324" name="椭圆 35"/>
            <p:cNvSpPr>
              <a:spLocks noChangeArrowheads="1"/>
            </p:cNvSpPr>
            <p:nvPr/>
          </p:nvSpPr>
          <p:spPr bwMode="auto">
            <a:xfrm>
              <a:off x="3995936" y="2786571"/>
              <a:ext cx="720080" cy="720080"/>
            </a:xfrm>
            <a:prstGeom prst="ellipse">
              <a:avLst/>
            </a:prstGeom>
            <a:solidFill>
              <a:srgbClr val="14446E"/>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2100">
                <a:solidFill>
                  <a:srgbClr val="F2F2F2"/>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sp>
          <p:nvSpPr>
            <p:cNvPr id="98325" name="TextBox 32"/>
            <p:cNvSpPr txBox="1">
              <a:spLocks noChangeArrowheads="1"/>
            </p:cNvSpPr>
            <p:nvPr/>
          </p:nvSpPr>
          <p:spPr bwMode="auto">
            <a:xfrm>
              <a:off x="4049275" y="2875993"/>
              <a:ext cx="598164" cy="5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100" dirty="0">
                  <a:solidFill>
                    <a:srgbClr val="F2F2F2"/>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02</a:t>
              </a:r>
              <a:endParaRPr lang="zh-CN" altLang="en-US" sz="2100" dirty="0">
                <a:solidFill>
                  <a:srgbClr val="F2F2F2"/>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grpSp>
        <p:nvGrpSpPr>
          <p:cNvPr id="98317" name="组合 37"/>
          <p:cNvGrpSpPr>
            <a:grpSpLocks/>
          </p:cNvGrpSpPr>
          <p:nvPr/>
        </p:nvGrpSpPr>
        <p:grpSpPr bwMode="auto">
          <a:xfrm>
            <a:off x="4987613" y="4841275"/>
            <a:ext cx="547687" cy="546100"/>
            <a:chOff x="3995936" y="4087662"/>
            <a:chExt cx="720080" cy="720080"/>
          </a:xfrm>
        </p:grpSpPr>
        <p:sp>
          <p:nvSpPr>
            <p:cNvPr id="98322" name="椭圆 38"/>
            <p:cNvSpPr>
              <a:spLocks noChangeArrowheads="1"/>
            </p:cNvSpPr>
            <p:nvPr/>
          </p:nvSpPr>
          <p:spPr bwMode="auto">
            <a:xfrm>
              <a:off x="3995936" y="4087662"/>
              <a:ext cx="720080" cy="720080"/>
            </a:xfrm>
            <a:prstGeom prst="ellipse">
              <a:avLst/>
            </a:prstGeom>
            <a:solidFill>
              <a:srgbClr val="14446E"/>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en-US" sz="2100">
                <a:solidFill>
                  <a:srgbClr val="FFFFFF"/>
                </a:solidFill>
                <a:latin typeface="Microsoft YaHei" panose="020B0503020204020204" pitchFamily="34" charset="-122"/>
                <a:ea typeface="Microsoft YaHei" panose="020B0503020204020204" pitchFamily="34" charset="-122"/>
                <a:cs typeface="DengXian" panose="02010600030101010101" pitchFamily="2" charset="-122"/>
                <a:sym typeface="+mn-lt"/>
              </a:endParaRPr>
            </a:p>
          </p:txBody>
        </p:sp>
        <p:sp>
          <p:nvSpPr>
            <p:cNvPr id="98323" name="TextBox 35"/>
            <p:cNvSpPr txBox="1">
              <a:spLocks noChangeArrowheads="1"/>
            </p:cNvSpPr>
            <p:nvPr/>
          </p:nvSpPr>
          <p:spPr bwMode="auto">
            <a:xfrm>
              <a:off x="4075944" y="4192772"/>
              <a:ext cx="598164" cy="5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03</a:t>
              </a:r>
              <a:endParaRPr lang="zh-CN" altLang="en-US" sz="2100"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sp>
        <p:nvSpPr>
          <p:cNvPr id="98318" name="TextBox 99"/>
          <p:cNvSpPr txBox="1">
            <a:spLocks noChangeArrowheads="1"/>
          </p:cNvSpPr>
          <p:nvPr/>
        </p:nvSpPr>
        <p:spPr bwMode="auto">
          <a:xfrm>
            <a:off x="1705429" y="3250097"/>
            <a:ext cx="192434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3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of </a:t>
            </a:r>
            <a:r>
              <a:rPr lang="en-US" altLang="zh-CN" sz="3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CN" sz="3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person</a:t>
            </a:r>
            <a:endParaRPr lang="zh-CN" altLang="en-US" sz="3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8319" name="文本框 51"/>
          <p:cNvSpPr txBox="1">
            <a:spLocks noChangeArrowheads="1"/>
          </p:cNvSpPr>
          <p:nvPr/>
        </p:nvSpPr>
        <p:spPr bwMode="auto">
          <a:xfrm>
            <a:off x="5575869" y="3665531"/>
            <a:ext cx="5865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buNone/>
            </a:pPr>
            <a:r>
              <a:rPr lang="en-US" altLang="zh-CN" sz="1800" b="1" dirty="0">
                <a:latin typeface="Times New Roman" panose="02020603050405020304" pitchFamily="18" charset="0"/>
                <a:cs typeface="Times New Roman" panose="02020603050405020304" pitchFamily="18" charset="0"/>
              </a:rPr>
              <a:t>Personal freedom is protected by legal procedures when it is restricted</a:t>
            </a:r>
            <a:endParaRPr lang="zh-CN" altLang="zh-CN" sz="1800" b="1" dirty="0">
              <a:latin typeface="Times New Roman" panose="02020603050405020304" pitchFamily="18" charset="0"/>
              <a:cs typeface="Times New Roman" panose="02020603050405020304" pitchFamily="18" charset="0"/>
            </a:endParaRPr>
          </a:p>
        </p:txBody>
      </p:sp>
      <p:sp>
        <p:nvSpPr>
          <p:cNvPr id="98320" name="文本框 53"/>
          <p:cNvSpPr txBox="1">
            <a:spLocks noChangeArrowheads="1"/>
          </p:cNvSpPr>
          <p:nvPr/>
        </p:nvSpPr>
        <p:spPr bwMode="auto">
          <a:xfrm>
            <a:off x="5596153" y="4841275"/>
            <a:ext cx="584561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buNone/>
            </a:pPr>
            <a:r>
              <a:rPr lang="en-US" altLang="zh-CN" sz="1800" b="1" dirty="0">
                <a:latin typeface="Times New Roman" panose="02020603050405020304" pitchFamily="18" charset="0"/>
                <a:cs typeface="Times New Roman" panose="02020603050405020304" pitchFamily="18" charset="0"/>
              </a:rPr>
              <a:t>extends to other freedoms associated with the person, including inviolability of the home, freedom of communication, freedom of movement, emigration, and </a:t>
            </a:r>
            <a:r>
              <a:rPr lang="en-US" altLang="zh-CN" sz="1800" b="1" dirty="0" smtClean="0">
                <a:latin typeface="Times New Roman" panose="02020603050405020304" pitchFamily="18" charset="0"/>
                <a:cs typeface="Times New Roman" panose="02020603050405020304" pitchFamily="18" charset="0"/>
              </a:rPr>
              <a:t>freedom to enter or leave the Hong Kong Special Administrative Region</a:t>
            </a:r>
            <a:endParaRPr lang="zh-CN" altLang="zh-CN" sz="1800" b="1" dirty="0">
              <a:latin typeface="Times New Roman" panose="02020603050405020304" pitchFamily="18" charset="0"/>
              <a:cs typeface="Times New Roman" panose="02020603050405020304" pitchFamily="18" charset="0"/>
            </a:endParaRPr>
          </a:p>
        </p:txBody>
      </p:sp>
      <p:sp>
        <p:nvSpPr>
          <p:cNvPr id="98321" name="灯片编号占位符 1"/>
          <p:cNvSpPr>
            <a:spLocks noGrp="1" noChangeArrowheads="1"/>
          </p:cNvSpPr>
          <p:nvPr>
            <p:ph type="sldNum" sz="quarter" idx="10"/>
          </p:nvPr>
        </p:nvSpPr>
        <p:spPr>
          <a:xfrm>
            <a:off x="11501430" y="6381750"/>
            <a:ext cx="43564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1982A244-997A-4206-8C08-DF93D3EECED9}"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13</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标题 1"/>
          <p:cNvSpPr>
            <a:spLocks noGrp="1" noChangeArrowheads="1"/>
          </p:cNvSpPr>
          <p:nvPr>
            <p:ph type="title" idx="4294967295"/>
          </p:nvPr>
        </p:nvSpPr>
        <p:spPr>
          <a:xfrm>
            <a:off x="2326823" y="1945614"/>
            <a:ext cx="7600354" cy="523220"/>
          </a:xfrm>
        </p:spPr>
        <p:txBody>
          <a:bodyPr wrap="square">
            <a:spAutoFit/>
          </a:bodyPr>
          <a:lstStyle/>
          <a:p>
            <a:pPr eaLnBrk="1" hangingPunct="1"/>
            <a:r>
              <a:rPr lang="en-US" altLang="zh-CN" sz="2800" b="1" dirty="0">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The freedom of </a:t>
            </a:r>
            <a:r>
              <a:rPr lang="en-US" altLang="zh-CN"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the</a:t>
            </a:r>
            <a:r>
              <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 person </a:t>
            </a:r>
            <a:r>
              <a:rPr lang="en-US" altLang="zh-CN" sz="2800" b="1" dirty="0">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shall be inviolable</a:t>
            </a:r>
            <a:endParaRPr lang="zh-CN" altLang="en-US" sz="2800" b="1" dirty="0">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p:txBody>
      </p:sp>
      <p:sp>
        <p:nvSpPr>
          <p:cNvPr id="99331" name="MH_Desc_1"/>
          <p:cNvSpPr>
            <a:spLocks noChangeArrowheads="1"/>
          </p:cNvSpPr>
          <p:nvPr>
            <p:custDataLst>
              <p:tags r:id="rId1"/>
            </p:custDataLst>
          </p:nvPr>
        </p:nvSpPr>
        <p:spPr bwMode="auto">
          <a:xfrm>
            <a:off x="5098076" y="2684734"/>
            <a:ext cx="5724000" cy="2683876"/>
          </a:xfrm>
          <a:custGeom>
            <a:avLst/>
            <a:gdLst>
              <a:gd name="T0" fmla="*/ 0 w 2160000"/>
              <a:gd name="T1" fmla="*/ 2147483646 h 1593240"/>
              <a:gd name="T2" fmla="*/ 2147483646 w 2160000"/>
              <a:gd name="T3" fmla="*/ 2147483646 h 1593240"/>
              <a:gd name="T4" fmla="*/ 2147483646 w 2160000"/>
              <a:gd name="T5" fmla="*/ 2147483646 h 1593240"/>
              <a:gd name="T6" fmla="*/ 2147483646 w 2160000"/>
              <a:gd name="T7" fmla="*/ 2147483646 h 1593240"/>
              <a:gd name="T8" fmla="*/ 2147483646 w 2160000"/>
              <a:gd name="T9" fmla="*/ 2147483646 h 1593240"/>
              <a:gd name="T10" fmla="*/ 2147483646 w 2160000"/>
              <a:gd name="T11" fmla="*/ 2147483646 h 1593240"/>
              <a:gd name="T12" fmla="*/ 2147483646 w 2160000"/>
              <a:gd name="T13" fmla="*/ 2147483646 h 1593240"/>
              <a:gd name="T14" fmla="*/ 2147483646 w 2160000"/>
              <a:gd name="T15" fmla="*/ 2147483646 h 1593240"/>
              <a:gd name="T16" fmla="*/ 2147483646 w 2160000"/>
              <a:gd name="T17" fmla="*/ 2147483646 h 1593240"/>
              <a:gd name="T18" fmla="*/ 2147483646 w 2160000"/>
              <a:gd name="T19" fmla="*/ 2147483646 h 1593240"/>
              <a:gd name="T20" fmla="*/ 0 w 2160000"/>
              <a:gd name="T21" fmla="*/ 2147483646 h 1593240"/>
              <a:gd name="T22" fmla="*/ 0 w 2160000"/>
              <a:gd name="T23" fmla="*/ 2147483646 h 1593240"/>
              <a:gd name="T24" fmla="*/ 2147483646 w 2160000"/>
              <a:gd name="T25" fmla="*/ 0 h 1593240"/>
              <a:gd name="T26" fmla="*/ 2147483646 w 2160000"/>
              <a:gd name="T27" fmla="*/ 0 h 1593240"/>
              <a:gd name="T28" fmla="*/ 2147483646 w 2160000"/>
              <a:gd name="T29" fmla="*/ 0 h 1593240"/>
              <a:gd name="T30" fmla="*/ 2147483646 w 2160000"/>
              <a:gd name="T31" fmla="*/ 2147483646 h 1593240"/>
              <a:gd name="T32" fmla="*/ 2147483646 w 2160000"/>
              <a:gd name="T33" fmla="*/ 2147483646 h 1593240"/>
              <a:gd name="T34" fmla="*/ 2147483646 w 2160000"/>
              <a:gd name="T35" fmla="*/ 2147483646 h 1593240"/>
              <a:gd name="T36" fmla="*/ 2147483646 w 2160000"/>
              <a:gd name="T37" fmla="*/ 2147483646 h 1593240"/>
              <a:gd name="T38" fmla="*/ 2147483646 w 2160000"/>
              <a:gd name="T39" fmla="*/ 2147483646 h 1593240"/>
              <a:gd name="T40" fmla="*/ 0 w 2160000"/>
              <a:gd name="T41" fmla="*/ 0 h 1593240"/>
              <a:gd name="T42" fmla="*/ 2147483646 w 2160000"/>
              <a:gd name="T43" fmla="*/ 0 h 1593240"/>
              <a:gd name="T44" fmla="*/ 2147483646 w 2160000"/>
              <a:gd name="T45" fmla="*/ 0 h 1593240"/>
              <a:gd name="T46" fmla="*/ 2147483646 w 2160000"/>
              <a:gd name="T47" fmla="*/ 2147483646 h 1593240"/>
              <a:gd name="T48" fmla="*/ 2147483646 w 2160000"/>
              <a:gd name="T49" fmla="*/ 2147483646 h 1593240"/>
              <a:gd name="T50" fmla="*/ 2147483646 w 2160000"/>
              <a:gd name="T51" fmla="*/ 2147483646 h 1593240"/>
              <a:gd name="T52" fmla="*/ 0 w 2160000"/>
              <a:gd name="T53" fmla="*/ 2147483646 h 1593240"/>
              <a:gd name="T54" fmla="*/ 0 w 2160000"/>
              <a:gd name="T55" fmla="*/ 2147483646 h 1593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00"/>
              <a:gd name="T85" fmla="*/ 0 h 1593240"/>
              <a:gd name="T86" fmla="*/ 2160000 w 2160000"/>
              <a:gd name="T87" fmla="*/ 1593240 h 1593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lnTo>
                  <a:pt x="0" y="1377240"/>
                </a:lnTo>
                <a:close/>
                <a:moveTo>
                  <a:pt x="1800000" y="0"/>
                </a:moveTo>
                <a:lnTo>
                  <a:pt x="2106000" y="0"/>
                </a:lnTo>
                <a:lnTo>
                  <a:pt x="2160000" y="0"/>
                </a:lnTo>
                <a:lnTo>
                  <a:pt x="2160000" y="54000"/>
                </a:lnTo>
                <a:lnTo>
                  <a:pt x="2160000" y="216000"/>
                </a:lnTo>
                <a:lnTo>
                  <a:pt x="2106000" y="216000"/>
                </a:lnTo>
                <a:lnTo>
                  <a:pt x="2106000" y="54000"/>
                </a:lnTo>
                <a:lnTo>
                  <a:pt x="1800000" y="54000"/>
                </a:lnTo>
                <a:lnTo>
                  <a:pt x="1800000" y="0"/>
                </a:lnTo>
                <a:close/>
                <a:moveTo>
                  <a:pt x="0" y="0"/>
                </a:moveTo>
                <a:lnTo>
                  <a:pt x="54000" y="0"/>
                </a:lnTo>
                <a:lnTo>
                  <a:pt x="360000" y="0"/>
                </a:lnTo>
                <a:lnTo>
                  <a:pt x="360000" y="54000"/>
                </a:lnTo>
                <a:lnTo>
                  <a:pt x="54000" y="54000"/>
                </a:lnTo>
                <a:lnTo>
                  <a:pt x="54000" y="216000"/>
                </a:lnTo>
                <a:lnTo>
                  <a:pt x="0" y="216000"/>
                </a:lnTo>
                <a:lnTo>
                  <a:pt x="0" y="54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69875" indent="-269875">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indent="0" algn="just" eaLnBrk="1">
              <a:lnSpc>
                <a:spcPct val="110000"/>
              </a:lnSpc>
              <a:spcBef>
                <a:spcPct val="0"/>
              </a:spcBef>
              <a:buNone/>
            </a:pP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“No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Hong Kong resident shall be subjected to arbitrary or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unlawful arrest</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detention or imprisonment. Arbitrary or unlawful search of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the body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of any resident or deprivation or restriction of the freedom of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the person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shall be prohibited. Torture of any resident or arbitrary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or unlawful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deprivation of the life of any resident shall be prohibited</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a:p>
            <a:pPr algn="just" eaLnBrk="1">
              <a:lnSpc>
                <a:spcPct val="110000"/>
              </a:lnSpc>
              <a:spcBef>
                <a:spcPct val="0"/>
              </a:spcBef>
            </a:pPr>
            <a:endParaRPr lang="zh-TW" altLang="en-US"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5" name="任意多边形: 形状 64"/>
          <p:cNvSpPr/>
          <p:nvPr/>
        </p:nvSpPr>
        <p:spPr>
          <a:xfrm>
            <a:off x="1127391" y="2502164"/>
            <a:ext cx="3675862" cy="3119942"/>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3719 w 2448272"/>
              <a:gd name="connsiteY3" fmla="*/ 2375693 h 2375693"/>
              <a:gd name="connsiteX4" fmla="*/ 2029490 w 2448272"/>
              <a:gd name="connsiteY4" fmla="*/ 2304638 h 2375693"/>
              <a:gd name="connsiteX5" fmla="*/ 1212414 w 2448272"/>
              <a:gd name="connsiteY5" fmla="*/ 1818335 h 2375693"/>
              <a:gd name="connsiteX6" fmla="*/ 395338 w 2448272"/>
              <a:gd name="connsiteY6" fmla="*/ 2304638 h 2375693"/>
              <a:gd name="connsiteX7" fmla="*/ 361109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3719" y="2375693"/>
                </a:lnTo>
                <a:lnTo>
                  <a:pt x="2029490" y="2304638"/>
                </a:lnTo>
                <a:cubicBezTo>
                  <a:pt x="1872135" y="2014974"/>
                  <a:pt x="1565238" y="1818335"/>
                  <a:pt x="1212414" y="1818335"/>
                </a:cubicBezTo>
                <a:cubicBezTo>
                  <a:pt x="859590" y="1818335"/>
                  <a:pt x="552693" y="2014974"/>
                  <a:pt x="395338" y="2304638"/>
                </a:cubicBezTo>
                <a:lnTo>
                  <a:pt x="361109" y="2375693"/>
                </a:lnTo>
                <a:lnTo>
                  <a:pt x="0" y="2375693"/>
                </a:lnTo>
                <a:close/>
              </a:path>
            </a:pathLst>
          </a:custGeom>
          <a:noFill/>
          <a:ln w="38100" cap="flat" cmpd="sng" algn="ctr">
            <a:solidFill>
              <a:srgbClr val="14446E"/>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36" name="组合 35"/>
          <p:cNvGrpSpPr/>
          <p:nvPr/>
        </p:nvGrpSpPr>
        <p:grpSpPr>
          <a:xfrm>
            <a:off x="1835289" y="4942314"/>
            <a:ext cx="2237777" cy="1527129"/>
            <a:chOff x="304800" y="673100"/>
            <a:chExt cx="4000500" cy="4000500"/>
          </a:xfrm>
          <a:solidFill>
            <a:srgbClr val="14446E"/>
          </a:solidFill>
          <a:effectLst>
            <a:outerShdw blurRad="444500" dist="254000" dir="8100000" algn="tr" rotWithShape="0">
              <a:prstClr val="black">
                <a:alpha val="50000"/>
              </a:prstClr>
            </a:outerShdw>
          </a:effectLst>
        </p:grpSpPr>
        <p:sp>
          <p:nvSpPr>
            <p:cNvPr id="37" name="同心圆 23"/>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8" name="椭圆 37"/>
            <p:cNvSpPr/>
            <p:nvPr/>
          </p:nvSpPr>
          <p:spPr>
            <a:xfrm>
              <a:off x="392112" y="760412"/>
              <a:ext cx="3825874" cy="3825874"/>
            </a:xfrm>
            <a:prstGeom prst="ellipse">
              <a:avLst/>
            </a:prstGeom>
            <a:grpFill/>
            <a:ln w="25400" cap="flat" cmpd="sng" algn="ctr">
              <a:gradFill>
                <a:gsLst>
                  <a:gs pos="0">
                    <a:srgbClr val="163B67"/>
                  </a:gs>
                  <a:gs pos="100000">
                    <a:srgbClr val="0C2A4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39" name="任意多边形: 形状 65"/>
          <p:cNvSpPr/>
          <p:nvPr/>
        </p:nvSpPr>
        <p:spPr>
          <a:xfrm>
            <a:off x="4938777" y="2505597"/>
            <a:ext cx="6084823" cy="3139592"/>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70687 w 2448272"/>
              <a:gd name="connsiteY3" fmla="*/ 2375693 h 2375693"/>
              <a:gd name="connsiteX4" fmla="*/ 2069818 w 2448272"/>
              <a:gd name="connsiteY4" fmla="*/ 2373317 h 2375693"/>
              <a:gd name="connsiteX5" fmla="*/ 1213612 w 2448272"/>
              <a:gd name="connsiteY5" fmla="*/ 1805786 h 2375693"/>
              <a:gd name="connsiteX6" fmla="*/ 357407 w 2448272"/>
              <a:gd name="connsiteY6" fmla="*/ 2373317 h 2375693"/>
              <a:gd name="connsiteX7" fmla="*/ 356537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70687" y="2375693"/>
                </a:lnTo>
                <a:lnTo>
                  <a:pt x="2069818" y="2373317"/>
                </a:lnTo>
                <a:cubicBezTo>
                  <a:pt x="1928753" y="2039803"/>
                  <a:pt x="1598511" y="1805786"/>
                  <a:pt x="1213612" y="1805786"/>
                </a:cubicBezTo>
                <a:cubicBezTo>
                  <a:pt x="828713" y="1805786"/>
                  <a:pt x="498471" y="2039803"/>
                  <a:pt x="357407" y="2373317"/>
                </a:cubicBezTo>
                <a:lnTo>
                  <a:pt x="356537" y="2375693"/>
                </a:lnTo>
                <a:lnTo>
                  <a:pt x="0" y="2375693"/>
                </a:lnTo>
                <a:close/>
              </a:path>
            </a:pathLst>
          </a:custGeom>
          <a:noFill/>
          <a:ln w="38100" cap="flat" cmpd="sng" algn="ctr">
            <a:solidFill>
              <a:srgbClr val="C80404"/>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2" name="组合 51"/>
          <p:cNvGrpSpPr/>
          <p:nvPr/>
        </p:nvGrpSpPr>
        <p:grpSpPr>
          <a:xfrm>
            <a:off x="6807957" y="4942314"/>
            <a:ext cx="2239200" cy="1527129"/>
            <a:chOff x="304800" y="673100"/>
            <a:chExt cx="4000500" cy="4000500"/>
          </a:xfrm>
          <a:solidFill>
            <a:srgbClr val="C80404"/>
          </a:solidFill>
          <a:effectLst>
            <a:outerShdw blurRad="444500" dist="254000" dir="8100000" algn="tr" rotWithShape="0">
              <a:prstClr val="black">
                <a:alpha val="50000"/>
              </a:prstClr>
            </a:outerShdw>
          </a:effectLst>
        </p:grpSpPr>
        <p:sp>
          <p:nvSpPr>
            <p:cNvPr id="53" name="同心圆 35"/>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4" name="椭圆 53"/>
            <p:cNvSpPr/>
            <p:nvPr/>
          </p:nvSpPr>
          <p:spPr>
            <a:xfrm>
              <a:off x="392112" y="760412"/>
              <a:ext cx="3825874" cy="3825874"/>
            </a:xfrm>
            <a:prstGeom prst="ellipse">
              <a:avLst/>
            </a:prstGeom>
            <a:grpFill/>
            <a:ln w="25400" cap="flat" cmpd="sng" algn="ctr">
              <a:gradFill>
                <a:gsLst>
                  <a:gs pos="0">
                    <a:srgbClr val="B30304"/>
                  </a:gs>
                  <a:gs pos="100000">
                    <a:srgbClr val="78020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99336" name="TextBox 44"/>
          <p:cNvSpPr txBox="1">
            <a:spLocks noChangeArrowheads="1"/>
          </p:cNvSpPr>
          <p:nvPr/>
        </p:nvSpPr>
        <p:spPr bwMode="auto">
          <a:xfrm>
            <a:off x="1320800" y="2697434"/>
            <a:ext cx="33655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10000"/>
              </a:lnSpc>
              <a:spcBef>
                <a:spcPct val="0"/>
              </a:spcBef>
              <a:buNone/>
            </a:pP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a:t>
            </a:r>
            <a:r>
              <a:rPr lang="en-US" altLang="zh-CN" sz="2000" dirty="0" smtClean="0">
                <a:latin typeface="Times New Roman" panose="02020603050405020304" pitchFamily="18" charset="0"/>
                <a:cs typeface="Times New Roman" panose="02020603050405020304" pitchFamily="18" charset="0"/>
              </a:rPr>
              <a:t>freedom of the person </a:t>
            </a:r>
            <a:r>
              <a:rPr lang="en-US" altLang="zh-CN" sz="2000" dirty="0">
                <a:latin typeface="Times New Roman" panose="02020603050405020304" pitchFamily="18" charset="0"/>
                <a:cs typeface="Times New Roman" panose="02020603050405020304" pitchFamily="18" charset="0"/>
              </a:rPr>
              <a:t>of Hong Kong residents shall be inviolable</a:t>
            </a:r>
            <a:r>
              <a:rPr lang="en-US" altLang="zh-CN" sz="2000" dirty="0" smtClean="0">
                <a:latin typeface="Times New Roman" panose="02020603050405020304" pitchFamily="18" charset="0"/>
                <a:cs typeface="Times New Roman" panose="02020603050405020304" pitchFamily="18" charset="0"/>
              </a:rPr>
              <a:t>.”</a:t>
            </a:r>
            <a:endParaRPr lang="zh-CN" altLang="zh-CN" sz="2000" dirty="0">
              <a:latin typeface="Times New Roman" panose="02020603050405020304" pitchFamily="18" charset="0"/>
              <a:cs typeface="Times New Roman" panose="02020603050405020304" pitchFamily="18" charset="0"/>
            </a:endParaRPr>
          </a:p>
          <a:p>
            <a:pPr>
              <a:lnSpc>
                <a:spcPct val="110000"/>
              </a:lnSpc>
              <a:spcBef>
                <a:spcPct val="0"/>
              </a:spcBef>
              <a:buFont typeface="Arial" panose="020B0604020202020204" pitchFamily="34" charset="0"/>
              <a:buNone/>
            </a:pPr>
            <a:endParaRPr lang="zh-CN"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9337" name="MH_SubTitle_1"/>
          <p:cNvSpPr>
            <a:spLocks noChangeArrowheads="1"/>
          </p:cNvSpPr>
          <p:nvPr>
            <p:custDataLst>
              <p:tags r:id="rId2"/>
            </p:custDataLst>
          </p:nvPr>
        </p:nvSpPr>
        <p:spPr bwMode="auto">
          <a:xfrm>
            <a:off x="2195771" y="5252697"/>
            <a:ext cx="162293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None/>
            </a:pPr>
            <a:r>
              <a:rPr lang="en-US" altLang="zh-CN"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a:t>
            </a:r>
            <a:r>
              <a:rPr lang="en-US" altLang="zh-CN"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28 </a:t>
            </a:r>
            <a:r>
              <a:rPr lang="en-US" altLang="zh-CN"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of the Basic Law</a:t>
            </a:r>
            <a:endParaRPr lang="zh-CN" altLang="en-US"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9338" name="MH_SubTitle_1"/>
          <p:cNvSpPr>
            <a:spLocks noChangeArrowheads="1"/>
          </p:cNvSpPr>
          <p:nvPr>
            <p:custDataLst>
              <p:tags r:id="rId3"/>
            </p:custDataLst>
          </p:nvPr>
        </p:nvSpPr>
        <p:spPr bwMode="auto">
          <a:xfrm>
            <a:off x="7140748" y="5252698"/>
            <a:ext cx="158273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None/>
            </a:pPr>
            <a:r>
              <a:rPr lang="en-US" altLang="zh-CN"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a:t>
            </a:r>
            <a:r>
              <a:rPr lang="en-US" altLang="zh-CN"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28 of </a:t>
            </a:r>
            <a:r>
              <a:rPr lang="en-US" altLang="zh-CN"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the Basic Law</a:t>
            </a:r>
            <a:endParaRPr lang="zh-CN" altLang="en-US"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9339"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BEBF181C-2E24-42C1-9F46-AF7098DA0787}"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14</a:t>
            </a:fld>
            <a:endParaRPr lang="en-US" altLang="en-US" dirty="0">
              <a:latin typeface="Arial" panose="020B0604020202020204" pitchFamily="34" charset="0"/>
              <a:ea typeface="SimSun" panose="02010600030101010101" pitchFamily="2" charset="-122"/>
            </a:endParaRPr>
          </a:p>
        </p:txBody>
      </p:sp>
      <p:sp>
        <p:nvSpPr>
          <p:cNvPr id="18" name="文本框 1"/>
          <p:cNvSpPr txBox="1">
            <a:spLocks noChangeArrowheads="1"/>
          </p:cNvSpPr>
          <p:nvPr/>
        </p:nvSpPr>
        <p:spPr bwMode="auto">
          <a:xfrm>
            <a:off x="3030772" y="791461"/>
            <a:ext cx="6192456" cy="742677"/>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45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person</a:t>
            </a:r>
            <a:endParaRPr lang="zh-CN" altLang="en-US"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标题 1"/>
          <p:cNvSpPr txBox="1">
            <a:spLocks noChangeArrowheads="1"/>
          </p:cNvSpPr>
          <p:nvPr/>
        </p:nvSpPr>
        <p:spPr bwMode="auto">
          <a:xfrm>
            <a:off x="2235926" y="2046381"/>
            <a:ext cx="7711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buNone/>
            </a:pPr>
            <a:r>
              <a:rPr lang="en-US" altLang="zh-CN" b="1" dirty="0">
                <a:latin typeface="Times New Roman" panose="02020603050405020304" pitchFamily="18" charset="0"/>
                <a:cs typeface="Times New Roman" panose="02020603050405020304" pitchFamily="18" charset="0"/>
              </a:rPr>
              <a:t>Residential inviolability</a:t>
            </a:r>
            <a:endParaRPr lang="zh-CN" altLang="zh-CN" b="1" dirty="0">
              <a:latin typeface="Times New Roman" panose="02020603050405020304" pitchFamily="18" charset="0"/>
              <a:cs typeface="Times New Roman" panose="02020603050405020304" pitchFamily="18" charset="0"/>
            </a:endParaRPr>
          </a:p>
        </p:txBody>
      </p:sp>
      <p:sp>
        <p:nvSpPr>
          <p:cNvPr id="100355" name="MH_SubTitle_1"/>
          <p:cNvSpPr>
            <a:spLocks noChangeArrowheads="1"/>
          </p:cNvSpPr>
          <p:nvPr>
            <p:custDataLst>
              <p:tags r:id="rId1"/>
            </p:custDataLst>
          </p:nvPr>
        </p:nvSpPr>
        <p:spPr bwMode="auto">
          <a:xfrm>
            <a:off x="5411788" y="2287588"/>
            <a:ext cx="23050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endParaRPr lang="zh-CN" altLang="en-US" sz="1800" b="1">
              <a:solidFill>
                <a:srgbClr val="0F6FC6"/>
              </a:solidFill>
              <a:ea typeface="Microsoft YaHei" panose="020B0503020204020204" pitchFamily="34" charset="-122"/>
            </a:endParaRPr>
          </a:p>
        </p:txBody>
      </p:sp>
      <p:sp>
        <p:nvSpPr>
          <p:cNvPr id="100357" name="文本框 10"/>
          <p:cNvSpPr txBox="1">
            <a:spLocks noChangeArrowheads="1"/>
          </p:cNvSpPr>
          <p:nvPr/>
        </p:nvSpPr>
        <p:spPr bwMode="auto">
          <a:xfrm>
            <a:off x="1339785" y="2997776"/>
            <a:ext cx="95040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50000"/>
              </a:lnSpc>
              <a:spcBef>
                <a:spcPct val="0"/>
              </a:spcBef>
              <a:buFont typeface="Arial" panose="020B0604020202020204" pitchFamily="34" charset="0"/>
              <a:buNone/>
            </a:pPr>
            <a:r>
              <a:rPr lang="en-US" altLang="zh-CN"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Article 29 of the Basic </a:t>
            </a:r>
            <a:r>
              <a:rPr lang="en-US" altLang="zh-CN" sz="24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Law:</a:t>
            </a:r>
            <a:endParaRPr lang="zh-CN" altLang="en-US"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50000"/>
              </a:lnSpc>
              <a:spcBef>
                <a:spcPct val="0"/>
              </a:spcBef>
              <a:buNone/>
            </a:pPr>
            <a:r>
              <a:rPr lang="en-US" altLang="zh-CN"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homes and other premises of Hong Kong residents shall be inviolable. Arbitrary or unlawful search of, or intrusion into, </a:t>
            </a:r>
            <a:r>
              <a:rPr lang="en-US" altLang="zh-CN" sz="2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 resident’s </a:t>
            </a:r>
            <a:r>
              <a:rPr lang="en-US" altLang="zh-CN" sz="2400" dirty="0" smtClean="0">
                <a:latin typeface="Times New Roman" panose="02020603050405020304" pitchFamily="18" charset="0"/>
                <a:cs typeface="Times New Roman" panose="02020603050405020304" pitchFamily="18" charset="0"/>
              </a:rPr>
              <a:t>home </a:t>
            </a:r>
            <a:r>
              <a:rPr lang="en-US" altLang="zh-CN" sz="2400" dirty="0">
                <a:latin typeface="Times New Roman" panose="02020603050405020304" pitchFamily="18" charset="0"/>
                <a:cs typeface="Times New Roman" panose="02020603050405020304" pitchFamily="18" charset="0"/>
              </a:rPr>
              <a:t>and other premises </a:t>
            </a:r>
            <a:r>
              <a:rPr lang="en-US" altLang="zh-CN" sz="2400" dirty="0" smtClean="0">
                <a:latin typeface="Times New Roman" panose="02020603050405020304" pitchFamily="18" charset="0"/>
                <a:cs typeface="Times New Roman" panose="02020603050405020304" pitchFamily="18" charset="0"/>
              </a:rPr>
              <a:t>shall </a:t>
            </a:r>
            <a:r>
              <a:rPr lang="en-US" altLang="zh-CN" sz="2400" dirty="0">
                <a:latin typeface="Times New Roman" panose="02020603050405020304" pitchFamily="18" charset="0"/>
                <a:cs typeface="Times New Roman" panose="02020603050405020304" pitchFamily="18" charset="0"/>
              </a:rPr>
              <a:t>be prohibited</a:t>
            </a:r>
            <a:r>
              <a:rPr lang="en-US" altLang="zh-CN" sz="2400" dirty="0" smtClean="0">
                <a:latin typeface="Times New Roman" panose="02020603050405020304" pitchFamily="18" charset="0"/>
                <a:cs typeface="Times New Roman" panose="02020603050405020304" pitchFamily="18" charset="0"/>
              </a:rPr>
              <a:t>.</a:t>
            </a:r>
            <a:r>
              <a:rPr lang="en-US" altLang="zh-CN" sz="2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0358"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10BBAF6A-B3B7-4685-AF06-A9398E6938C0}"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15</a:t>
            </a:fld>
            <a:endParaRPr lang="en-US" altLang="en-US" dirty="0">
              <a:latin typeface="Arial" panose="020B0604020202020204" pitchFamily="34" charset="0"/>
              <a:ea typeface="SimSun" panose="02010600030101010101" pitchFamily="2" charset="-122"/>
            </a:endParaRPr>
          </a:p>
        </p:txBody>
      </p:sp>
      <p:sp>
        <p:nvSpPr>
          <p:cNvPr id="9" name="文本框 1"/>
          <p:cNvSpPr txBox="1">
            <a:spLocks noChangeArrowheads="1"/>
          </p:cNvSpPr>
          <p:nvPr/>
        </p:nvSpPr>
        <p:spPr bwMode="auto">
          <a:xfrm>
            <a:off x="2881433" y="811762"/>
            <a:ext cx="6238755" cy="742677"/>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45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person</a:t>
            </a:r>
            <a:endParaRPr lang="zh-CN" altLang="en-US"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MH_Desc_1"/>
          <p:cNvSpPr>
            <a:spLocks/>
          </p:cNvSpPr>
          <p:nvPr>
            <p:custDataLst>
              <p:tags r:id="rId1"/>
            </p:custDataLst>
          </p:nvPr>
        </p:nvSpPr>
        <p:spPr bwMode="auto">
          <a:xfrm>
            <a:off x="2514601" y="3079571"/>
            <a:ext cx="7213600" cy="3355342"/>
          </a:xfrm>
          <a:custGeom>
            <a:avLst/>
            <a:gdLst>
              <a:gd name="T0" fmla="*/ 0 w 2160000"/>
              <a:gd name="T1" fmla="*/ 2147483646 h 1593240"/>
              <a:gd name="T2" fmla="*/ 2147483646 w 2160000"/>
              <a:gd name="T3" fmla="*/ 2147483646 h 1593240"/>
              <a:gd name="T4" fmla="*/ 2147483646 w 2160000"/>
              <a:gd name="T5" fmla="*/ 2147483646 h 1593240"/>
              <a:gd name="T6" fmla="*/ 2147483646 w 2160000"/>
              <a:gd name="T7" fmla="*/ 2147483646 h 1593240"/>
              <a:gd name="T8" fmla="*/ 2147483646 w 2160000"/>
              <a:gd name="T9" fmla="*/ 2147483646 h 1593240"/>
              <a:gd name="T10" fmla="*/ 2147483646 w 2160000"/>
              <a:gd name="T11" fmla="*/ 2147483646 h 1593240"/>
              <a:gd name="T12" fmla="*/ 2147483646 w 2160000"/>
              <a:gd name="T13" fmla="*/ 2147483646 h 1593240"/>
              <a:gd name="T14" fmla="*/ 2147483646 w 2160000"/>
              <a:gd name="T15" fmla="*/ 2147483646 h 1593240"/>
              <a:gd name="T16" fmla="*/ 2147483646 w 2160000"/>
              <a:gd name="T17" fmla="*/ 2147483646 h 1593240"/>
              <a:gd name="T18" fmla="*/ 2147483646 w 2160000"/>
              <a:gd name="T19" fmla="*/ 2147483646 h 1593240"/>
              <a:gd name="T20" fmla="*/ 0 w 2160000"/>
              <a:gd name="T21" fmla="*/ 2147483646 h 1593240"/>
              <a:gd name="T22" fmla="*/ 0 w 2160000"/>
              <a:gd name="T23" fmla="*/ 2147483646 h 1593240"/>
              <a:gd name="T24" fmla="*/ 2147483646 w 2160000"/>
              <a:gd name="T25" fmla="*/ 0 h 1593240"/>
              <a:gd name="T26" fmla="*/ 2147483646 w 2160000"/>
              <a:gd name="T27" fmla="*/ 0 h 1593240"/>
              <a:gd name="T28" fmla="*/ 2147483646 w 2160000"/>
              <a:gd name="T29" fmla="*/ 0 h 1593240"/>
              <a:gd name="T30" fmla="*/ 2147483646 w 2160000"/>
              <a:gd name="T31" fmla="*/ 2147483646 h 1593240"/>
              <a:gd name="T32" fmla="*/ 2147483646 w 2160000"/>
              <a:gd name="T33" fmla="*/ 2147483646 h 1593240"/>
              <a:gd name="T34" fmla="*/ 2147483646 w 2160000"/>
              <a:gd name="T35" fmla="*/ 2147483646 h 1593240"/>
              <a:gd name="T36" fmla="*/ 2147483646 w 2160000"/>
              <a:gd name="T37" fmla="*/ 2147483646 h 1593240"/>
              <a:gd name="T38" fmla="*/ 2147483646 w 2160000"/>
              <a:gd name="T39" fmla="*/ 2147483646 h 1593240"/>
              <a:gd name="T40" fmla="*/ 0 w 2160000"/>
              <a:gd name="T41" fmla="*/ 0 h 1593240"/>
              <a:gd name="T42" fmla="*/ 2147483646 w 2160000"/>
              <a:gd name="T43" fmla="*/ 0 h 1593240"/>
              <a:gd name="T44" fmla="*/ 2147483646 w 2160000"/>
              <a:gd name="T45" fmla="*/ 0 h 1593240"/>
              <a:gd name="T46" fmla="*/ 2147483646 w 2160000"/>
              <a:gd name="T47" fmla="*/ 2147483646 h 1593240"/>
              <a:gd name="T48" fmla="*/ 2147483646 w 2160000"/>
              <a:gd name="T49" fmla="*/ 2147483646 h 1593240"/>
              <a:gd name="T50" fmla="*/ 2147483646 w 2160000"/>
              <a:gd name="T51" fmla="*/ 2147483646 h 1593240"/>
              <a:gd name="T52" fmla="*/ 0 w 2160000"/>
              <a:gd name="T53" fmla="*/ 2147483646 h 1593240"/>
              <a:gd name="T54" fmla="*/ 0 w 2160000"/>
              <a:gd name="T55" fmla="*/ 2147483646 h 1593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00"/>
              <a:gd name="T85" fmla="*/ 0 h 1593240"/>
              <a:gd name="T86" fmla="*/ 2160000 w 2160000"/>
              <a:gd name="T87" fmla="*/ 1593240 h 1593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lnTo>
                  <a:pt x="0" y="1377240"/>
                </a:lnTo>
                <a:close/>
                <a:moveTo>
                  <a:pt x="1800000" y="0"/>
                </a:moveTo>
                <a:lnTo>
                  <a:pt x="2106000" y="0"/>
                </a:lnTo>
                <a:lnTo>
                  <a:pt x="2160000" y="0"/>
                </a:lnTo>
                <a:lnTo>
                  <a:pt x="2160000" y="54000"/>
                </a:lnTo>
                <a:lnTo>
                  <a:pt x="2160000" y="216000"/>
                </a:lnTo>
                <a:lnTo>
                  <a:pt x="2106000" y="216000"/>
                </a:lnTo>
                <a:lnTo>
                  <a:pt x="2106000" y="54000"/>
                </a:lnTo>
                <a:lnTo>
                  <a:pt x="1800000" y="54000"/>
                </a:lnTo>
                <a:lnTo>
                  <a:pt x="1800000" y="0"/>
                </a:lnTo>
                <a:close/>
                <a:moveTo>
                  <a:pt x="0" y="0"/>
                </a:moveTo>
                <a:lnTo>
                  <a:pt x="54000" y="0"/>
                </a:lnTo>
                <a:lnTo>
                  <a:pt x="360000" y="0"/>
                </a:lnTo>
                <a:lnTo>
                  <a:pt x="360000" y="54000"/>
                </a:lnTo>
                <a:lnTo>
                  <a:pt x="54000" y="54000"/>
                </a:lnTo>
                <a:lnTo>
                  <a:pt x="54000" y="216000"/>
                </a:lnTo>
                <a:lnTo>
                  <a:pt x="0" y="216000"/>
                </a:lnTo>
                <a:lnTo>
                  <a:pt x="0" y="54000"/>
                </a:lnTo>
                <a:lnTo>
                  <a:pt x="0" y="0"/>
                </a:lnTo>
                <a:close/>
              </a:path>
            </a:pathLst>
          </a:custGeom>
          <a:solidFill>
            <a:srgbClr val="0F6F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144000" rIns="288000" bIns="144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20000"/>
              </a:lnSpc>
              <a:spcBef>
                <a:spcPct val="0"/>
              </a:spcBef>
              <a:buNone/>
            </a:pPr>
            <a:r>
              <a:rPr lang="en-US" altLang="zh-CN"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freedom and privacy of communication of Hong Kong residents shall be protected by law. No department or individual </a:t>
            </a:r>
            <a:r>
              <a:rPr lang="en-US" altLang="zh-CN" sz="2000" dirty="0" smtClean="0">
                <a:latin typeface="Times New Roman" panose="02020603050405020304" pitchFamily="18" charset="0"/>
                <a:cs typeface="Times New Roman" panose="02020603050405020304" pitchFamily="18" charset="0"/>
              </a:rPr>
              <a:t>may, on </a:t>
            </a:r>
            <a:r>
              <a:rPr lang="en-US" altLang="zh-CN" sz="2000" dirty="0">
                <a:latin typeface="Times New Roman" panose="02020603050405020304" pitchFamily="18" charset="0"/>
                <a:cs typeface="Times New Roman" panose="02020603050405020304" pitchFamily="18" charset="0"/>
              </a:rPr>
              <a:t>any </a:t>
            </a:r>
            <a:r>
              <a:rPr lang="en-US" altLang="zh-CN" sz="2000" dirty="0" smtClean="0">
                <a:latin typeface="Times New Roman" panose="02020603050405020304" pitchFamily="18" charset="0"/>
                <a:cs typeface="Times New Roman" panose="02020603050405020304" pitchFamily="18" charset="0"/>
              </a:rPr>
              <a:t>grounds, </a:t>
            </a:r>
            <a:r>
              <a:rPr lang="en-US" altLang="zh-CN" sz="2000" dirty="0">
                <a:latin typeface="Times New Roman" panose="02020603050405020304" pitchFamily="18" charset="0"/>
                <a:cs typeface="Times New Roman" panose="02020603050405020304" pitchFamily="18" charset="0"/>
              </a:rPr>
              <a:t>infringe upon the freedom and privacy of communication of residents except that the relevant authorities may inspect communications in accordance with legal procedures to meet the needs of public security or of investigation into criminal offences</a:t>
            </a:r>
            <a:r>
              <a:rPr lang="en-US" altLang="zh-CN"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1379" name="MH_SubTitle_1"/>
          <p:cNvSpPr>
            <a:spLocks noChangeArrowheads="1"/>
          </p:cNvSpPr>
          <p:nvPr>
            <p:custDataLst>
              <p:tags r:id="rId2"/>
            </p:custDataLst>
          </p:nvPr>
        </p:nvSpPr>
        <p:spPr bwMode="auto">
          <a:xfrm>
            <a:off x="3991537" y="2596971"/>
            <a:ext cx="420580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2800" b="1" dirty="0">
                <a:solidFill>
                  <a:srgbClr val="0F6FC6"/>
                </a:solidFill>
                <a:latin typeface="Times New Roman" panose="02020603050405020304" pitchFamily="18" charset="0"/>
                <a:ea typeface="DFKai-SB" panose="03000509000000000000" pitchFamily="65" charset="-120"/>
                <a:cs typeface="Times New Roman" panose="02020603050405020304" pitchFamily="18" charset="0"/>
              </a:rPr>
              <a:t>Article 30 of the Basic Law</a:t>
            </a:r>
            <a:endParaRPr lang="zh-CN" altLang="en-US" sz="2800" b="1" dirty="0">
              <a:solidFill>
                <a:srgbClr val="0F6FC6"/>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1384" name="文本框 3"/>
          <p:cNvSpPr>
            <a:spLocks noChangeArrowheads="1"/>
          </p:cNvSpPr>
          <p:nvPr/>
        </p:nvSpPr>
        <p:spPr bwMode="auto">
          <a:xfrm>
            <a:off x="1269777" y="2128580"/>
            <a:ext cx="96493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buNone/>
            </a:pPr>
            <a:r>
              <a:rPr lang="en-US" altLang="zh-CN" sz="2800" b="1" dirty="0">
                <a:latin typeface="Times New Roman" panose="02020603050405020304" pitchFamily="18" charset="0"/>
                <a:cs typeface="Times New Roman" panose="02020603050405020304" pitchFamily="18" charset="0"/>
              </a:rPr>
              <a:t>Freedom </a:t>
            </a:r>
            <a:r>
              <a:rPr lang="en-US" altLang="zh-CN" sz="2800" b="1" dirty="0" smtClean="0">
                <a:latin typeface="Times New Roman" panose="02020603050405020304" pitchFamily="18" charset="0"/>
                <a:cs typeface="Times New Roman" panose="02020603050405020304" pitchFamily="18" charset="0"/>
              </a:rPr>
              <a:t>and privacy of communication</a:t>
            </a:r>
            <a:endParaRPr lang="zh-CN" altLang="zh-CN" sz="2800" b="1" dirty="0">
              <a:latin typeface="Times New Roman" panose="02020603050405020304" pitchFamily="18" charset="0"/>
              <a:cs typeface="Times New Roman" panose="02020603050405020304" pitchFamily="18" charset="0"/>
            </a:endParaRPr>
          </a:p>
        </p:txBody>
      </p:sp>
      <p:sp>
        <p:nvSpPr>
          <p:cNvPr id="101385" name="矩形 5"/>
          <p:cNvSpPr>
            <a:spLocks noChangeArrowheads="1"/>
          </p:cNvSpPr>
          <p:nvPr/>
        </p:nvSpPr>
        <p:spPr bwMode="auto">
          <a:xfrm flipV="1">
            <a:off x="2920973" y="2659123"/>
            <a:ext cx="6408000"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dirty="0">
              <a:solidFill>
                <a:srgbClr val="FFFFFF"/>
              </a:solidFill>
              <a:latin typeface="Microsoft YaHei" panose="020B0503020204020204" pitchFamily="34" charset="-122"/>
              <a:ea typeface="Microsoft YaHei" panose="020B0503020204020204" pitchFamily="34" charset="-122"/>
            </a:endParaRPr>
          </a:p>
        </p:txBody>
      </p:sp>
      <p:sp>
        <p:nvSpPr>
          <p:cNvPr id="101386"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F2F8CF0A-DFF9-4396-BD6B-6C989E580DCF}" type="slidenum">
              <a:rPr lang="zh-CN" altLang="en-US" sz="1400" smtClean="0"/>
              <a:pPr eaLnBrk="0" fontAlgn="base" hangingPunct="0">
                <a:spcBef>
                  <a:spcPct val="0"/>
                </a:spcBef>
                <a:spcAft>
                  <a:spcPct val="0"/>
                </a:spcAft>
                <a:buFont typeface="Arial" panose="020B0604020202020204" pitchFamily="34" charset="0"/>
                <a:buNone/>
              </a:pPr>
              <a:t>16</a:t>
            </a:fld>
            <a:endParaRPr lang="zh-CN" altLang="en-US" sz="1800" dirty="0"/>
          </a:p>
        </p:txBody>
      </p:sp>
      <p:sp>
        <p:nvSpPr>
          <p:cNvPr id="9" name="文本框 1"/>
          <p:cNvSpPr txBox="1">
            <a:spLocks noChangeArrowheads="1"/>
          </p:cNvSpPr>
          <p:nvPr/>
        </p:nvSpPr>
        <p:spPr bwMode="auto">
          <a:xfrm>
            <a:off x="2934552" y="774415"/>
            <a:ext cx="6319777" cy="742677"/>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45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person</a:t>
            </a:r>
            <a:endParaRPr lang="zh-CN" altLang="en-US"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内容占位符 2"/>
          <p:cNvSpPr>
            <a:spLocks noGrp="1" noChangeArrowheads="1"/>
          </p:cNvSpPr>
          <p:nvPr>
            <p:ph idx="4294967295"/>
          </p:nvPr>
        </p:nvSpPr>
        <p:spPr>
          <a:xfrm>
            <a:off x="622300" y="2716617"/>
            <a:ext cx="5942273" cy="3690187"/>
          </a:xfrm>
        </p:spPr>
        <p:txBody>
          <a:bodyPr/>
          <a:lstStyle/>
          <a:p>
            <a:pPr marL="0" indent="0" algn="just" eaLnBrk="1" hangingPunct="1">
              <a:lnSpc>
                <a:spcPct val="120000"/>
              </a:lnSpc>
              <a:spcBef>
                <a:spcPct val="0"/>
              </a:spcBef>
              <a:spcAft>
                <a:spcPts val="800"/>
              </a:spcAft>
              <a:buNone/>
            </a:pPr>
            <a:r>
              <a:rPr lang="en-US" altLang="zh-CN" sz="2000" dirty="0">
                <a:latin typeface="Times New Roman" panose="02020603050405020304" pitchFamily="18" charset="0"/>
                <a:cs typeface="Times New Roman" panose="02020603050405020304" pitchFamily="18" charset="0"/>
              </a:rPr>
              <a:t>Article 31 of the Basic Law </a:t>
            </a:r>
            <a:r>
              <a:rPr lang="en-US" altLang="zh-CN" sz="2000" dirty="0" smtClean="0">
                <a:latin typeface="Times New Roman" panose="02020603050405020304" pitchFamily="18" charset="0"/>
                <a:cs typeface="Times New Roman" panose="02020603050405020304" pitchFamily="18" charset="0"/>
              </a:rPr>
              <a:t>stipulates </a:t>
            </a:r>
            <a:r>
              <a:rPr lang="en-US" altLang="zh-CN" sz="2000" dirty="0">
                <a:latin typeface="Times New Roman" panose="02020603050405020304" pitchFamily="18" charset="0"/>
                <a:cs typeface="Times New Roman" panose="02020603050405020304" pitchFamily="18" charset="0"/>
              </a:rPr>
              <a:t>that </a:t>
            </a:r>
            <a:r>
              <a:rPr lang="en-US" altLang="zh-CN" sz="2000" dirty="0" smtClean="0">
                <a:latin typeface="Times New Roman" panose="02020603050405020304" pitchFamily="18" charset="0"/>
                <a:cs typeface="Times New Roman" panose="02020603050405020304" pitchFamily="18" charset="0"/>
              </a:rPr>
              <a:t>“Hong </a:t>
            </a:r>
            <a:r>
              <a:rPr lang="en-US" altLang="zh-CN" sz="2000" dirty="0">
                <a:latin typeface="Times New Roman" panose="02020603050405020304" pitchFamily="18" charset="0"/>
                <a:cs typeface="Times New Roman" panose="02020603050405020304" pitchFamily="18" charset="0"/>
              </a:rPr>
              <a:t>Kong residents shall have freedom of movement within the Hong Kong Special Administrative Region and freedom of emigration to other countries and regions. </a:t>
            </a:r>
            <a:r>
              <a:rPr lang="en-US" altLang="zh-CN" sz="2000" dirty="0" smtClean="0">
                <a:latin typeface="Times New Roman" panose="02020603050405020304" pitchFamily="18" charset="0"/>
                <a:cs typeface="Times New Roman" panose="02020603050405020304" pitchFamily="18" charset="0"/>
              </a:rPr>
              <a:t>They shall </a:t>
            </a:r>
            <a:r>
              <a:rPr lang="en-US" altLang="zh-CN" sz="2000" dirty="0">
                <a:latin typeface="Times New Roman" panose="02020603050405020304" pitchFamily="18" charset="0"/>
                <a:cs typeface="Times New Roman" panose="02020603050405020304" pitchFamily="18" charset="0"/>
              </a:rPr>
              <a:t>have freedom to travel and to enter or leave the Region. Unless restrained by law, holders of valid travel documents shall be free to leave the </a:t>
            </a:r>
            <a:r>
              <a:rPr lang="en-US" altLang="zh-CN" sz="2000" dirty="0" smtClean="0">
                <a:latin typeface="Times New Roman" panose="02020603050405020304" pitchFamily="18" charset="0"/>
                <a:cs typeface="Times New Roman" panose="02020603050405020304" pitchFamily="18" charset="0"/>
              </a:rPr>
              <a:t>Region </a:t>
            </a:r>
            <a:r>
              <a:rPr lang="en-US" altLang="zh-CN" sz="2000" dirty="0">
                <a:latin typeface="Times New Roman" panose="02020603050405020304" pitchFamily="18" charset="0"/>
                <a:cs typeface="Times New Roman" panose="02020603050405020304" pitchFamily="18" charset="0"/>
              </a:rPr>
              <a:t>without special authorization</a:t>
            </a:r>
            <a:r>
              <a:rPr lang="en-US" altLang="zh-CN"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2403" name="文本框 3"/>
          <p:cNvSpPr>
            <a:spLocks noChangeArrowheads="1"/>
          </p:cNvSpPr>
          <p:nvPr/>
        </p:nvSpPr>
        <p:spPr bwMode="auto">
          <a:xfrm>
            <a:off x="959480" y="2069664"/>
            <a:ext cx="10292719"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buNone/>
            </a:pPr>
            <a:r>
              <a:rPr lang="en-US" altLang="zh-CN" sz="2400" b="1" dirty="0">
                <a:latin typeface="Times New Roman" panose="02020603050405020304" pitchFamily="18" charset="0"/>
                <a:cs typeface="Times New Roman" panose="02020603050405020304" pitchFamily="18" charset="0"/>
              </a:rPr>
              <a:t>Freedom of movement, emigration and </a:t>
            </a:r>
            <a:r>
              <a:rPr lang="en-US" altLang="zh-CN" sz="2400" b="1" dirty="0" smtClean="0">
                <a:latin typeface="Times New Roman" panose="02020603050405020304" pitchFamily="18" charset="0"/>
                <a:cs typeface="Times New Roman" panose="02020603050405020304" pitchFamily="18" charset="0"/>
              </a:rPr>
              <a:t>freedom to enter or leave the Region</a:t>
            </a:r>
            <a:endParaRPr lang="zh-CN" altLang="zh-CN" sz="2400" b="1" strike="sngStrike" dirty="0">
              <a:latin typeface="Times New Roman" panose="02020603050405020304" pitchFamily="18" charset="0"/>
              <a:cs typeface="Times New Roman" panose="02020603050405020304" pitchFamily="18" charset="0"/>
            </a:endParaRPr>
          </a:p>
        </p:txBody>
      </p:sp>
      <p:sp>
        <p:nvSpPr>
          <p:cNvPr id="102404" name="矩形 5"/>
          <p:cNvSpPr>
            <a:spLocks noChangeArrowheads="1"/>
          </p:cNvSpPr>
          <p:nvPr/>
        </p:nvSpPr>
        <p:spPr bwMode="auto">
          <a:xfrm flipV="1">
            <a:off x="1013922" y="2520662"/>
            <a:ext cx="10152000"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240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2D04A761-5B45-4FC1-A2A0-25E4975F6AA8}"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17</a:t>
            </a:fld>
            <a:endParaRPr lang="zh-CN" altLang="en-US" sz="1800" dirty="0">
              <a:solidFill>
                <a:srgbClr val="000000"/>
              </a:solidFill>
            </a:endParaRPr>
          </a:p>
        </p:txBody>
      </p:sp>
      <p:pic>
        <p:nvPicPr>
          <p:cNvPr id="10240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851" y="2849753"/>
            <a:ext cx="43402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矩形 3"/>
          <p:cNvSpPr>
            <a:spLocks noChangeArrowheads="1"/>
          </p:cNvSpPr>
          <p:nvPr/>
        </p:nvSpPr>
        <p:spPr bwMode="auto">
          <a:xfrm>
            <a:off x="6782550" y="4979146"/>
            <a:ext cx="5066550" cy="71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a:lnSpc>
                <a:spcPct val="110000"/>
              </a:lnSpc>
              <a:spcBef>
                <a:spcPct val="0"/>
              </a:spcBef>
              <a:buFont typeface="Arial" panose="020B0604020202020204" pitchFamily="34" charset="0"/>
              <a:buNone/>
            </a:pP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Residents using smart identity card to enter or leave the Region</a:t>
            </a:r>
          </a:p>
          <a:p>
            <a:pPr algn="ctr" eaLnBrk="1">
              <a:lnSpc>
                <a:spcPct val="110000"/>
              </a:lnSpc>
              <a:spcBef>
                <a:spcPct val="0"/>
              </a:spcBef>
              <a:buFont typeface="Arial" panose="020B0604020202020204" pitchFamily="34" charset="0"/>
              <a:buNone/>
            </a:pPr>
            <a:r>
              <a:rPr lang="en-US" altLang="zh-CN"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Photo credit: website of the Immigration Department of the HKSAR</a:t>
            </a:r>
          </a:p>
          <a:p>
            <a:pPr algn="ctr" eaLnBrk="1">
              <a:lnSpc>
                <a:spcPct val="110000"/>
              </a:lnSpc>
              <a:spcBef>
                <a:spcPct val="0"/>
              </a:spcBef>
              <a:buFont typeface="Arial" panose="020B0604020202020204" pitchFamily="34" charset="0"/>
              <a:buNone/>
            </a:pPr>
            <a:endParaRPr lang="zh-CN" altLang="en-US" sz="1400" dirty="0">
              <a:solidFill>
                <a:srgbClr val="000000"/>
              </a:solidFill>
              <a:latin typeface="DFKai-SB" panose="03000509000000000000" pitchFamily="65" charset="-120"/>
              <a:ea typeface="DFKai-SB" panose="03000509000000000000" pitchFamily="65" charset="-120"/>
            </a:endParaRPr>
          </a:p>
        </p:txBody>
      </p:sp>
      <p:sp>
        <p:nvSpPr>
          <p:cNvPr id="9" name="文本框 1"/>
          <p:cNvSpPr txBox="1">
            <a:spLocks noChangeArrowheads="1"/>
          </p:cNvSpPr>
          <p:nvPr/>
        </p:nvSpPr>
        <p:spPr bwMode="auto">
          <a:xfrm>
            <a:off x="2905246" y="788053"/>
            <a:ext cx="6227179" cy="742677"/>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CN" sz="45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person</a:t>
            </a:r>
            <a:endParaRPr lang="zh-CN" altLang="en-US"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1"/>
          <p:cNvSpPr txBox="1">
            <a:spLocks noChangeArrowheads="1"/>
          </p:cNvSpPr>
          <p:nvPr/>
        </p:nvSpPr>
        <p:spPr bwMode="auto">
          <a:xfrm>
            <a:off x="2159000" y="412321"/>
            <a:ext cx="8382000" cy="1432228"/>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of </a:t>
            </a:r>
            <a:r>
              <a:rPr lang="en-US" altLang="zh-CN" sz="45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conscience </a:t>
            </a:r>
            <a:r>
              <a:rPr lang="en-US" altLang="zh-CN" sz="45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CN"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freedom of religious belief</a:t>
            </a:r>
            <a:endParaRPr lang="zh-CN" altLang="en-US" sz="45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3427" name="MH_Desc_1"/>
          <p:cNvSpPr>
            <a:spLocks noChangeArrowheads="1"/>
          </p:cNvSpPr>
          <p:nvPr>
            <p:custDataLst>
              <p:tags r:id="rId1"/>
            </p:custDataLst>
          </p:nvPr>
        </p:nvSpPr>
        <p:spPr bwMode="auto">
          <a:xfrm>
            <a:off x="6201467" y="2197421"/>
            <a:ext cx="4479787" cy="2369880"/>
          </a:xfrm>
          <a:custGeom>
            <a:avLst/>
            <a:gdLst>
              <a:gd name="T0" fmla="*/ 0 w 2160000"/>
              <a:gd name="T1" fmla="*/ 2147483646 h 1593240"/>
              <a:gd name="T2" fmla="*/ 1229424439 w 2160000"/>
              <a:gd name="T3" fmla="*/ 2147483646 h 1593240"/>
              <a:gd name="T4" fmla="*/ 1229424439 w 2160000"/>
              <a:gd name="T5" fmla="*/ 2147483646 h 1593240"/>
              <a:gd name="T6" fmla="*/ 1229424439 w 2160000"/>
              <a:gd name="T7" fmla="*/ 2147483646 h 1593240"/>
              <a:gd name="T8" fmla="*/ 1229424439 w 2160000"/>
              <a:gd name="T9" fmla="*/ 2147483646 h 1593240"/>
              <a:gd name="T10" fmla="*/ 1229424439 w 2160000"/>
              <a:gd name="T11" fmla="*/ 2147483646 h 1593240"/>
              <a:gd name="T12" fmla="*/ 1229424439 w 2160000"/>
              <a:gd name="T13" fmla="*/ 2147483646 h 1593240"/>
              <a:gd name="T14" fmla="*/ 1229424439 w 2160000"/>
              <a:gd name="T15" fmla="*/ 2147483646 h 1593240"/>
              <a:gd name="T16" fmla="*/ 1229424439 w 2160000"/>
              <a:gd name="T17" fmla="*/ 2147483646 h 1593240"/>
              <a:gd name="T18" fmla="*/ 1229424439 w 2160000"/>
              <a:gd name="T19" fmla="*/ 2147483646 h 1593240"/>
              <a:gd name="T20" fmla="*/ 0 w 2160000"/>
              <a:gd name="T21" fmla="*/ 2147483646 h 1593240"/>
              <a:gd name="T22" fmla="*/ 0 w 2160000"/>
              <a:gd name="T23" fmla="*/ 2147483646 h 1593240"/>
              <a:gd name="T24" fmla="*/ 1229424439 w 2160000"/>
              <a:gd name="T25" fmla="*/ 0 h 1593240"/>
              <a:gd name="T26" fmla="*/ 1229424439 w 2160000"/>
              <a:gd name="T27" fmla="*/ 0 h 1593240"/>
              <a:gd name="T28" fmla="*/ 1229424439 w 2160000"/>
              <a:gd name="T29" fmla="*/ 0 h 1593240"/>
              <a:gd name="T30" fmla="*/ 1229424439 w 2160000"/>
              <a:gd name="T31" fmla="*/ 2147483646 h 1593240"/>
              <a:gd name="T32" fmla="*/ 1229424439 w 2160000"/>
              <a:gd name="T33" fmla="*/ 2147483646 h 1593240"/>
              <a:gd name="T34" fmla="*/ 1229424439 w 2160000"/>
              <a:gd name="T35" fmla="*/ 2147483646 h 1593240"/>
              <a:gd name="T36" fmla="*/ 1229424439 w 2160000"/>
              <a:gd name="T37" fmla="*/ 2147483646 h 1593240"/>
              <a:gd name="T38" fmla="*/ 1229424439 w 2160000"/>
              <a:gd name="T39" fmla="*/ 2147483646 h 1593240"/>
              <a:gd name="T40" fmla="*/ 0 w 2160000"/>
              <a:gd name="T41" fmla="*/ 0 h 1593240"/>
              <a:gd name="T42" fmla="*/ 1229424439 w 2160000"/>
              <a:gd name="T43" fmla="*/ 0 h 1593240"/>
              <a:gd name="T44" fmla="*/ 1229424439 w 2160000"/>
              <a:gd name="T45" fmla="*/ 0 h 1593240"/>
              <a:gd name="T46" fmla="*/ 1229424439 w 2160000"/>
              <a:gd name="T47" fmla="*/ 2147483646 h 1593240"/>
              <a:gd name="T48" fmla="*/ 1229424439 w 2160000"/>
              <a:gd name="T49" fmla="*/ 2147483646 h 1593240"/>
              <a:gd name="T50" fmla="*/ 1229424439 w 2160000"/>
              <a:gd name="T51" fmla="*/ 2147483646 h 1593240"/>
              <a:gd name="T52" fmla="*/ 0 w 2160000"/>
              <a:gd name="T53" fmla="*/ 2147483646 h 1593240"/>
              <a:gd name="T54" fmla="*/ 0 w 2160000"/>
              <a:gd name="T55" fmla="*/ 2147483646 h 1593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00"/>
              <a:gd name="T85" fmla="*/ 0 h 1593240"/>
              <a:gd name="T86" fmla="*/ 2160000 w 2160000"/>
              <a:gd name="T87" fmla="*/ 1593240 h 1593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lnTo>
                  <a:pt x="0" y="1377240"/>
                </a:lnTo>
                <a:close/>
                <a:moveTo>
                  <a:pt x="1800000" y="0"/>
                </a:moveTo>
                <a:lnTo>
                  <a:pt x="2106000" y="0"/>
                </a:lnTo>
                <a:lnTo>
                  <a:pt x="2160000" y="0"/>
                </a:lnTo>
                <a:lnTo>
                  <a:pt x="2160000" y="54000"/>
                </a:lnTo>
                <a:lnTo>
                  <a:pt x="2160000" y="216000"/>
                </a:lnTo>
                <a:lnTo>
                  <a:pt x="2106000" y="216000"/>
                </a:lnTo>
                <a:lnTo>
                  <a:pt x="2106000" y="54000"/>
                </a:lnTo>
                <a:lnTo>
                  <a:pt x="1800000" y="54000"/>
                </a:lnTo>
                <a:lnTo>
                  <a:pt x="1800000" y="0"/>
                </a:lnTo>
                <a:close/>
                <a:moveTo>
                  <a:pt x="0" y="0"/>
                </a:moveTo>
                <a:lnTo>
                  <a:pt x="54000" y="0"/>
                </a:lnTo>
                <a:lnTo>
                  <a:pt x="360000" y="0"/>
                </a:lnTo>
                <a:lnTo>
                  <a:pt x="360000" y="54000"/>
                </a:lnTo>
                <a:lnTo>
                  <a:pt x="54000" y="54000"/>
                </a:lnTo>
                <a:lnTo>
                  <a:pt x="54000" y="216000"/>
                </a:lnTo>
                <a:lnTo>
                  <a:pt x="0" y="216000"/>
                </a:lnTo>
                <a:lnTo>
                  <a:pt x="0" y="54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a:lnSpc>
                <a:spcPct val="110000"/>
              </a:lnSpc>
              <a:spcBef>
                <a:spcPct val="0"/>
              </a:spcBef>
              <a:buNone/>
            </a:pP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“The Government of the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Hong Kong Special Administrative Region shall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not restrict the freedom of religious belief,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interfere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in the internal affairs of religious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organizations or restrict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religious activities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which do </a:t>
            </a:r>
            <a:r>
              <a:rPr lang="en-US" altLang="zh-CN" sz="2000" dirty="0" smtClean="0">
                <a:latin typeface="Times New Roman" panose="02020603050405020304" pitchFamily="18" charset="0"/>
                <a:cs typeface="Times New Roman" panose="02020603050405020304" pitchFamily="18" charset="0"/>
              </a:rPr>
              <a:t>not </a:t>
            </a:r>
            <a:r>
              <a:rPr lang="en-US" altLang="zh-CN" sz="2000" dirty="0">
                <a:latin typeface="Times New Roman" panose="02020603050405020304" pitchFamily="18" charset="0"/>
                <a:cs typeface="Times New Roman" panose="02020603050405020304" pitchFamily="18" charset="0"/>
              </a:rPr>
              <a:t>contravene the laws of the </a:t>
            </a:r>
            <a:r>
              <a:rPr lang="en-US" altLang="zh-CN" sz="2000" dirty="0" smtClean="0">
                <a:latin typeface="Times New Roman" panose="02020603050405020304" pitchFamily="18" charset="0"/>
                <a:cs typeface="Times New Roman" panose="02020603050405020304" pitchFamily="18" charset="0"/>
              </a:rPr>
              <a:t>Region.”</a:t>
            </a:r>
            <a:endParaRPr lang="zh-CN" altLang="en-US" sz="2000"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3" name="任意多边形: 形状 64"/>
          <p:cNvSpPr/>
          <p:nvPr/>
        </p:nvSpPr>
        <p:spPr>
          <a:xfrm>
            <a:off x="1590264" y="2021716"/>
            <a:ext cx="4152418" cy="3289424"/>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3719 w 2448272"/>
              <a:gd name="connsiteY3" fmla="*/ 2375693 h 2375693"/>
              <a:gd name="connsiteX4" fmla="*/ 2029490 w 2448272"/>
              <a:gd name="connsiteY4" fmla="*/ 2304638 h 2375693"/>
              <a:gd name="connsiteX5" fmla="*/ 1212414 w 2448272"/>
              <a:gd name="connsiteY5" fmla="*/ 1818335 h 2375693"/>
              <a:gd name="connsiteX6" fmla="*/ 395338 w 2448272"/>
              <a:gd name="connsiteY6" fmla="*/ 2304638 h 2375693"/>
              <a:gd name="connsiteX7" fmla="*/ 361109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3719" y="2375693"/>
                </a:lnTo>
                <a:lnTo>
                  <a:pt x="2029490" y="2304638"/>
                </a:lnTo>
                <a:cubicBezTo>
                  <a:pt x="1872135" y="2014974"/>
                  <a:pt x="1565238" y="1818335"/>
                  <a:pt x="1212414" y="1818335"/>
                </a:cubicBezTo>
                <a:cubicBezTo>
                  <a:pt x="859590" y="1818335"/>
                  <a:pt x="552693" y="2014974"/>
                  <a:pt x="395338" y="2304638"/>
                </a:cubicBezTo>
                <a:lnTo>
                  <a:pt x="361109" y="2375693"/>
                </a:lnTo>
                <a:lnTo>
                  <a:pt x="0" y="2375693"/>
                </a:lnTo>
                <a:close/>
              </a:path>
            </a:pathLst>
          </a:custGeom>
          <a:noFill/>
          <a:ln w="38100" cap="flat" cmpd="sng" algn="ctr">
            <a:solidFill>
              <a:srgbClr val="14446E"/>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4" name="组合 23"/>
          <p:cNvGrpSpPr/>
          <p:nvPr/>
        </p:nvGrpSpPr>
        <p:grpSpPr>
          <a:xfrm>
            <a:off x="2639526" y="4593491"/>
            <a:ext cx="2019993" cy="1443863"/>
            <a:chOff x="304800" y="673100"/>
            <a:chExt cx="4000500" cy="4000500"/>
          </a:xfrm>
          <a:solidFill>
            <a:srgbClr val="14446E"/>
          </a:solidFill>
          <a:effectLst>
            <a:outerShdw blurRad="444500" dist="254000" dir="8100000" algn="tr" rotWithShape="0">
              <a:prstClr val="black">
                <a:alpha val="50000"/>
              </a:prstClr>
            </a:outerShdw>
          </a:effectLst>
        </p:grpSpPr>
        <p:sp>
          <p:nvSpPr>
            <p:cNvPr id="25" name="同心圆 23"/>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 name="椭圆 25"/>
            <p:cNvSpPr/>
            <p:nvPr/>
          </p:nvSpPr>
          <p:spPr>
            <a:xfrm>
              <a:off x="392112" y="760412"/>
              <a:ext cx="3825874" cy="3825874"/>
            </a:xfrm>
            <a:prstGeom prst="ellipse">
              <a:avLst/>
            </a:prstGeom>
            <a:grpFill/>
            <a:ln w="25400" cap="flat" cmpd="sng" algn="ctr">
              <a:gradFill>
                <a:gsLst>
                  <a:gs pos="0">
                    <a:srgbClr val="163B67"/>
                  </a:gs>
                  <a:gs pos="100000">
                    <a:srgbClr val="0C2A4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28" name="任意多边形: 形状 65"/>
          <p:cNvSpPr/>
          <p:nvPr/>
        </p:nvSpPr>
        <p:spPr>
          <a:xfrm>
            <a:off x="5998267" y="2021716"/>
            <a:ext cx="4828762" cy="3289424"/>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70687 w 2448272"/>
              <a:gd name="connsiteY3" fmla="*/ 2375693 h 2375693"/>
              <a:gd name="connsiteX4" fmla="*/ 2069818 w 2448272"/>
              <a:gd name="connsiteY4" fmla="*/ 2373317 h 2375693"/>
              <a:gd name="connsiteX5" fmla="*/ 1213612 w 2448272"/>
              <a:gd name="connsiteY5" fmla="*/ 1805786 h 2375693"/>
              <a:gd name="connsiteX6" fmla="*/ 357407 w 2448272"/>
              <a:gd name="connsiteY6" fmla="*/ 2373317 h 2375693"/>
              <a:gd name="connsiteX7" fmla="*/ 356537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70687" y="2375693"/>
                </a:lnTo>
                <a:lnTo>
                  <a:pt x="2069818" y="2373317"/>
                </a:lnTo>
                <a:cubicBezTo>
                  <a:pt x="1928753" y="2039803"/>
                  <a:pt x="1598511" y="1805786"/>
                  <a:pt x="1213612" y="1805786"/>
                </a:cubicBezTo>
                <a:cubicBezTo>
                  <a:pt x="828713" y="1805786"/>
                  <a:pt x="498471" y="2039803"/>
                  <a:pt x="357407" y="2373317"/>
                </a:cubicBezTo>
                <a:lnTo>
                  <a:pt x="356537" y="2375693"/>
                </a:lnTo>
                <a:lnTo>
                  <a:pt x="0" y="2375693"/>
                </a:lnTo>
                <a:close/>
              </a:path>
            </a:pathLst>
          </a:custGeom>
          <a:noFill/>
          <a:ln w="38100" cap="flat" cmpd="sng" algn="ctr">
            <a:solidFill>
              <a:srgbClr val="C80404"/>
            </a:solidFill>
            <a:prstDash val="solid"/>
          </a:ln>
          <a:effectLst/>
        </p:spPr>
        <p:txBody>
          <a:bodyPr lIns="86411" tIns="43205" rIns="86411" bIns="43205"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9" name="组合 28"/>
          <p:cNvGrpSpPr/>
          <p:nvPr/>
        </p:nvGrpSpPr>
        <p:grpSpPr>
          <a:xfrm>
            <a:off x="7376906" y="4601523"/>
            <a:ext cx="2020677" cy="1440000"/>
            <a:chOff x="304800" y="673100"/>
            <a:chExt cx="4000500" cy="4000500"/>
          </a:xfrm>
          <a:solidFill>
            <a:srgbClr val="C80404"/>
          </a:solidFill>
          <a:effectLst>
            <a:outerShdw blurRad="444500" dist="254000" dir="8100000" algn="tr" rotWithShape="0">
              <a:prstClr val="black">
                <a:alpha val="50000"/>
              </a:prstClr>
            </a:outerShdw>
          </a:effectLst>
        </p:grpSpPr>
        <p:sp>
          <p:nvSpPr>
            <p:cNvPr id="30" name="同心圆 35"/>
            <p:cNvSpPr/>
            <p:nvPr/>
          </p:nvSpPr>
          <p:spPr>
            <a:xfrm>
              <a:off x="304800" y="673100"/>
              <a:ext cx="4000500" cy="4000500"/>
            </a:xfrm>
            <a:prstGeom prst="donut">
              <a:avLst>
                <a:gd name="adj" fmla="val 4879"/>
              </a:avLst>
            </a:prstGeom>
            <a:grp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1" name="椭圆 30"/>
            <p:cNvSpPr/>
            <p:nvPr/>
          </p:nvSpPr>
          <p:spPr>
            <a:xfrm>
              <a:off x="392112" y="760412"/>
              <a:ext cx="3825874" cy="3825874"/>
            </a:xfrm>
            <a:prstGeom prst="ellipse">
              <a:avLst/>
            </a:prstGeom>
            <a:grpFill/>
            <a:ln w="25400" cap="flat" cmpd="sng" algn="ctr">
              <a:gradFill>
                <a:gsLst>
                  <a:gs pos="0">
                    <a:srgbClr val="B30304"/>
                  </a:gs>
                  <a:gs pos="100000">
                    <a:srgbClr val="780202"/>
                  </a:gs>
                </a:gsLst>
                <a:lin ang="5400000" scaled="1"/>
              </a:gradFill>
              <a:prstDash val="solid"/>
            </a:ln>
            <a:effectLst>
              <a:outerShdw blurRad="127000" dist="63500" dir="5400000" algn="ctr" rotWithShape="0">
                <a:srgbClr val="000000">
                  <a:alpha val="63000"/>
                </a:srgbClr>
              </a:outerShdw>
            </a:effectLst>
          </p:spPr>
          <p:txBody>
            <a:bodyPr anchor="ctr"/>
            <a:lstStyle/>
            <a:p>
              <a:pPr algn="ctr" eaLnBrk="1" fontAlgn="auto" hangingPunct="1">
                <a:spcBef>
                  <a:spcPts val="0"/>
                </a:spcBef>
                <a:spcAft>
                  <a:spcPts val="0"/>
                </a:spcAft>
                <a:defRPr/>
              </a:pPr>
              <a:endParaRPr lang="zh-CN" altLang="en-US" u="sng" kern="0">
                <a:solidFill>
                  <a:srgbClr val="C00000"/>
                </a:solidFill>
                <a:latin typeface="微软雅黑" panose="020B0503020204020204" pitchFamily="34" charset="-122"/>
                <a:ea typeface="微软雅黑" panose="020B0503020204020204" pitchFamily="34" charset="-122"/>
                <a:cs typeface="+mn-ea"/>
                <a:sym typeface="+mn-lt"/>
              </a:endParaRPr>
            </a:p>
          </p:txBody>
        </p:sp>
      </p:grpSp>
      <p:sp>
        <p:nvSpPr>
          <p:cNvPr id="103432" name="TextBox 44"/>
          <p:cNvSpPr txBox="1">
            <a:spLocks noChangeArrowheads="1"/>
          </p:cNvSpPr>
          <p:nvPr/>
        </p:nvSpPr>
        <p:spPr bwMode="auto">
          <a:xfrm>
            <a:off x="1802298" y="2196852"/>
            <a:ext cx="378957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10000"/>
              </a:lnSpc>
              <a:spcBef>
                <a:spcPct val="0"/>
              </a:spcBef>
              <a:buFontTx/>
              <a:buNone/>
            </a:pP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“Hong Kong residents shall have freedom of conscience. </a:t>
            </a:r>
            <a:endParaRPr lang="en-US" altLang="zh-CN"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10000"/>
              </a:lnSpc>
              <a:spcBef>
                <a:spcPct val="0"/>
              </a:spcBef>
              <a:buFontTx/>
              <a:buNone/>
            </a:pPr>
            <a:r>
              <a:rPr lang="en-US" altLang="zh-CN"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Kong residents shall have freedom of religious belief and freedom to preach and to conduct and participate in religious activities in public.”</a:t>
            </a:r>
            <a:endParaRPr lang="zh-CN" altLang="en-US"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3433" name="MH_SubTitle_1"/>
          <p:cNvSpPr>
            <a:spLocks noChangeArrowheads="1"/>
          </p:cNvSpPr>
          <p:nvPr>
            <p:custDataLst>
              <p:tags r:id="rId2"/>
            </p:custDataLst>
          </p:nvPr>
        </p:nvSpPr>
        <p:spPr bwMode="auto">
          <a:xfrm>
            <a:off x="2868593" y="4862272"/>
            <a:ext cx="15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Font typeface="Arial" panose="020B0604020202020204" pitchFamily="34" charset="0"/>
              <a:buNone/>
            </a:pPr>
            <a:r>
              <a:rPr lang="en-US" altLang="zh-CN"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32 of the Basic Law</a:t>
            </a:r>
          </a:p>
        </p:txBody>
      </p:sp>
      <p:sp>
        <p:nvSpPr>
          <p:cNvPr id="103434" name="MH_SubTitle_1"/>
          <p:cNvSpPr>
            <a:spLocks noChangeArrowheads="1"/>
          </p:cNvSpPr>
          <p:nvPr>
            <p:custDataLst>
              <p:tags r:id="rId3"/>
            </p:custDataLst>
          </p:nvPr>
        </p:nvSpPr>
        <p:spPr bwMode="auto">
          <a:xfrm>
            <a:off x="7594626" y="4909711"/>
            <a:ext cx="15843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10000"/>
              </a:lnSpc>
              <a:spcBef>
                <a:spcPct val="0"/>
              </a:spcBef>
              <a:buFont typeface="Arial" panose="020B0604020202020204" pitchFamily="34" charset="0"/>
              <a:buNone/>
            </a:pPr>
            <a:r>
              <a:rPr lang="en-US" altLang="zh-TW"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a:t>
            </a:r>
            <a:r>
              <a:rPr lang="en-US" altLang="zh-TW" sz="20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141 of </a:t>
            </a:r>
            <a:r>
              <a:rPr lang="en-US" altLang="zh-TW"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the Basic Law</a:t>
            </a:r>
            <a:endParaRPr lang="zh-CN" altLang="en-US" sz="20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3435"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00C890C2-28C6-45B4-BB38-61CFDB731217}"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18</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2" name="Title 6"/>
          <p:cNvSpPr>
            <a:spLocks noChangeArrowheads="1"/>
          </p:cNvSpPr>
          <p:nvPr/>
        </p:nvSpPr>
        <p:spPr bwMode="auto">
          <a:xfrm>
            <a:off x="609600" y="2039997"/>
            <a:ext cx="109728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50000"/>
              </a:lnSpc>
              <a:spcBef>
                <a:spcPct val="0"/>
              </a:spcBef>
              <a:buFont typeface="Arial" panose="020B0604020202020204" pitchFamily="34" charset="0"/>
              <a:buNone/>
            </a:pPr>
            <a:r>
              <a:rPr lang="en-US" altLang="zh-CN" sz="28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Basic Law</a:t>
            </a:r>
          </a:p>
          <a:p>
            <a:pPr marL="342900" indent="-342900" algn="just" eaLnBrk="1" hangingPunct="1">
              <a:lnSpc>
                <a:spcPct val="150000"/>
              </a:lnSpc>
              <a:spcBef>
                <a:spcPct val="0"/>
              </a:spcBef>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Article 6:</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Hong Kong Special Administrative Region shall protect the right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of private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ownership of property in accordance with law.”</a:t>
            </a:r>
          </a:p>
          <a:p>
            <a:pPr marL="342900" indent="-342900" algn="just" eaLnBrk="1" hangingPunct="1">
              <a:lnSpc>
                <a:spcPct val="150000"/>
              </a:lnSpc>
              <a:spcBef>
                <a:spcPct val="0"/>
              </a:spcBef>
            </a:pP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Article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105:</a:t>
            </a:r>
            <a:r>
              <a:rPr lang="zh-CN" altLang="en-US"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Hong Kong Special Administrative Region shall, in </a:t>
            </a:r>
            <a:r>
              <a:rPr lang="en-US" altLang="zh-CN" sz="2400" dirty="0" smtClean="0">
                <a:latin typeface="Times New Roman" panose="02020603050405020304" pitchFamily="18" charset="0"/>
                <a:cs typeface="Times New Roman" panose="02020603050405020304" pitchFamily="18" charset="0"/>
              </a:rPr>
              <a:t>accordance with </a:t>
            </a:r>
            <a:r>
              <a:rPr lang="en-US" altLang="zh-CN" sz="2400" dirty="0">
                <a:latin typeface="Times New Roman" panose="02020603050405020304" pitchFamily="18" charset="0"/>
                <a:cs typeface="Times New Roman" panose="02020603050405020304" pitchFamily="18" charset="0"/>
              </a:rPr>
              <a:t>law, protect the right of individuals and legal persons to </a:t>
            </a:r>
            <a:r>
              <a:rPr lang="en-US" altLang="zh-CN" sz="2400" dirty="0" smtClean="0">
                <a:latin typeface="Times New Roman" panose="02020603050405020304" pitchFamily="18" charset="0"/>
                <a:cs typeface="Times New Roman" panose="02020603050405020304" pitchFamily="18" charset="0"/>
              </a:rPr>
              <a:t>the acquisition</a:t>
            </a:r>
            <a:r>
              <a:rPr lang="en-US" altLang="zh-CN" sz="2400" dirty="0">
                <a:latin typeface="Times New Roman" panose="02020603050405020304" pitchFamily="18" charset="0"/>
                <a:cs typeface="Times New Roman" panose="02020603050405020304" pitchFamily="18" charset="0"/>
              </a:rPr>
              <a:t>, use, disposal and inheritance of property and their right </a:t>
            </a:r>
            <a:r>
              <a:rPr lang="en-US" altLang="zh-CN" sz="2400" dirty="0" smtClean="0">
                <a:latin typeface="Times New Roman" panose="02020603050405020304" pitchFamily="18" charset="0"/>
                <a:cs typeface="Times New Roman" panose="02020603050405020304" pitchFamily="18" charset="0"/>
              </a:rPr>
              <a:t>to compensation </a:t>
            </a:r>
            <a:r>
              <a:rPr lang="en-US" altLang="zh-CN" sz="2400" dirty="0">
                <a:latin typeface="Times New Roman" panose="02020603050405020304" pitchFamily="18" charset="0"/>
                <a:cs typeface="Times New Roman" panose="02020603050405020304" pitchFamily="18" charset="0"/>
              </a:rPr>
              <a:t>for lawful deprivation of their property</a:t>
            </a:r>
            <a:r>
              <a:rPr lang="en-US" altLang="zh-CN"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4453"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BA8679A4-03A3-4B31-BDDE-7986B726C2B0}"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19</a:t>
            </a:fld>
            <a:endParaRPr lang="en-US" altLang="en-US" dirty="0">
              <a:latin typeface="Arial" panose="020B0604020202020204" pitchFamily="34" charset="0"/>
              <a:ea typeface="SimSun" panose="02010600030101010101" pitchFamily="2" charset="-122"/>
            </a:endParaRPr>
          </a:p>
        </p:txBody>
      </p:sp>
      <p:sp>
        <p:nvSpPr>
          <p:cNvPr id="104454" name="文本框 13"/>
          <p:cNvSpPr>
            <a:spLocks noChangeArrowheads="1"/>
          </p:cNvSpPr>
          <p:nvPr/>
        </p:nvSpPr>
        <p:spPr bwMode="auto">
          <a:xfrm>
            <a:off x="1526151" y="399304"/>
            <a:ext cx="9144000"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4500" b="1" dirty="0">
                <a:latin typeface="Times New Roman" panose="02020603050405020304" pitchFamily="18" charset="0"/>
                <a:ea typeface="DFKai-SB" panose="03000509000000000000" pitchFamily="65" charset="-120"/>
                <a:cs typeface="Times New Roman" panose="02020603050405020304" pitchFamily="18" charset="0"/>
              </a:rPr>
              <a:t>Economic, social and cultural rights</a:t>
            </a:r>
            <a:endParaRPr lang="zh-CN" altLang="en-US" sz="45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Rectangle 1"/>
          <p:cNvSpPr/>
          <p:nvPr/>
        </p:nvSpPr>
        <p:spPr>
          <a:xfrm>
            <a:off x="4655905" y="1288080"/>
            <a:ext cx="2878288" cy="584775"/>
          </a:xfrm>
          <a:prstGeom prst="rect">
            <a:avLst/>
          </a:prstGeom>
        </p:spPr>
        <p:txBody>
          <a:bodyPr wrap="none">
            <a:spAutoFit/>
          </a:bodyPr>
          <a:lstStyle/>
          <a:p>
            <a:r>
              <a:rPr lang="en-US" sz="32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Property rights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标题 1"/>
          <p:cNvSpPr>
            <a:spLocks noGrp="1" noChangeArrowheads="1"/>
          </p:cNvSpPr>
          <p:nvPr>
            <p:ph type="title"/>
          </p:nvPr>
        </p:nvSpPr>
        <p:spPr>
          <a:xfrm>
            <a:off x="2164693" y="368968"/>
            <a:ext cx="7886700" cy="665565"/>
          </a:xfrm>
        </p:spPr>
        <p:txBody>
          <a:bodyPr/>
          <a:lstStyle/>
          <a:p>
            <a:pPr algn="ctr" eaLnBrk="1" hangingPunct="1"/>
            <a:r>
              <a:rPr lang="en-US" altLang="zh-CN" b="1" dirty="0">
                <a:solidFill>
                  <a:schemeClr val="tx1"/>
                </a:solidFill>
                <a:latin typeface="Times New Roman" panose="02020603050405020304" pitchFamily="18" charset="0"/>
                <a:ea typeface="標楷體" pitchFamily="65" charset="-120"/>
                <a:cs typeface="Times New Roman" panose="02020603050405020304" pitchFamily="18" charset="0"/>
              </a:rPr>
              <a:t>Learning</a:t>
            </a:r>
            <a:r>
              <a:rPr lang="zh-CN" altLang="en-US" b="1"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CN" b="1" dirty="0">
                <a:solidFill>
                  <a:schemeClr val="tx1"/>
                </a:solidFill>
                <a:latin typeface="Times New Roman" panose="02020603050405020304" pitchFamily="18" charset="0"/>
                <a:ea typeface="標楷體" pitchFamily="65" charset="-120"/>
                <a:cs typeface="Times New Roman" panose="02020603050405020304" pitchFamily="18" charset="0"/>
              </a:rPr>
              <a:t>objectives</a:t>
            </a:r>
            <a:endPar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7827" name="内容占位符 2"/>
          <p:cNvSpPr>
            <a:spLocks noGrp="1" noChangeArrowheads="1"/>
          </p:cNvSpPr>
          <p:nvPr>
            <p:ph idx="1"/>
          </p:nvPr>
        </p:nvSpPr>
        <p:spPr>
          <a:xfrm>
            <a:off x="463639" y="1235241"/>
            <a:ext cx="11265966" cy="5509687"/>
          </a:xfrm>
        </p:spPr>
        <p:txBody>
          <a:bodyPr/>
          <a:lstStyle/>
          <a:p>
            <a:pPr marL="0" indent="0" algn="just" eaLnBrk="1" hangingPunct="1">
              <a:spcBef>
                <a:spcPts val="600"/>
              </a:spcBef>
              <a:spcAft>
                <a:spcPts val="1200"/>
              </a:spcAft>
              <a:buFont typeface="Wingdings 3" panose="05040102010807070707" pitchFamily="18" charset="2"/>
              <a:buNone/>
            </a:pPr>
            <a:r>
              <a:rPr lang="en-US" altLang="zh-CN" sz="20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Knowledge:</a:t>
            </a:r>
            <a:endParaRPr lang="en-US" altLang="zh-CN"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spcBef>
                <a:spcPts val="600"/>
              </a:spcBef>
              <a:spcAft>
                <a:spcPts val="1200"/>
              </a:spcAft>
              <a:buFont typeface="Wingdings" panose="05000000000000000000" pitchFamily="2" charset="2"/>
              <a:buChar char=""/>
            </a:pPr>
            <a:r>
              <a:rPr lang="en-US" altLang="zh-CN" dirty="0" smtClean="0">
                <a:solidFill>
                  <a:schemeClr val="tx1"/>
                </a:solidFill>
                <a:latin typeface="Times New Roman" panose="02020603050405020304" pitchFamily="18" charset="0"/>
                <a:cs typeface="Times New Roman" panose="02020603050405020304" pitchFamily="18" charset="0"/>
              </a:rPr>
              <a:t>Fundamental </a:t>
            </a:r>
            <a:r>
              <a:rPr lang="en-US" altLang="zh-CN" dirty="0">
                <a:solidFill>
                  <a:schemeClr val="tx1"/>
                </a:solidFill>
                <a:latin typeface="Times New Roman" panose="02020603050405020304" pitchFamily="18" charset="0"/>
                <a:cs typeface="Times New Roman" panose="02020603050405020304" pitchFamily="18" charset="0"/>
              </a:rPr>
              <a:t>rights and duties of Hong Kong residents as stipulated in the Basic Law </a:t>
            </a:r>
          </a:p>
          <a:p>
            <a:pPr marL="0" indent="0" algn="just" eaLnBrk="1" hangingPunct="1">
              <a:spcBef>
                <a:spcPts val="600"/>
              </a:spcBef>
              <a:spcAft>
                <a:spcPts val="1200"/>
              </a:spcAft>
              <a:buFont typeface="Wingdings 3" panose="05040102010807070707" pitchFamily="18" charset="2"/>
              <a:buNone/>
            </a:pPr>
            <a:r>
              <a:rPr lang="en-US" altLang="zh-CN" sz="20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Skills</a:t>
            </a:r>
            <a:r>
              <a:rPr lang="en-US" altLang="zh-CN"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spcBef>
                <a:spcPts val="600"/>
              </a:spcBef>
              <a:spcAft>
                <a:spcPts val="1200"/>
              </a:spcAft>
              <a:buFont typeface="Wingdings" panose="05000000000000000000" pitchFamily="2" charset="2"/>
              <a:buChar char="v"/>
            </a:pP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acquire generic skills, such as communication, collaboration, critical thinking, and synthesis and analytical skills </a:t>
            </a:r>
            <a:endParaRPr lang="zh-TW" altLang="en-US"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eaLnBrk="1" hangingPunct="1">
              <a:spcBef>
                <a:spcPts val="600"/>
              </a:spcBef>
              <a:spcAft>
                <a:spcPts val="1200"/>
              </a:spcAft>
              <a:buFont typeface="Wingdings 3" panose="05040102010807070707" pitchFamily="18" charset="2"/>
              <a:buNone/>
            </a:pPr>
            <a:r>
              <a:rPr lang="en-US" altLang="zh-CN" sz="20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Values:</a:t>
            </a:r>
          </a:p>
          <a:p>
            <a:pPr algn="just" eaLnBrk="1" hangingPunct="1">
              <a:spcBef>
                <a:spcPts val="600"/>
              </a:spcBef>
              <a:spcAft>
                <a:spcPts val="1200"/>
              </a:spcAft>
              <a:buFont typeface="Wingdings" panose="05000000000000000000" pitchFamily="2" charset="2"/>
              <a:buChar char="v"/>
            </a:pP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nurture responsible citizens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 a sense of national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identity and law-abidingness</a:t>
            </a:r>
            <a:endParaRPr lang="en-US" altLang="zh-TW"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spcBef>
                <a:spcPts val="600"/>
              </a:spcBef>
              <a:spcAft>
                <a:spcPts val="1200"/>
              </a:spcAft>
              <a:buFont typeface="Wingdings" panose="05000000000000000000" pitchFamily="2" charset="2"/>
              <a:buChar char="v"/>
            </a:pP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understand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relationship between fundamental rights and </a:t>
            </a:r>
            <a:r>
              <a:rPr lang="en-US" altLang="zh-CN"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duties</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learn the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appropriate attitudes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behaviours</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in exercising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individual</a:t>
            </a:r>
            <a:r>
              <a:rPr lang="en-US" altLang="zh-TW" dirty="0" smtClean="0">
                <a:solidFill>
                  <a:srgbClr val="0000FF"/>
                </a:solidFill>
                <a:latin typeface="Times New Roman" panose="02020603050405020304" pitchFamily="18" charset="0"/>
                <a:ea typeface="DFKai-SB" panose="03000509000000000000" pitchFamily="65" charset="-120"/>
                <a:cs typeface="Times New Roman" panose="02020603050405020304" pitchFamily="18" charset="0"/>
              </a:rPr>
              <a:t>s</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fundamental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rights and fulfilling constitutional obligations</a:t>
            </a:r>
          </a:p>
          <a:p>
            <a:pPr algn="just" eaLnBrk="1" hangingPunct="1">
              <a:spcBef>
                <a:spcPts val="600"/>
              </a:spcBef>
              <a:spcAft>
                <a:spcPts val="1200"/>
              </a:spcAft>
              <a:buFont typeface="Wingdings" panose="05000000000000000000" pitchFamily="2" charset="2"/>
              <a:buChar char="v"/>
            </a:pPr>
            <a:r>
              <a:rPr lang="en-US" altLang="zh-CN" dirty="0" smtClean="0">
                <a:solidFill>
                  <a:schemeClr val="tx1"/>
                </a:solidFill>
                <a:latin typeface="Times New Roman" panose="02020603050405020304" pitchFamily="18" charset="0"/>
                <a:cs typeface="Times New Roman" panose="02020603050405020304" pitchFamily="18" charset="0"/>
              </a:rPr>
              <a:t>To understand </a:t>
            </a:r>
            <a:r>
              <a:rPr lang="en-US" altLang="zh-CN" dirty="0">
                <a:solidFill>
                  <a:schemeClr val="tx1"/>
                </a:solidFill>
                <a:latin typeface="Times New Roman" panose="02020603050405020304" pitchFamily="18" charset="0"/>
                <a:cs typeface="Times New Roman" panose="02020603050405020304" pitchFamily="18" charset="0"/>
              </a:rPr>
              <a:t>that rights are not unlimited and are subject to legal restrictions, while respecting social ethics and moral standards</a:t>
            </a:r>
            <a:endParaRPr lang="zh-CN" altLang="zh-CN" dirty="0">
              <a:solidFill>
                <a:schemeClr val="tx1"/>
              </a:solidFill>
              <a:latin typeface="Times New Roman" panose="02020603050405020304" pitchFamily="18" charset="0"/>
              <a:cs typeface="Times New Roman" panose="02020603050405020304" pitchFamily="18" charset="0"/>
            </a:endParaRPr>
          </a:p>
          <a:p>
            <a:pPr marL="0" indent="0" algn="just" eaLnBrk="1" hangingPunct="1">
              <a:spcBef>
                <a:spcPts val="600"/>
              </a:spcBef>
              <a:spcAft>
                <a:spcPts val="1200"/>
              </a:spcAft>
              <a:buNone/>
            </a:pPr>
            <a:endPar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eaLnBrk="1" hangingPunct="1">
              <a:spcBef>
                <a:spcPts val="600"/>
              </a:spcBef>
              <a:spcAft>
                <a:spcPts val="1200"/>
              </a:spcAft>
              <a:buFont typeface="Wingdings 3" panose="05040102010807070707" pitchFamily="18" charset="2"/>
              <a:buNone/>
            </a:pPr>
            <a:endParaRPr lang="en-US" altLang="zh-CN" dirty="0">
              <a:solidFill>
                <a:schemeClr val="tx1"/>
              </a:solidFill>
              <a:latin typeface="DFKai-SB" panose="03000509000000000000" pitchFamily="65" charset="-120"/>
              <a:ea typeface="DFKai-SB" panose="03000509000000000000" pitchFamily="65" charset="-120"/>
            </a:endParaRPr>
          </a:p>
          <a:p>
            <a:pPr marL="0" indent="0" algn="just" eaLnBrk="1" hangingPunct="1">
              <a:spcBef>
                <a:spcPts val="600"/>
              </a:spcBef>
              <a:spcAft>
                <a:spcPts val="1200"/>
              </a:spcAft>
              <a:buFont typeface="Wingdings 3" panose="05040102010807070707" pitchFamily="18" charset="2"/>
              <a:buNone/>
            </a:pPr>
            <a:endParaRPr lang="en-US" altLang="zh-CN" dirty="0">
              <a:solidFill>
                <a:schemeClr val="tx1"/>
              </a:solidFill>
              <a:latin typeface="PMingLiU" panose="02020500000000000000" pitchFamily="18" charset="-120"/>
              <a:ea typeface="PMingLiU" panose="02020500000000000000" pitchFamily="18" charset="-120"/>
            </a:endParaRPr>
          </a:p>
        </p:txBody>
      </p:sp>
      <p:sp>
        <p:nvSpPr>
          <p:cNvPr id="77828" name="灯片编号占位符 1"/>
          <p:cNvSpPr>
            <a:spLocks noGrp="1"/>
          </p:cNvSpPr>
          <p:nvPr>
            <p:ph type="sldNum" sz="quarter" idx="12"/>
          </p:nvPr>
        </p:nvSpPr>
        <p:spPr bwMode="auto">
          <a:xfrm>
            <a:off x="11045393" y="6108527"/>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71F36FA6-1F91-4982-B64B-0EA4F82C193A}"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a:t>
            </a:fld>
            <a:endParaRPr lang="zh-CN" altLang="en-US" sz="1600" dirty="0">
              <a:solidFill>
                <a:schemeClr val="tx1"/>
              </a:solidFill>
              <a:latin typeface="Arial" panose="020B0604020202020204" pitchFamily="34" charset="0"/>
              <a:ea typeface="SimSun"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矩形 2"/>
          <p:cNvSpPr>
            <a:spLocks noChangeArrowheads="1"/>
          </p:cNvSpPr>
          <p:nvPr/>
        </p:nvSpPr>
        <p:spPr bwMode="auto">
          <a:xfrm>
            <a:off x="646314" y="2251932"/>
            <a:ext cx="10989161" cy="431396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200" b="1" i="1">
              <a:solidFill>
                <a:srgbClr val="FFFFFF"/>
              </a:solidFill>
              <a:latin typeface="Microsoft YaHei" panose="020B0503020204020204" pitchFamily="34" charset="-122"/>
              <a:ea typeface="Microsoft YaHei" panose="020B0503020204020204" pitchFamily="34" charset="-122"/>
            </a:endParaRPr>
          </a:p>
        </p:txBody>
      </p:sp>
      <p:sp>
        <p:nvSpPr>
          <p:cNvPr id="105475" name="Title 6"/>
          <p:cNvSpPr>
            <a:spLocks noChangeArrowheads="1"/>
          </p:cNvSpPr>
          <p:nvPr/>
        </p:nvSpPr>
        <p:spPr bwMode="auto">
          <a:xfrm>
            <a:off x="850900" y="2456182"/>
            <a:ext cx="6930287" cy="291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spcBef>
                <a:spcPts val="0"/>
              </a:spcBef>
              <a:spcAft>
                <a:spcPts val="600"/>
              </a:spcAft>
              <a:buNone/>
            </a:pP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Article 33 of the Basic Law</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“Hong Kong residents shall have freedom of choice of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occupation.”</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algn="just">
              <a:spcBef>
                <a:spcPts val="0"/>
              </a:spcBef>
              <a:spcAft>
                <a:spcPts val="600"/>
              </a:spcAft>
              <a:buNone/>
            </a:pPr>
            <a:r>
              <a:rPr lang="en-US" altLang="zh-CN" sz="2400" dirty="0">
                <a:latin typeface="Times New Roman" panose="02020603050405020304" pitchFamily="18" charset="0"/>
                <a:cs typeface="Times New Roman" panose="02020603050405020304" pitchFamily="18" charset="0"/>
              </a:rPr>
              <a:t>Of course, the aforementioned freedom of occupation is subject to conditions. For example, </a:t>
            </a:r>
            <a:r>
              <a:rPr lang="en-US" altLang="zh-CN" sz="2400" dirty="0" smtClean="0">
                <a:latin typeface="Times New Roman" panose="02020603050405020304" pitchFamily="18" charset="0"/>
                <a:cs typeface="Times New Roman" panose="02020603050405020304" pitchFamily="18" charset="0"/>
              </a:rPr>
              <a:t>in order to pursue a profession such as doctor, lawyer, and accountant, </a:t>
            </a:r>
            <a:r>
              <a:rPr lang="en-US" altLang="zh-CN" sz="2400" dirty="0">
                <a:latin typeface="Times New Roman" panose="02020603050405020304" pitchFamily="18" charset="0"/>
                <a:cs typeface="Times New Roman" panose="02020603050405020304" pitchFamily="18" charset="0"/>
              </a:rPr>
              <a:t>Hong Kong residents need to obtain the corresponding professional qualifications in accordance with </a:t>
            </a:r>
            <a:r>
              <a:rPr lang="en-US" altLang="zh-CN" sz="2400" dirty="0" smtClean="0">
                <a:latin typeface="Times New Roman" panose="02020603050405020304" pitchFamily="18" charset="0"/>
                <a:cs typeface="Times New Roman" panose="02020603050405020304" pitchFamily="18" charset="0"/>
              </a:rPr>
              <a:t>the law</a:t>
            </a:r>
            <a:r>
              <a:rPr lang="en-US" altLang="zh-CN" sz="2400" dirty="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p:txBody>
      </p:sp>
      <p:sp>
        <p:nvSpPr>
          <p:cNvPr id="105476" name="文本框 3"/>
          <p:cNvSpPr>
            <a:spLocks noChangeArrowheads="1"/>
          </p:cNvSpPr>
          <p:nvPr/>
        </p:nvSpPr>
        <p:spPr bwMode="auto">
          <a:xfrm>
            <a:off x="2628437" y="1383250"/>
            <a:ext cx="692929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2800" b="1" dirty="0">
                <a:latin typeface="Times New Roman" panose="02020603050405020304" pitchFamily="18" charset="0"/>
                <a:ea typeface="Microsoft YaHei" panose="020B0503020204020204" pitchFamily="34" charset="-122"/>
                <a:cs typeface="Times New Roman" panose="02020603050405020304" pitchFamily="18" charset="0"/>
              </a:rPr>
              <a:t>Freedom of choice of occupation</a:t>
            </a:r>
            <a:endParaRPr lang="en-US" altLang="zh-CN" sz="40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5477" name="矩形 5"/>
          <p:cNvSpPr>
            <a:spLocks noChangeArrowheads="1"/>
          </p:cNvSpPr>
          <p:nvPr/>
        </p:nvSpPr>
        <p:spPr bwMode="auto">
          <a:xfrm>
            <a:off x="3568959" y="1878847"/>
            <a:ext cx="5076000" cy="4603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dirty="0">
              <a:solidFill>
                <a:srgbClr val="FFFFFF"/>
              </a:solidFill>
              <a:latin typeface="Microsoft YaHei" panose="020B0503020204020204" pitchFamily="34" charset="-122"/>
              <a:ea typeface="Microsoft YaHei" panose="020B0503020204020204" pitchFamily="34" charset="-122"/>
            </a:endParaRPr>
          </a:p>
        </p:txBody>
      </p:sp>
      <p:sp>
        <p:nvSpPr>
          <p:cNvPr id="105478"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16994977-624C-47D4-9A96-455B5146E4B4}"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20</a:t>
            </a:fld>
            <a:endParaRPr lang="zh-CN" altLang="en-US" sz="1800">
              <a:solidFill>
                <a:srgbClr val="000000"/>
              </a:solidFill>
            </a:endParaRPr>
          </a:p>
        </p:txBody>
      </p:sp>
      <p:pic>
        <p:nvPicPr>
          <p:cNvPr id="105479" name="Image" descr="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0455" y="3713381"/>
            <a:ext cx="3665537" cy="39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548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0623" y="1386963"/>
            <a:ext cx="20447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文本框 1"/>
          <p:cNvSpPr txBox="1">
            <a:spLocks noChangeArrowheads="1"/>
          </p:cNvSpPr>
          <p:nvPr/>
        </p:nvSpPr>
        <p:spPr bwMode="auto">
          <a:xfrm>
            <a:off x="8818628" y="3420961"/>
            <a:ext cx="2928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 Guide to Job Hunting</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from the </a:t>
            </a:r>
            <a:r>
              <a:rPr lang="en-US" altLang="zh-CN" sz="1400" dirty="0" err="1">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Labour</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Department</a:t>
            </a:r>
            <a:endPar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文本框 13"/>
          <p:cNvSpPr>
            <a:spLocks noChangeArrowheads="1"/>
          </p:cNvSpPr>
          <p:nvPr/>
        </p:nvSpPr>
        <p:spPr bwMode="auto">
          <a:xfrm>
            <a:off x="1526151" y="399304"/>
            <a:ext cx="9144000"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4500" b="1" dirty="0">
                <a:latin typeface="Times New Roman" panose="02020603050405020304" pitchFamily="18" charset="0"/>
                <a:ea typeface="DFKai-SB" panose="03000509000000000000" pitchFamily="65" charset="-120"/>
                <a:cs typeface="Times New Roman" panose="02020603050405020304" pitchFamily="18" charset="0"/>
              </a:rPr>
              <a:t>Economic, social and cultural rights</a:t>
            </a:r>
            <a:endParaRPr lang="zh-CN" altLang="en-US" sz="4500" b="1"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文本框 3"/>
          <p:cNvSpPr>
            <a:spLocks noChangeArrowheads="1"/>
          </p:cNvSpPr>
          <p:nvPr/>
        </p:nvSpPr>
        <p:spPr bwMode="auto">
          <a:xfrm>
            <a:off x="3578215" y="1234360"/>
            <a:ext cx="50403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2800" b="1" dirty="0">
                <a:solidFill>
                  <a:srgbClr val="262626"/>
                </a:solidFill>
                <a:latin typeface="Times New Roman" panose="02020603050405020304" pitchFamily="18" charset="0"/>
                <a:ea typeface="Microsoft YaHei" panose="020B0503020204020204" pitchFamily="34" charset="-122"/>
                <a:cs typeface="Times New Roman" panose="02020603050405020304" pitchFamily="18" charset="0"/>
              </a:rPr>
              <a:t>The right to social welfare</a:t>
            </a:r>
            <a:endParaRPr lang="en-US" altLang="zh-CN" sz="4000" b="1"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6499" name="矩形 5"/>
          <p:cNvSpPr>
            <a:spLocks noChangeArrowheads="1"/>
          </p:cNvSpPr>
          <p:nvPr/>
        </p:nvSpPr>
        <p:spPr bwMode="auto">
          <a:xfrm>
            <a:off x="4031446" y="1722359"/>
            <a:ext cx="4176000" cy="46037"/>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7" name="文本框 6"/>
          <p:cNvSpPr txBox="1">
            <a:spLocks noChangeArrowheads="1"/>
          </p:cNvSpPr>
          <p:nvPr/>
        </p:nvSpPr>
        <p:spPr bwMode="auto">
          <a:xfrm>
            <a:off x="5300418" y="2069970"/>
            <a:ext cx="5977182" cy="1256855"/>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108000" rIns="144000" bIns="1080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25000"/>
              </a:lnSpc>
              <a:spcBef>
                <a:spcPct val="0"/>
              </a:spcBef>
              <a:buNone/>
            </a:pP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Hong Kong </a:t>
            </a:r>
            <a:r>
              <a:rPr lang="en-US" altLang="zh-CN" sz="1800" dirty="0" smtClean="0">
                <a:latin typeface="Times New Roman" panose="02020603050405020304" pitchFamily="18" charset="0"/>
                <a:cs typeface="Times New Roman" panose="02020603050405020304" pitchFamily="18" charset="0"/>
              </a:rPr>
              <a:t>residents shall </a:t>
            </a:r>
            <a:r>
              <a:rPr lang="en-US" altLang="zh-CN" sz="1800" dirty="0">
                <a:latin typeface="Times New Roman" panose="02020603050405020304" pitchFamily="18" charset="0"/>
                <a:cs typeface="Times New Roman" panose="02020603050405020304" pitchFamily="18" charset="0"/>
              </a:rPr>
              <a:t>have the right to social welfare in accordance with </a:t>
            </a:r>
            <a:r>
              <a:rPr lang="en-US" altLang="zh-CN" sz="1800" dirty="0" smtClean="0">
                <a:latin typeface="Times New Roman" panose="02020603050405020304" pitchFamily="18" charset="0"/>
                <a:cs typeface="Times New Roman" panose="02020603050405020304" pitchFamily="18" charset="0"/>
              </a:rPr>
              <a:t>law</a:t>
            </a:r>
            <a:r>
              <a:rPr lang="en-US" altLang="zh-CN" sz="1800" dirty="0">
                <a:latin typeface="Times New Roman" panose="02020603050405020304" pitchFamily="18" charset="0"/>
                <a:cs typeface="Times New Roman" panose="02020603050405020304" pitchFamily="18" charset="0"/>
              </a:rPr>
              <a:t>. The welfare benefits and retirement </a:t>
            </a:r>
            <a:r>
              <a:rPr lang="en-US" altLang="zh-CN" sz="1800" dirty="0" smtClean="0">
                <a:latin typeface="Times New Roman" panose="02020603050405020304" pitchFamily="18" charset="0"/>
                <a:cs typeface="Times New Roman" panose="02020603050405020304" pitchFamily="18" charset="0"/>
              </a:rPr>
              <a:t>security </a:t>
            </a:r>
            <a:r>
              <a:rPr lang="en-US" altLang="zh-CN" sz="1800" dirty="0">
                <a:latin typeface="Times New Roman" panose="02020603050405020304" pitchFamily="18" charset="0"/>
                <a:cs typeface="Times New Roman" panose="02020603050405020304" pitchFamily="18" charset="0"/>
              </a:rPr>
              <a:t>of </a:t>
            </a:r>
            <a:r>
              <a:rPr lang="en-US" altLang="zh-CN" sz="1800" dirty="0" smtClean="0">
                <a:latin typeface="Times New Roman" panose="02020603050405020304" pitchFamily="18" charset="0"/>
                <a:cs typeface="Times New Roman" panose="02020603050405020304" pitchFamily="18" charset="0"/>
              </a:rPr>
              <a:t>the </a:t>
            </a:r>
            <a:r>
              <a:rPr lang="en-US" altLang="zh-CN" sz="1800" dirty="0" err="1" smtClean="0">
                <a:latin typeface="Times New Roman" panose="02020603050405020304" pitchFamily="18" charset="0"/>
                <a:cs typeface="Times New Roman" panose="02020603050405020304" pitchFamily="18" charset="0"/>
              </a:rPr>
              <a:t>labour</a:t>
            </a:r>
            <a:r>
              <a:rPr lang="en-US" altLang="zh-CN" sz="1800" dirty="0" smtClean="0">
                <a:latin typeface="Times New Roman" panose="02020603050405020304" pitchFamily="18" charset="0"/>
                <a:cs typeface="Times New Roman" panose="02020603050405020304" pitchFamily="18" charset="0"/>
              </a:rPr>
              <a:t> force shall be </a:t>
            </a:r>
            <a:r>
              <a:rPr lang="en-US" altLang="zh-CN" sz="1800" dirty="0">
                <a:latin typeface="Times New Roman" panose="02020603050405020304" pitchFamily="18" charset="0"/>
                <a:cs typeface="Times New Roman" panose="02020603050405020304" pitchFamily="18" charset="0"/>
              </a:rPr>
              <a:t>protected by </a:t>
            </a:r>
            <a:r>
              <a:rPr lang="en-US" altLang="zh-CN" sz="1800" dirty="0" smtClean="0">
                <a:latin typeface="Times New Roman" panose="02020603050405020304" pitchFamily="18" charset="0"/>
                <a:cs typeface="Times New Roman" panose="02020603050405020304" pitchFamily="18" charset="0"/>
              </a:rPr>
              <a:t>law</a:t>
            </a:r>
            <a:r>
              <a:rPr lang="en-US" altLang="zh-CN" sz="18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1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矩形 7"/>
          <p:cNvSpPr>
            <a:spLocks noChangeArrowheads="1"/>
          </p:cNvSpPr>
          <p:nvPr/>
        </p:nvSpPr>
        <p:spPr bwMode="auto">
          <a:xfrm>
            <a:off x="1092174" y="2162621"/>
            <a:ext cx="4221873" cy="5508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bIns="10800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24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 36 of the Basic </a:t>
            </a:r>
            <a:r>
              <a:rPr lang="en-US" altLang="zh-CN" sz="24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Law</a:t>
            </a:r>
            <a:r>
              <a:rPr lang="en-US" altLang="zh-TW" sz="24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2800" b="1" dirty="0">
              <a:solidFill>
                <a:schemeClr val="bg1"/>
              </a:solidFill>
              <a:latin typeface="DFKai-SB" panose="03000509000000000000" pitchFamily="65" charset="-120"/>
              <a:ea typeface="DFKai-SB" panose="03000509000000000000" pitchFamily="65" charset="-120"/>
            </a:endParaRPr>
          </a:p>
        </p:txBody>
      </p:sp>
      <p:sp>
        <p:nvSpPr>
          <p:cNvPr id="10650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F7125773-72F2-4E87-9A72-9ECA293E7AB2}"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21</a:t>
            </a:fld>
            <a:endParaRPr lang="zh-CN" altLang="en-US" sz="1800">
              <a:solidFill>
                <a:srgbClr val="000000"/>
              </a:solidFill>
            </a:endParaRPr>
          </a:p>
        </p:txBody>
      </p:sp>
      <p:sp>
        <p:nvSpPr>
          <p:cNvPr id="10" name="MH_Other_4"/>
          <p:cNvSpPr/>
          <p:nvPr>
            <p:custDataLst>
              <p:tags r:id="rId1"/>
            </p:custDataLst>
          </p:nvPr>
        </p:nvSpPr>
        <p:spPr>
          <a:xfrm>
            <a:off x="778272" y="4347395"/>
            <a:ext cx="4572000" cy="2232000"/>
          </a:xfrm>
          <a:prstGeom prst="roundRect">
            <a:avLst>
              <a:gd name="adj" fmla="val 21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lnSpc>
                <a:spcPct val="120000"/>
              </a:lnSpc>
              <a:defRPr/>
            </a:pPr>
            <a:endParaRPr lang="zh-CN" altLang="en-US" sz="1100">
              <a:solidFill>
                <a:srgbClr val="FFFFFF"/>
              </a:solidFill>
              <a:latin typeface="Microsoft YaHei" panose="020B0503020204020204" pitchFamily="34" charset="-122"/>
            </a:endParaRPr>
          </a:p>
        </p:txBody>
      </p:sp>
      <p:sp>
        <p:nvSpPr>
          <p:cNvPr id="12" name="MH_Text_1"/>
          <p:cNvSpPr/>
          <p:nvPr>
            <p:custDataLst>
              <p:tags r:id="rId2"/>
            </p:custDataLst>
          </p:nvPr>
        </p:nvSpPr>
        <p:spPr>
          <a:xfrm>
            <a:off x="927659" y="4528302"/>
            <a:ext cx="4284000" cy="1872000"/>
          </a:xfrm>
          <a:prstGeom prst="roundRect">
            <a:avLst>
              <a:gd name="adj" fmla="val 219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spcBef>
                <a:spcPts val="600"/>
              </a:spcBef>
              <a:spcAft>
                <a:spcPts val="600"/>
              </a:spcAft>
              <a:buNone/>
              <a:defRPr/>
            </a:pP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On </a:t>
            </a:r>
            <a:r>
              <a:rPr lang="en-US" altLang="zh-CN" sz="1600" dirty="0">
                <a:latin typeface="Times New Roman" panose="02020603050405020304" pitchFamily="18" charset="0"/>
                <a:cs typeface="Times New Roman" panose="02020603050405020304" pitchFamily="18" charset="0"/>
              </a:rPr>
              <a:t>the basis of the previous social welfare system, the </a:t>
            </a:r>
            <a:r>
              <a:rPr lang="en-US" altLang="zh-CN" sz="1600" dirty="0" smtClean="0">
                <a:latin typeface="Times New Roman" panose="02020603050405020304" pitchFamily="18" charset="0"/>
                <a:cs typeface="Times New Roman" panose="02020603050405020304" pitchFamily="18" charset="0"/>
              </a:rPr>
              <a:t>Government of </a:t>
            </a:r>
            <a:r>
              <a:rPr lang="en-US" altLang="zh-CN" sz="1600" dirty="0">
                <a:latin typeface="Times New Roman" panose="02020603050405020304" pitchFamily="18" charset="0"/>
                <a:cs typeface="Times New Roman" panose="02020603050405020304" pitchFamily="18" charset="0"/>
              </a:rPr>
              <a:t>the Hong Kong Special Administrative Region shall, on its </a:t>
            </a:r>
            <a:r>
              <a:rPr lang="en-US" altLang="zh-CN" sz="1600" dirty="0" smtClean="0">
                <a:latin typeface="Times New Roman" panose="02020603050405020304" pitchFamily="18" charset="0"/>
                <a:cs typeface="Times New Roman" panose="02020603050405020304" pitchFamily="18" charset="0"/>
              </a:rPr>
              <a:t>own, formulate </a:t>
            </a:r>
            <a:r>
              <a:rPr lang="en-US" altLang="zh-CN" sz="1600" dirty="0">
                <a:latin typeface="Times New Roman" panose="02020603050405020304" pitchFamily="18" charset="0"/>
                <a:cs typeface="Times New Roman" panose="02020603050405020304" pitchFamily="18" charset="0"/>
              </a:rPr>
              <a:t>policies on the development and improvement of this system </a:t>
            </a:r>
            <a:r>
              <a:rPr lang="en-US" altLang="zh-CN" sz="1600" dirty="0" smtClean="0">
                <a:latin typeface="Times New Roman" panose="02020603050405020304" pitchFamily="18" charset="0"/>
                <a:cs typeface="Times New Roman" panose="02020603050405020304" pitchFamily="18" charset="0"/>
              </a:rPr>
              <a:t>in the </a:t>
            </a:r>
            <a:r>
              <a:rPr lang="en-US" altLang="zh-CN" sz="1600" dirty="0">
                <a:latin typeface="Times New Roman" panose="02020603050405020304" pitchFamily="18" charset="0"/>
                <a:cs typeface="Times New Roman" panose="02020603050405020304" pitchFamily="18" charset="0"/>
              </a:rPr>
              <a:t>light of the economic conditions and social </a:t>
            </a:r>
            <a:r>
              <a:rPr lang="en-US" altLang="zh-CN" sz="1600" dirty="0" smtClean="0">
                <a:latin typeface="Times New Roman" panose="02020603050405020304" pitchFamily="18" charset="0"/>
                <a:cs typeface="Times New Roman" panose="02020603050405020304" pitchFamily="18" charset="0"/>
              </a:rPr>
              <a:t>needs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4" name="MH_Other_2"/>
          <p:cNvSpPr/>
          <p:nvPr>
            <p:custDataLst>
              <p:tags r:id="rId3"/>
            </p:custDataLst>
          </p:nvPr>
        </p:nvSpPr>
        <p:spPr>
          <a:xfrm>
            <a:off x="800599" y="3617479"/>
            <a:ext cx="1493838" cy="803275"/>
          </a:xfrm>
          <a:custGeom>
            <a:avLst/>
            <a:gdLst>
              <a:gd name="connsiteX0" fmla="*/ 1493837 w 1493837"/>
              <a:gd name="connsiteY0" fmla="*/ 0 h 803275"/>
              <a:gd name="connsiteX1" fmla="*/ 1368103 w 1493837"/>
              <a:gd name="connsiteY1" fmla="*/ 465047 h 803275"/>
              <a:gd name="connsiteX2" fmla="*/ 356838 w 1493837"/>
              <a:gd name="connsiteY2" fmla="*/ 584805 h 803275"/>
              <a:gd name="connsiteX3" fmla="*/ 347525 w 1493837"/>
              <a:gd name="connsiteY3" fmla="*/ 762124 h 803275"/>
              <a:gd name="connsiteX4" fmla="*/ 218454 w 1493837"/>
              <a:gd name="connsiteY4" fmla="*/ 803275 h 803275"/>
              <a:gd name="connsiteX5" fmla="*/ 148430 w 1493837"/>
              <a:gd name="connsiteY5" fmla="*/ 609485 h 803275"/>
              <a:gd name="connsiteX6" fmla="*/ 0 w 1493837"/>
              <a:gd name="connsiteY6" fmla="*/ 627063 h 803275"/>
              <a:gd name="connsiteX7" fmla="*/ 14968 w 1493837"/>
              <a:gd name="connsiteY7" fmla="*/ 156016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837" h="803275">
                <a:moveTo>
                  <a:pt x="1493837" y="0"/>
                </a:moveTo>
                <a:lnTo>
                  <a:pt x="1368103" y="465047"/>
                </a:lnTo>
                <a:lnTo>
                  <a:pt x="356838" y="584805"/>
                </a:lnTo>
                <a:lnTo>
                  <a:pt x="347525" y="762124"/>
                </a:lnTo>
                <a:lnTo>
                  <a:pt x="218454" y="803275"/>
                </a:lnTo>
                <a:lnTo>
                  <a:pt x="148430" y="609485"/>
                </a:lnTo>
                <a:lnTo>
                  <a:pt x="0" y="627063"/>
                </a:lnTo>
                <a:lnTo>
                  <a:pt x="14968" y="156016"/>
                </a:lnTo>
                <a:close/>
              </a:path>
            </a:pathLst>
          </a:custGeom>
          <a:solidFill>
            <a:srgbClr val="007F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15" name="MH_SubTitle_1"/>
          <p:cNvSpPr/>
          <p:nvPr>
            <p:custDataLst>
              <p:tags r:id="rId4"/>
            </p:custDataLst>
          </p:nvPr>
        </p:nvSpPr>
        <p:spPr>
          <a:xfrm rot="21196639">
            <a:off x="766824" y="3641587"/>
            <a:ext cx="3516384" cy="465138"/>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Tx/>
              <a:buNone/>
              <a:defRPr/>
            </a:pPr>
            <a:r>
              <a:rPr lang="en-US" altLang="zh-CN" sz="18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145 of the Basic Law</a:t>
            </a:r>
            <a:endParaRPr lang="zh-CN" altLang="en-US" sz="18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6" name="MH_Other_1"/>
          <p:cNvSpPr/>
          <p:nvPr>
            <p:custDataLst>
              <p:tags r:id="rId5"/>
            </p:custDataLst>
          </p:nvPr>
        </p:nvSpPr>
        <p:spPr>
          <a:xfrm>
            <a:off x="988124" y="4431627"/>
            <a:ext cx="350838" cy="141287"/>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 fmla="*/ 124460 w 353060"/>
              <a:gd name="connsiteY0" fmla="*/ 0 h 146304"/>
              <a:gd name="connsiteX1" fmla="*/ 353060 w 353060"/>
              <a:gd name="connsiteY1" fmla="*/ 146304 h 146304"/>
              <a:gd name="connsiteX2" fmla="*/ 0 w 353060"/>
              <a:gd name="connsiteY2" fmla="*/ 59182 h 146304"/>
              <a:gd name="connsiteX3" fmla="*/ 124460 w 353060"/>
              <a:gd name="connsiteY3" fmla="*/ 0 h 146304"/>
              <a:gd name="connsiteX0" fmla="*/ 194310 w 353060"/>
              <a:gd name="connsiteY0" fmla="*/ 0 h 159004"/>
              <a:gd name="connsiteX1" fmla="*/ 353060 w 353060"/>
              <a:gd name="connsiteY1" fmla="*/ 159004 h 159004"/>
              <a:gd name="connsiteX2" fmla="*/ 0 w 353060"/>
              <a:gd name="connsiteY2" fmla="*/ 71882 h 159004"/>
              <a:gd name="connsiteX3" fmla="*/ 194310 w 353060"/>
              <a:gd name="connsiteY3" fmla="*/ 0 h 159004"/>
              <a:gd name="connsiteX0" fmla="*/ 166093 w 353060"/>
              <a:gd name="connsiteY0" fmla="*/ 0 h 133867"/>
              <a:gd name="connsiteX1" fmla="*/ 353060 w 353060"/>
              <a:gd name="connsiteY1" fmla="*/ 133867 h 133867"/>
              <a:gd name="connsiteX2" fmla="*/ 0 w 353060"/>
              <a:gd name="connsiteY2" fmla="*/ 46745 h 133867"/>
              <a:gd name="connsiteX3" fmla="*/ 166093 w 353060"/>
              <a:gd name="connsiteY3" fmla="*/ 0 h 133867"/>
              <a:gd name="connsiteX0" fmla="*/ 132234 w 353060"/>
              <a:gd name="connsiteY0" fmla="*/ 0 h 126326"/>
              <a:gd name="connsiteX1" fmla="*/ 353060 w 353060"/>
              <a:gd name="connsiteY1" fmla="*/ 126326 h 126326"/>
              <a:gd name="connsiteX2" fmla="*/ 0 w 353060"/>
              <a:gd name="connsiteY2" fmla="*/ 39204 h 126326"/>
              <a:gd name="connsiteX3" fmla="*/ 132234 w 353060"/>
              <a:gd name="connsiteY3" fmla="*/ 0 h 126326"/>
            </a:gdLst>
            <a:ahLst/>
            <a:cxnLst>
              <a:cxn ang="0">
                <a:pos x="connsiteX0" y="connsiteY0"/>
              </a:cxn>
              <a:cxn ang="0">
                <a:pos x="connsiteX1" y="connsiteY1"/>
              </a:cxn>
              <a:cxn ang="0">
                <a:pos x="connsiteX2" y="connsiteY2"/>
              </a:cxn>
              <a:cxn ang="0">
                <a:pos x="connsiteX3" y="connsiteY3"/>
              </a:cxn>
            </a:cxnLst>
            <a:rect l="l" t="t" r="r" b="b"/>
            <a:pathLst>
              <a:path w="353060" h="126326">
                <a:moveTo>
                  <a:pt x="132234" y="0"/>
                </a:moveTo>
                <a:lnTo>
                  <a:pt x="353060" y="126326"/>
                </a:lnTo>
                <a:lnTo>
                  <a:pt x="0" y="39204"/>
                </a:lnTo>
                <a:lnTo>
                  <a:pt x="132234"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17" name="MH_Other_7"/>
          <p:cNvSpPr/>
          <p:nvPr>
            <p:custDataLst>
              <p:tags r:id="rId6"/>
            </p:custDataLst>
          </p:nvPr>
        </p:nvSpPr>
        <p:spPr>
          <a:xfrm>
            <a:off x="5591534" y="4312504"/>
            <a:ext cx="4572000" cy="2232000"/>
          </a:xfrm>
          <a:prstGeom prst="roundRect">
            <a:avLst>
              <a:gd name="adj" fmla="val 2183"/>
            </a:avLst>
          </a:prstGeom>
          <a:solidFill>
            <a:srgbClr val="FECB0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lnSpc>
                <a:spcPct val="120000"/>
              </a:lnSpc>
              <a:defRPr/>
            </a:pPr>
            <a:endParaRPr lang="zh-CN" altLang="en-US" sz="1100">
              <a:solidFill>
                <a:srgbClr val="FFFFFF"/>
              </a:solidFill>
              <a:latin typeface="Microsoft YaHei" panose="020B0503020204020204" pitchFamily="34" charset="-122"/>
            </a:endParaRPr>
          </a:p>
        </p:txBody>
      </p:sp>
      <p:sp>
        <p:nvSpPr>
          <p:cNvPr id="18" name="MH_Text_2"/>
          <p:cNvSpPr/>
          <p:nvPr>
            <p:custDataLst>
              <p:tags r:id="rId7"/>
            </p:custDataLst>
          </p:nvPr>
        </p:nvSpPr>
        <p:spPr>
          <a:xfrm>
            <a:off x="5748786" y="4508145"/>
            <a:ext cx="4284000" cy="1872000"/>
          </a:xfrm>
          <a:prstGeom prst="roundRect">
            <a:avLst>
              <a:gd name="adj" fmla="val 219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spcBef>
                <a:spcPts val="600"/>
              </a:spcBef>
              <a:spcAft>
                <a:spcPts val="600"/>
              </a:spcAft>
              <a:buNone/>
              <a:defRPr/>
            </a:pP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“Voluntary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organizations providing social services in the Hong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Kong Special </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Administrative Region may, on their own, decide their forms </a:t>
            </a:r>
            <a:r>
              <a:rPr lang="en-US" altLang="zh-CN" sz="1600" dirty="0" smtClean="0">
                <a:latin typeface="Times New Roman" panose="02020603050405020304" pitchFamily="18" charset="0"/>
                <a:ea typeface="DFKai-SB" panose="03000509000000000000" pitchFamily="65" charset="-120"/>
                <a:cs typeface="Times New Roman" panose="02020603050405020304" pitchFamily="18" charset="0"/>
              </a:rPr>
              <a:t>of service</a:t>
            </a:r>
            <a:r>
              <a:rPr lang="en-US" altLang="zh-CN" sz="1600" dirty="0">
                <a:latin typeface="Times New Roman" panose="02020603050405020304" pitchFamily="18" charset="0"/>
                <a:ea typeface="DFKai-SB" panose="03000509000000000000" pitchFamily="65" charset="-120"/>
                <a:cs typeface="Times New Roman" panose="02020603050405020304" pitchFamily="18" charset="0"/>
              </a:rPr>
              <a:t>, provided that the law is not contravened. ”</a:t>
            </a: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0" name="MH_Other_3"/>
          <p:cNvSpPr/>
          <p:nvPr>
            <p:custDataLst>
              <p:tags r:id="rId8"/>
            </p:custDataLst>
          </p:nvPr>
        </p:nvSpPr>
        <p:spPr>
          <a:xfrm>
            <a:off x="5495411" y="3587671"/>
            <a:ext cx="1493838" cy="803275"/>
          </a:xfrm>
          <a:custGeom>
            <a:avLst/>
            <a:gdLst>
              <a:gd name="connsiteX0" fmla="*/ 1493838 w 1493838"/>
              <a:gd name="connsiteY0" fmla="*/ 0 h 803275"/>
              <a:gd name="connsiteX1" fmla="*/ 1368104 w 1493838"/>
              <a:gd name="connsiteY1" fmla="*/ 465047 h 803275"/>
              <a:gd name="connsiteX2" fmla="*/ 356839 w 1493838"/>
              <a:gd name="connsiteY2" fmla="*/ 584805 h 803275"/>
              <a:gd name="connsiteX3" fmla="*/ 347525 w 1493838"/>
              <a:gd name="connsiteY3" fmla="*/ 762124 h 803275"/>
              <a:gd name="connsiteX4" fmla="*/ 218454 w 1493838"/>
              <a:gd name="connsiteY4" fmla="*/ 803275 h 803275"/>
              <a:gd name="connsiteX5" fmla="*/ 148430 w 1493838"/>
              <a:gd name="connsiteY5" fmla="*/ 609485 h 803275"/>
              <a:gd name="connsiteX6" fmla="*/ 0 w 1493838"/>
              <a:gd name="connsiteY6" fmla="*/ 627063 h 803275"/>
              <a:gd name="connsiteX7" fmla="*/ 14969 w 1493838"/>
              <a:gd name="connsiteY7" fmla="*/ 156016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838" h="803275">
                <a:moveTo>
                  <a:pt x="1493838" y="0"/>
                </a:moveTo>
                <a:lnTo>
                  <a:pt x="1368104" y="465047"/>
                </a:lnTo>
                <a:lnTo>
                  <a:pt x="356839" y="584805"/>
                </a:lnTo>
                <a:lnTo>
                  <a:pt x="347525" y="762124"/>
                </a:lnTo>
                <a:lnTo>
                  <a:pt x="218454" y="803275"/>
                </a:lnTo>
                <a:lnTo>
                  <a:pt x="148430" y="609485"/>
                </a:lnTo>
                <a:lnTo>
                  <a:pt x="0" y="627063"/>
                </a:lnTo>
                <a:lnTo>
                  <a:pt x="14969" y="156016"/>
                </a:lnTo>
                <a:close/>
              </a:path>
            </a:pathLst>
          </a:custGeom>
          <a:solidFill>
            <a:srgbClr val="DDA21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21" name="MH_SubTitle_2"/>
          <p:cNvSpPr/>
          <p:nvPr>
            <p:custDataLst>
              <p:tags r:id="rId9"/>
            </p:custDataLst>
          </p:nvPr>
        </p:nvSpPr>
        <p:spPr>
          <a:xfrm rot="21196639">
            <a:off x="5477468" y="3618564"/>
            <a:ext cx="3517200" cy="465138"/>
          </a:xfrm>
          <a:custGeom>
            <a:avLst/>
            <a:gdLst>
              <a:gd name="connsiteX0" fmla="*/ 2353768 w 2353768"/>
              <a:gd name="connsiteY0" fmla="*/ 28003 h 703073"/>
              <a:gd name="connsiteX1" fmla="*/ 2082849 w 2353768"/>
              <a:gd name="connsiteY1" fmla="*/ 702482 h 703073"/>
              <a:gd name="connsiteX2" fmla="*/ 0 w 2353768"/>
              <a:gd name="connsiteY2" fmla="*/ 703073 h 703073"/>
              <a:gd name="connsiteX3" fmla="*/ 105662 w 2353768"/>
              <a:gd name="connsiteY3" fmla="*/ 0 h 703073"/>
            </a:gdLst>
            <a:ahLst/>
            <a:cxnLst>
              <a:cxn ang="0">
                <a:pos x="connsiteX0" y="connsiteY0"/>
              </a:cxn>
              <a:cxn ang="0">
                <a:pos x="connsiteX1" y="connsiteY1"/>
              </a:cxn>
              <a:cxn ang="0">
                <a:pos x="connsiteX2" y="connsiteY2"/>
              </a:cxn>
              <a:cxn ang="0">
                <a:pos x="connsiteX3" y="connsiteY3"/>
              </a:cxn>
            </a:cxnLst>
            <a:rect l="l" t="t" r="r" b="b"/>
            <a:pathLst>
              <a:path w="2353768" h="703073">
                <a:moveTo>
                  <a:pt x="2353768" y="28003"/>
                </a:moveTo>
                <a:lnTo>
                  <a:pt x="2082849" y="702482"/>
                </a:lnTo>
                <a:lnTo>
                  <a:pt x="0" y="703073"/>
                </a:lnTo>
                <a:lnTo>
                  <a:pt x="105662" y="0"/>
                </a:lnTo>
                <a:close/>
              </a:path>
            </a:pathLst>
          </a:custGeom>
          <a:solidFill>
            <a:srgbClr val="F9C4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Tx/>
              <a:buNone/>
              <a:defRPr/>
            </a:pPr>
            <a:r>
              <a:rPr lang="en-US" altLang="zh-CN" sz="18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Article 146 of the Basic Law</a:t>
            </a:r>
            <a:endParaRPr lang="zh-CN" altLang="en-US" sz="18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2" name="MH_Other_6"/>
          <p:cNvSpPr/>
          <p:nvPr>
            <p:custDataLst>
              <p:tags r:id="rId10"/>
            </p:custDataLst>
          </p:nvPr>
        </p:nvSpPr>
        <p:spPr>
          <a:xfrm>
            <a:off x="5709238" y="4353254"/>
            <a:ext cx="350838" cy="141288"/>
          </a:xfrm>
          <a:custGeom>
            <a:avLst/>
            <a:gdLst>
              <a:gd name="connsiteX0" fmla="*/ 137160 w 365760"/>
              <a:gd name="connsiteY0" fmla="*/ 0 h 146304"/>
              <a:gd name="connsiteX1" fmla="*/ 365760 w 365760"/>
              <a:gd name="connsiteY1" fmla="*/ 146304 h 146304"/>
              <a:gd name="connsiteX2" fmla="*/ 0 w 365760"/>
              <a:gd name="connsiteY2" fmla="*/ 27432 h 146304"/>
              <a:gd name="connsiteX3" fmla="*/ 137160 w 365760"/>
              <a:gd name="connsiteY3" fmla="*/ 0 h 146304"/>
              <a:gd name="connsiteX0" fmla="*/ 124460 w 353060"/>
              <a:gd name="connsiteY0" fmla="*/ 0 h 146304"/>
              <a:gd name="connsiteX1" fmla="*/ 353060 w 353060"/>
              <a:gd name="connsiteY1" fmla="*/ 146304 h 146304"/>
              <a:gd name="connsiteX2" fmla="*/ 0 w 353060"/>
              <a:gd name="connsiteY2" fmla="*/ 59182 h 146304"/>
              <a:gd name="connsiteX3" fmla="*/ 124460 w 353060"/>
              <a:gd name="connsiteY3" fmla="*/ 0 h 146304"/>
              <a:gd name="connsiteX0" fmla="*/ 194310 w 353060"/>
              <a:gd name="connsiteY0" fmla="*/ 0 h 159004"/>
              <a:gd name="connsiteX1" fmla="*/ 353060 w 353060"/>
              <a:gd name="connsiteY1" fmla="*/ 159004 h 159004"/>
              <a:gd name="connsiteX2" fmla="*/ 0 w 353060"/>
              <a:gd name="connsiteY2" fmla="*/ 71882 h 159004"/>
              <a:gd name="connsiteX3" fmla="*/ 194310 w 353060"/>
              <a:gd name="connsiteY3" fmla="*/ 0 h 159004"/>
              <a:gd name="connsiteX0" fmla="*/ 166093 w 353060"/>
              <a:gd name="connsiteY0" fmla="*/ 0 h 133867"/>
              <a:gd name="connsiteX1" fmla="*/ 353060 w 353060"/>
              <a:gd name="connsiteY1" fmla="*/ 133867 h 133867"/>
              <a:gd name="connsiteX2" fmla="*/ 0 w 353060"/>
              <a:gd name="connsiteY2" fmla="*/ 46745 h 133867"/>
              <a:gd name="connsiteX3" fmla="*/ 166093 w 353060"/>
              <a:gd name="connsiteY3" fmla="*/ 0 h 133867"/>
              <a:gd name="connsiteX0" fmla="*/ 132234 w 353060"/>
              <a:gd name="connsiteY0" fmla="*/ 0 h 126326"/>
              <a:gd name="connsiteX1" fmla="*/ 353060 w 353060"/>
              <a:gd name="connsiteY1" fmla="*/ 126326 h 126326"/>
              <a:gd name="connsiteX2" fmla="*/ 0 w 353060"/>
              <a:gd name="connsiteY2" fmla="*/ 39204 h 126326"/>
              <a:gd name="connsiteX3" fmla="*/ 132234 w 353060"/>
              <a:gd name="connsiteY3" fmla="*/ 0 h 126326"/>
            </a:gdLst>
            <a:ahLst/>
            <a:cxnLst>
              <a:cxn ang="0">
                <a:pos x="connsiteX0" y="connsiteY0"/>
              </a:cxn>
              <a:cxn ang="0">
                <a:pos x="connsiteX1" y="connsiteY1"/>
              </a:cxn>
              <a:cxn ang="0">
                <a:pos x="connsiteX2" y="connsiteY2"/>
              </a:cxn>
              <a:cxn ang="0">
                <a:pos x="connsiteX3" y="connsiteY3"/>
              </a:cxn>
            </a:cxnLst>
            <a:rect l="l" t="t" r="r" b="b"/>
            <a:pathLst>
              <a:path w="353060" h="126326">
                <a:moveTo>
                  <a:pt x="132234" y="0"/>
                </a:moveTo>
                <a:lnTo>
                  <a:pt x="353060" y="126326"/>
                </a:lnTo>
                <a:lnTo>
                  <a:pt x="0" y="39204"/>
                </a:lnTo>
                <a:lnTo>
                  <a:pt x="132234" y="0"/>
                </a:lnTo>
                <a:close/>
              </a:path>
            </a:pathLst>
          </a:custGeom>
          <a:solidFill>
            <a:srgbClr val="FED3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dirty="0">
              <a:solidFill>
                <a:srgbClr val="FFFFFF"/>
              </a:solidFill>
              <a:latin typeface="微软雅黑" panose="020B0503020204020204" pitchFamily="34" charset="-122"/>
            </a:endParaRPr>
          </a:p>
        </p:txBody>
      </p:sp>
      <p:sp>
        <p:nvSpPr>
          <p:cNvPr id="19" name="文本框 13"/>
          <p:cNvSpPr>
            <a:spLocks noChangeArrowheads="1"/>
          </p:cNvSpPr>
          <p:nvPr/>
        </p:nvSpPr>
        <p:spPr bwMode="auto">
          <a:xfrm>
            <a:off x="1526151" y="399304"/>
            <a:ext cx="9144000"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4500" b="1" dirty="0">
                <a:latin typeface="Times New Roman" panose="02020603050405020304" pitchFamily="18" charset="0"/>
                <a:ea typeface="DFKai-SB" panose="03000509000000000000" pitchFamily="65" charset="-120"/>
                <a:cs typeface="Times New Roman" panose="02020603050405020304" pitchFamily="18" charset="0"/>
              </a:rPr>
              <a:t>Economic, social and cultural rights</a:t>
            </a:r>
            <a:endParaRPr lang="zh-CN" altLang="en-US" sz="4500" b="1"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city.png" descr="cit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 y="0"/>
            <a:ext cx="13167360" cy="7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7523" name="Title 6"/>
          <p:cNvSpPr>
            <a:spLocks noChangeArrowheads="1"/>
          </p:cNvSpPr>
          <p:nvPr/>
        </p:nvSpPr>
        <p:spPr bwMode="auto">
          <a:xfrm>
            <a:off x="665269" y="1921669"/>
            <a:ext cx="1020279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20000"/>
              </a:lnSpc>
              <a:spcBef>
                <a:spcPct val="0"/>
              </a:spcBef>
              <a:spcAft>
                <a:spcPts val="800"/>
              </a:spcAft>
              <a:buFont typeface="Arial" panose="020B0604020202020204" pitchFamily="34" charset="0"/>
              <a:buNone/>
            </a:pP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Article 37 of the Basic </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Law:</a:t>
            </a:r>
            <a:endPar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algn="just" eaLnBrk="1" hangingPunct="1">
              <a:lnSpc>
                <a:spcPct val="120000"/>
              </a:lnSpc>
              <a:spcBef>
                <a:spcPct val="0"/>
              </a:spcBef>
              <a:spcAft>
                <a:spcPts val="800"/>
              </a:spcAft>
              <a:buNone/>
            </a:pP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r>
              <a:rPr lang="en-US" altLang="zh-CN" sz="2400" dirty="0">
                <a:latin typeface="Times New Roman" panose="02020603050405020304" pitchFamily="18" charset="0"/>
                <a:cs typeface="Times New Roman" panose="02020603050405020304" pitchFamily="18" charset="0"/>
              </a:rPr>
              <a:t>The freedom of marriage </a:t>
            </a:r>
            <a:r>
              <a:rPr lang="en-US" altLang="zh-CN" sz="2400" dirty="0" smtClean="0">
                <a:latin typeface="Times New Roman" panose="02020603050405020304" pitchFamily="18" charset="0"/>
                <a:cs typeface="Times New Roman" panose="02020603050405020304" pitchFamily="18" charset="0"/>
              </a:rPr>
              <a:t>of </a:t>
            </a:r>
            <a:r>
              <a:rPr lang="en-US" altLang="zh-CN" sz="2400" dirty="0">
                <a:latin typeface="Times New Roman" panose="02020603050405020304" pitchFamily="18" charset="0"/>
                <a:cs typeface="Times New Roman" panose="02020603050405020304" pitchFamily="18" charset="0"/>
              </a:rPr>
              <a:t>Hong Kong residents and </a:t>
            </a:r>
            <a:r>
              <a:rPr lang="en-US" altLang="zh-CN" sz="2400" dirty="0" smtClean="0">
                <a:latin typeface="Times New Roman" panose="02020603050405020304" pitchFamily="18" charset="0"/>
                <a:cs typeface="Times New Roman" panose="02020603050405020304" pitchFamily="18" charset="0"/>
              </a:rPr>
              <a:t>their </a:t>
            </a:r>
            <a:r>
              <a:rPr lang="en-US" altLang="zh-CN" sz="2400" dirty="0">
                <a:latin typeface="Times New Roman" panose="02020603050405020304" pitchFamily="18" charset="0"/>
                <a:cs typeface="Times New Roman" panose="02020603050405020304" pitchFamily="18" charset="0"/>
              </a:rPr>
              <a:t>right to raise a family freely shall be protected by law</a:t>
            </a:r>
            <a:r>
              <a:rPr lang="en-US" altLang="zh-CN"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p:txBody>
      </p:sp>
      <p:sp>
        <p:nvSpPr>
          <p:cNvPr id="107524" name="文本框 3"/>
          <p:cNvSpPr>
            <a:spLocks noChangeArrowheads="1"/>
          </p:cNvSpPr>
          <p:nvPr/>
        </p:nvSpPr>
        <p:spPr bwMode="auto">
          <a:xfrm>
            <a:off x="2022738" y="1394202"/>
            <a:ext cx="8492721"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2800" b="1" dirty="0">
                <a:latin typeface="Times New Roman" panose="02020603050405020304" pitchFamily="18" charset="0"/>
                <a:ea typeface="DFKai-SB" panose="03000509000000000000" pitchFamily="65" charset="-120"/>
                <a:cs typeface="Times New Roman" panose="02020603050405020304" pitchFamily="18" charset="0"/>
              </a:rPr>
              <a:t>Freedom of marriage and right to raise a family freely</a:t>
            </a:r>
          </a:p>
        </p:txBody>
      </p:sp>
      <p:sp>
        <p:nvSpPr>
          <p:cNvPr id="107525" name="矩形 6"/>
          <p:cNvSpPr>
            <a:spLocks noChangeArrowheads="1"/>
          </p:cNvSpPr>
          <p:nvPr/>
        </p:nvSpPr>
        <p:spPr bwMode="auto">
          <a:xfrm>
            <a:off x="2017715" y="1891545"/>
            <a:ext cx="8496000"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7526"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8650F379-3948-4446-834E-43A19A1EC9BC}"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22</a:t>
            </a:fld>
            <a:endParaRPr lang="zh-CN" altLang="en-US" sz="1800">
              <a:solidFill>
                <a:srgbClr val="000000"/>
              </a:solidFill>
            </a:endParaRPr>
          </a:p>
        </p:txBody>
      </p:sp>
      <p:sp>
        <p:nvSpPr>
          <p:cNvPr id="9" name="文本框 13"/>
          <p:cNvSpPr>
            <a:spLocks noChangeArrowheads="1"/>
          </p:cNvSpPr>
          <p:nvPr/>
        </p:nvSpPr>
        <p:spPr bwMode="auto">
          <a:xfrm>
            <a:off x="1526151" y="399304"/>
            <a:ext cx="9144000"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4500" b="1" dirty="0">
                <a:latin typeface="Times New Roman" panose="02020603050405020304" pitchFamily="18" charset="0"/>
                <a:ea typeface="DFKai-SB" panose="03000509000000000000" pitchFamily="65" charset="-120"/>
                <a:cs typeface="Times New Roman" panose="02020603050405020304" pitchFamily="18" charset="0"/>
              </a:rPr>
              <a:t>Economic, social and cultural rights</a:t>
            </a:r>
            <a:endParaRPr lang="zh-CN" altLang="en-US" sz="4500" b="1"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6"/>
          <p:cNvSpPr>
            <a:spLocks noChangeArrowheads="1"/>
          </p:cNvSpPr>
          <p:nvPr/>
        </p:nvSpPr>
        <p:spPr bwMode="auto">
          <a:xfrm>
            <a:off x="692726" y="1902633"/>
            <a:ext cx="5688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buNone/>
            </a:pPr>
            <a:r>
              <a:rPr lang="en-US" altLang="zh-CN" sz="1800" dirty="0">
                <a:latin typeface="Times New Roman" panose="02020603050405020304" pitchFamily="18" charset="0"/>
                <a:cs typeface="Times New Roman" panose="02020603050405020304" pitchFamily="18" charset="0"/>
              </a:rPr>
              <a:t>Article 34 of the Basic Law </a:t>
            </a:r>
            <a:r>
              <a:rPr lang="en-US" altLang="zh-CN" sz="1800" dirty="0" smtClean="0">
                <a:latin typeface="Times New Roman" panose="02020603050405020304" pitchFamily="18" charset="0"/>
                <a:cs typeface="Times New Roman" panose="02020603050405020304" pitchFamily="18" charset="0"/>
              </a:rPr>
              <a:t>stipulates </a:t>
            </a:r>
            <a:r>
              <a:rPr lang="en-US" altLang="zh-CN" sz="1800" dirty="0">
                <a:latin typeface="Times New Roman" panose="02020603050405020304" pitchFamily="18" charset="0"/>
                <a:cs typeface="Times New Roman" panose="02020603050405020304" pitchFamily="18" charset="0"/>
              </a:rPr>
              <a:t>that </a:t>
            </a:r>
            <a:r>
              <a:rPr lang="en-US" altLang="zh-CN" sz="1800" dirty="0" smtClean="0">
                <a:latin typeface="Times New Roman" panose="02020603050405020304" pitchFamily="18" charset="0"/>
                <a:cs typeface="Times New Roman" panose="02020603050405020304" pitchFamily="18" charset="0"/>
              </a:rPr>
              <a:t>“Hong </a:t>
            </a:r>
            <a:r>
              <a:rPr lang="en-US" altLang="zh-CN" sz="1800" dirty="0">
                <a:latin typeface="Times New Roman" panose="02020603050405020304" pitchFamily="18" charset="0"/>
                <a:cs typeface="Times New Roman" panose="02020603050405020304" pitchFamily="18" charset="0"/>
              </a:rPr>
              <a:t>Kong residents shall have freedom to engage in academic research, literary and artistic creation, and other cultural activities</a:t>
            </a:r>
            <a:r>
              <a:rPr lang="en-US" altLang="zh-CN" sz="1800" dirty="0" smtClean="0">
                <a:latin typeface="Times New Roman" panose="02020603050405020304" pitchFamily="18" charset="0"/>
                <a:cs typeface="Times New Roman" panose="02020603050405020304" pitchFamily="18" charset="0"/>
              </a:rPr>
              <a:t>.”</a:t>
            </a:r>
          </a:p>
          <a:p>
            <a:pPr algn="just">
              <a:buNone/>
            </a:pPr>
            <a:endParaRPr lang="zh-CN" altLang="zh-CN" sz="1800" dirty="0">
              <a:latin typeface="Times New Roman" panose="02020603050405020304" pitchFamily="18" charset="0"/>
              <a:cs typeface="Times New Roman" panose="02020603050405020304" pitchFamily="18" charset="0"/>
            </a:endParaRPr>
          </a:p>
          <a:p>
            <a:pPr algn="just">
              <a:buNone/>
            </a:pPr>
            <a:r>
              <a:rPr lang="en-US" altLang="zh-CN" sz="1800" dirty="0">
                <a:latin typeface="Times New Roman" panose="02020603050405020304" pitchFamily="18" charset="0"/>
                <a:cs typeface="Times New Roman" panose="02020603050405020304" pitchFamily="18" charset="0"/>
              </a:rPr>
              <a:t>Article 137 </a:t>
            </a:r>
            <a:r>
              <a:rPr lang="en-US" altLang="zh-CN" sz="1800" dirty="0" smtClean="0">
                <a:latin typeface="Times New Roman" panose="02020603050405020304" pitchFamily="18" charset="0"/>
                <a:cs typeface="Times New Roman" panose="02020603050405020304" pitchFamily="18" charset="0"/>
              </a:rPr>
              <a:t>stipulates </a:t>
            </a:r>
            <a:r>
              <a:rPr lang="en-US" altLang="zh-CN" sz="1800" dirty="0">
                <a:latin typeface="Times New Roman" panose="02020603050405020304" pitchFamily="18" charset="0"/>
                <a:cs typeface="Times New Roman" panose="02020603050405020304" pitchFamily="18" charset="0"/>
              </a:rPr>
              <a:t>that </a:t>
            </a:r>
            <a:r>
              <a:rPr lang="en-US" altLang="zh-CN" sz="1800" dirty="0" smtClean="0">
                <a:latin typeface="Times New Roman" panose="02020603050405020304" pitchFamily="18" charset="0"/>
                <a:cs typeface="Times New Roman" panose="02020603050405020304" pitchFamily="18" charset="0"/>
              </a:rPr>
              <a:t>“Educational institutions </a:t>
            </a:r>
            <a:r>
              <a:rPr lang="en-US" altLang="zh-CN" sz="1800" dirty="0">
                <a:latin typeface="Times New Roman" panose="02020603050405020304" pitchFamily="18" charset="0"/>
                <a:cs typeface="Times New Roman" panose="02020603050405020304" pitchFamily="18" charset="0"/>
              </a:rPr>
              <a:t>of all kinds may retain their autonomy and enjoy academic </a:t>
            </a:r>
            <a:r>
              <a:rPr lang="en-US" altLang="zh-CN" sz="1800" dirty="0" smtClean="0">
                <a:latin typeface="Times New Roman" panose="02020603050405020304" pitchFamily="18" charset="0"/>
                <a:cs typeface="Times New Roman" panose="02020603050405020304" pitchFamily="18" charset="0"/>
              </a:rPr>
              <a:t>freedom. They may </a:t>
            </a:r>
            <a:r>
              <a:rPr lang="en-US" altLang="zh-CN" sz="1800" dirty="0">
                <a:latin typeface="Times New Roman" panose="02020603050405020304" pitchFamily="18" charset="0"/>
                <a:cs typeface="Times New Roman" panose="02020603050405020304" pitchFamily="18" charset="0"/>
              </a:rPr>
              <a:t>continue to recruit </a:t>
            </a:r>
            <a:r>
              <a:rPr lang="en-US" altLang="zh-CN" sz="1800" dirty="0" smtClean="0">
                <a:latin typeface="Times New Roman" panose="02020603050405020304" pitchFamily="18" charset="0"/>
                <a:cs typeface="Times New Roman" panose="02020603050405020304" pitchFamily="18" charset="0"/>
              </a:rPr>
              <a:t>staff </a:t>
            </a:r>
            <a:r>
              <a:rPr lang="en-US" altLang="zh-CN" sz="1800" dirty="0">
                <a:latin typeface="Times New Roman" panose="02020603050405020304" pitchFamily="18" charset="0"/>
                <a:cs typeface="Times New Roman" panose="02020603050405020304" pitchFamily="18" charset="0"/>
              </a:rPr>
              <a:t>and </a:t>
            </a:r>
            <a:r>
              <a:rPr lang="en-US" altLang="zh-CN" sz="1800" dirty="0" smtClean="0">
                <a:latin typeface="Times New Roman" panose="02020603050405020304" pitchFamily="18" charset="0"/>
                <a:cs typeface="Times New Roman" panose="02020603050405020304" pitchFamily="18" charset="0"/>
              </a:rPr>
              <a:t>use teaching </a:t>
            </a:r>
            <a:r>
              <a:rPr lang="en-US" altLang="zh-CN" sz="1800" dirty="0">
                <a:latin typeface="Times New Roman" panose="02020603050405020304" pitchFamily="18" charset="0"/>
                <a:cs typeface="Times New Roman" panose="02020603050405020304" pitchFamily="18" charset="0"/>
              </a:rPr>
              <a:t>materials from outside the Hong Kong Special Administrative Region. Schools run by religious organizations may continue to provide religious education, including courses in religion. </a:t>
            </a:r>
            <a:r>
              <a:rPr lang="en-US" altLang="zh-CN" sz="1800" dirty="0" smtClean="0">
                <a:latin typeface="Times New Roman" panose="02020603050405020304" pitchFamily="18" charset="0"/>
                <a:cs typeface="Times New Roman" panose="02020603050405020304" pitchFamily="18" charset="0"/>
              </a:rPr>
              <a:t>Students </a:t>
            </a:r>
            <a:r>
              <a:rPr lang="en-US" altLang="zh-CN" sz="1800" dirty="0">
                <a:latin typeface="Times New Roman" panose="02020603050405020304" pitchFamily="18" charset="0"/>
                <a:cs typeface="Times New Roman" panose="02020603050405020304" pitchFamily="18" charset="0"/>
              </a:rPr>
              <a:t>shall enjoy freedom of choice of educational </a:t>
            </a:r>
            <a:r>
              <a:rPr lang="en-US" altLang="zh-CN" sz="1800" dirty="0" smtClean="0">
                <a:latin typeface="Times New Roman" panose="02020603050405020304" pitchFamily="18" charset="0"/>
                <a:cs typeface="Times New Roman" panose="02020603050405020304" pitchFamily="18" charset="0"/>
              </a:rPr>
              <a:t>institutions and </a:t>
            </a:r>
            <a:r>
              <a:rPr lang="en-US" altLang="zh-CN" sz="1800" dirty="0">
                <a:latin typeface="Times New Roman" panose="02020603050405020304" pitchFamily="18" charset="0"/>
                <a:cs typeface="Times New Roman" panose="02020603050405020304" pitchFamily="18" charset="0"/>
              </a:rPr>
              <a:t>freedom to pursue their education outside the Hong Kong </a:t>
            </a:r>
            <a:r>
              <a:rPr lang="en-US" altLang="zh-CN" sz="1800" dirty="0" smtClean="0">
                <a:latin typeface="Times New Roman" panose="02020603050405020304" pitchFamily="18" charset="0"/>
                <a:cs typeface="Times New Roman" panose="02020603050405020304" pitchFamily="18" charset="0"/>
              </a:rPr>
              <a:t>Special Administrative </a:t>
            </a:r>
            <a:r>
              <a:rPr lang="en-US" altLang="zh-CN" sz="1800" dirty="0">
                <a:latin typeface="Times New Roman" panose="02020603050405020304" pitchFamily="18" charset="0"/>
                <a:cs typeface="Times New Roman" panose="02020603050405020304" pitchFamily="18" charset="0"/>
              </a:rPr>
              <a:t>Region. ”</a:t>
            </a:r>
            <a:endParaRPr lang="zh-CN" altLang="zh-CN" sz="1800" dirty="0">
              <a:latin typeface="Times New Roman" panose="02020603050405020304" pitchFamily="18" charset="0"/>
              <a:cs typeface="Times New Roman" panose="02020603050405020304" pitchFamily="18" charset="0"/>
            </a:endParaRPr>
          </a:p>
        </p:txBody>
      </p:sp>
      <p:sp>
        <p:nvSpPr>
          <p:cNvPr id="108547" name="文本框 3"/>
          <p:cNvSpPr>
            <a:spLocks noChangeArrowheads="1"/>
          </p:cNvSpPr>
          <p:nvPr/>
        </p:nvSpPr>
        <p:spPr bwMode="auto">
          <a:xfrm>
            <a:off x="828264" y="1389215"/>
            <a:ext cx="10352354" cy="9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buNone/>
            </a:pPr>
            <a:r>
              <a:rPr lang="en-US" altLang="zh-CN" sz="2400" b="1" dirty="0">
                <a:latin typeface="Times New Roman" panose="02020603050405020304" pitchFamily="18" charset="0"/>
                <a:cs typeface="Times New Roman" panose="02020603050405020304" pitchFamily="18" charset="0"/>
              </a:rPr>
              <a:t>The right and freedom </a:t>
            </a:r>
            <a:r>
              <a:rPr lang="en-US" altLang="zh-CN" sz="2400" b="1" dirty="0" smtClean="0">
                <a:latin typeface="Times New Roman" panose="02020603050405020304" pitchFamily="18" charset="0"/>
                <a:cs typeface="Times New Roman" panose="02020603050405020304" pitchFamily="18" charset="0"/>
              </a:rPr>
              <a:t>to engage in educational, </a:t>
            </a:r>
            <a:r>
              <a:rPr lang="en-US" altLang="zh-CN" sz="2400" b="1" dirty="0">
                <a:latin typeface="Times New Roman" panose="02020603050405020304" pitchFamily="18" charset="0"/>
                <a:cs typeface="Times New Roman" panose="02020603050405020304" pitchFamily="18" charset="0"/>
              </a:rPr>
              <a:t>science and cultural activities</a:t>
            </a:r>
            <a:endParaRPr lang="zh-CN" altLang="zh-CN" sz="2400" b="1" dirty="0">
              <a:latin typeface="Times New Roman" panose="02020603050405020304" pitchFamily="18" charset="0"/>
              <a:cs typeface="Times New Roman" panose="02020603050405020304" pitchFamily="18" charset="0"/>
            </a:endParaRPr>
          </a:p>
        </p:txBody>
      </p:sp>
      <p:sp>
        <p:nvSpPr>
          <p:cNvPr id="108548" name="矩形 6"/>
          <p:cNvSpPr>
            <a:spLocks noChangeArrowheads="1"/>
          </p:cNvSpPr>
          <p:nvPr/>
        </p:nvSpPr>
        <p:spPr bwMode="auto">
          <a:xfrm>
            <a:off x="910542" y="1879854"/>
            <a:ext cx="10440000"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8549"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C07EB4A9-71ED-4BB7-913D-1424FAA75F8C}"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23</a:t>
            </a:fld>
            <a:endParaRPr lang="zh-CN" altLang="en-US" sz="1800">
              <a:solidFill>
                <a:srgbClr val="000000"/>
              </a:solidFill>
            </a:endParaRPr>
          </a:p>
        </p:txBody>
      </p:sp>
      <p:pic>
        <p:nvPicPr>
          <p:cNvPr id="108550" name="classroom.png" descr="classroo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934" y="2315150"/>
            <a:ext cx="4716462"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文本框 13"/>
          <p:cNvSpPr>
            <a:spLocks noChangeArrowheads="1"/>
          </p:cNvSpPr>
          <p:nvPr/>
        </p:nvSpPr>
        <p:spPr bwMode="auto">
          <a:xfrm>
            <a:off x="1526151" y="399304"/>
            <a:ext cx="9144000" cy="72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4500" b="1" dirty="0">
                <a:latin typeface="Times New Roman" panose="02020603050405020304" pitchFamily="18" charset="0"/>
                <a:ea typeface="DFKai-SB" panose="03000509000000000000" pitchFamily="65" charset="-120"/>
                <a:cs typeface="Times New Roman" panose="02020603050405020304" pitchFamily="18" charset="0"/>
              </a:rPr>
              <a:t>Economic, social and cultural rights</a:t>
            </a:r>
            <a:endParaRPr lang="zh-CN" altLang="en-US" sz="4500" b="1"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文本框 2"/>
          <p:cNvSpPr>
            <a:spLocks noChangeArrowheads="1"/>
          </p:cNvSpPr>
          <p:nvPr/>
        </p:nvSpPr>
        <p:spPr bwMode="auto">
          <a:xfrm>
            <a:off x="847193" y="179893"/>
            <a:ext cx="859685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45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5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Legal and judicial rights </a:t>
            </a:r>
            <a:endParaRPr lang="zh-CN" altLang="en-US" sz="45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9571" name="Title 6"/>
          <p:cNvSpPr>
            <a:spLocks noChangeArrowheads="1"/>
          </p:cNvSpPr>
          <p:nvPr/>
        </p:nvSpPr>
        <p:spPr bwMode="auto">
          <a:xfrm>
            <a:off x="685009" y="2991544"/>
            <a:ext cx="5980834"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spcBef>
                <a:spcPts val="0"/>
              </a:spcBef>
              <a:spcAft>
                <a:spcPts val="600"/>
              </a:spcAft>
              <a:buNone/>
            </a:pP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Article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35</a:t>
            </a:r>
            <a:r>
              <a:rPr lang="en-US" altLang="zh-CN" sz="2400" dirty="0" smtClean="0">
                <a:solidFill>
                  <a:srgbClr val="0000FF"/>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of the Basic Law </a:t>
            </a:r>
            <a:r>
              <a:rPr lang="en-US" altLang="zh-CN" sz="2400" dirty="0" smtClean="0">
                <a:latin typeface="Times New Roman" panose="02020603050405020304" pitchFamily="18" charset="0"/>
                <a:cs typeface="Times New Roman" panose="02020603050405020304" pitchFamily="18" charset="0"/>
              </a:rPr>
              <a:t>stipulates </a:t>
            </a:r>
            <a:r>
              <a:rPr lang="en-US" altLang="zh-CN" sz="2400" dirty="0">
                <a:latin typeface="Times New Roman" panose="02020603050405020304" pitchFamily="18" charset="0"/>
                <a:cs typeface="Times New Roman" panose="02020603050405020304" pitchFamily="18" charset="0"/>
              </a:rPr>
              <a:t>that </a:t>
            </a:r>
            <a:r>
              <a:rPr lang="en-US" altLang="zh-CN" sz="2400" dirty="0" smtClean="0">
                <a:latin typeface="Times New Roman" panose="02020603050405020304" pitchFamily="18" charset="0"/>
                <a:cs typeface="Times New Roman" panose="02020603050405020304" pitchFamily="18" charset="0"/>
              </a:rPr>
              <a:t>“Hong </a:t>
            </a:r>
            <a:r>
              <a:rPr lang="en-US" altLang="zh-CN" sz="2400" dirty="0">
                <a:latin typeface="Times New Roman" panose="02020603050405020304" pitchFamily="18" charset="0"/>
                <a:cs typeface="Times New Roman" panose="02020603050405020304" pitchFamily="18" charset="0"/>
              </a:rPr>
              <a:t>Kong residents shall have the right to confidential legal advice, access to the courts, choice of lawyers for timely protection of their lawful rights and interests or for representation in the courts, and to judicial remedies</a:t>
            </a:r>
            <a:r>
              <a:rPr lang="en-US" altLang="zh-CN" sz="2400" dirty="0" smtClean="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p:txBody>
      </p:sp>
      <p:sp>
        <p:nvSpPr>
          <p:cNvPr id="109573" name="文本框 3"/>
          <p:cNvSpPr>
            <a:spLocks noChangeArrowheads="1"/>
          </p:cNvSpPr>
          <p:nvPr/>
        </p:nvSpPr>
        <p:spPr bwMode="auto">
          <a:xfrm>
            <a:off x="724764" y="1633795"/>
            <a:ext cx="6548872" cy="87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None/>
            </a:pPr>
            <a:r>
              <a:rPr lang="en-US" altLang="zh-CN" sz="28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right to </a:t>
            </a:r>
            <a:r>
              <a:rPr lang="en-US" altLang="zh-CN" sz="2800" b="1" dirty="0" smtClean="0">
                <a:latin typeface="Times New Roman" panose="02020603050405020304" pitchFamily="18" charset="0"/>
                <a:cs typeface="Times New Roman" panose="02020603050405020304" pitchFamily="18" charset="0"/>
              </a:rPr>
              <a:t>file </a:t>
            </a:r>
            <a:r>
              <a:rPr lang="en-US" altLang="zh-CN" sz="2800" b="1" dirty="0">
                <a:latin typeface="Times New Roman" panose="02020603050405020304" pitchFamily="18" charset="0"/>
                <a:cs typeface="Times New Roman" panose="02020603050405020304" pitchFamily="18" charset="0"/>
              </a:rPr>
              <a:t>lawsuits and </a:t>
            </a:r>
            <a:r>
              <a:rPr lang="en-US" altLang="zh-CN" sz="2800" b="1" dirty="0" smtClean="0">
                <a:latin typeface="Times New Roman" panose="02020603050405020304" pitchFamily="18" charset="0"/>
                <a:cs typeface="Times New Roman" panose="02020603050405020304" pitchFamily="18" charset="0"/>
              </a:rPr>
              <a:t>seek </a:t>
            </a:r>
            <a:r>
              <a:rPr lang="en-US" altLang="zh-CN" sz="2800" b="1" dirty="0">
                <a:latin typeface="Times New Roman" panose="02020603050405020304" pitchFamily="18" charset="0"/>
                <a:cs typeface="Times New Roman" panose="02020603050405020304" pitchFamily="18" charset="0"/>
              </a:rPr>
              <a:t>judicial remedies</a:t>
            </a:r>
            <a:endParaRPr lang="zh-CN" altLang="zh-CN" sz="2800" b="1" dirty="0">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endParaRPr lang="en-US" altLang="zh-CN" sz="2400" b="1"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9574" name="矩形 6"/>
          <p:cNvSpPr>
            <a:spLocks noChangeArrowheads="1"/>
          </p:cNvSpPr>
          <p:nvPr/>
        </p:nvSpPr>
        <p:spPr bwMode="auto">
          <a:xfrm flipV="1">
            <a:off x="685009" y="2592250"/>
            <a:ext cx="6232987" cy="4571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0957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7A729DD1-71D5-4DB0-A843-A8ED724D969A}"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24</a:t>
            </a:fld>
            <a:endParaRPr lang="zh-CN" altLang="en-US" sz="1800">
              <a:solidFill>
                <a:srgbClr val="000000"/>
              </a:solidFill>
            </a:endParaRPr>
          </a:p>
        </p:txBody>
      </p:sp>
      <p:pic>
        <p:nvPicPr>
          <p:cNvPr id="2" name="Picture 1"/>
          <p:cNvPicPr>
            <a:picLocks noChangeAspect="1"/>
          </p:cNvPicPr>
          <p:nvPr/>
        </p:nvPicPr>
        <p:blipFill>
          <a:blip r:embed="rId2"/>
          <a:stretch>
            <a:fillRect/>
          </a:stretch>
        </p:blipFill>
        <p:spPr>
          <a:xfrm>
            <a:off x="7489766" y="1637707"/>
            <a:ext cx="3908565" cy="3812767"/>
          </a:xfrm>
          <a:prstGeom prst="rect">
            <a:avLst/>
          </a:prstGeom>
        </p:spPr>
      </p:pic>
      <p:sp>
        <p:nvSpPr>
          <p:cNvPr id="3" name="Rectangle 2"/>
          <p:cNvSpPr/>
          <p:nvPr/>
        </p:nvSpPr>
        <p:spPr>
          <a:xfrm>
            <a:off x="7413342" y="5465606"/>
            <a:ext cx="4040593" cy="307777"/>
          </a:xfrm>
          <a:prstGeom prst="rect">
            <a:avLst/>
          </a:prstGeom>
        </p:spPr>
        <p:txBody>
          <a:bodyPr wrap="non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a:t>
            </a:r>
            <a:r>
              <a:rPr lang="en-US" sz="1400" dirty="0">
                <a:latin typeface="Times New Roman" panose="02020603050405020304" pitchFamily="18" charset="0"/>
                <a:cs typeface="Times New Roman" panose="02020603050405020304" pitchFamily="18" charset="0"/>
              </a:rPr>
              <a:t>https://</a:t>
            </a:r>
            <a:r>
              <a:rPr lang="en-US" sz="1400" dirty="0" smtClean="0">
                <a:latin typeface="Times New Roman" panose="02020603050405020304" pitchFamily="18" charset="0"/>
                <a:cs typeface="Times New Roman" panose="02020603050405020304" pitchFamily="18" charset="0"/>
              </a:rPr>
              <a:t>www.judiciary.hk/en/home/index.html</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矩形 13"/>
          <p:cNvSpPr>
            <a:spLocks noChangeArrowheads="1"/>
          </p:cNvSpPr>
          <p:nvPr/>
        </p:nvSpPr>
        <p:spPr bwMode="auto">
          <a:xfrm>
            <a:off x="6423025" y="2647950"/>
            <a:ext cx="3660775" cy="2468563"/>
          </a:xfrm>
          <a:prstGeom prst="rect">
            <a:avLst/>
          </a:prstGeom>
          <a:noFill/>
          <a:ln w="19050">
            <a:solidFill>
              <a:srgbClr val="BBE0E3">
                <a:alpha val="20000"/>
              </a:srgb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10595" name="矩形 12"/>
          <p:cNvSpPr>
            <a:spLocks noChangeArrowheads="1"/>
          </p:cNvSpPr>
          <p:nvPr/>
        </p:nvSpPr>
        <p:spPr bwMode="auto">
          <a:xfrm>
            <a:off x="1968500" y="2647950"/>
            <a:ext cx="4111625" cy="2468563"/>
          </a:xfrm>
          <a:prstGeom prst="rect">
            <a:avLst/>
          </a:prstGeom>
          <a:noFill/>
          <a:ln w="19050">
            <a:solidFill>
              <a:srgbClr val="BBE0E3">
                <a:alpha val="20000"/>
              </a:srgb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pic>
        <p:nvPicPr>
          <p:cNvPr id="110596"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5043" y="4026191"/>
            <a:ext cx="7330162" cy="277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0597" name="矩形 14"/>
          <p:cNvSpPr>
            <a:spLocks noChangeArrowheads="1"/>
          </p:cNvSpPr>
          <p:nvPr/>
        </p:nvSpPr>
        <p:spPr bwMode="auto">
          <a:xfrm>
            <a:off x="636104" y="2175851"/>
            <a:ext cx="10946295" cy="2287877"/>
          </a:xfrm>
          <a:prstGeom prst="rect">
            <a:avLst/>
          </a:prstGeom>
          <a:gradFill rotWithShape="1">
            <a:gsLst>
              <a:gs pos="0">
                <a:srgbClr val="5454A5"/>
              </a:gs>
              <a:gs pos="50000">
                <a:srgbClr val="2C2C9E"/>
              </a:gs>
              <a:gs pos="100000">
                <a:srgbClr val="22228F"/>
              </a:gs>
            </a:gsLst>
            <a:lin ang="5400000" scaled="1"/>
          </a:gradFill>
          <a:ln w="6350">
            <a:solidFill>
              <a:schemeClr val="accent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10598" name="Title 6"/>
          <p:cNvSpPr>
            <a:spLocks noChangeArrowheads="1"/>
          </p:cNvSpPr>
          <p:nvPr/>
        </p:nvSpPr>
        <p:spPr bwMode="auto">
          <a:xfrm>
            <a:off x="834886" y="2303764"/>
            <a:ext cx="10575235" cy="197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3556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lvl="1" algn="just" eaLnBrk="1" hangingPunct="1">
              <a:lnSpc>
                <a:spcPct val="120000"/>
              </a:lnSpc>
              <a:spcBef>
                <a:spcPct val="0"/>
              </a:spcBef>
              <a:spcAft>
                <a:spcPts val="800"/>
              </a:spcAft>
              <a:buNone/>
            </a:pP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Article 87 of the Basic Law </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provides that: </a:t>
            </a: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“In criminal or civil proceedings in the Hong Kong </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Special Administrative </a:t>
            </a: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Region, the principles previously applied in Hong </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Kong and </a:t>
            </a: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rights previously enjoyed by parties to proceedings shall </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be maintained. Anyone </a:t>
            </a: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who is lawfully arrested shall have the right to a fair trial </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by the </a:t>
            </a: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judicial organs without delay and shall be presumed innocent </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until convicted </a:t>
            </a:r>
            <a:r>
              <a:rPr lang="en-US" altLang="zh-TW"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by the judicial organs</a:t>
            </a:r>
            <a:r>
              <a:rPr lang="en-US" altLang="zh-TW" sz="22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endParaRPr lang="zh-CN" altLang="en-US" sz="22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0599" name="文本框 3"/>
          <p:cNvSpPr>
            <a:spLocks noChangeArrowheads="1"/>
          </p:cNvSpPr>
          <p:nvPr/>
        </p:nvSpPr>
        <p:spPr bwMode="auto">
          <a:xfrm>
            <a:off x="3017838" y="1418053"/>
            <a:ext cx="6156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2800" b="1" dirty="0">
                <a:solidFill>
                  <a:srgbClr val="262626"/>
                </a:solidFill>
                <a:latin typeface="Times New Roman" panose="02020603050405020304" pitchFamily="18" charset="0"/>
                <a:ea typeface="Microsoft YaHei" panose="020B0503020204020204" pitchFamily="34" charset="-122"/>
                <a:cs typeface="Times New Roman" panose="02020603050405020304" pitchFamily="18" charset="0"/>
              </a:rPr>
              <a:t>The right to a fair trial</a:t>
            </a:r>
            <a:endParaRPr lang="en-US" altLang="zh-CN" b="1"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0600" name="矩形 10"/>
          <p:cNvSpPr>
            <a:spLocks noChangeArrowheads="1"/>
          </p:cNvSpPr>
          <p:nvPr/>
        </p:nvSpPr>
        <p:spPr bwMode="auto">
          <a:xfrm>
            <a:off x="4247320" y="1903450"/>
            <a:ext cx="3780000" cy="492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110601"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79268F30-8373-4027-8C8B-3AA186D580CD}"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25</a:t>
            </a:fld>
            <a:endParaRPr lang="zh-CN" altLang="en-US" sz="1800">
              <a:solidFill>
                <a:srgbClr val="000000"/>
              </a:solidFill>
            </a:endParaRPr>
          </a:p>
        </p:txBody>
      </p:sp>
      <p:sp>
        <p:nvSpPr>
          <p:cNvPr id="10" name="文本框 2"/>
          <p:cNvSpPr>
            <a:spLocks noChangeArrowheads="1"/>
          </p:cNvSpPr>
          <p:nvPr/>
        </p:nvSpPr>
        <p:spPr bwMode="auto">
          <a:xfrm>
            <a:off x="2415042" y="216570"/>
            <a:ext cx="766875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None/>
            </a:pPr>
            <a:r>
              <a:rPr lang="en-US" altLang="zh-CN" sz="4500" b="1" dirty="0">
                <a:solidFill>
                  <a:srgbClr val="000000"/>
                </a:solidFill>
                <a:latin typeface="Microsoft YaHei" panose="020B0503020204020204" pitchFamily="34" charset="-122"/>
                <a:ea typeface="Microsoft YaHei" panose="020B0503020204020204" pitchFamily="34" charset="-122"/>
              </a:rPr>
              <a:t> </a:t>
            </a:r>
            <a:r>
              <a:rPr lang="en-US" altLang="zh-CN" sz="45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Legal and judicial rights</a:t>
            </a:r>
            <a:endParaRPr lang="zh-CN" altLang="en-US" sz="4500" b="1" dirty="0">
              <a:solidFill>
                <a:srgbClr val="000000"/>
              </a:solidFill>
              <a:latin typeface="DFKai-SB" panose="03000509000000000000" pitchFamily="65" charset="-120"/>
              <a:ea typeface="DFKai-SB" panose="03000509000000000000"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标题 1"/>
          <p:cNvSpPr>
            <a:spLocks noGrp="1" noChangeArrowheads="1"/>
          </p:cNvSpPr>
          <p:nvPr>
            <p:ph type="title" idx="4294967295"/>
          </p:nvPr>
        </p:nvSpPr>
        <p:spPr>
          <a:xfrm>
            <a:off x="814556" y="580425"/>
            <a:ext cx="10613404" cy="1418438"/>
          </a:xfrm>
          <a:ln w="28575">
            <a:solidFill>
              <a:srgbClr val="0070C0"/>
            </a:solidFill>
          </a:ln>
        </p:spPr>
        <p:txBody>
          <a:bodyPr wrap="square" lIns="144000" tIns="108000" rIns="144000" bIns="108000">
            <a:spAutoFit/>
          </a:bodyPr>
          <a:lstStyle/>
          <a:p>
            <a:pPr algn="just" eaLnBrk="1" hangingPunct="1"/>
            <a:r>
              <a:rPr lang="en-US" altLang="zh-CN" sz="2600" b="1" dirty="0" smtClean="0">
                <a:solidFill>
                  <a:schemeClr val="tx1"/>
                </a:solidFill>
                <a:latin typeface="Times New Roman" panose="02020603050405020304" pitchFamily="18" charset="0"/>
                <a:cs typeface="Times New Roman" panose="02020603050405020304" pitchFamily="18" charset="0"/>
              </a:rPr>
              <a:t>In </a:t>
            </a:r>
            <a:r>
              <a:rPr lang="en-US" altLang="zh-CN" sz="2600" b="1" dirty="0">
                <a:solidFill>
                  <a:schemeClr val="tx1"/>
                </a:solidFill>
                <a:latin typeface="Times New Roman" panose="02020603050405020304" pitchFamily="18" charset="0"/>
                <a:cs typeface="Times New Roman" panose="02020603050405020304" pitchFamily="18" charset="0"/>
              </a:rPr>
              <a:t>addition to the above rights, Chinese citizens who are residents of the Hong Kong Special Administrative Region shall have the </a:t>
            </a:r>
            <a:r>
              <a:rPr lang="en-US" altLang="zh-CN" sz="2600" b="1" dirty="0" smtClean="0">
                <a:solidFill>
                  <a:schemeClr val="tx1"/>
                </a:solidFill>
                <a:latin typeface="Times New Roman" panose="02020603050405020304" pitchFamily="18" charset="0"/>
                <a:cs typeface="Times New Roman" panose="02020603050405020304" pitchFamily="18" charset="0"/>
              </a:rPr>
              <a:t>opportunity </a:t>
            </a:r>
            <a:r>
              <a:rPr lang="en-US" altLang="zh-CN" sz="2600" b="1" dirty="0">
                <a:solidFill>
                  <a:schemeClr val="tx1"/>
                </a:solidFill>
                <a:latin typeface="Times New Roman" panose="02020603050405020304" pitchFamily="18" charset="0"/>
                <a:cs typeface="Times New Roman" panose="02020603050405020304" pitchFamily="18" charset="0"/>
              </a:rPr>
              <a:t>to </a:t>
            </a:r>
            <a:r>
              <a:rPr lang="en-US" altLang="zh-CN" sz="2600" b="1" dirty="0" smtClean="0">
                <a:solidFill>
                  <a:schemeClr val="tx1"/>
                </a:solidFill>
                <a:latin typeface="Times New Roman" panose="02020603050405020304" pitchFamily="18" charset="0"/>
                <a:cs typeface="Times New Roman" panose="02020603050405020304" pitchFamily="18" charset="0"/>
              </a:rPr>
              <a:t>participate </a:t>
            </a:r>
            <a:r>
              <a:rPr lang="en-US" altLang="zh-CN" sz="2600" b="1" dirty="0">
                <a:solidFill>
                  <a:schemeClr val="tx1"/>
                </a:solidFill>
                <a:latin typeface="Times New Roman" panose="02020603050405020304" pitchFamily="18" charset="0"/>
                <a:cs typeface="Times New Roman" panose="02020603050405020304" pitchFamily="18" charset="0"/>
              </a:rPr>
              <a:t>in the </a:t>
            </a:r>
            <a:r>
              <a:rPr lang="en-US" altLang="zh-CN" sz="2600" b="1" dirty="0" smtClean="0">
                <a:solidFill>
                  <a:schemeClr val="tx1"/>
                </a:solidFill>
                <a:latin typeface="Times New Roman" panose="02020603050405020304" pitchFamily="18" charset="0"/>
                <a:cs typeface="Times New Roman" panose="02020603050405020304" pitchFamily="18" charset="0"/>
              </a:rPr>
              <a:t>management of state affairs according to law</a:t>
            </a:r>
            <a:r>
              <a:rPr lang="en-US" altLang="zh-TW" sz="26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endParaRPr lang="zh-TW" altLang="en-US" sz="2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p:txBody>
      </p:sp>
      <p:sp>
        <p:nvSpPr>
          <p:cNvPr id="29" name="MH_Text_1"/>
          <p:cNvSpPr txBox="1">
            <a:spLocks noChangeArrowheads="1"/>
          </p:cNvSpPr>
          <p:nvPr>
            <p:custDataLst>
              <p:tags r:id="rId1"/>
            </p:custDataLst>
          </p:nvPr>
        </p:nvSpPr>
        <p:spPr bwMode="auto">
          <a:xfrm>
            <a:off x="814556" y="2276461"/>
            <a:ext cx="10613404" cy="4024932"/>
          </a:xfrm>
          <a:prstGeom prst="round2DiagRect">
            <a:avLst/>
          </a:prstGeom>
          <a:noFill/>
          <a:ln w="9525">
            <a:solidFill>
              <a:schemeClr val="accent6">
                <a:lumMod val="60000"/>
                <a:lumOff val="40000"/>
              </a:schemeClr>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20000"/>
              </a:lnSpc>
              <a:spcBef>
                <a:spcPct val="0"/>
              </a:spcBef>
              <a:buFont typeface="Arial" panose="020B0604020202020204" pitchFamily="34" charset="0"/>
              <a:buNone/>
            </a:pP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rPr>
              <a:t>Article 21 of the Basic </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rPr>
              <a:t>Law: </a:t>
            </a:r>
            <a:endParaRPr lang="en-US" altLang="zh-CN" sz="2400" b="1" dirty="0">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20000"/>
              </a:lnSpc>
              <a:spcBef>
                <a:spcPct val="0"/>
              </a:spcBef>
              <a:buNone/>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rPr>
              <a:t>“Chinese citizens who are residents of the Hong Kong Special Administrative Region shall be entitled to participate in </a:t>
            </a:r>
            <a:r>
              <a:rPr lang="en-US" altLang="zh-CN" sz="2400" dirty="0">
                <a:latin typeface="Times New Roman" panose="02020603050405020304" pitchFamily="18" charset="0"/>
                <a:cs typeface="Times New Roman" panose="02020603050405020304" pitchFamily="18" charset="0"/>
              </a:rPr>
              <a:t>the </a:t>
            </a:r>
            <a:r>
              <a:rPr lang="en-US" altLang="zh-CN" sz="2400" dirty="0" smtClean="0">
                <a:latin typeface="Times New Roman" panose="02020603050405020304" pitchFamily="18" charset="0"/>
                <a:cs typeface="Times New Roman" panose="02020603050405020304" pitchFamily="18" charset="0"/>
              </a:rPr>
              <a:t>management </a:t>
            </a:r>
            <a:r>
              <a:rPr lang="en-US" altLang="zh-CN" sz="2400" dirty="0">
                <a:latin typeface="Times New Roman" panose="02020603050405020304" pitchFamily="18" charset="0"/>
                <a:cs typeface="Times New Roman" panose="02020603050405020304" pitchFamily="18" charset="0"/>
              </a:rPr>
              <a:t>of state </a:t>
            </a:r>
            <a:r>
              <a:rPr lang="en-US" altLang="zh-CN" sz="2400" dirty="0" smtClean="0">
                <a:latin typeface="Times New Roman" panose="02020603050405020304" pitchFamily="18" charset="0"/>
                <a:cs typeface="Times New Roman" panose="02020603050405020304" pitchFamily="18" charset="0"/>
              </a:rPr>
              <a:t>affairs according to law</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In </a:t>
            </a:r>
            <a:r>
              <a:rPr lang="en-US" altLang="zh-CN" sz="2400" dirty="0">
                <a:latin typeface="Times New Roman" panose="02020603050405020304" pitchFamily="18" charset="0"/>
                <a:cs typeface="Times New Roman" panose="02020603050405020304" pitchFamily="18" charset="0"/>
              </a:rPr>
              <a:t>accordance with the assigned number of seats and the </a:t>
            </a:r>
            <a:r>
              <a:rPr lang="en-US" altLang="zh-CN" sz="2400" dirty="0" smtClean="0">
                <a:latin typeface="Times New Roman" panose="02020603050405020304" pitchFamily="18" charset="0"/>
                <a:cs typeface="Times New Roman" panose="02020603050405020304" pitchFamily="18" charset="0"/>
              </a:rPr>
              <a:t>selection method </a:t>
            </a:r>
            <a:r>
              <a:rPr lang="en-US" altLang="zh-CN" sz="2400" dirty="0">
                <a:latin typeface="Times New Roman" panose="02020603050405020304" pitchFamily="18" charset="0"/>
                <a:cs typeface="Times New Roman" panose="02020603050405020304" pitchFamily="18" charset="0"/>
              </a:rPr>
              <a:t>specified by the National People’s Congress, the Chinese </a:t>
            </a:r>
            <a:r>
              <a:rPr lang="en-US" altLang="zh-CN" sz="2400" dirty="0" smtClean="0">
                <a:latin typeface="Times New Roman" panose="02020603050405020304" pitchFamily="18" charset="0"/>
                <a:cs typeface="Times New Roman" panose="02020603050405020304" pitchFamily="18" charset="0"/>
              </a:rPr>
              <a:t>citizens among </a:t>
            </a:r>
            <a:r>
              <a:rPr lang="en-US" altLang="zh-CN" sz="2400" dirty="0">
                <a:latin typeface="Times New Roman" panose="02020603050405020304" pitchFamily="18" charset="0"/>
                <a:cs typeface="Times New Roman" panose="02020603050405020304" pitchFamily="18" charset="0"/>
              </a:rPr>
              <a:t>the residents of the Hong Kong Special Administrative </a:t>
            </a:r>
            <a:r>
              <a:rPr lang="en-US" altLang="zh-CN" sz="2400" dirty="0" smtClean="0">
                <a:latin typeface="Times New Roman" panose="02020603050405020304" pitchFamily="18" charset="0"/>
                <a:cs typeface="Times New Roman" panose="02020603050405020304" pitchFamily="18" charset="0"/>
              </a:rPr>
              <a:t>Region shall </a:t>
            </a:r>
            <a:r>
              <a:rPr lang="en-US" altLang="zh-CN" sz="2400" dirty="0">
                <a:latin typeface="Times New Roman" panose="02020603050405020304" pitchFamily="18" charset="0"/>
                <a:cs typeface="Times New Roman" panose="02020603050405020304" pitchFamily="18" charset="0"/>
              </a:rPr>
              <a:t>locally elect deputies of the Region to the National </a:t>
            </a:r>
            <a:r>
              <a:rPr lang="en-US" altLang="zh-CN" sz="2400" dirty="0" smtClean="0">
                <a:latin typeface="Times New Roman" panose="02020603050405020304" pitchFamily="18" charset="0"/>
                <a:cs typeface="Times New Roman" panose="02020603050405020304" pitchFamily="18" charset="0"/>
              </a:rPr>
              <a:t>People’s Congress </a:t>
            </a:r>
            <a:r>
              <a:rPr lang="en-US" altLang="zh-CN" sz="2400" dirty="0">
                <a:latin typeface="Times New Roman" panose="02020603050405020304" pitchFamily="18" charset="0"/>
                <a:cs typeface="Times New Roman" panose="02020603050405020304" pitchFamily="18" charset="0"/>
              </a:rPr>
              <a:t>to participate in the work of the highest organ of state power.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2165"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3353819B-2058-4A9C-ACC1-EB5EBA76FC22}"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26</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矩形 5"/>
          <p:cNvSpPr>
            <a:spLocks noChangeArrowheads="1"/>
          </p:cNvSpPr>
          <p:nvPr/>
        </p:nvSpPr>
        <p:spPr bwMode="auto">
          <a:xfrm>
            <a:off x="563563" y="1111250"/>
            <a:ext cx="10966537" cy="3022419"/>
          </a:xfrm>
          <a:prstGeom prst="rect">
            <a:avLst/>
          </a:prstGeom>
          <a:solidFill>
            <a:srgbClr val="FFFFFF"/>
          </a:solidFill>
          <a:ln w="19050">
            <a:solidFill>
              <a:srgbClr val="F0F0F0"/>
            </a:solidFill>
            <a:miter lim="800000"/>
            <a:headEnd/>
            <a:tailEnd/>
          </a:ln>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Tx/>
              <a:buFont typeface="Wingdings 3" panose="05040102010807070707" pitchFamily="18" charset="2"/>
              <a:buNone/>
            </a:pPr>
            <a:endParaRPr lang="zh-CN" altLang="zh-CN" sz="1200" b="1" i="1">
              <a:solidFill>
                <a:srgbClr val="FFFFFF"/>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11619" name="Object 901"/>
          <p:cNvSpPr>
            <a:spLocks noChangeArrowheads="1"/>
          </p:cNvSpPr>
          <p:nvPr/>
        </p:nvSpPr>
        <p:spPr bwMode="auto">
          <a:xfrm>
            <a:off x="1397178" y="269875"/>
            <a:ext cx="939764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Pct val="100000"/>
              <a:buFont typeface="Wingdings 3" panose="05040102010807070707" pitchFamily="18" charset="2"/>
              <a:buNone/>
            </a:pPr>
            <a:r>
              <a:rPr lang="en-US" altLang="zh-CN" sz="36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Duties </a:t>
            </a:r>
            <a:r>
              <a:rPr lang="en-US" altLang="zh-CN"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of Hong Kong residents</a:t>
            </a:r>
            <a:endParaRPr lang="zh-CN" altLang="en-US"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
        <p:nvSpPr>
          <p:cNvPr id="111620" name="Object 902"/>
          <p:cNvSpPr>
            <a:spLocks noChangeArrowheads="1"/>
          </p:cNvSpPr>
          <p:nvPr/>
        </p:nvSpPr>
        <p:spPr bwMode="auto">
          <a:xfrm>
            <a:off x="2160588" y="1735138"/>
            <a:ext cx="7929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eaLnBrk="1" hangingPunct="1">
              <a:lnSpc>
                <a:spcPct val="110000"/>
              </a:lnSpc>
              <a:spcBef>
                <a:spcPct val="0"/>
              </a:spcBef>
              <a:buClrTx/>
              <a:buSzPct val="100000"/>
              <a:buFont typeface="Wingdings 3" panose="05040102010807070707" pitchFamily="18" charset="2"/>
              <a:buNone/>
            </a:pPr>
            <a:endParaRPr lang="zh-CN" altLang="en-US" sz="2600" b="1" i="1">
              <a:solidFill>
                <a:srgbClr val="000000"/>
              </a:solidFill>
              <a:latin typeface="SimSun" panose="02010600030101010101" pitchFamily="2" charset="-122"/>
              <a:ea typeface="SimSun" panose="02010600030101010101" pitchFamily="2" charset="-122"/>
            </a:endParaRPr>
          </a:p>
        </p:txBody>
      </p:sp>
      <p:sp>
        <p:nvSpPr>
          <p:cNvPr id="111621" name="灯片编号占位符 1"/>
          <p:cNvSpPr>
            <a:spLocks noGrp="1"/>
          </p:cNvSpPr>
          <p:nvPr>
            <p:ph type="sldNum" sz="quarter" idx="12"/>
          </p:nvPr>
        </p:nvSpPr>
        <p:spPr bwMode="auto">
          <a:xfrm>
            <a:off x="10845888" y="6126162"/>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1B8BB564-B6C8-4E7D-AD13-C3E9D87D032B}"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27</a:t>
            </a:fld>
            <a:endParaRPr lang="zh-CN" altLang="en-US" sz="1600" dirty="0">
              <a:solidFill>
                <a:schemeClr val="tx1"/>
              </a:solidFill>
              <a:latin typeface="Arial" panose="020B0604020202020204" pitchFamily="34" charset="0"/>
              <a:ea typeface="SimSun" panose="02010600030101010101" pitchFamily="2" charset="-122"/>
            </a:endParaRPr>
          </a:p>
        </p:txBody>
      </p:sp>
      <p:sp>
        <p:nvSpPr>
          <p:cNvPr id="111622" name="矩形 6"/>
          <p:cNvSpPr>
            <a:spLocks noChangeArrowheads="1"/>
          </p:cNvSpPr>
          <p:nvPr/>
        </p:nvSpPr>
        <p:spPr bwMode="auto">
          <a:xfrm>
            <a:off x="1188720" y="4607894"/>
            <a:ext cx="4614883" cy="1942717"/>
          </a:xfrm>
          <a:prstGeom prst="rect">
            <a:avLst/>
          </a:prstGeom>
          <a:gradFill rotWithShape="1">
            <a:gsLst>
              <a:gs pos="0">
                <a:srgbClr val="C1C196"/>
              </a:gs>
              <a:gs pos="50000">
                <a:srgbClr val="D7D7C0"/>
              </a:gs>
              <a:gs pos="100000">
                <a:srgbClr val="EBEBE1"/>
              </a:gs>
            </a:gsLst>
            <a:lin ang="162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Font typeface="Wingdings 3" panose="05040102010807070707" pitchFamily="18" charset="2"/>
              <a:buNone/>
            </a:pPr>
            <a:endParaRPr lang="zh-HK" altLang="en-US" sz="2400">
              <a:solidFill>
                <a:srgbClr val="000000"/>
              </a:solidFill>
              <a:latin typeface="Arial" panose="020B0604020202020204" pitchFamily="34" charset="0"/>
              <a:ea typeface="SimSun" panose="02010600030101010101" pitchFamily="2" charset="-122"/>
            </a:endParaRPr>
          </a:p>
        </p:txBody>
      </p:sp>
      <p:grpSp>
        <p:nvGrpSpPr>
          <p:cNvPr id="111623" name="群組 1"/>
          <p:cNvGrpSpPr>
            <a:grpSpLocks/>
          </p:cNvGrpSpPr>
          <p:nvPr/>
        </p:nvGrpSpPr>
        <p:grpSpPr bwMode="auto">
          <a:xfrm>
            <a:off x="1753984" y="4721628"/>
            <a:ext cx="3810281" cy="1659579"/>
            <a:chOff x="3959931" y="1093771"/>
            <a:chExt cx="4407220" cy="1987004"/>
          </a:xfrm>
        </p:grpSpPr>
        <p:pic>
          <p:nvPicPr>
            <p:cNvPr id="111625"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59931" y="1093771"/>
              <a:ext cx="4213023" cy="198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 name="橢圓 9"/>
            <p:cNvSpPr/>
            <p:nvPr/>
          </p:nvSpPr>
          <p:spPr bwMode="auto">
            <a:xfrm>
              <a:off x="5775760" y="1467158"/>
              <a:ext cx="1124278" cy="541365"/>
            </a:xfrm>
            <a:prstGeom prst="ellipse">
              <a:avLst/>
            </a:prstGeom>
            <a:solidFill>
              <a:schemeClr val="accent2">
                <a:lumMod val="60000"/>
                <a:lumOff val="40000"/>
              </a:schemeClr>
            </a:solidFill>
            <a:ln>
              <a:solidFill>
                <a:schemeClr val="accent2">
                  <a:lumMod val="75000"/>
                </a:schemeClr>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lvl1pPr>
                <a:defRPr>
                  <a:solidFill>
                    <a:schemeClr val="tx1"/>
                  </a:solidFill>
                  <a:latin typeface="Trebuchet MS" panose="020B0603020202020204" pitchFamily="34" charset="0"/>
                  <a:ea typeface="Microsoft JhengHei" panose="020B0604030504040204" pitchFamily="34" charset="-120"/>
                </a:defRPr>
              </a:lvl1pPr>
              <a:lvl2pPr marL="742950" indent="-285750">
                <a:defRPr>
                  <a:solidFill>
                    <a:schemeClr val="tx1"/>
                  </a:solidFill>
                  <a:latin typeface="Trebuchet MS" panose="020B0603020202020204" pitchFamily="34" charset="0"/>
                  <a:ea typeface="Microsoft JhengHei" panose="020B0604030504040204" pitchFamily="34" charset="-120"/>
                </a:defRPr>
              </a:lvl2pPr>
              <a:lvl3pPr marL="1143000" indent="-228600">
                <a:defRPr>
                  <a:solidFill>
                    <a:schemeClr val="tx1"/>
                  </a:solidFill>
                  <a:latin typeface="Trebuchet MS" panose="020B0603020202020204" pitchFamily="34" charset="0"/>
                  <a:ea typeface="Microsoft JhengHei" panose="020B0604030504040204" pitchFamily="34" charset="-120"/>
                </a:defRPr>
              </a:lvl3pPr>
              <a:lvl4pPr marL="1600200" indent="-228600">
                <a:defRPr>
                  <a:solidFill>
                    <a:schemeClr val="tx1"/>
                  </a:solidFill>
                  <a:latin typeface="Trebuchet MS" panose="020B0603020202020204" pitchFamily="34" charset="0"/>
                  <a:ea typeface="Microsoft JhengHei" panose="020B0604030504040204" pitchFamily="34" charset="-120"/>
                </a:defRPr>
              </a:lvl4pPr>
              <a:lvl5pPr marL="2057400" indent="-228600">
                <a:defRPr>
                  <a:solidFill>
                    <a:schemeClr val="tx1"/>
                  </a:solidFill>
                  <a:latin typeface="Trebuchet MS" panose="020B0603020202020204" pitchFamily="34" charset="0"/>
                  <a:ea typeface="Microsoft JhengHei" panose="020B0604030504040204" pitchFamily="34"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algn="ctr">
                <a:defRPr/>
              </a:pPr>
              <a:r>
                <a:rPr lang="en-US" altLang="zh-HK" sz="1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Rights</a:t>
              </a:r>
              <a:endParaRPr lang="zh-HK" altLang="en-US" sz="1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橢圓 10"/>
            <p:cNvSpPr/>
            <p:nvPr/>
          </p:nvSpPr>
          <p:spPr bwMode="auto">
            <a:xfrm>
              <a:off x="7242874" y="1465430"/>
              <a:ext cx="1124277" cy="543093"/>
            </a:xfrm>
            <a:prstGeom prst="ellipse">
              <a:avLst/>
            </a:prstGeom>
            <a:solidFill>
              <a:schemeClr val="accent4">
                <a:lumMod val="40000"/>
                <a:lumOff val="60000"/>
              </a:schemeClr>
            </a:solidFill>
            <a:ln>
              <a:solidFill>
                <a:schemeClr val="accent4">
                  <a:lumMod val="75000"/>
                </a:schemeClr>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lstStyle>
              <a:lvl1pPr>
                <a:defRPr>
                  <a:solidFill>
                    <a:schemeClr val="tx1"/>
                  </a:solidFill>
                  <a:latin typeface="Trebuchet MS" panose="020B0603020202020204" pitchFamily="34" charset="0"/>
                  <a:ea typeface="Microsoft JhengHei" panose="020B0604030504040204" pitchFamily="34" charset="-120"/>
                </a:defRPr>
              </a:lvl1pPr>
              <a:lvl2pPr marL="742950" indent="-285750">
                <a:defRPr>
                  <a:solidFill>
                    <a:schemeClr val="tx1"/>
                  </a:solidFill>
                  <a:latin typeface="Trebuchet MS" panose="020B0603020202020204" pitchFamily="34" charset="0"/>
                  <a:ea typeface="Microsoft JhengHei" panose="020B0604030504040204" pitchFamily="34" charset="-120"/>
                </a:defRPr>
              </a:lvl2pPr>
              <a:lvl3pPr marL="1143000" indent="-228600">
                <a:defRPr>
                  <a:solidFill>
                    <a:schemeClr val="tx1"/>
                  </a:solidFill>
                  <a:latin typeface="Trebuchet MS" panose="020B0603020202020204" pitchFamily="34" charset="0"/>
                  <a:ea typeface="Microsoft JhengHei" panose="020B0604030504040204" pitchFamily="34" charset="-120"/>
                </a:defRPr>
              </a:lvl3pPr>
              <a:lvl4pPr marL="1600200" indent="-228600">
                <a:defRPr>
                  <a:solidFill>
                    <a:schemeClr val="tx1"/>
                  </a:solidFill>
                  <a:latin typeface="Trebuchet MS" panose="020B0603020202020204" pitchFamily="34" charset="0"/>
                  <a:ea typeface="Microsoft JhengHei" panose="020B0604030504040204" pitchFamily="34" charset="-120"/>
                </a:defRPr>
              </a:lvl4pPr>
              <a:lvl5pPr marL="2057400" indent="-228600">
                <a:defRPr>
                  <a:solidFill>
                    <a:schemeClr val="tx1"/>
                  </a:solidFill>
                  <a:latin typeface="Trebuchet MS" panose="020B0603020202020204" pitchFamily="34" charset="0"/>
                  <a:ea typeface="Microsoft JhengHei" panose="020B0604030504040204" pitchFamily="34" charset="-120"/>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algn="ctr">
                <a:defRPr/>
              </a:pPr>
              <a:r>
                <a:rPr lang="en-US" altLang="zh-TW" sz="1400" b="1" dirty="0" smtClean="0">
                  <a:latin typeface="Times New Roman" panose="02020603050405020304" pitchFamily="18" charset="0"/>
                  <a:ea typeface="DFKai-SB" panose="03000509000000000000" pitchFamily="65" charset="-120"/>
                  <a:cs typeface="Times New Roman" panose="02020603050405020304" pitchFamily="18" charset="0"/>
                </a:rPr>
                <a:t>Duties</a:t>
              </a:r>
              <a:endParaRPr lang="zh-HK" altLang="en-US" sz="1400" b="1" dirty="0">
                <a:latin typeface="Times New Roman" panose="02020603050405020304" pitchFamily="18" charset="0"/>
                <a:ea typeface="DFKai-SB" panose="03000509000000000000" pitchFamily="65" charset="-120"/>
                <a:cs typeface="Times New Roman" panose="02020603050405020304" pitchFamily="18" charset="0"/>
              </a:endParaRPr>
            </a:p>
          </p:txBody>
        </p:sp>
      </p:grpSp>
      <p:sp>
        <p:nvSpPr>
          <p:cNvPr id="111624" name="Object 902"/>
          <p:cNvSpPr>
            <a:spLocks noChangeArrowheads="1"/>
          </p:cNvSpPr>
          <p:nvPr/>
        </p:nvSpPr>
        <p:spPr bwMode="auto">
          <a:xfrm>
            <a:off x="563562" y="1147841"/>
            <a:ext cx="10966537" cy="285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eaLnBrk="1" hangingPunct="1">
              <a:lnSpc>
                <a:spcPct val="130000"/>
              </a:lnSpc>
              <a:spcBef>
                <a:spcPct val="0"/>
              </a:spcBef>
              <a:buClrTx/>
              <a:buSzTx/>
              <a:buFont typeface="Arial" panose="020B0604020202020204" pitchFamily="34" charset="0"/>
              <a:buChar char="•"/>
            </a:pPr>
            <a:r>
              <a:rPr lang="en-US" altLang="zh-CN" sz="2000" dirty="0" smtClean="0">
                <a:solidFill>
                  <a:schemeClr val="tx1"/>
                </a:solidFill>
                <a:latin typeface="Times New Roman" panose="02020603050405020304" pitchFamily="18" charset="0"/>
                <a:cs typeface="Times New Roman" panose="02020603050405020304" pitchFamily="18" charset="0"/>
              </a:rPr>
              <a:t>Rights and duties are closely related. </a:t>
            </a:r>
            <a:r>
              <a:rPr lang="en-US" altLang="zh-CN" sz="2000" dirty="0">
                <a:solidFill>
                  <a:schemeClr val="tx1"/>
                </a:solidFill>
                <a:latin typeface="Times New Roman" panose="02020603050405020304" pitchFamily="18" charset="0"/>
                <a:cs typeface="Times New Roman" panose="02020603050405020304" pitchFamily="18" charset="0"/>
              </a:rPr>
              <a:t>Without </a:t>
            </a:r>
            <a:r>
              <a:rPr lang="en-US" altLang="zh-CN" sz="2000" dirty="0" smtClean="0">
                <a:solidFill>
                  <a:schemeClr val="tx1"/>
                </a:solidFill>
                <a:latin typeface="Times New Roman" panose="02020603050405020304" pitchFamily="18" charset="0"/>
                <a:cs typeface="Times New Roman" panose="02020603050405020304" pitchFamily="18" charset="0"/>
              </a:rPr>
              <a:t>duties, </a:t>
            </a:r>
            <a:r>
              <a:rPr lang="en-US" altLang="zh-CN" sz="2000" dirty="0">
                <a:solidFill>
                  <a:schemeClr val="tx1"/>
                </a:solidFill>
                <a:latin typeface="Times New Roman" panose="02020603050405020304" pitchFamily="18" charset="0"/>
                <a:cs typeface="Times New Roman" panose="02020603050405020304" pitchFamily="18" charset="0"/>
              </a:rPr>
              <a:t>rights cannot be </a:t>
            </a:r>
            <a:r>
              <a:rPr lang="en-US" altLang="zh-CN" sz="2000" dirty="0" smtClean="0">
                <a:solidFill>
                  <a:schemeClr val="tx1"/>
                </a:solidFill>
                <a:latin typeface="Times New Roman" panose="02020603050405020304" pitchFamily="18" charset="0"/>
                <a:cs typeface="Times New Roman" panose="02020603050405020304" pitchFamily="18" charset="0"/>
              </a:rPr>
              <a:t>safeguarded.</a:t>
            </a:r>
            <a:endPar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lnSpc>
                <a:spcPct val="130000"/>
              </a:lnSpc>
              <a:spcBef>
                <a:spcPct val="0"/>
              </a:spcBef>
              <a:buClrTx/>
              <a:buSzTx/>
              <a:buFont typeface="Arial" panose="020B0604020202020204" pitchFamily="34" charset="0"/>
              <a:buChar char="•"/>
            </a:pPr>
            <a:r>
              <a:rPr lang="en-US" altLang="zh-CN" sz="2000" dirty="0" smtClean="0">
                <a:solidFill>
                  <a:schemeClr val="tx1"/>
                </a:solidFill>
                <a:latin typeface="Times New Roman" panose="02020603050405020304" pitchFamily="18" charset="0"/>
                <a:cs typeface="Times New Roman" panose="02020603050405020304" pitchFamily="18" charset="0"/>
              </a:rPr>
              <a:t>Article </a:t>
            </a:r>
            <a:r>
              <a:rPr lang="en-US" altLang="zh-CN" sz="2000" dirty="0">
                <a:solidFill>
                  <a:schemeClr val="tx1"/>
                </a:solidFill>
                <a:latin typeface="Times New Roman" panose="02020603050405020304" pitchFamily="18" charset="0"/>
                <a:cs typeface="Times New Roman" panose="02020603050405020304" pitchFamily="18" charset="0"/>
              </a:rPr>
              <a:t>42 of the Basic Law </a:t>
            </a:r>
            <a:r>
              <a:rPr lang="en-US" altLang="zh-CN" sz="2000" dirty="0" smtClean="0">
                <a:solidFill>
                  <a:schemeClr val="tx1"/>
                </a:solidFill>
                <a:latin typeface="Times New Roman" panose="02020603050405020304" pitchFamily="18" charset="0"/>
                <a:cs typeface="Times New Roman" panose="02020603050405020304" pitchFamily="18" charset="0"/>
              </a:rPr>
              <a:t>stipulates </a:t>
            </a:r>
            <a:r>
              <a:rPr lang="en-US" altLang="zh-CN" sz="2000" dirty="0">
                <a:solidFill>
                  <a:schemeClr val="tx1"/>
                </a:solidFill>
                <a:latin typeface="Times New Roman" panose="02020603050405020304" pitchFamily="18" charset="0"/>
                <a:cs typeface="Times New Roman" panose="02020603050405020304" pitchFamily="18" charset="0"/>
              </a:rPr>
              <a:t>that </a:t>
            </a:r>
            <a:r>
              <a:rPr lang="en-US" altLang="zh-CN" sz="2000" dirty="0" smtClean="0">
                <a:solidFill>
                  <a:schemeClr val="tx1"/>
                </a:solidFill>
                <a:latin typeface="Times New Roman" panose="02020603050405020304" pitchFamily="18" charset="0"/>
                <a:cs typeface="Times New Roman" panose="02020603050405020304" pitchFamily="18" charset="0"/>
              </a:rPr>
              <a:t>“Hong </a:t>
            </a:r>
            <a:r>
              <a:rPr lang="en-US" altLang="zh-CN" sz="2000" dirty="0">
                <a:solidFill>
                  <a:schemeClr val="tx1"/>
                </a:solidFill>
                <a:latin typeface="Times New Roman" panose="02020603050405020304" pitchFamily="18" charset="0"/>
                <a:cs typeface="Times New Roman" panose="02020603050405020304" pitchFamily="18" charset="0"/>
              </a:rPr>
              <a:t>Kong residents and other persons in Hong Kong shall have the obligation to abide by the laws in force in the Hong Kong Special Administrative Region</a:t>
            </a:r>
            <a:r>
              <a:rPr lang="en-US" altLang="zh-CN" sz="2000" dirty="0" smtClean="0">
                <a:solidFill>
                  <a:schemeClr val="tx1"/>
                </a:solidFill>
                <a:latin typeface="Times New Roman" panose="02020603050405020304" pitchFamily="18" charset="0"/>
                <a:cs typeface="Times New Roman" panose="02020603050405020304" pitchFamily="18" charset="0"/>
              </a:rPr>
              <a:t>.” </a:t>
            </a:r>
            <a:r>
              <a:rPr lang="zh-TW"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algn="just" eaLnBrk="1" hangingPunct="1">
              <a:lnSpc>
                <a:spcPct val="130000"/>
              </a:lnSpc>
              <a:spcBef>
                <a:spcPct val="0"/>
              </a:spcBef>
              <a:buClrTx/>
              <a:buSzTx/>
              <a:buFont typeface="Arial" panose="020B0604020202020204" pitchFamily="34" charset="0"/>
              <a:buChar char="•"/>
            </a:pPr>
            <a:r>
              <a:rPr lang="en-US" altLang="zh-CN" sz="2000" dirty="0" smtClean="0">
                <a:solidFill>
                  <a:schemeClr val="tx1"/>
                </a:solidFill>
                <a:latin typeface="Times New Roman" panose="02020603050405020304" pitchFamily="18" charset="0"/>
                <a:cs typeface="Times New Roman" panose="02020603050405020304" pitchFamily="18" charset="0"/>
              </a:rPr>
              <a:t>In </a:t>
            </a:r>
            <a:r>
              <a:rPr lang="en-US" altLang="zh-CN" sz="2000" dirty="0">
                <a:solidFill>
                  <a:schemeClr val="tx1"/>
                </a:solidFill>
                <a:latin typeface="Times New Roman" panose="02020603050405020304" pitchFamily="18" charset="0"/>
                <a:cs typeface="Times New Roman" panose="02020603050405020304" pitchFamily="18" charset="0"/>
              </a:rPr>
              <a:t>addition to abiding by the law, Hong Kong residents have a duty to respect the Constitution and to fulfill the </a:t>
            </a:r>
            <a:r>
              <a:rPr lang="en-US" altLang="zh-HK" sz="2000" dirty="0">
                <a:solidFill>
                  <a:schemeClr val="tx1"/>
                </a:solidFill>
                <a:latin typeface="Times New Roman" panose="02020603050405020304" pitchFamily="18" charset="0"/>
                <a:cs typeface="Times New Roman" panose="02020603050405020304" pitchFamily="18" charset="0"/>
              </a:rPr>
              <a:t>obligations of citizens prescribed by </a:t>
            </a:r>
            <a:r>
              <a:rPr lang="en-US" altLang="zh-HK" sz="2000" dirty="0" smtClean="0">
                <a:solidFill>
                  <a:schemeClr val="tx1"/>
                </a:solidFill>
                <a:latin typeface="Times New Roman" panose="02020603050405020304" pitchFamily="18" charset="0"/>
                <a:cs typeface="Times New Roman" panose="02020603050405020304" pitchFamily="18" charset="0"/>
              </a:rPr>
              <a:t>the Constitution</a:t>
            </a:r>
            <a:r>
              <a:rPr lang="en-US" altLang="zh-CN"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to care for the development of the country and to protect </a:t>
            </a:r>
            <a:r>
              <a:rPr lang="en-US" altLang="zh-CN" sz="2000" dirty="0" smtClean="0">
                <a:solidFill>
                  <a:schemeClr val="tx1"/>
                </a:solidFill>
                <a:latin typeface="Times New Roman" panose="02020603050405020304" pitchFamily="18" charset="0"/>
                <a:cs typeface="Times New Roman" panose="02020603050405020304" pitchFamily="18" charset="0"/>
              </a:rPr>
              <a:t>the </a:t>
            </a:r>
            <a:r>
              <a:rPr lang="en-US" altLang="zh-CN" sz="2000" dirty="0" smtClean="0">
                <a:solidFill>
                  <a:schemeClr val="tx1"/>
                </a:solidFill>
                <a:latin typeface="Times New Roman" panose="02020603050405020304" pitchFamily="18" charset="0"/>
                <a:cs typeface="Times New Roman" panose="02020603050405020304" pitchFamily="18" charset="0"/>
              </a:rPr>
              <a:t>national security</a:t>
            </a:r>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err="1" smtClean="0">
                <a:solidFill>
                  <a:schemeClr val="tx1"/>
                </a:solidFill>
                <a:latin typeface="Times New Roman" panose="02020603050405020304" pitchFamily="18" charset="0"/>
                <a:cs typeface="Times New Roman" panose="02020603050405020304" pitchFamily="18" charset="0"/>
              </a:rPr>
              <a:t>honour</a:t>
            </a:r>
            <a:r>
              <a:rPr lang="en-US" altLang="zh-CN"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and interests</a:t>
            </a:r>
            <a:r>
              <a:rPr lang="en-US" altLang="zh-CN" dirty="0" smtClean="0">
                <a:solidFill>
                  <a:schemeClr val="tx1"/>
                </a:solidFill>
              </a:rPr>
              <a:t>.</a:t>
            </a:r>
            <a:r>
              <a:rPr lang="en-US" altLang="zh-HK" dirty="0">
                <a:solidFill>
                  <a:schemeClr val="tx1"/>
                </a:solidFill>
              </a:rPr>
              <a:t> </a:t>
            </a:r>
            <a:endParaRPr lang="zh-CN" altLang="zh-CN" dirty="0">
              <a:solidFill>
                <a:schemeClr val="tx1"/>
              </a:solidFill>
            </a:endParaRPr>
          </a:p>
        </p:txBody>
      </p:sp>
      <p:sp>
        <p:nvSpPr>
          <p:cNvPr id="2" name="Rectangle 1"/>
          <p:cNvSpPr/>
          <p:nvPr/>
        </p:nvSpPr>
        <p:spPr>
          <a:xfrm>
            <a:off x="5945741" y="4200041"/>
            <a:ext cx="5584358" cy="2160591"/>
          </a:xfrm>
          <a:prstGeom prst="rect">
            <a:avLst/>
          </a:prstGeom>
        </p:spPr>
        <p:txBody>
          <a:bodyPr wrap="square">
            <a:spAutoFit/>
          </a:bodyPr>
          <a:lstStyle/>
          <a:p>
            <a:pPr algn="just" eaLnBrk="1" hangingPunct="1">
              <a:lnSpc>
                <a:spcPct val="120000"/>
              </a:lnSpc>
              <a:spcAft>
                <a:spcPts val="800"/>
              </a:spcAft>
            </a:pPr>
            <a:r>
              <a:rPr lang="zh-TW" altLang="en-US" sz="1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CN" sz="1400" dirty="0">
                <a:latin typeface="Times New Roman" panose="02020603050405020304" pitchFamily="18" charset="0"/>
                <a:cs typeface="Times New Roman" panose="02020603050405020304" pitchFamily="18" charset="0"/>
              </a:rPr>
              <a:t>In addition to Hong Kong </a:t>
            </a:r>
            <a:r>
              <a:rPr lang="en-US" altLang="zh-CN" sz="1400" dirty="0" smtClean="0">
                <a:latin typeface="Times New Roman" panose="02020603050405020304" pitchFamily="18" charset="0"/>
                <a:cs typeface="Times New Roman" panose="02020603050405020304" pitchFamily="18" charset="0"/>
              </a:rPr>
              <a:t>residents, </a:t>
            </a:r>
            <a:r>
              <a:rPr lang="en-US" altLang="zh-CN" sz="1400" dirty="0">
                <a:latin typeface="Times New Roman" panose="02020603050405020304" pitchFamily="18" charset="0"/>
                <a:cs typeface="Times New Roman" panose="02020603050405020304" pitchFamily="18" charset="0"/>
              </a:rPr>
              <a:t>there are </a:t>
            </a:r>
            <a:r>
              <a:rPr lang="en-US" altLang="zh-CN" sz="1400" dirty="0" smtClean="0">
                <a:latin typeface="Times New Roman" panose="02020603050405020304" pitchFamily="18" charset="0"/>
                <a:cs typeface="Times New Roman" panose="02020603050405020304" pitchFamily="18" charset="0"/>
              </a:rPr>
              <a:t>some </a:t>
            </a:r>
            <a:r>
              <a:rPr lang="en-US" altLang="zh-CN" sz="1400" dirty="0">
                <a:latin typeface="Times New Roman" panose="02020603050405020304" pitchFamily="18" charset="0"/>
                <a:cs typeface="Times New Roman" panose="02020603050405020304" pitchFamily="18" charset="0"/>
              </a:rPr>
              <a:t>people who are temporarily working or staying in Hong Kong, such as those who come to Hong Kong for business or pleasure, to </a:t>
            </a:r>
            <a:r>
              <a:rPr lang="en-US" altLang="zh-CN" sz="1400" dirty="0" smtClean="0">
                <a:latin typeface="Times New Roman" panose="02020603050405020304" pitchFamily="18" charset="0"/>
                <a:cs typeface="Times New Roman" panose="02020603050405020304" pitchFamily="18" charset="0"/>
              </a:rPr>
              <a:t>study or to </a:t>
            </a:r>
            <a:r>
              <a:rPr lang="en-US" altLang="zh-CN" sz="1400" dirty="0">
                <a:latin typeface="Times New Roman" panose="02020603050405020304" pitchFamily="18" charset="0"/>
                <a:cs typeface="Times New Roman" panose="02020603050405020304" pitchFamily="18" charset="0"/>
              </a:rPr>
              <a:t>attend </a:t>
            </a:r>
            <a:r>
              <a:rPr lang="en-US" altLang="zh-CN" sz="1400" dirty="0" smtClean="0">
                <a:latin typeface="Times New Roman" panose="02020603050405020304" pitchFamily="18" charset="0"/>
                <a:cs typeface="Times New Roman" panose="02020603050405020304" pitchFamily="18" charset="0"/>
              </a:rPr>
              <a:t>meetings while </a:t>
            </a:r>
            <a:r>
              <a:rPr lang="en-US" altLang="zh-CN" sz="1400" dirty="0" smtClean="0">
                <a:latin typeface="Times New Roman" panose="02020603050405020304" pitchFamily="18" charset="0"/>
                <a:cs typeface="Times New Roman" panose="02020603050405020304" pitchFamily="18" charset="0"/>
              </a:rPr>
              <a:t>some </a:t>
            </a:r>
            <a:r>
              <a:rPr lang="en-US" altLang="zh-CN" sz="1400" dirty="0" smtClean="0">
                <a:latin typeface="Times New Roman" panose="02020603050405020304" pitchFamily="18" charset="0"/>
                <a:cs typeface="Times New Roman" panose="02020603050405020304" pitchFamily="18" charset="0"/>
              </a:rPr>
              <a:t>of </a:t>
            </a:r>
            <a:r>
              <a:rPr lang="en-US" altLang="zh-CN" sz="1400" dirty="0" smtClean="0">
                <a:latin typeface="Times New Roman" panose="02020603050405020304" pitchFamily="18" charset="0"/>
                <a:cs typeface="Times New Roman" panose="02020603050405020304" pitchFamily="18" charset="0"/>
              </a:rPr>
              <a:t>the </a:t>
            </a:r>
            <a:r>
              <a:rPr lang="en-US" altLang="zh-CN" sz="1400" dirty="0" smtClean="0">
                <a:latin typeface="Times New Roman" panose="02020603050405020304" pitchFamily="18" charset="0"/>
                <a:cs typeface="Times New Roman" panose="02020603050405020304" pitchFamily="18" charset="0"/>
              </a:rPr>
              <a:t>others are refugees and illegal </a:t>
            </a:r>
            <a:r>
              <a:rPr lang="en-US" altLang="zh-CN" sz="1400" dirty="0">
                <a:latin typeface="Times New Roman" panose="02020603050405020304" pitchFamily="18" charset="0"/>
                <a:cs typeface="Times New Roman" panose="02020603050405020304" pitchFamily="18" charset="0"/>
              </a:rPr>
              <a:t>immigrants. According to Article 41 of the Basic Law, these persons are classified as “Persons in the Hong Kong Special Administrative Region other </a:t>
            </a:r>
            <a:r>
              <a:rPr lang="en-US" altLang="zh-CN" sz="1400" dirty="0" smtClean="0">
                <a:latin typeface="Times New Roman" panose="02020603050405020304" pitchFamily="18" charset="0"/>
                <a:cs typeface="Times New Roman" panose="02020603050405020304" pitchFamily="18" charset="0"/>
              </a:rPr>
              <a:t>than Hong </a:t>
            </a:r>
            <a:r>
              <a:rPr lang="en-US" altLang="zh-CN" sz="1400" dirty="0">
                <a:latin typeface="Times New Roman" panose="02020603050405020304" pitchFamily="18" charset="0"/>
                <a:cs typeface="Times New Roman" panose="02020603050405020304" pitchFamily="18" charset="0"/>
              </a:rPr>
              <a:t>Kong residents shall, in accordance with law, enjoy the rights </a:t>
            </a:r>
            <a:r>
              <a:rPr lang="en-US" altLang="zh-CN" sz="1400" dirty="0" smtClean="0">
                <a:latin typeface="Times New Roman" panose="02020603050405020304" pitchFamily="18" charset="0"/>
                <a:cs typeface="Times New Roman" panose="02020603050405020304" pitchFamily="18" charset="0"/>
              </a:rPr>
              <a:t>and freedoms </a:t>
            </a:r>
            <a:r>
              <a:rPr lang="en-US" altLang="zh-CN" sz="1400" dirty="0">
                <a:latin typeface="Times New Roman" panose="02020603050405020304" pitchFamily="18" charset="0"/>
                <a:cs typeface="Times New Roman" panose="02020603050405020304" pitchFamily="18" charset="0"/>
              </a:rPr>
              <a:t>of Hong Kong residents prescribed in this Chapter</a:t>
            </a:r>
            <a:r>
              <a:rPr lang="en-US" altLang="zh-CN" sz="1400" dirty="0" smtClean="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ea typeface="仿宋_GB2312" charset="-122"/>
              <a:cs typeface="Times New Roman" panose="02020603050405020304" pitchFamily="18" charset="0"/>
              <a:sym typeface="Microsoft YaHei"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文本框 2"/>
          <p:cNvSpPr>
            <a:spLocks noChangeArrowheads="1"/>
          </p:cNvSpPr>
          <p:nvPr/>
        </p:nvSpPr>
        <p:spPr bwMode="auto">
          <a:xfrm>
            <a:off x="1941858" y="502935"/>
            <a:ext cx="872705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1" hangingPunct="1">
              <a:spcBef>
                <a:spcPct val="0"/>
              </a:spcBef>
              <a:buClrTx/>
              <a:buSzPct val="100000"/>
              <a:buFont typeface="Wingdings 3" panose="05040102010807070707" pitchFamily="18" charset="2"/>
              <a:buNone/>
            </a:pPr>
            <a:r>
              <a:rPr lang="en-US" altLang="zh-CN" sz="45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One shall abide by the Basic Law</a:t>
            </a:r>
            <a:endParaRPr lang="zh-CN" altLang="en-US" sz="45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2643" name="矩形 10"/>
          <p:cNvSpPr>
            <a:spLocks noChangeArrowheads="1"/>
          </p:cNvSpPr>
          <p:nvPr/>
        </p:nvSpPr>
        <p:spPr bwMode="auto">
          <a:xfrm>
            <a:off x="1017434" y="1897178"/>
            <a:ext cx="10166816" cy="4144847"/>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Tx/>
              <a:buFont typeface="Wingdings 3" panose="05040102010807070707" pitchFamily="18" charset="2"/>
              <a:buNone/>
            </a:pPr>
            <a:endParaRPr lang="zh-CN" altLang="zh-CN" sz="1300" b="1" i="1">
              <a:solidFill>
                <a:srgbClr val="FFFFFF"/>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12644" name="Title 6"/>
          <p:cNvSpPr>
            <a:spLocks noChangeArrowheads="1"/>
          </p:cNvSpPr>
          <p:nvPr/>
        </p:nvSpPr>
        <p:spPr bwMode="auto">
          <a:xfrm>
            <a:off x="1304835" y="2322521"/>
            <a:ext cx="5447763" cy="346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a:buNone/>
            </a:pPr>
            <a:r>
              <a:rPr lang="en-US" altLang="zh-CN" sz="2800" b="1" dirty="0" smtClean="0">
                <a:solidFill>
                  <a:schemeClr val="bg1"/>
                </a:solidFill>
                <a:latin typeface="Times New Roman" panose="02020603050405020304" pitchFamily="18" charset="0"/>
                <a:cs typeface="Times New Roman" panose="02020603050405020304" pitchFamily="18" charset="0"/>
              </a:rPr>
              <a:t>The </a:t>
            </a:r>
            <a:r>
              <a:rPr lang="en-US" altLang="zh-CN" sz="2800" b="1" dirty="0">
                <a:solidFill>
                  <a:schemeClr val="bg1"/>
                </a:solidFill>
                <a:latin typeface="Times New Roman" panose="02020603050405020304" pitchFamily="18" charset="0"/>
                <a:cs typeface="Times New Roman" panose="02020603050405020304" pitchFamily="18" charset="0"/>
              </a:rPr>
              <a:t>Basic Law </a:t>
            </a:r>
            <a:r>
              <a:rPr lang="en-US" altLang="zh-CN" sz="2800" b="1" dirty="0" smtClean="0">
                <a:solidFill>
                  <a:schemeClr val="bg1"/>
                </a:solidFill>
                <a:latin typeface="Times New Roman" panose="02020603050405020304" pitchFamily="18" charset="0"/>
                <a:cs typeface="Times New Roman" panose="02020603050405020304" pitchFamily="18" charset="0"/>
              </a:rPr>
              <a:t>is </a:t>
            </a:r>
            <a:r>
              <a:rPr lang="en-US" altLang="zh-CN" sz="2800" b="1" dirty="0" smtClean="0">
                <a:solidFill>
                  <a:schemeClr val="bg1"/>
                </a:solidFill>
                <a:latin typeface="Times New Roman" panose="02020603050405020304" pitchFamily="18" charset="0"/>
                <a:cs typeface="Times New Roman" panose="02020603050405020304" pitchFamily="18" charset="0"/>
              </a:rPr>
              <a:t>the </a:t>
            </a:r>
            <a:r>
              <a:rPr lang="en-US" altLang="zh-CN" sz="2800" b="1" dirty="0">
                <a:solidFill>
                  <a:schemeClr val="bg1"/>
                </a:solidFill>
                <a:latin typeface="Times New Roman" panose="02020603050405020304" pitchFamily="18" charset="0"/>
                <a:cs typeface="Times New Roman" panose="02020603050405020304" pitchFamily="18" charset="0"/>
              </a:rPr>
              <a:t>constitutional law of the Hong Kong Special Administrative Region. It is the primary obligation of Hong Kong residents to abide by the Basic Law.</a:t>
            </a:r>
            <a:endParaRPr lang="zh-CN" altLang="zh-CN" sz="2800" b="1" dirty="0">
              <a:solidFill>
                <a:schemeClr val="bg1"/>
              </a:solidFill>
              <a:latin typeface="Times New Roman" panose="02020603050405020304" pitchFamily="18" charset="0"/>
              <a:cs typeface="Times New Roman" panose="02020603050405020304" pitchFamily="18" charset="0"/>
            </a:endParaRPr>
          </a:p>
          <a:p>
            <a:pPr algn="just" eaLnBrk="1" hangingPunct="1">
              <a:lnSpc>
                <a:spcPct val="120000"/>
              </a:lnSpc>
              <a:spcBef>
                <a:spcPct val="0"/>
              </a:spcBef>
              <a:spcAft>
                <a:spcPts val="800"/>
              </a:spcAft>
              <a:buClrTx/>
              <a:buSzTx/>
              <a:buFont typeface="Wingdings 3" panose="05040102010807070707" pitchFamily="18" charset="2"/>
              <a:buNone/>
            </a:pPr>
            <a:endParaRPr lang="zh-CN" altLang="en-US" sz="28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p:txBody>
      </p:sp>
      <p:sp>
        <p:nvSpPr>
          <p:cNvPr id="112645" name="灯片编号占位符 1"/>
          <p:cNvSpPr>
            <a:spLocks noGrp="1"/>
          </p:cNvSpPr>
          <p:nvPr>
            <p:ph type="sldNum" sz="quarter" idx="12"/>
          </p:nvPr>
        </p:nvSpPr>
        <p:spPr bwMode="auto">
          <a:xfrm>
            <a:off x="10820949" y="6168937"/>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9977EA5F-DD22-49DD-93FC-2203F72C7CFC}"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28</a:t>
            </a:fld>
            <a:endParaRPr lang="zh-CN" altLang="en-US" sz="1600" dirty="0">
              <a:solidFill>
                <a:schemeClr val="tx1"/>
              </a:solidFill>
              <a:latin typeface="Arial" panose="020B0604020202020204" pitchFamily="34" charset="0"/>
              <a:ea typeface="SimSun" panose="02010600030101010101" pitchFamily="2" charset="-122"/>
            </a:endParaRPr>
          </a:p>
        </p:txBody>
      </p:sp>
      <p:pic>
        <p:nvPicPr>
          <p:cNvPr id="112646" name="Picture 7" descr="F:\+ LS U Drive (updated 20200807)\Copyright clearance\IPR Clearance\(120) 法治精神的意義\Cityscape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61" y="2528584"/>
            <a:ext cx="3976650" cy="224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a:spLocks noChangeArrowheads="1"/>
          </p:cNvSpPr>
          <p:nvPr/>
        </p:nvSpPr>
        <p:spPr bwMode="auto">
          <a:xfrm>
            <a:off x="7001361" y="4788572"/>
            <a:ext cx="3976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Photo credit: Information </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Services </a:t>
            </a: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Department of the HKSAR Government</a:t>
            </a:r>
            <a:endParaRPr lang="zh-HK"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文本框 5"/>
          <p:cNvSpPr>
            <a:spLocks noChangeArrowheads="1"/>
          </p:cNvSpPr>
          <p:nvPr/>
        </p:nvSpPr>
        <p:spPr bwMode="auto">
          <a:xfrm>
            <a:off x="834059" y="503583"/>
            <a:ext cx="10539611" cy="83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Pct val="100000"/>
              <a:buNone/>
            </a:pPr>
            <a:r>
              <a:rPr lang="en-US" altLang="zh-CN"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One shall abide by the laws previously in force in Hong </a:t>
            </a:r>
            <a:r>
              <a:rPr lang="en-US" altLang="zh-CN" sz="36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Kong which have been maintained</a:t>
            </a:r>
            <a:endParaRPr lang="zh-CN" altLang="en-US"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3667" name="文本框 1"/>
          <p:cNvSpPr>
            <a:spLocks noChangeArrowheads="1"/>
          </p:cNvSpPr>
          <p:nvPr/>
        </p:nvSpPr>
        <p:spPr bwMode="auto">
          <a:xfrm>
            <a:off x="1205946" y="2107530"/>
            <a:ext cx="9793357" cy="323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a:buNone/>
            </a:pPr>
            <a:r>
              <a:rPr lang="en-US" altLang="zh-CN" sz="2800" dirty="0" smtClean="0">
                <a:solidFill>
                  <a:schemeClr val="tx1"/>
                </a:solidFill>
                <a:latin typeface="Times New Roman" panose="02020603050405020304" pitchFamily="18" charset="0"/>
                <a:cs typeface="Times New Roman" panose="02020603050405020304" pitchFamily="18" charset="0"/>
              </a:rPr>
              <a:t>In accordance </a:t>
            </a:r>
            <a:r>
              <a:rPr lang="en-US" altLang="zh-CN" sz="2800" dirty="0">
                <a:solidFill>
                  <a:schemeClr val="tx1"/>
                </a:solidFill>
                <a:latin typeface="Times New Roman" panose="02020603050405020304" pitchFamily="18" charset="0"/>
                <a:cs typeface="Times New Roman" panose="02020603050405020304" pitchFamily="18" charset="0"/>
              </a:rPr>
              <a:t>with Article 8 of the Basic Law, the laws previously in force in Hong Kong shall be maintained, except for </a:t>
            </a:r>
            <a:r>
              <a:rPr lang="en-US" altLang="zh-CN" sz="2800" dirty="0" smtClean="0">
                <a:solidFill>
                  <a:schemeClr val="tx1"/>
                </a:solidFill>
                <a:latin typeface="Times New Roman" panose="02020603050405020304" pitchFamily="18" charset="0"/>
                <a:cs typeface="Times New Roman" panose="02020603050405020304" pitchFamily="18" charset="0"/>
              </a:rPr>
              <a:t>any that contravene </a:t>
            </a:r>
            <a:r>
              <a:rPr lang="en-US" altLang="zh-CN" sz="2800" dirty="0">
                <a:solidFill>
                  <a:schemeClr val="tx1"/>
                </a:solidFill>
                <a:latin typeface="Times New Roman" panose="02020603050405020304" pitchFamily="18" charset="0"/>
                <a:cs typeface="Times New Roman" panose="02020603050405020304" pitchFamily="18" charset="0"/>
              </a:rPr>
              <a:t>the Basic </a:t>
            </a:r>
            <a:r>
              <a:rPr lang="en-US" altLang="zh-CN" sz="2800" dirty="0" smtClean="0">
                <a:solidFill>
                  <a:schemeClr val="tx1"/>
                </a:solidFill>
                <a:latin typeface="Times New Roman" panose="02020603050405020304" pitchFamily="18" charset="0"/>
                <a:cs typeface="Times New Roman" panose="02020603050405020304" pitchFamily="18" charset="0"/>
              </a:rPr>
              <a:t>Law</a:t>
            </a:r>
            <a:r>
              <a:rPr lang="en-US" altLang="zh-CN" sz="2800" dirty="0" smtClean="0">
                <a:solidFill>
                  <a:srgbClr val="0000FF"/>
                </a:solidFill>
                <a:latin typeface="Times New Roman" panose="02020603050405020304" pitchFamily="18" charset="0"/>
                <a:cs typeface="Times New Roman" panose="02020603050405020304" pitchFamily="18" charset="0"/>
              </a:rPr>
              <a:t>,</a:t>
            </a:r>
            <a:r>
              <a:rPr lang="en-US" altLang="zh-CN" sz="2800" dirty="0" smtClean="0">
                <a:solidFill>
                  <a:schemeClr val="tx1"/>
                </a:solidFill>
                <a:latin typeface="Times New Roman" panose="02020603050405020304" pitchFamily="18" charset="0"/>
                <a:cs typeface="Times New Roman" panose="02020603050405020304" pitchFamily="18" charset="0"/>
              </a:rPr>
              <a:t> and subject to any amendment </a:t>
            </a:r>
            <a:r>
              <a:rPr lang="en-US" altLang="zh-CN" sz="2800" dirty="0">
                <a:solidFill>
                  <a:schemeClr val="tx1"/>
                </a:solidFill>
                <a:latin typeface="Times New Roman" panose="02020603050405020304" pitchFamily="18" charset="0"/>
                <a:cs typeface="Times New Roman" panose="02020603050405020304" pitchFamily="18" charset="0"/>
              </a:rPr>
              <a:t>by the legislature of the Hong Kong Special Administrative Region.</a:t>
            </a:r>
            <a:endParaRPr lang="zh-CN" altLang="zh-CN" sz="2800" dirty="0">
              <a:solidFill>
                <a:schemeClr val="tx1"/>
              </a:solidFill>
              <a:latin typeface="Times New Roman" panose="02020603050405020304" pitchFamily="18" charset="0"/>
              <a:cs typeface="Times New Roman" panose="02020603050405020304" pitchFamily="18" charset="0"/>
            </a:endParaRPr>
          </a:p>
          <a:p>
            <a:pPr algn="just">
              <a:spcBef>
                <a:spcPct val="0"/>
              </a:spcBef>
              <a:buClrTx/>
              <a:buSzTx/>
              <a:buFont typeface="Wingdings 3" panose="05040102010807070707" pitchFamily="18" charset="2"/>
              <a:buNone/>
            </a:pPr>
            <a:r>
              <a:rPr lang="zh-CN" altLang="en-US"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endPar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algn="just">
              <a:buNone/>
            </a:pPr>
            <a:r>
              <a:rPr lang="en-US" altLang="zh-CN" sz="2800" dirty="0" smtClean="0">
                <a:solidFill>
                  <a:schemeClr val="tx1"/>
                </a:solidFill>
                <a:latin typeface="Times New Roman" panose="02020603050405020304" pitchFamily="18" charset="0"/>
                <a:cs typeface="Times New Roman" panose="02020603050405020304" pitchFamily="18" charset="0"/>
              </a:rPr>
              <a:t>Hong Kong </a:t>
            </a:r>
            <a:r>
              <a:rPr lang="en-US" altLang="zh-CN" sz="2800" dirty="0">
                <a:solidFill>
                  <a:schemeClr val="tx1"/>
                </a:solidFill>
                <a:latin typeface="Times New Roman" panose="02020603050405020304" pitchFamily="18" charset="0"/>
                <a:cs typeface="Times New Roman" panose="02020603050405020304" pitchFamily="18" charset="0"/>
              </a:rPr>
              <a:t>residents shall abide by the laws previously in force in Hong Kong which have been </a:t>
            </a:r>
            <a:r>
              <a:rPr lang="en-US" altLang="zh-CN" sz="2800" dirty="0" smtClean="0">
                <a:solidFill>
                  <a:schemeClr val="tx1"/>
                </a:solidFill>
                <a:latin typeface="Times New Roman" panose="02020603050405020304" pitchFamily="18" charset="0"/>
                <a:cs typeface="Times New Roman" panose="02020603050405020304" pitchFamily="18" charset="0"/>
              </a:rPr>
              <a:t>maintained </a:t>
            </a:r>
            <a:r>
              <a:rPr lang="en-US" altLang="zh-CN" sz="2800" dirty="0">
                <a:solidFill>
                  <a:schemeClr val="tx1"/>
                </a:solidFill>
                <a:latin typeface="Times New Roman" panose="02020603050405020304" pitchFamily="18" charset="0"/>
                <a:cs typeface="Times New Roman" panose="02020603050405020304" pitchFamily="18" charset="0"/>
              </a:rPr>
              <a:t>as aforesaid.</a:t>
            </a:r>
            <a:endParaRPr lang="zh-CN" altLang="zh-CN" sz="2800" dirty="0">
              <a:solidFill>
                <a:schemeClr val="tx1"/>
              </a:solidFill>
              <a:latin typeface="Times New Roman" panose="02020603050405020304" pitchFamily="18" charset="0"/>
              <a:cs typeface="Times New Roman" panose="02020603050405020304" pitchFamily="18" charset="0"/>
            </a:endParaRPr>
          </a:p>
        </p:txBody>
      </p:sp>
      <p:sp>
        <p:nvSpPr>
          <p:cNvPr id="113668" name="灯片编号占位符 1"/>
          <p:cNvSpPr>
            <a:spLocks noGrp="1"/>
          </p:cNvSpPr>
          <p:nvPr>
            <p:ph type="sldNum" sz="quarter" idx="12"/>
          </p:nvPr>
        </p:nvSpPr>
        <p:spPr bwMode="auto">
          <a:xfrm>
            <a:off x="10755384" y="6066963"/>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BEB43AA5-6DC8-4D33-A0AE-F8E1733F1CC7}" type="slidenum">
              <a:rPr lang="zh-CN" altLang="en-US" sz="1600" smtClean="0">
                <a:solidFill>
                  <a:schemeClr val="tx1"/>
                </a:solidFill>
                <a:latin typeface="Arial" panose="020B0604020202020204" pitchFamily="34" charset="0"/>
                <a:ea typeface="Microsoft YaHei" panose="020B0503020204020204" pitchFamily="34" charset="-122"/>
              </a:rPr>
              <a:pPr eaLnBrk="0" fontAlgn="base" hangingPunct="0">
                <a:spcBef>
                  <a:spcPct val="0"/>
                </a:spcBef>
                <a:spcAft>
                  <a:spcPct val="0"/>
                </a:spcAft>
                <a:buClrTx/>
                <a:buSzTx/>
                <a:buFont typeface="Wingdings 3" panose="05040102010807070707" pitchFamily="18" charset="2"/>
                <a:buNone/>
              </a:pPr>
              <a:t>29</a:t>
            </a:fld>
            <a:endParaRPr lang="zh-CN" altLang="en-US" sz="1600" dirty="0">
              <a:solidFill>
                <a:schemeClr val="tx1"/>
              </a:solidFill>
              <a:latin typeface="Arial" panose="020B0604020202020204" pitchFamily="34"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6"/>
          <p:cNvSpPr>
            <a:spLocks noChangeArrowheads="1"/>
          </p:cNvSpPr>
          <p:nvPr/>
        </p:nvSpPr>
        <p:spPr bwMode="auto">
          <a:xfrm>
            <a:off x="481263" y="1205057"/>
            <a:ext cx="11223057" cy="5041739"/>
          </a:xfrm>
          <a:prstGeom prst="rect">
            <a:avLst/>
          </a:prstGeom>
          <a:noFill/>
          <a:ln w="2857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44000" tIns="108000" rIns="144000" bIns="108000"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2794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eaLnBrk="1" hangingPunct="1">
              <a:lnSpc>
                <a:spcPct val="120000"/>
              </a:lnSpc>
              <a:spcBef>
                <a:spcPct val="0"/>
              </a:spcBef>
              <a:spcAft>
                <a:spcPts val="800"/>
              </a:spcAft>
              <a:buClrTx/>
              <a:buSzPct val="100000"/>
              <a:buNone/>
            </a:pPr>
            <a:r>
              <a:rPr lang="en-US" altLang="zh-CN" sz="17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According to Article 24 of the Basic Law, permanent residents of the Hong Kong Special Administrative Region shall be </a:t>
            </a:r>
            <a:r>
              <a:rPr lang="en-US" altLang="zh-CN" sz="17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defined as persons who </a:t>
            </a:r>
            <a:r>
              <a:rPr lang="en-US" altLang="zh-CN" sz="17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are:</a:t>
            </a:r>
          </a:p>
          <a:p>
            <a:pPr lvl="1" algn="just" eaLnBrk="1" fontAlgn="ctr" hangingPunct="1">
              <a:lnSpc>
                <a:spcPct val="120000"/>
              </a:lnSpc>
              <a:spcBef>
                <a:spcPct val="0"/>
              </a:spcBef>
              <a:spcAft>
                <a:spcPts val="800"/>
              </a:spcAft>
              <a:buClrTx/>
              <a:buSzPct val="100000"/>
              <a:buFont typeface="Wingdings 3" panose="05040102010807070707" pitchFamily="18" charset="2"/>
              <a:buNone/>
            </a:pP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(1) Chinese citizens born in Hong Kong before or after the establishment of the Hong Kong Special Administrative Region;</a:t>
            </a:r>
            <a:endParaRPr lang="zh-CN"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lvl="1" algn="just" eaLnBrk="1" fontAlgn="ctr" hangingPunct="1">
              <a:lnSpc>
                <a:spcPct val="120000"/>
              </a:lnSpc>
              <a:spcBef>
                <a:spcPct val="0"/>
              </a:spcBef>
              <a:spcAft>
                <a:spcPts val="800"/>
              </a:spcAft>
              <a:buClrTx/>
              <a:buSzPct val="100000"/>
              <a:buFont typeface="Wingdings 3" panose="05040102010807070707" pitchFamily="18" charset="2"/>
              <a:buNone/>
            </a:pP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(2) Chinese citizens who have ordinarily resided in Hong Kong for a continuous period of not less than seven years before or after the establishment of the Hong Kong Special Administrative Region;</a:t>
            </a:r>
          </a:p>
          <a:p>
            <a:pPr lvl="1" algn="just" eaLnBrk="1" fontAlgn="ctr" hangingPunct="1">
              <a:lnSpc>
                <a:spcPct val="120000"/>
              </a:lnSpc>
              <a:spcBef>
                <a:spcPct val="0"/>
              </a:spcBef>
              <a:spcAft>
                <a:spcPts val="800"/>
              </a:spcAft>
              <a:buClrTx/>
              <a:buSzPct val="100000"/>
              <a:buFont typeface="Wingdings 3" panose="05040102010807070707" pitchFamily="18" charset="2"/>
              <a:buNone/>
            </a:pP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(3) </a:t>
            </a:r>
            <a:r>
              <a:rPr lang="en-US" altLang="zh-CN" sz="17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Persons of </a:t>
            </a: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Chinese nationality born outside </a:t>
            </a:r>
            <a:r>
              <a:rPr lang="en-US" altLang="zh-CN" sz="17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Hong Kong of those residents </a:t>
            </a: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listed in categories (1) and (2);</a:t>
            </a:r>
          </a:p>
          <a:p>
            <a:pPr lvl="1" algn="just" eaLnBrk="1" fontAlgn="ctr" hangingPunct="1">
              <a:lnSpc>
                <a:spcPct val="120000"/>
              </a:lnSpc>
              <a:spcBef>
                <a:spcPct val="0"/>
              </a:spcBef>
              <a:spcAft>
                <a:spcPts val="800"/>
              </a:spcAft>
              <a:buClrTx/>
              <a:buSzPct val="100000"/>
              <a:buFont typeface="Wingdings 3" panose="05040102010807070707" pitchFamily="18" charset="2"/>
              <a:buNone/>
            </a:pP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(4) Persons not of Chinese nationality who have entered Hong Kong with valid travel documents, have ordinarily resided in Hong Kong for a continuous period of not less than seven years and have taken Hong Kong as their place of permanent residence before or after the establishment of the Hong Kong Special Administrative Region;</a:t>
            </a:r>
            <a:endParaRPr lang="zh-CN"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lvl="1" algn="just" eaLnBrk="1" fontAlgn="ctr" hangingPunct="1">
              <a:lnSpc>
                <a:spcPct val="120000"/>
              </a:lnSpc>
              <a:spcBef>
                <a:spcPct val="0"/>
              </a:spcBef>
              <a:spcAft>
                <a:spcPts val="800"/>
              </a:spcAft>
              <a:buClrTx/>
              <a:buSzPct val="100000"/>
              <a:buFont typeface="Wingdings 3" panose="05040102010807070707" pitchFamily="18" charset="2"/>
              <a:buNone/>
            </a:pP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(5) </a:t>
            </a:r>
            <a:r>
              <a:rPr lang="en-US" altLang="zh-CN" sz="17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Persons under 21 years of age born </a:t>
            </a: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in Hong Kong </a:t>
            </a:r>
            <a:r>
              <a:rPr lang="en-US" altLang="zh-CN" sz="17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of those residents </a:t>
            </a:r>
            <a:r>
              <a:rPr lang="en-US" altLang="zh-CN"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listed in category (4) before or after the establishment of the Hong Kong Special Administrative Region; and</a:t>
            </a:r>
            <a:endParaRPr lang="zh-CN"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lvl="1" algn="just" eaLnBrk="1" fontAlgn="ctr" hangingPunct="1">
              <a:lnSpc>
                <a:spcPct val="120000"/>
              </a:lnSpc>
              <a:spcBef>
                <a:spcPct val="0"/>
              </a:spcBef>
              <a:spcAft>
                <a:spcPts val="800"/>
              </a:spcAft>
              <a:buClrTx/>
              <a:buSzPct val="100000"/>
              <a:buNone/>
            </a:pPr>
            <a:r>
              <a:rPr lang="en-US" altLang="zh-CN" sz="17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(6) Persons other than those residents listed in categories (1) to (5), who, before the establishment of the Hong Kong Special Administrative Region, had the right of abode in Hong Kong only.</a:t>
            </a:r>
            <a:endParaRPr lang="zh-CN"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8851" name="灯片编号占位符 1"/>
          <p:cNvSpPr>
            <a:spLocks noGrp="1"/>
          </p:cNvSpPr>
          <p:nvPr>
            <p:ph type="sldNum" sz="quarter" idx="12"/>
          </p:nvPr>
        </p:nvSpPr>
        <p:spPr bwMode="auto">
          <a:xfrm>
            <a:off x="11130021" y="6349597"/>
            <a:ext cx="684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eaLnBrk="0" fontAlgn="base" hangingPunct="0">
              <a:spcBef>
                <a:spcPct val="0"/>
              </a:spcBef>
              <a:spcAft>
                <a:spcPct val="0"/>
              </a:spcAft>
              <a:buClrTx/>
              <a:buSzTx/>
              <a:buFont typeface="Wingdings 3" panose="05040102010807070707" pitchFamily="18" charset="2"/>
              <a:buNone/>
            </a:pPr>
            <a:fld id="{7DA43F3E-96B3-4161-96A3-45A8DB17638A}" type="slidenum">
              <a:rPr lang="zh-CN" altLang="en-US" sz="160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pPr eaLnBrk="0" fontAlgn="base" hangingPunct="0">
                <a:spcBef>
                  <a:spcPct val="0"/>
                </a:spcBef>
                <a:spcAft>
                  <a:spcPct val="0"/>
                </a:spcAft>
                <a:buClrTx/>
                <a:buSzTx/>
                <a:buFont typeface="Wingdings 3" panose="05040102010807070707" pitchFamily="18" charset="2"/>
                <a:buNone/>
              </a:pPr>
              <a:t>3</a:t>
            </a:fld>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8852" name="文本框 2"/>
          <p:cNvSpPr>
            <a:spLocks noChangeArrowheads="1"/>
          </p:cNvSpPr>
          <p:nvPr/>
        </p:nvSpPr>
        <p:spPr bwMode="auto">
          <a:xfrm>
            <a:off x="1678449" y="291696"/>
            <a:ext cx="8229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eaLnBrk="1" hangingPunct="1">
              <a:spcBef>
                <a:spcPct val="0"/>
              </a:spcBef>
              <a:buClrTx/>
              <a:buSzPct val="100000"/>
              <a:buFont typeface="Wingdings 3" panose="05040102010807070707" pitchFamily="18" charset="2"/>
              <a:buNone/>
            </a:pPr>
            <a:r>
              <a:rPr lang="en-US" altLang="zh-CN" sz="45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Permanent</a:t>
            </a:r>
            <a:r>
              <a:rPr lang="en-US" altLang="zh-CN" sz="4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rPr>
              <a:t> residents of Hong Kong</a:t>
            </a:r>
            <a:endParaRPr lang="zh-CN" altLang="en-US" sz="4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1"/>
          <p:cNvSpPr txBox="1">
            <a:spLocks noChangeArrowheads="1"/>
          </p:cNvSpPr>
          <p:nvPr/>
        </p:nvSpPr>
        <p:spPr bwMode="auto">
          <a:xfrm>
            <a:off x="2032625" y="440907"/>
            <a:ext cx="8169088" cy="1099420"/>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0000" tIns="108000" rIns="180000" bIns="108000" anchor="ctr">
            <a:spAutoFit/>
          </a:bodyPr>
          <a:lstStyle>
            <a:lvl1pPr defTabSz="977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itchFamily="2" charset="-122"/>
              </a:defRPr>
            </a:lvl1pPr>
            <a:lvl2pPr marL="742950" indent="-285750" defTabSz="9779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itchFamily="2" charset="-122"/>
              </a:defRPr>
            </a:lvl2pPr>
            <a:lvl3pPr marL="1143000" indent="-228600" defTabSz="9779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itchFamily="2" charset="-122"/>
              </a:defRPr>
            </a:lvl3pPr>
            <a:lvl4pPr marL="1600200" indent="-228600" defTabSz="977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4pPr>
            <a:lvl5pPr marL="2057400" indent="-228600" defTabSz="9779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5pPr>
            <a:lvl6pPr marL="25146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6pPr>
            <a:lvl7pPr marL="29718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7pPr>
            <a:lvl8pPr marL="34290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8pPr>
            <a:lvl9pPr marL="3886200" indent="-228600" defTabSz="9779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itchFamily="2" charset="-122"/>
              </a:defRPr>
            </a:lvl9pPr>
          </a:lstStyle>
          <a:p>
            <a:pPr algn="ctr">
              <a:lnSpc>
                <a:spcPct val="90000"/>
              </a:lnSpc>
              <a:spcBef>
                <a:spcPct val="0"/>
              </a:spcBef>
              <a:spcAft>
                <a:spcPct val="35000"/>
              </a:spcAft>
              <a:buClrTx/>
              <a:buSzTx/>
              <a:buFontTx/>
              <a:buNone/>
              <a:defRPr/>
            </a:pPr>
            <a:r>
              <a:rPr lang="en-US" altLang="zh-TW" sz="28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One shall abide by the laws enacted by the Legislative Council of the HKSAR </a:t>
            </a:r>
            <a:endParaRPr lang="zh-TW" altLang="en-US" sz="2800" b="1" dirty="0">
              <a:solidFill>
                <a:srgbClr val="C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4691"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hangingPunct="0"/>
            <a:fld id="{C55EB0BC-FDAD-47BB-A308-852946237653}" type="slidenum">
              <a:rPr lang="en-US" altLang="en-US" sz="1600" smtClean="0">
                <a:latin typeface="Arial" panose="020B0604020202020204" pitchFamily="34" charset="0"/>
                <a:ea typeface="SimSun" panose="02010600030101010101" pitchFamily="2" charset="-122"/>
              </a:rPr>
              <a:pPr eaLnBrk="0" hangingPunct="0"/>
              <a:t>30</a:t>
            </a:fld>
            <a:endParaRPr lang="en-US" altLang="en-US" sz="1600" dirty="0">
              <a:latin typeface="Arial" panose="020B0604020202020204" pitchFamily="34" charset="0"/>
              <a:ea typeface="SimSun" panose="02010600030101010101" pitchFamily="2" charset="-122"/>
            </a:endParaRPr>
          </a:p>
        </p:txBody>
      </p:sp>
      <p:sp>
        <p:nvSpPr>
          <p:cNvPr id="114692" name="文本框 2"/>
          <p:cNvSpPr txBox="1">
            <a:spLocks noChangeArrowheads="1"/>
          </p:cNvSpPr>
          <p:nvPr/>
        </p:nvSpPr>
        <p:spPr bwMode="auto">
          <a:xfrm>
            <a:off x="518088" y="1761114"/>
            <a:ext cx="4494786"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just">
              <a:lnSpc>
                <a:spcPct val="150000"/>
              </a:lnSpc>
              <a:spcBef>
                <a:spcPct val="0"/>
              </a:spcBef>
              <a:buClrTx/>
              <a:buSzTx/>
              <a:buFont typeface="Arial" panose="020B0604020202020204" pitchFamily="34" charset="0"/>
              <a:buChar char="•"/>
            </a:pPr>
            <a:r>
              <a:rPr lang="en-US" altLang="zh-CN" dirty="0" smtClean="0">
                <a:solidFill>
                  <a:schemeClr val="tx1"/>
                </a:solidFill>
                <a:latin typeface="Times New Roman" panose="02020603050405020304" pitchFamily="18" charset="0"/>
                <a:cs typeface="Times New Roman" panose="02020603050405020304" pitchFamily="18" charset="0"/>
              </a:rPr>
              <a:t>The </a:t>
            </a:r>
            <a:r>
              <a:rPr lang="en-US" altLang="zh-CN" dirty="0">
                <a:solidFill>
                  <a:schemeClr val="tx1"/>
                </a:solidFill>
                <a:latin typeface="Times New Roman" panose="02020603050405020304" pitchFamily="18" charset="0"/>
                <a:cs typeface="Times New Roman" panose="02020603050405020304" pitchFamily="18" charset="0"/>
              </a:rPr>
              <a:t>Legislative Council is the legislature of the Hong Kong Special Administrative Region. The bills passed by the Legislative Council shall not take effect until they are signed by the Chief Executive and published in the Gazette.</a:t>
            </a:r>
            <a:endParaRPr lang="zh-CN" altLang="zh-CN"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spcBef>
                <a:spcPct val="0"/>
              </a:spcBef>
              <a:buClrTx/>
              <a:buSzTx/>
              <a:buNone/>
            </a:pPr>
            <a:endPar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ct val="150000"/>
              </a:lnSpc>
              <a:spcBef>
                <a:spcPct val="0"/>
              </a:spcBef>
              <a:buClrTx/>
              <a:buSzTx/>
              <a:buFont typeface="Arial" panose="020B0604020202020204" pitchFamily="34" charset="0"/>
              <a:buChar char="•"/>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Hong Kong residents shall abide by the laws enacted by the Legislative Council. </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4694" name="文本框 3"/>
          <p:cNvSpPr txBox="1">
            <a:spLocks noChangeArrowheads="1"/>
          </p:cNvSpPr>
          <p:nvPr/>
        </p:nvSpPr>
        <p:spPr bwMode="auto">
          <a:xfrm>
            <a:off x="6296784" y="5477304"/>
            <a:ext cx="4906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lgn="ctr">
              <a:spcBef>
                <a:spcPct val="0"/>
              </a:spcBef>
              <a:buClrTx/>
              <a:buSzTx/>
              <a:buNone/>
            </a:pPr>
            <a:r>
              <a:rPr lang="en-US" altLang="zh-TW"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Law-making </a:t>
            </a:r>
            <a:r>
              <a:rPr lang="en-US" altLang="zh-TW"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process </a:t>
            </a:r>
            <a:r>
              <a:rPr lang="en-US" altLang="zh-TW"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HKSAR</a:t>
            </a:r>
            <a:endParaRPr lang="zh-TW"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4695" name="文本框 6"/>
          <p:cNvSpPr txBox="1">
            <a:spLocks noChangeArrowheads="1"/>
          </p:cNvSpPr>
          <p:nvPr/>
        </p:nvSpPr>
        <p:spPr bwMode="auto">
          <a:xfrm>
            <a:off x="5854572" y="5874859"/>
            <a:ext cx="544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None/>
            </a:pP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For </a:t>
            </a: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details, please </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visit the website of the Legislative Council </a:t>
            </a:r>
            <a:r>
              <a:rPr lang="en-US"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https://app.legco.gov.hk/PhotoGallery/english/VideoPlayer.aspx?id=178</a:t>
            </a:r>
            <a:endParaRPr lang="zh-CN"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cxnSp>
        <p:nvCxnSpPr>
          <p:cNvPr id="16" name="直線單箭頭接點 33"/>
          <p:cNvCxnSpPr/>
          <p:nvPr/>
        </p:nvCxnSpPr>
        <p:spPr>
          <a:xfrm>
            <a:off x="9088252" y="4864478"/>
            <a:ext cx="504000" cy="0"/>
          </a:xfrm>
          <a:prstGeom prst="straightConnector1">
            <a:avLst/>
          </a:prstGeom>
          <a:ln w="38100">
            <a:solidFill>
              <a:srgbClr val="4A7EB8"/>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 name="資料庫圖表 36"/>
          <p:cNvGraphicFramePr/>
          <p:nvPr>
            <p:extLst>
              <p:ext uri="{D42A27DB-BD31-4B8C-83A1-F6EECF244321}">
                <p14:modId xmlns:p14="http://schemas.microsoft.com/office/powerpoint/2010/main" val="4164897384"/>
              </p:ext>
            </p:extLst>
          </p:nvPr>
        </p:nvGraphicFramePr>
        <p:xfrm>
          <a:off x="5661806" y="1821785"/>
          <a:ext cx="3930438" cy="348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矩形 56"/>
          <p:cNvSpPr/>
          <p:nvPr/>
        </p:nvSpPr>
        <p:spPr>
          <a:xfrm>
            <a:off x="9592244" y="4377700"/>
            <a:ext cx="1864055" cy="933822"/>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TW" sz="1200" b="1" dirty="0">
                <a:solidFill>
                  <a:schemeClr val="bg1"/>
                </a:solidFill>
                <a:effectLst>
                  <a:outerShdw blurRad="38100" dist="38100" dir="2700000" algn="tl">
                    <a:srgbClr val="000000">
                      <a:alpha val="43137"/>
                    </a:srgbClr>
                  </a:outerShdw>
                </a:effectLst>
              </a:rPr>
              <a:t>to report to the Standing Committee of the National People's Congress for record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6"/>
          <p:cNvSpPr>
            <a:spLocks noChangeArrowheads="1"/>
          </p:cNvSpPr>
          <p:nvPr/>
        </p:nvSpPr>
        <p:spPr bwMode="auto">
          <a:xfrm>
            <a:off x="669471" y="2153272"/>
            <a:ext cx="7389840" cy="36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buNone/>
            </a:pPr>
            <a:r>
              <a:rPr lang="en-US" altLang="zh-CN" sz="2000" dirty="0" smtClean="0">
                <a:latin typeface="Times New Roman" panose="02020603050405020304" pitchFamily="18" charset="0"/>
                <a:cs typeface="Times New Roman" panose="02020603050405020304" pitchFamily="18" charset="0"/>
              </a:rPr>
              <a:t>Article </a:t>
            </a:r>
            <a:r>
              <a:rPr lang="en-US" altLang="zh-CN" sz="2000" dirty="0" smtClean="0">
                <a:latin typeface="Times New Roman" panose="02020603050405020304" pitchFamily="18" charset="0"/>
                <a:cs typeface="Times New Roman" panose="02020603050405020304" pitchFamily="18" charset="0"/>
              </a:rPr>
              <a:t>18</a:t>
            </a:r>
            <a:r>
              <a:rPr lang="en-US" altLang="zh-CN" sz="2000" dirty="0">
                <a:solidFill>
                  <a:srgbClr val="0000FF"/>
                </a:solidFill>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of </a:t>
            </a:r>
            <a:r>
              <a:rPr lang="en-US" altLang="zh-CN" sz="2000" dirty="0">
                <a:latin typeface="Times New Roman" panose="02020603050405020304" pitchFamily="18" charset="0"/>
                <a:cs typeface="Times New Roman" panose="02020603050405020304" pitchFamily="18" charset="0"/>
              </a:rPr>
              <a:t>the Basic Law </a:t>
            </a:r>
            <a:r>
              <a:rPr lang="en-US" altLang="zh-CN" sz="2000" dirty="0" smtClean="0">
                <a:latin typeface="Times New Roman" panose="02020603050405020304" pitchFamily="18" charset="0"/>
                <a:cs typeface="Times New Roman" panose="02020603050405020304" pitchFamily="18" charset="0"/>
              </a:rPr>
              <a:t>stipulate</a:t>
            </a:r>
            <a:r>
              <a:rPr lang="en-US" altLang="zh-CN" sz="2000" strike="sngStrike" dirty="0" smtClean="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that “National laws shall not be applied in the Hong Kong </a:t>
            </a:r>
            <a:r>
              <a:rPr lang="en-US" altLang="zh-CN" sz="2000" dirty="0" smtClean="0">
                <a:latin typeface="Times New Roman" panose="02020603050405020304" pitchFamily="18" charset="0"/>
                <a:cs typeface="Times New Roman" panose="02020603050405020304" pitchFamily="18" charset="0"/>
              </a:rPr>
              <a:t>Special Administrative </a:t>
            </a:r>
            <a:r>
              <a:rPr lang="en-US" altLang="zh-CN" sz="2000" dirty="0">
                <a:latin typeface="Times New Roman" panose="02020603050405020304" pitchFamily="18" charset="0"/>
                <a:cs typeface="Times New Roman" panose="02020603050405020304" pitchFamily="18" charset="0"/>
              </a:rPr>
              <a:t>Region except for those listed in Annex III to this </a:t>
            </a:r>
            <a:r>
              <a:rPr lang="en-US" altLang="zh-CN" sz="2000" dirty="0" smtClean="0">
                <a:latin typeface="Times New Roman" panose="02020603050405020304" pitchFamily="18" charset="0"/>
                <a:cs typeface="Times New Roman" panose="02020603050405020304" pitchFamily="18" charset="0"/>
              </a:rPr>
              <a:t>Law. The </a:t>
            </a:r>
            <a:r>
              <a:rPr lang="en-US" altLang="zh-CN" sz="2000" dirty="0">
                <a:latin typeface="Times New Roman" panose="02020603050405020304" pitchFamily="18" charset="0"/>
                <a:cs typeface="Times New Roman" panose="02020603050405020304" pitchFamily="18" charset="0"/>
              </a:rPr>
              <a:t>laws listed therein shall be applied locally by way of promulgation </a:t>
            </a:r>
            <a:r>
              <a:rPr lang="en-US" altLang="zh-CN" sz="2000" dirty="0" smtClean="0">
                <a:latin typeface="Times New Roman" panose="02020603050405020304" pitchFamily="18" charset="0"/>
                <a:cs typeface="Times New Roman" panose="02020603050405020304" pitchFamily="18" charset="0"/>
              </a:rPr>
              <a:t>or legislation </a:t>
            </a:r>
            <a:r>
              <a:rPr lang="en-US" altLang="zh-CN" sz="2000" dirty="0">
                <a:latin typeface="Times New Roman" panose="02020603050405020304" pitchFamily="18" charset="0"/>
                <a:cs typeface="Times New Roman" panose="02020603050405020304" pitchFamily="18" charset="0"/>
              </a:rPr>
              <a:t>by the </a:t>
            </a:r>
            <a:r>
              <a:rPr lang="en-US" altLang="zh-CN" sz="2000" dirty="0" smtClean="0">
                <a:latin typeface="Times New Roman" panose="02020603050405020304" pitchFamily="18" charset="0"/>
                <a:cs typeface="Times New Roman" panose="02020603050405020304" pitchFamily="18" charset="0"/>
              </a:rPr>
              <a:t>Region. The </a:t>
            </a:r>
            <a:r>
              <a:rPr lang="en-US" altLang="zh-CN" sz="2000" dirty="0">
                <a:latin typeface="Times New Roman" panose="02020603050405020304" pitchFamily="18" charset="0"/>
                <a:cs typeface="Times New Roman" panose="02020603050405020304" pitchFamily="18" charset="0"/>
              </a:rPr>
              <a:t>Standing Committee of the National People’s Congress may </a:t>
            </a:r>
            <a:r>
              <a:rPr lang="en-US" altLang="zh-CN" sz="2000" dirty="0" smtClean="0">
                <a:latin typeface="Times New Roman" panose="02020603050405020304" pitchFamily="18" charset="0"/>
                <a:cs typeface="Times New Roman" panose="02020603050405020304" pitchFamily="18" charset="0"/>
              </a:rPr>
              <a:t>add to </a:t>
            </a:r>
            <a:r>
              <a:rPr lang="en-US" altLang="zh-CN" sz="2000" dirty="0">
                <a:latin typeface="Times New Roman" panose="02020603050405020304" pitchFamily="18" charset="0"/>
                <a:cs typeface="Times New Roman" panose="02020603050405020304" pitchFamily="18" charset="0"/>
              </a:rPr>
              <a:t>or delete from the list of laws in Annex III after consulting </a:t>
            </a:r>
            <a:r>
              <a:rPr lang="en-US" altLang="zh-CN" sz="2000" dirty="0" smtClean="0">
                <a:latin typeface="Times New Roman" panose="02020603050405020304" pitchFamily="18" charset="0"/>
                <a:cs typeface="Times New Roman" panose="02020603050405020304" pitchFamily="18" charset="0"/>
              </a:rPr>
              <a:t>its Committee </a:t>
            </a:r>
            <a:r>
              <a:rPr lang="en-US" altLang="zh-CN" sz="2000" dirty="0">
                <a:latin typeface="Times New Roman" panose="02020603050405020304" pitchFamily="18" charset="0"/>
                <a:cs typeface="Times New Roman" panose="02020603050405020304" pitchFamily="18" charset="0"/>
              </a:rPr>
              <a:t>for the Basic Law of the Hong Kong Special </a:t>
            </a:r>
            <a:r>
              <a:rPr lang="en-US" altLang="zh-CN" sz="2000" dirty="0" smtClean="0">
                <a:latin typeface="Times New Roman" panose="02020603050405020304" pitchFamily="18" charset="0"/>
                <a:cs typeface="Times New Roman" panose="02020603050405020304" pitchFamily="18" charset="0"/>
              </a:rPr>
              <a:t>Administrative Region </a:t>
            </a:r>
            <a:r>
              <a:rPr lang="en-US" altLang="zh-CN" sz="2000" dirty="0">
                <a:latin typeface="Times New Roman" panose="02020603050405020304" pitchFamily="18" charset="0"/>
                <a:cs typeface="Times New Roman" panose="02020603050405020304" pitchFamily="18" charset="0"/>
              </a:rPr>
              <a:t>and the government of the Region. Laws listed in Annex III </a:t>
            </a:r>
            <a:r>
              <a:rPr lang="en-US" altLang="zh-CN" sz="2000" dirty="0" smtClean="0">
                <a:latin typeface="Times New Roman" panose="02020603050405020304" pitchFamily="18" charset="0"/>
                <a:cs typeface="Times New Roman" panose="02020603050405020304" pitchFamily="18" charset="0"/>
              </a:rPr>
              <a:t>to this </a:t>
            </a:r>
            <a:r>
              <a:rPr lang="en-US" altLang="zh-CN" sz="2000" dirty="0">
                <a:latin typeface="Times New Roman" panose="02020603050405020304" pitchFamily="18" charset="0"/>
                <a:cs typeface="Times New Roman" panose="02020603050405020304" pitchFamily="18" charset="0"/>
              </a:rPr>
              <a:t>Law shall be confined to those relating to </a:t>
            </a:r>
            <a:r>
              <a:rPr lang="en-US" altLang="zh-CN" sz="2000" dirty="0" err="1">
                <a:latin typeface="Times New Roman" panose="02020603050405020304" pitchFamily="18" charset="0"/>
                <a:cs typeface="Times New Roman" panose="02020603050405020304" pitchFamily="18" charset="0"/>
              </a:rPr>
              <a:t>defence</a:t>
            </a:r>
            <a:r>
              <a:rPr lang="en-US" altLang="zh-CN" sz="2000" dirty="0">
                <a:latin typeface="Times New Roman" panose="02020603050405020304" pitchFamily="18" charset="0"/>
                <a:cs typeface="Times New Roman" panose="02020603050405020304" pitchFamily="18" charset="0"/>
              </a:rPr>
              <a:t> and foreign </a:t>
            </a:r>
            <a:r>
              <a:rPr lang="en-US" altLang="zh-CN" sz="2000" dirty="0" smtClean="0">
                <a:latin typeface="Times New Roman" panose="02020603050405020304" pitchFamily="18" charset="0"/>
                <a:cs typeface="Times New Roman" panose="02020603050405020304" pitchFamily="18" charset="0"/>
              </a:rPr>
              <a:t>affairs as </a:t>
            </a:r>
            <a:r>
              <a:rPr lang="en-US" altLang="zh-CN" sz="2000" dirty="0">
                <a:latin typeface="Times New Roman" panose="02020603050405020304" pitchFamily="18" charset="0"/>
                <a:cs typeface="Times New Roman" panose="02020603050405020304" pitchFamily="18" charset="0"/>
              </a:rPr>
              <a:t>well as other matters outside the limits of the autonomy of the </a:t>
            </a:r>
            <a:r>
              <a:rPr lang="en-US" altLang="zh-CN" sz="2000" dirty="0" smtClean="0">
                <a:latin typeface="Times New Roman" panose="02020603050405020304" pitchFamily="18" charset="0"/>
                <a:cs typeface="Times New Roman" panose="02020603050405020304" pitchFamily="18" charset="0"/>
              </a:rPr>
              <a:t>Region as </a:t>
            </a:r>
            <a:r>
              <a:rPr lang="en-US" altLang="zh-CN" sz="2000" dirty="0">
                <a:latin typeface="Times New Roman" panose="02020603050405020304" pitchFamily="18" charset="0"/>
                <a:cs typeface="Times New Roman" panose="02020603050405020304" pitchFamily="18" charset="0"/>
              </a:rPr>
              <a:t>specified by this Law</a:t>
            </a:r>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
        <p:nvSpPr>
          <p:cNvPr id="115715"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ACCEC125-AC38-4382-B5E1-E1DFA7A61F20}"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31</a:t>
            </a:fld>
            <a:endParaRPr lang="zh-CN" altLang="en-US" sz="1800" dirty="0">
              <a:solidFill>
                <a:srgbClr val="000000"/>
              </a:solidFill>
            </a:endParaRPr>
          </a:p>
        </p:txBody>
      </p:sp>
      <p:sp>
        <p:nvSpPr>
          <p:cNvPr id="115716" name="文字方塊 5"/>
          <p:cNvSpPr txBox="1">
            <a:spLocks noChangeArrowheads="1"/>
          </p:cNvSpPr>
          <p:nvPr/>
        </p:nvSpPr>
        <p:spPr bwMode="auto">
          <a:xfrm>
            <a:off x="666785" y="5679945"/>
            <a:ext cx="70523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 Constitutional </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and Mainland Affairs </a:t>
            </a: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Bureau</a:t>
            </a:r>
          </a:p>
          <a:p>
            <a:pPr>
              <a:spcBef>
                <a:spcPct val="0"/>
              </a:spcBef>
              <a:buFont typeface="Arial" panose="020B0604020202020204" pitchFamily="34" charset="0"/>
              <a:buNone/>
            </a:pPr>
            <a:r>
              <a:rPr lang="en-US" altLang="zh-TW"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Basic Law - National </a:t>
            </a:r>
            <a:r>
              <a:rPr lang="en-US" altLang="zh-TW"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Laws </a:t>
            </a:r>
            <a:r>
              <a:rPr lang="en-US" altLang="zh-TW"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to be Applied in the </a:t>
            </a:r>
            <a:r>
              <a:rPr lang="en-US" altLang="zh-TW"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Hong Kong Special Administrative </a:t>
            </a:r>
            <a:r>
              <a:rPr lang="en-US" altLang="zh-CN" sz="1400" i="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Region</a:t>
            </a:r>
            <a:endParaRPr lang="en-US" altLang="zh-CN" sz="14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spcBef>
                <a:spcPct val="0"/>
              </a:spcBef>
              <a:buFont typeface="Arial" panose="020B0604020202020204" pitchFamily="34" charset="0"/>
              <a:buNone/>
            </a:pP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www.basiclaw.gov.hk/en/basiclaw/national-laws.html</a:t>
            </a:r>
            <a:endParaRPr lang="zh-HK"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15717"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9548" y="3696038"/>
            <a:ext cx="3204801" cy="213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9548" y="1600503"/>
            <a:ext cx="3145357" cy="209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Object 901"/>
          <p:cNvSpPr>
            <a:spLocks noChangeArrowheads="1"/>
          </p:cNvSpPr>
          <p:nvPr/>
        </p:nvSpPr>
        <p:spPr bwMode="auto">
          <a:xfrm>
            <a:off x="832763" y="675568"/>
            <a:ext cx="11089860" cy="132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nchor="b"/>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1" hangingPunct="1">
              <a:spcBef>
                <a:spcPct val="0"/>
              </a:spcBef>
              <a:buFont typeface="Arial" panose="020B0604020202020204" pitchFamily="34" charset="0"/>
              <a:buNone/>
            </a:pP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One shall abide by the laws enacted by the Legislative Council of the HKSAR and the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national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laws listed in Annex III </a:t>
            </a:r>
            <a:r>
              <a:rPr lang="en-US" altLang="zh-CN"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to </a:t>
            </a:r>
            <a:r>
              <a:rPr lang="en-US" altLang="zh-CN"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Basic Law</a:t>
            </a:r>
            <a:endPar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5720" name="TextBox 9"/>
          <p:cNvSpPr txBox="1">
            <a:spLocks noChangeArrowheads="1"/>
          </p:cNvSpPr>
          <p:nvPr/>
        </p:nvSpPr>
        <p:spPr bwMode="auto">
          <a:xfrm>
            <a:off x="8011186" y="5888507"/>
            <a:ext cx="38633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r">
              <a:spcBef>
                <a:spcPct val="0"/>
              </a:spcBef>
              <a:buFont typeface="Arial" panose="020B0604020202020204" pitchFamily="34" charset="0"/>
              <a:buNone/>
            </a:pPr>
            <a:r>
              <a:rPr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Photo credit: </a:t>
            </a:r>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Information Services Department</a:t>
            </a:r>
            <a:endParaRPr lang="zh-HK"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23554"/>
          <p:cNvGraphicFramePr>
            <a:graphicFrameLocks noGrp="1"/>
          </p:cNvGraphicFramePr>
          <p:nvPr>
            <p:extLst>
              <p:ext uri="{D42A27DB-BD31-4B8C-83A1-F6EECF244321}">
                <p14:modId xmlns:p14="http://schemas.microsoft.com/office/powerpoint/2010/main" val="2483702172"/>
              </p:ext>
            </p:extLst>
          </p:nvPr>
        </p:nvGraphicFramePr>
        <p:xfrm>
          <a:off x="321973" y="80733"/>
          <a:ext cx="11541415" cy="6666144"/>
        </p:xfrm>
        <a:graphic>
          <a:graphicData uri="http://schemas.openxmlformats.org/drawingml/2006/table">
            <a:tbl>
              <a:tblPr/>
              <a:tblGrid>
                <a:gridCol w="11541415">
                  <a:extLst>
                    <a:ext uri="{9D8B030D-6E8A-4147-A177-3AD203B41FA5}">
                      <a16:colId xmlns:a16="http://schemas.microsoft.com/office/drawing/2014/main" val="454789914"/>
                    </a:ext>
                  </a:extLst>
                </a:gridCol>
              </a:tblGrid>
              <a:tr h="187564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The national laws to be applied in the </a:t>
                      </a: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Hong Kong Special  Administrative Region as listed in Annex </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III to the Basic Law</a:t>
                      </a:r>
                      <a:endParaRPr kumimoji="0" lang="en-US" altLang="zh-CN" sz="3200" b="1" i="0" u="none" strike="noStrike" cap="none" normalizeH="0" baseline="0" dirty="0">
                        <a:ln>
                          <a:noFill/>
                        </a:ln>
                        <a:solidFill>
                          <a:srgbClr val="000000"/>
                        </a:solidFill>
                        <a:effectLst/>
                        <a:latin typeface="DFKai-SB" panose="03000509000000000000" pitchFamily="65" charset="-120"/>
                        <a:ea typeface="DFKai-SB" panose="03000509000000000000" pitchFamily="65"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2390367231"/>
                  </a:ext>
                </a:extLst>
              </a:tr>
              <a:tr h="62121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Resolution on the Capital, Calendar, National Anthem and National Flag of the People’s Republic of China                                                                                                           </a:t>
                      </a:r>
                      <a:r>
                        <a:rPr kumimoji="0" lang="en-US" altLang="zh-TW" sz="1400" b="0" i="0" u="none" strike="noStrike" kern="1200"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kern="1200"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984468480"/>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Resolution on the National Day of the People’s Republic of China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981652257"/>
                  </a:ext>
                </a:extLst>
              </a:tr>
              <a:tr h="376595">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Law of the People’s</a:t>
                      </a:r>
                      <a:r>
                        <a:rPr kumimoji="0" lang="zh-CN" altLang="en-US"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 </a:t>
                      </a: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Republic of China on the National Emblem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legislation</a:t>
                      </a:r>
                      <a:r>
                        <a:rPr kumimoji="0" lang="zh-TW" altLang="en-US"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National Flag and National Emblem Ordinance]</a:t>
                      </a:r>
                      <a:endPar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846099929"/>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TW"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Declaration of the Government of the People’s Republic of China on the Territorial Sea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4046041161"/>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Nationality Law of the People’s Republic of China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950678230"/>
                  </a:ext>
                </a:extLst>
              </a:tr>
              <a:tr h="38522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Regulations of the People’s Republic of China Concerning Diplomatic Privileges and Immunities </a:t>
                      </a:r>
                      <a:r>
                        <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117997950"/>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Law of the People’s Republic of China on the National Flag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legislation</a:t>
                      </a:r>
                      <a:r>
                        <a:rPr kumimoji="0" lang="zh-TW" altLang="en-US"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National </a:t>
                      </a:r>
                      <a:r>
                        <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Flag and National Emblem Ordinance</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707598753"/>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Regulations of the People’s Republic of China concerning Consular Privileges and Immunities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957172457"/>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Law of the People’s Republic of China on the Territorial Sea and the Contiguous Zone</a:t>
                      </a:r>
                      <a:r>
                        <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5654580"/>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Law of the People’s Republic of China on the Garrisoning of the Hong Kong Special Administrative Region </a:t>
                      </a:r>
                      <a:r>
                        <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47569000"/>
                  </a:ext>
                </a:extLst>
              </a:tr>
              <a:tr h="380844">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TW"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Law of the People’s Republic of China on the Exclusive Economic Zone and the Continental Shelf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049497857"/>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PMingLiU" panose="02020500000000000000" pitchFamily="18" charset="-120"/>
                        </a:rPr>
                        <a:t>Law of the People’s Republic of China on the National Anthem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PMingLiU" panose="02020500000000000000" pitchFamily="18" charset="-120"/>
                        </a:rPr>
                        <a:t>[Applied by legislation: </a:t>
                      </a:r>
                      <a:r>
                        <a:rPr kumimoji="0" lang="en-US" altLang="zh-TW"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PMingLiU" panose="02020500000000000000" pitchFamily="18" charset="-120"/>
                        </a:rPr>
                        <a:t>National Anthem Ordinance</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PMingLiU" panose="02020500000000000000" pitchFamily="18" charset="-120"/>
                        </a:rPr>
                        <a:t>]</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PMingLiU" panose="02020500000000000000" pitchFamily="18" charset="-120"/>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4277487336"/>
                  </a:ext>
                </a:extLst>
              </a:tr>
              <a:tr h="33629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1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Law of the People’s Republic of China on Safeguarding National Security in the Hong Kong Special Administrative Region</a:t>
                      </a:r>
                      <a:r>
                        <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 </a:t>
                      </a:r>
                      <a:r>
                        <a:rPr kumimoji="0" lang="en-US" altLang="zh-TW"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[Applied by promulgation]</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56592219"/>
                  </a:ext>
                </a:extLst>
              </a:tr>
            </a:tbl>
          </a:graphicData>
        </a:graphic>
      </p:graphicFrame>
      <p:sp>
        <p:nvSpPr>
          <p:cNvPr id="119844" name="灯片编号占位符 2"/>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20002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4574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9146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371850" indent="-17145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BC1438B-5C4B-4C77-B2F3-35EFD6FEB42D}" type="slidenum">
              <a:rPr lang="en-US" altLang="en-US"/>
              <a:pPr/>
              <a:t>32</a:t>
            </a:fld>
            <a:endParaRPr lang="en-US" altLang="en-US" dirty="0"/>
          </a:p>
        </p:txBody>
      </p:sp>
      <p:sp>
        <p:nvSpPr>
          <p:cNvPr id="2" name="Rectangle 1"/>
          <p:cNvSpPr/>
          <p:nvPr/>
        </p:nvSpPr>
        <p:spPr>
          <a:xfrm>
            <a:off x="452605" y="1184646"/>
            <a:ext cx="8116140" cy="646331"/>
          </a:xfrm>
          <a:prstGeom prst="rect">
            <a:avLst/>
          </a:prstGeom>
        </p:spPr>
        <p:txBody>
          <a:bodyPr wrap="square">
            <a:spAutoFit/>
          </a:bodyPr>
          <a:lstStyle/>
          <a:p>
            <a:r>
              <a:rPr lang="en-US" altLang="zh-TW" sz="1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 Constitutional and Mainland Affairs Bureau</a:t>
            </a:r>
          </a:p>
          <a:p>
            <a:r>
              <a:rPr lang="en-US" altLang="zh-TW" sz="12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Basic Law - National Laws to be Applied in the Hong Kong Special Administrative </a:t>
            </a:r>
            <a:r>
              <a:rPr lang="en-US" altLang="zh-CN" sz="12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Region</a:t>
            </a:r>
          </a:p>
          <a:p>
            <a:r>
              <a:rPr lang="en-US" altLang="zh-TW" sz="1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https://www.basiclaw.gov.hk/en/basiclaw/national-laws.html</a:t>
            </a:r>
            <a:endParaRPr lang="zh-HK" altLang="en-US" sz="1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44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1"/>
          <p:cNvSpPr txBox="1">
            <a:spLocks noChangeArrowheads="1"/>
          </p:cNvSpPr>
          <p:nvPr/>
        </p:nvSpPr>
        <p:spPr bwMode="auto">
          <a:xfrm>
            <a:off x="160525" y="331769"/>
            <a:ext cx="11848564" cy="2195487"/>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20000"/>
              </a:lnSpc>
              <a:spcBef>
                <a:spcPct val="0"/>
              </a:spcBef>
              <a:buNone/>
            </a:pPr>
            <a:r>
              <a:rPr lang="en-US" altLang="zh-TW" sz="3600" b="1" dirty="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In addition, one shall </a:t>
            </a:r>
            <a:r>
              <a:rPr lang="en-US" altLang="zh-TW" sz="3600" b="1" dirty="0" smtClean="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abide </a:t>
            </a:r>
            <a:r>
              <a:rPr lang="en-US" altLang="zh-TW" sz="3600" b="1" dirty="0" smtClean="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by the </a:t>
            </a:r>
            <a:r>
              <a:rPr lang="en-US" altLang="zh-TW" sz="3600" b="1" dirty="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relevant national laws </a:t>
            </a:r>
            <a:r>
              <a:rPr lang="en-US" altLang="zh-TW" sz="3600" b="1" dirty="0" smtClean="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applied </a:t>
            </a:r>
            <a:r>
              <a:rPr lang="en-US" altLang="zh-TW" sz="3600" b="1" dirty="0" smtClean="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to the </a:t>
            </a:r>
            <a:r>
              <a:rPr lang="en-US" altLang="zh-TW" sz="3600" b="1" dirty="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HKSAR under special circumstances such as </a:t>
            </a:r>
            <a:r>
              <a:rPr lang="en-US" altLang="zh-TW" sz="3600" b="1" dirty="0" smtClean="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in a </a:t>
            </a:r>
            <a:r>
              <a:rPr lang="en-US" altLang="zh-TW" sz="3600" b="1" dirty="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state of war or </a:t>
            </a:r>
            <a:r>
              <a:rPr lang="en-US" altLang="zh-TW" sz="3600" b="1" dirty="0" smtClean="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rPr>
              <a:t>a state of emergency</a:t>
            </a:r>
            <a:endParaRPr lang="zh-TW" altLang="en-US" sz="3600" b="1" dirty="0">
              <a:solidFill>
                <a:schemeClr val="bg1"/>
              </a:solidFill>
              <a:effectLst>
                <a:outerShdw blurRad="38100" dist="38100" dir="2700000" algn="tl">
                  <a:srgbClr val="000000"/>
                </a:outerShdw>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6739" name="Title 6"/>
          <p:cNvSpPr>
            <a:spLocks noChangeArrowheads="1"/>
          </p:cNvSpPr>
          <p:nvPr/>
        </p:nvSpPr>
        <p:spPr bwMode="auto">
          <a:xfrm>
            <a:off x="538839" y="2683331"/>
            <a:ext cx="11038116" cy="388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According </a:t>
            </a:r>
            <a:r>
              <a:rPr lang="en-US" altLang="zh-CN" sz="2400" b="1"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to Article 18(4) </a:t>
            </a:r>
            <a:r>
              <a:rPr lang="en-US" altLang="zh-CN"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of the Basic Law,</a:t>
            </a:r>
          </a:p>
          <a:p>
            <a:pPr algn="just">
              <a:lnSpc>
                <a:spcPct val="150000"/>
              </a:lnSpc>
              <a:spcBef>
                <a:spcPct val="0"/>
              </a:spcBef>
              <a:buNone/>
            </a:pP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t>
            </a:r>
            <a:r>
              <a:rPr lang="en-US" altLang="zh-CN" sz="2400" dirty="0">
                <a:latin typeface="Times New Roman" panose="02020603050405020304" pitchFamily="18" charset="0"/>
                <a:cs typeface="Times New Roman" panose="02020603050405020304" pitchFamily="18" charset="0"/>
              </a:rPr>
              <a:t>In the event that the Standing Committee of the National </a:t>
            </a:r>
            <a:r>
              <a:rPr lang="en-US" altLang="zh-CN" sz="2400" dirty="0" smtClean="0">
                <a:latin typeface="Times New Roman" panose="02020603050405020304" pitchFamily="18" charset="0"/>
                <a:cs typeface="Times New Roman" panose="02020603050405020304" pitchFamily="18" charset="0"/>
              </a:rPr>
              <a:t>People’s Congress </a:t>
            </a:r>
            <a:r>
              <a:rPr lang="en-US" altLang="zh-CN" sz="2400" dirty="0">
                <a:latin typeface="Times New Roman" panose="02020603050405020304" pitchFamily="18" charset="0"/>
                <a:cs typeface="Times New Roman" panose="02020603050405020304" pitchFamily="18" charset="0"/>
              </a:rPr>
              <a:t>decides to declare a state of war or, by reason of turmoil </a:t>
            </a:r>
            <a:r>
              <a:rPr lang="en-US" altLang="zh-CN" sz="2400" dirty="0" smtClean="0">
                <a:latin typeface="Times New Roman" panose="02020603050405020304" pitchFamily="18" charset="0"/>
                <a:cs typeface="Times New Roman" panose="02020603050405020304" pitchFamily="18" charset="0"/>
              </a:rPr>
              <a:t>within the </a:t>
            </a:r>
            <a:r>
              <a:rPr lang="en-US" altLang="zh-CN" sz="2400" dirty="0">
                <a:latin typeface="Times New Roman" panose="02020603050405020304" pitchFamily="18" charset="0"/>
                <a:cs typeface="Times New Roman" panose="02020603050405020304" pitchFamily="18" charset="0"/>
              </a:rPr>
              <a:t>Hong Kong Special Administrative Region which endangers </a:t>
            </a:r>
            <a:r>
              <a:rPr lang="en-US" altLang="zh-CN" sz="2400" dirty="0" smtClean="0">
                <a:latin typeface="Times New Roman" panose="02020603050405020304" pitchFamily="18" charset="0"/>
                <a:cs typeface="Times New Roman" panose="02020603050405020304" pitchFamily="18" charset="0"/>
              </a:rPr>
              <a:t>national unity </a:t>
            </a:r>
            <a:r>
              <a:rPr lang="en-US" altLang="zh-CN" sz="2400" dirty="0">
                <a:latin typeface="Times New Roman" panose="02020603050405020304" pitchFamily="18" charset="0"/>
                <a:cs typeface="Times New Roman" panose="02020603050405020304" pitchFamily="18" charset="0"/>
              </a:rPr>
              <a:t>or security and is beyond the control of the government of </a:t>
            </a:r>
            <a:r>
              <a:rPr lang="en-US" altLang="zh-CN" sz="2400" dirty="0" smtClean="0">
                <a:latin typeface="Times New Roman" panose="02020603050405020304" pitchFamily="18" charset="0"/>
                <a:cs typeface="Times New Roman" panose="02020603050405020304" pitchFamily="18" charset="0"/>
              </a:rPr>
              <a:t>the Region</a:t>
            </a:r>
            <a:r>
              <a:rPr lang="en-US" altLang="zh-CN" sz="2400" dirty="0">
                <a:latin typeface="Times New Roman" panose="02020603050405020304" pitchFamily="18" charset="0"/>
                <a:cs typeface="Times New Roman" panose="02020603050405020304" pitchFamily="18" charset="0"/>
              </a:rPr>
              <a:t>, decides that the Region is in a state of emergency, the </a:t>
            </a:r>
            <a:r>
              <a:rPr lang="en-US" altLang="zh-CN" sz="2400" dirty="0" smtClean="0">
                <a:latin typeface="Times New Roman" panose="02020603050405020304" pitchFamily="18" charset="0"/>
                <a:cs typeface="Times New Roman" panose="02020603050405020304" pitchFamily="18" charset="0"/>
              </a:rPr>
              <a:t>Central People’s </a:t>
            </a:r>
            <a:r>
              <a:rPr lang="en-US" altLang="zh-CN" sz="2400" dirty="0">
                <a:latin typeface="Times New Roman" panose="02020603050405020304" pitchFamily="18" charset="0"/>
                <a:cs typeface="Times New Roman" panose="02020603050405020304" pitchFamily="18" charset="0"/>
              </a:rPr>
              <a:t>Government may issue an order applying the relevant </a:t>
            </a:r>
            <a:r>
              <a:rPr lang="en-US" altLang="zh-CN" sz="2400" dirty="0" smtClean="0">
                <a:latin typeface="Times New Roman" panose="02020603050405020304" pitchFamily="18" charset="0"/>
                <a:cs typeface="Times New Roman" panose="02020603050405020304" pitchFamily="18" charset="0"/>
              </a:rPr>
              <a:t>national laws </a:t>
            </a:r>
            <a:r>
              <a:rPr lang="en-US" altLang="zh-CN" sz="2400" dirty="0">
                <a:latin typeface="Times New Roman" panose="02020603050405020304" pitchFamily="18" charset="0"/>
                <a:cs typeface="Times New Roman" panose="02020603050405020304" pitchFamily="18" charset="0"/>
              </a:rPr>
              <a:t>in the </a:t>
            </a:r>
            <a:r>
              <a:rPr lang="en-US" altLang="zh-CN" sz="2400" dirty="0" smtClean="0">
                <a:latin typeface="Times New Roman" panose="02020603050405020304" pitchFamily="18" charset="0"/>
                <a:cs typeface="Times New Roman" panose="02020603050405020304" pitchFamily="18" charset="0"/>
              </a:rPr>
              <a:t>Region.</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p:txBody>
      </p:sp>
      <p:sp>
        <p:nvSpPr>
          <p:cNvPr id="116740"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C7E010DD-68F2-4DB5-8F08-0DB360F00987}"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33</a:t>
            </a:fld>
            <a:endParaRPr lang="en-US" altLang="en-US" dirty="0">
              <a:latin typeface="Arial" panose="020B0604020202020204" pitchFamily="34" charset="0"/>
              <a:ea typeface="SimSun"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标题 1"/>
          <p:cNvSpPr>
            <a:spLocks noGrp="1" noChangeArrowheads="1"/>
          </p:cNvSpPr>
          <p:nvPr>
            <p:ph type="title"/>
          </p:nvPr>
        </p:nvSpPr>
        <p:spPr>
          <a:xfrm>
            <a:off x="2387600" y="2852738"/>
            <a:ext cx="7169150" cy="606425"/>
          </a:xfrm>
        </p:spPr>
        <p:txBody>
          <a:bodyPr/>
          <a:lstStyle/>
          <a:p>
            <a:pPr eaLnBrk="1" hangingPunct="1"/>
            <a:r>
              <a:rPr kumimoji="1" lang="en-US" altLang="zh-CN" sz="8000" dirty="0">
                <a:latin typeface="Times New Roman" panose="02020603050405020304" pitchFamily="18" charset="0"/>
                <a:ea typeface="DFKai-SB" panose="03000509000000000000" pitchFamily="65" charset="-120"/>
                <a:cs typeface="Times New Roman" panose="02020603050405020304" pitchFamily="18" charset="0"/>
              </a:rPr>
              <a:t>The E</a:t>
            </a:r>
            <a:r>
              <a:rPr kumimoji="1" lang="en-US" altLang="zh-CN" sz="8000" dirty="0" smtClean="0">
                <a:latin typeface="Times New Roman" panose="02020603050405020304" pitchFamily="18" charset="0"/>
                <a:ea typeface="DFKai-SB" panose="03000509000000000000" pitchFamily="65" charset="-120"/>
                <a:cs typeface="Times New Roman" panose="02020603050405020304" pitchFamily="18" charset="0"/>
              </a:rPr>
              <a:t>nd</a:t>
            </a:r>
            <a:endParaRPr kumimoji="1" lang="zh-CN" altLang="en-US" sz="8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7763"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86B35051-C3B4-4825-A19C-5E1F94E81733}" type="slidenum">
              <a:rPr lang="zh-CN" altLang="en-US" sz="1400" smtClean="0">
                <a:ea typeface="Microsoft YaHei" panose="020B0503020204020204" pitchFamily="34" charset="-122"/>
              </a:rPr>
              <a:pPr eaLnBrk="0" fontAlgn="base" hangingPunct="0">
                <a:spcBef>
                  <a:spcPct val="0"/>
                </a:spcBef>
                <a:spcAft>
                  <a:spcPct val="0"/>
                </a:spcAft>
                <a:buFont typeface="Arial" panose="020B0604020202020204" pitchFamily="34" charset="0"/>
                <a:buNone/>
              </a:pPr>
              <a:t>34</a:t>
            </a:fld>
            <a:endParaRPr lang="zh-CN" altLang="en-US"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fld id="{58DBD2DB-598A-4E44-A45B-ADE302312518}" type="slidenum">
              <a:rPr lang="en-US" altLang="zh-TW" sz="1200">
                <a:solidFill>
                  <a:srgbClr val="898989"/>
                </a:solidFill>
              </a:rPr>
              <a:pPr>
                <a:spcBef>
                  <a:spcPct val="0"/>
                </a:spcBef>
                <a:buFontTx/>
                <a:buNone/>
              </a:pPr>
              <a:t>35</a:t>
            </a:fld>
            <a:endParaRPr lang="en-US" altLang="zh-TW" sz="1200">
              <a:solidFill>
                <a:srgbClr val="898989"/>
              </a:solidFill>
            </a:endParaRPr>
          </a:p>
        </p:txBody>
      </p:sp>
      <p:sp>
        <p:nvSpPr>
          <p:cNvPr id="90115" name="文本框 10"/>
          <p:cNvSpPr txBox="1">
            <a:spLocks noChangeArrowheads="1"/>
          </p:cNvSpPr>
          <p:nvPr/>
        </p:nvSpPr>
        <p:spPr bwMode="auto">
          <a:xfrm>
            <a:off x="277586" y="1182236"/>
            <a:ext cx="1141367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2425" indent="-3524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just">
              <a:spcBef>
                <a:spcPts val="600"/>
              </a:spcBef>
            </a:pPr>
            <a:r>
              <a:rPr lang="en-US" altLang="zh-CN"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The primary users of this resource are teachers. It aims to provide teachers with content knowledge relevant to the topic to enable teachers to have a deeper understanding of teaching content when preparing for their lessons. </a:t>
            </a:r>
          </a:p>
          <a:p>
            <a:pPr algn="just">
              <a:spcBef>
                <a:spcPts val="600"/>
              </a:spcBef>
            </a:pPr>
            <a:r>
              <a:rPr lang="en-US" altLang="zh-TW"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and the needs of classroom teaching, etc.  </a:t>
            </a:r>
          </a:p>
          <a:p>
            <a:pPr algn="just">
              <a:spcBef>
                <a:spcPts val="600"/>
              </a:spcBef>
            </a:pPr>
            <a:r>
              <a:rPr lang="en-US" altLang="zh-CN"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Teachers may provide appropriate supplementary notes/ explanations to enrich this resource in order to enhance students’ understanding of the topic and information provided. </a:t>
            </a:r>
          </a:p>
          <a:p>
            <a:pPr algn="just">
              <a:spcBef>
                <a:spcPts val="600"/>
              </a:spcBef>
            </a:pPr>
            <a:r>
              <a:rPr lang="en-US" altLang="zh-TW"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In accordance with the curriculum rationale and aims, teachers may select other learning and teaching resources which are correct, reliable, objective and impartial to help students build up a solid knowledge base, develop positive values and attitudes as well as enhance critical thinking and problem solving skills, and various generic skills. </a:t>
            </a:r>
          </a:p>
          <a:p>
            <a:pPr algn="just">
              <a:spcBef>
                <a:spcPts val="600"/>
              </a:spcBef>
            </a:pPr>
            <a:r>
              <a:rPr lang="en-US" altLang="zh-CN"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If some information cannot be provided in this resource due to copyright issue, teachers may visit relevant websites provided. </a:t>
            </a:r>
          </a:p>
          <a:p>
            <a:pPr algn="just">
              <a:spcBef>
                <a:spcPts val="600"/>
              </a:spcBef>
            </a:pPr>
            <a:r>
              <a:rPr lang="en-US" altLang="zh-CN"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Some information may have been updated when being used by teachers, teachers may visit the corresponding websites to obtain the up-to-date information.</a:t>
            </a:r>
          </a:p>
          <a:p>
            <a:pPr algn="just">
              <a:spcBef>
                <a:spcPts val="600"/>
              </a:spcBef>
            </a:pPr>
            <a:r>
              <a:rPr lang="en-US" altLang="zh-TW" sz="1600" b="1"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Please also refer to the C&amp;A Guide to understand the requirements and arrangements of the learning and teaching of the curriculum. </a:t>
            </a:r>
            <a:endParaRPr lang="en-US" altLang="zh-CN" sz="1400" dirty="0">
              <a:solidFill>
                <a:schemeClr val="tx2">
                  <a:lumMod val="2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0116" name="文本框 10"/>
          <p:cNvSpPr txBox="1">
            <a:spLocks noChangeArrowheads="1"/>
          </p:cNvSpPr>
          <p:nvPr/>
        </p:nvSpPr>
        <p:spPr bwMode="auto">
          <a:xfrm>
            <a:off x="4114010" y="398019"/>
            <a:ext cx="4002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zh-CN" sz="3600" b="1" dirty="0">
                <a:solidFill>
                  <a:schemeClr val="tx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User guide</a:t>
            </a:r>
          </a:p>
        </p:txBody>
      </p:sp>
    </p:spTree>
    <p:extLst>
      <p:ext uri="{BB962C8B-B14F-4D97-AF65-F5344CB8AC3E}">
        <p14:creationId xmlns:p14="http://schemas.microsoft.com/office/powerpoint/2010/main" val="881238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10"/>
          <p:cNvSpPr txBox="1">
            <a:spLocks noChangeArrowheads="1"/>
          </p:cNvSpPr>
          <p:nvPr/>
        </p:nvSpPr>
        <p:spPr bwMode="auto">
          <a:xfrm>
            <a:off x="1941513" y="1420814"/>
            <a:ext cx="83359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just">
              <a:spcBef>
                <a:spcPts val="450"/>
              </a:spcBef>
            </a:pPr>
            <a:r>
              <a:rPr lang="en-US" altLang="zh-CN" sz="2400">
                <a:latin typeface="Times New Roman" panose="02020603050405020304" pitchFamily="18" charset="0"/>
                <a:ea typeface="標楷體" panose="03000509000000000000" pitchFamily="65" charset="-120"/>
                <a:cs typeface="Times New Roman" panose="02020603050405020304" pitchFamily="18" charset="0"/>
              </a:rPr>
              <a:t>Some sources were not translated into English as the official English version is not available.</a:t>
            </a:r>
          </a:p>
          <a:p>
            <a:pPr algn="just">
              <a:spcBef>
                <a:spcPts val="450"/>
              </a:spcBef>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In case of any discrepancy between the Chinese and English versions, the Chinese version shall prevail.</a:t>
            </a:r>
            <a:endParaRPr lang="en-US" altLang="zh-CN" sz="2400" b="1" dirty="0">
              <a:solidFill>
                <a:srgbClr val="77933C"/>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1139" name="Rectangle 3"/>
          <p:cNvSpPr>
            <a:spLocks noChangeArrowheads="1"/>
          </p:cNvSpPr>
          <p:nvPr/>
        </p:nvSpPr>
        <p:spPr bwMode="auto">
          <a:xfrm>
            <a:off x="4491039" y="668339"/>
            <a:ext cx="3779837" cy="4667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en-US">
                <a:latin typeface="Times New Roman" panose="02020603050405020304" pitchFamily="18" charset="0"/>
                <a:cs typeface="Times New Roman" panose="02020603050405020304" pitchFamily="18" charset="0"/>
              </a:rPr>
              <a:t>Notice and Disclaimer</a:t>
            </a:r>
            <a:r>
              <a:rPr lang="en-US" altLang="en-US" sz="2400">
                <a:latin typeface="Arial" panose="020B0604020202020204" pitchFamily="34" charset="0"/>
                <a:cs typeface="Times New Roman" panose="02020603050405020304" pitchFamily="18" charset="0"/>
              </a:rPr>
              <a:t> </a:t>
            </a:r>
          </a:p>
        </p:txBody>
      </p:sp>
      <p:sp>
        <p:nvSpPr>
          <p:cNvPr id="911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fld id="{41EE5F26-7D6E-4458-B389-7BE70DA8A9ED}" type="slidenum">
              <a:rPr lang="en-US" altLang="en-US" sz="1400">
                <a:latin typeface="Arial" panose="020B0604020202020204" pitchFamily="34" charset="0"/>
                <a:ea typeface="SimSun" panose="02010600030101010101" pitchFamily="2" charset="-122"/>
              </a:rPr>
              <a:pPr>
                <a:spcBef>
                  <a:spcPct val="0"/>
                </a:spcBef>
                <a:buFontTx/>
                <a:buNone/>
              </a:pPr>
              <a:t>36</a:t>
            </a:fld>
            <a:endParaRPr lang="en-US" altLang="en-US" sz="140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938637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696258" y="6224586"/>
            <a:ext cx="684212" cy="365125"/>
          </a:xfrm>
        </p:spPr>
        <p:txBody>
          <a:bodyPr/>
          <a:lstStyle/>
          <a:p>
            <a:pPr>
              <a:defRPr/>
            </a:pPr>
            <a:fld id="{F9CD674A-3717-429D-965F-1BFC7F60F178}" type="slidenum">
              <a:rPr lang="zh-CN" altLang="en-US" sz="1600" smtClean="0">
                <a:solidFill>
                  <a:schemeClr val="tx1"/>
                </a:solidFill>
              </a:rPr>
              <a:pPr>
                <a:defRPr/>
              </a:pPr>
              <a:t>4</a:t>
            </a:fld>
            <a:endParaRPr lang="zh-CN" altLang="en-US" sz="1600" dirty="0">
              <a:solidFill>
                <a:schemeClr val="tx1"/>
              </a:solidFill>
            </a:endParaRPr>
          </a:p>
        </p:txBody>
      </p:sp>
      <p:sp>
        <p:nvSpPr>
          <p:cNvPr id="7" name="Rectangle 6"/>
          <p:cNvSpPr/>
          <p:nvPr/>
        </p:nvSpPr>
        <p:spPr>
          <a:xfrm>
            <a:off x="6766560" y="1428302"/>
            <a:ext cx="5087389" cy="4311538"/>
          </a:xfrm>
          <a:prstGeom prst="rect">
            <a:avLst/>
          </a:prstGeom>
          <a:ln w="28575">
            <a:solidFill>
              <a:srgbClr val="FF0000"/>
            </a:solidFill>
          </a:ln>
        </p:spPr>
        <p:txBody>
          <a:bodyPr wrap="square" lIns="144000" tIns="108000" rIns="144000" bIns="108000">
            <a:spAutoFit/>
          </a:bodyPr>
          <a:lstStyle/>
          <a:p>
            <a:pPr algn="ctr">
              <a:spcBef>
                <a:spcPts val="0"/>
              </a:spcBef>
              <a:spcAft>
                <a:spcPts val="600"/>
              </a:spcAft>
            </a:pPr>
            <a:r>
              <a:rPr lang="en-US" altLang="zh-TW" sz="2000" b="1" dirty="0">
                <a:latin typeface="Times New Roman" panose="02020603050405020304" pitchFamily="18" charset="0"/>
                <a:ea typeface="DFKai-SB" panose="03000509000000000000" pitchFamily="65" charset="-120"/>
                <a:cs typeface="Times New Roman" panose="02020603050405020304" pitchFamily="18" charset="0"/>
              </a:rPr>
              <a:t>Meaning of symbols on </a:t>
            </a:r>
            <a:r>
              <a:rPr lang="en-US" altLang="zh-TW" sz="2000" b="1" dirty="0" smtClean="0">
                <a:latin typeface="Times New Roman" panose="02020603050405020304" pitchFamily="18" charset="0"/>
                <a:ea typeface="DFKai-SB" panose="03000509000000000000" pitchFamily="65" charset="-120"/>
                <a:cs typeface="Times New Roman" panose="02020603050405020304" pitchFamily="18" charset="0"/>
              </a:rPr>
              <a:t>the ID </a:t>
            </a:r>
            <a:r>
              <a:rPr lang="en-US" altLang="zh-TW" sz="2000" b="1" dirty="0">
                <a:latin typeface="Times New Roman" panose="02020603050405020304" pitchFamily="18" charset="0"/>
                <a:ea typeface="DFKai-SB" panose="03000509000000000000" pitchFamily="65" charset="-120"/>
                <a:cs typeface="Times New Roman" panose="02020603050405020304" pitchFamily="18" charset="0"/>
              </a:rPr>
              <a:t>card</a:t>
            </a:r>
          </a:p>
          <a:p>
            <a:pPr algn="ctr">
              <a:spcBef>
                <a:spcPts val="0"/>
              </a:spcBef>
              <a:spcAft>
                <a:spcPts val="600"/>
              </a:spcAft>
            </a:pPr>
            <a:endParaRPr lang="en-US" b="1" dirty="0">
              <a:latin typeface="DFKai-SB" panose="03000509000000000000" pitchFamily="65" charset="-120"/>
              <a:ea typeface="DFKai-SB" panose="03000509000000000000" pitchFamily="65" charset="-120"/>
            </a:endParaRPr>
          </a:p>
          <a:p>
            <a:pPr algn="just">
              <a:spcBef>
                <a:spcPts val="0"/>
              </a:spcBef>
              <a:spcAft>
                <a:spcPts val="600"/>
              </a:spcAft>
            </a:pP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means the holder </a:t>
            </a:r>
            <a:r>
              <a:rPr lang="en-US" altLang="zh-TW" dirty="0">
                <a:latin typeface="Times New Roman" panose="02020603050405020304" pitchFamily="18" charset="0"/>
                <a:cs typeface="Times New Roman" panose="02020603050405020304" pitchFamily="18" charset="0"/>
              </a:rPr>
              <a:t>is aged 18 or </a:t>
            </a:r>
            <a:r>
              <a:rPr lang="en-US" altLang="zh-TW" dirty="0" smtClean="0">
                <a:latin typeface="Times New Roman" panose="02020603050405020304" pitchFamily="18" charset="0"/>
                <a:cs typeface="Times New Roman" panose="02020603050405020304" pitchFamily="18" charset="0"/>
              </a:rPr>
              <a:t>above </a:t>
            </a:r>
            <a:r>
              <a:rPr lang="en-US" altLang="zh-TW" dirty="0">
                <a:latin typeface="Times New Roman" panose="02020603050405020304" pitchFamily="18" charset="0"/>
                <a:cs typeface="Times New Roman" panose="02020603050405020304" pitchFamily="18" charset="0"/>
              </a:rPr>
              <a:t>and is eligible for a </a:t>
            </a:r>
            <a:r>
              <a:rPr lang="en-US" altLang="zh-TW" dirty="0" smtClean="0">
                <a:latin typeface="Times New Roman" panose="02020603050405020304" pitchFamily="18" charset="0"/>
                <a:cs typeface="Times New Roman" panose="02020603050405020304" pitchFamily="18" charset="0"/>
              </a:rPr>
              <a:t>HKSAR Re-entry Permit.</a:t>
            </a:r>
            <a:endParaRPr lang="en-US" altLang="zh-TW" dirty="0">
              <a:latin typeface="Times New Roman" panose="02020603050405020304" pitchFamily="18" charset="0"/>
              <a:cs typeface="Times New Roman" panose="02020603050405020304" pitchFamily="18" charset="0"/>
            </a:endParaRPr>
          </a:p>
          <a:p>
            <a:pPr algn="just">
              <a:spcBef>
                <a:spcPts val="0"/>
              </a:spcBef>
              <a:spcAft>
                <a:spcPts val="600"/>
              </a:spcAft>
            </a:pPr>
            <a:r>
              <a:rPr lang="en-US" altLang="zh-TW" dirty="0">
                <a:latin typeface="Times New Roman" panose="02020603050405020304" pitchFamily="18" charset="0"/>
                <a:cs typeface="Times New Roman" panose="02020603050405020304" pitchFamily="18" charset="0"/>
              </a:rPr>
              <a:t>A </a:t>
            </a:r>
            <a:r>
              <a:rPr lang="en-US" altLang="zh-TW" dirty="0" smtClean="0">
                <a:latin typeface="Times New Roman" panose="02020603050405020304" pitchFamily="18" charset="0"/>
                <a:cs typeface="Times New Roman" panose="02020603050405020304" pitchFamily="18" charset="0"/>
              </a:rPr>
              <a:t>means the </a:t>
            </a:r>
            <a:r>
              <a:rPr lang="en-US" altLang="zh-TW" dirty="0">
                <a:latin typeface="Times New Roman" panose="02020603050405020304" pitchFamily="18" charset="0"/>
                <a:cs typeface="Times New Roman" panose="02020603050405020304" pitchFamily="18" charset="0"/>
              </a:rPr>
              <a:t>holder has the right of abode in </a:t>
            </a:r>
            <a:r>
              <a:rPr lang="en-US" altLang="zh-TW" dirty="0" smtClean="0">
                <a:latin typeface="Times New Roman" panose="02020603050405020304" pitchFamily="18" charset="0"/>
                <a:cs typeface="Times New Roman" panose="02020603050405020304" pitchFamily="18" charset="0"/>
              </a:rPr>
              <a:t>Hong Kong.</a:t>
            </a:r>
            <a:endParaRPr lang="en-US" altLang="zh-TW" dirty="0">
              <a:latin typeface="Times New Roman" panose="02020603050405020304" pitchFamily="18" charset="0"/>
              <a:cs typeface="Times New Roman" panose="02020603050405020304" pitchFamily="18" charset="0"/>
            </a:endParaRPr>
          </a:p>
          <a:p>
            <a:pPr algn="just">
              <a:spcBef>
                <a:spcPts val="0"/>
              </a:spcBef>
              <a:spcAft>
                <a:spcPts val="600"/>
              </a:spcAft>
            </a:pPr>
            <a:r>
              <a:rPr lang="en-US" altLang="zh-TW" dirty="0">
                <a:latin typeface="Times New Roman" panose="02020603050405020304" pitchFamily="18" charset="0"/>
                <a:cs typeface="Times New Roman" panose="02020603050405020304" pitchFamily="18" charset="0"/>
              </a:rPr>
              <a:t>Z </a:t>
            </a:r>
            <a:r>
              <a:rPr lang="en-US" altLang="zh-TW" dirty="0" smtClean="0">
                <a:latin typeface="Times New Roman" panose="02020603050405020304" pitchFamily="18" charset="0"/>
                <a:cs typeface="Times New Roman" panose="02020603050405020304" pitchFamily="18" charset="0"/>
              </a:rPr>
              <a:t>means the </a:t>
            </a:r>
            <a:r>
              <a:rPr lang="en-US" altLang="zh-TW" dirty="0">
                <a:latin typeface="Times New Roman" panose="02020603050405020304" pitchFamily="18" charset="0"/>
                <a:cs typeface="Times New Roman" panose="02020603050405020304" pitchFamily="18" charset="0"/>
              </a:rPr>
              <a:t>holder’s </a:t>
            </a:r>
            <a:r>
              <a:rPr lang="en-US" altLang="zh-TW" dirty="0" smtClean="0">
                <a:latin typeface="Times New Roman" panose="02020603050405020304" pitchFamily="18" charset="0"/>
                <a:cs typeface="Times New Roman" panose="02020603050405020304" pitchFamily="18" charset="0"/>
              </a:rPr>
              <a:t>reported </a:t>
            </a:r>
            <a:r>
              <a:rPr lang="en-US" altLang="zh-TW" dirty="0">
                <a:latin typeface="Times New Roman" panose="02020603050405020304" pitchFamily="18" charset="0"/>
                <a:cs typeface="Times New Roman" panose="02020603050405020304" pitchFamily="18" charset="0"/>
              </a:rPr>
              <a:t>place of birth </a:t>
            </a:r>
            <a:r>
              <a:rPr lang="en-US" altLang="zh-TW" dirty="0" smtClean="0">
                <a:latin typeface="Times New Roman" panose="02020603050405020304" pitchFamily="18" charset="0"/>
                <a:cs typeface="Times New Roman" panose="02020603050405020304" pitchFamily="18" charset="0"/>
              </a:rPr>
              <a:t>is Hong Kong.</a:t>
            </a:r>
            <a:endParaRPr lang="en-US" altLang="zh-TW" dirty="0">
              <a:latin typeface="Times New Roman" panose="02020603050405020304" pitchFamily="18" charset="0"/>
              <a:cs typeface="Times New Roman" panose="02020603050405020304" pitchFamily="18" charset="0"/>
            </a:endParaRPr>
          </a:p>
          <a:p>
            <a:pPr algn="just">
              <a:spcBef>
                <a:spcPts val="0"/>
              </a:spcBef>
              <a:spcAft>
                <a:spcPts val="600"/>
              </a:spcAft>
            </a:pPr>
            <a:r>
              <a:rPr lang="en-US" altLang="zh-TW" dirty="0" smtClean="0">
                <a:latin typeface="Times New Roman" panose="02020603050405020304" pitchFamily="18" charset="0"/>
                <a:cs typeface="Times New Roman" panose="02020603050405020304" pitchFamily="18" charset="0"/>
              </a:rPr>
              <a:t>C means </a:t>
            </a:r>
            <a:r>
              <a:rPr lang="en-US" altLang="zh-TW" dirty="0">
                <a:latin typeface="Times New Roman" panose="02020603050405020304" pitchFamily="18" charset="0"/>
                <a:cs typeface="Times New Roman" panose="02020603050405020304" pitchFamily="18" charset="0"/>
              </a:rPr>
              <a:t>the holder’s </a:t>
            </a:r>
            <a:r>
              <a:rPr lang="en-US" altLang="zh-TW" dirty="0" smtClean="0">
                <a:latin typeface="Times New Roman" panose="02020603050405020304" pitchFamily="18" charset="0"/>
                <a:cs typeface="Times New Roman" panose="02020603050405020304" pitchFamily="18" charset="0"/>
              </a:rPr>
              <a:t>stay </a:t>
            </a:r>
            <a:r>
              <a:rPr lang="en-US" altLang="zh-TW" dirty="0">
                <a:latin typeface="Times New Roman" panose="02020603050405020304" pitchFamily="18" charset="0"/>
                <a:cs typeface="Times New Roman" panose="02020603050405020304" pitchFamily="18" charset="0"/>
              </a:rPr>
              <a:t>in Hong Kong is </a:t>
            </a:r>
            <a:r>
              <a:rPr lang="en-US" altLang="zh-TW" dirty="0" smtClean="0">
                <a:latin typeface="Times New Roman" panose="02020603050405020304" pitchFamily="18" charset="0"/>
                <a:cs typeface="Times New Roman" panose="02020603050405020304" pitchFamily="18" charset="0"/>
              </a:rPr>
              <a:t>limited </a:t>
            </a:r>
            <a:r>
              <a:rPr lang="en-US" altLang="zh-TW" dirty="0">
                <a:latin typeface="Times New Roman" panose="02020603050405020304" pitchFamily="18" charset="0"/>
                <a:cs typeface="Times New Roman" panose="02020603050405020304" pitchFamily="18" charset="0"/>
              </a:rPr>
              <a:t>by the Director of Immigration at the time of registration </a:t>
            </a:r>
            <a:r>
              <a:rPr lang="en-US" altLang="zh-TW" dirty="0" smtClean="0">
                <a:latin typeface="Times New Roman" panose="02020603050405020304" pitchFamily="18" charset="0"/>
                <a:cs typeface="Times New Roman" panose="02020603050405020304" pitchFamily="18" charset="0"/>
              </a:rPr>
              <a:t>of </a:t>
            </a:r>
            <a:r>
              <a:rPr lang="en-US" altLang="zh-TW" dirty="0">
                <a:latin typeface="Times New Roman" panose="02020603050405020304" pitchFamily="18" charset="0"/>
                <a:cs typeface="Times New Roman" panose="02020603050405020304" pitchFamily="18" charset="0"/>
              </a:rPr>
              <a:t>the card</a:t>
            </a:r>
            <a:r>
              <a:rPr lang="en-US" altLang="zh-TW"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gn="just">
              <a:spcBef>
                <a:spcPts val="0"/>
              </a:spcBef>
              <a:spcAft>
                <a:spcPts val="600"/>
              </a:spcAft>
            </a:pPr>
            <a:r>
              <a:rPr lang="en-US" altLang="zh-TW" dirty="0" smtClean="0">
                <a:latin typeface="Times New Roman" panose="02020603050405020304" pitchFamily="18" charset="0"/>
                <a:cs typeface="Times New Roman" panose="02020603050405020304" pitchFamily="18" charset="0"/>
              </a:rPr>
              <a:t>O </a:t>
            </a:r>
            <a:r>
              <a:rPr lang="en-US" dirty="0" smtClean="0">
                <a:latin typeface="Times New Roman" panose="02020603050405020304" pitchFamily="18" charset="0"/>
                <a:cs typeface="Times New Roman" panose="02020603050405020304" pitchFamily="18" charset="0"/>
              </a:rPr>
              <a:t>means the holder’s </a:t>
            </a:r>
            <a:r>
              <a:rPr lang="en-US" dirty="0" smtClean="0">
                <a:latin typeface="Times New Roman" panose="02020603050405020304" pitchFamily="18" charset="0"/>
                <a:cs typeface="Times New Roman" panose="02020603050405020304" pitchFamily="18" charset="0"/>
              </a:rPr>
              <a:t>reported </a:t>
            </a:r>
            <a:r>
              <a:rPr lang="en-US" dirty="0" smtClean="0">
                <a:latin typeface="Times New Roman" panose="02020603050405020304" pitchFamily="18" charset="0"/>
                <a:cs typeface="Times New Roman" panose="02020603050405020304" pitchFamily="18" charset="0"/>
              </a:rPr>
              <a:t>place of birth is other countries.</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257576" y="5923157"/>
            <a:ext cx="11740682" cy="307777"/>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For more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information on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symbols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of Hong Kong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ID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card,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please visit the website of the Immigration Department: https://www.immd.gov.hk/hkt/</a:t>
            </a:r>
            <a:endParaRPr lang="en-US" sz="1400" dirty="0">
              <a:latin typeface="Times New Roman" panose="02020603050405020304" pitchFamily="18" charset="0"/>
              <a:cs typeface="Times New Roman" panose="02020603050405020304" pitchFamily="18" charset="0"/>
            </a:endParaRPr>
          </a:p>
        </p:txBody>
      </p:sp>
      <p:sp>
        <p:nvSpPr>
          <p:cNvPr id="13" name="Rectangle 12"/>
          <p:cNvSpPr/>
          <p:nvPr/>
        </p:nvSpPr>
        <p:spPr>
          <a:xfrm>
            <a:off x="481263" y="403227"/>
            <a:ext cx="11213432" cy="772107"/>
          </a:xfrm>
          <a:prstGeom prst="rect">
            <a:avLst/>
          </a:prstGeom>
          <a:ln w="28575">
            <a:solidFill>
              <a:srgbClr val="0070C0"/>
            </a:solidFill>
          </a:ln>
        </p:spPr>
        <p:txBody>
          <a:bodyPr wrap="square" tIns="108000" bIns="108000">
            <a:spAutoFit/>
          </a:bodyPr>
          <a:lstStyle/>
          <a:p>
            <a:pPr algn="ctr"/>
            <a:r>
              <a:rPr lang="en-US" sz="3600" dirty="0" smtClean="0">
                <a:latin typeface="Times New Roman" panose="02020603050405020304" pitchFamily="18" charset="0"/>
                <a:ea typeface="DFKai-SB" panose="03000509000000000000" pitchFamily="65" charset="-120"/>
                <a:cs typeface="Times New Roman" panose="02020603050405020304" pitchFamily="18" charset="0"/>
              </a:rPr>
              <a:t>Samples of </a:t>
            </a:r>
            <a:r>
              <a:rPr lang="en-US" sz="3600" dirty="0" smtClean="0">
                <a:latin typeface="Times New Roman" panose="02020603050405020304" pitchFamily="18" charset="0"/>
                <a:ea typeface="DFKai-SB" panose="03000509000000000000" pitchFamily="65" charset="-120"/>
                <a:cs typeface="Times New Roman" panose="02020603050405020304" pitchFamily="18" charset="0"/>
              </a:rPr>
              <a:t>Hong </a:t>
            </a:r>
            <a:r>
              <a:rPr lang="en-US" sz="3600" dirty="0">
                <a:latin typeface="Times New Roman" panose="02020603050405020304" pitchFamily="18" charset="0"/>
                <a:ea typeface="DFKai-SB" panose="03000509000000000000" pitchFamily="65" charset="-120"/>
                <a:cs typeface="Times New Roman" panose="02020603050405020304" pitchFamily="18" charset="0"/>
              </a:rPr>
              <a:t>Kong permanent identity card </a:t>
            </a:r>
            <a:r>
              <a:rPr lang="en-US" sz="3600" dirty="0" smtClean="0">
                <a:latin typeface="Times New Roman" panose="02020603050405020304" pitchFamily="18" charset="0"/>
                <a:ea typeface="DFKai-SB" panose="03000509000000000000" pitchFamily="65" charset="-120"/>
                <a:cs typeface="Times New Roman" panose="02020603050405020304" pitchFamily="18" charset="0"/>
              </a:rPr>
              <a:t>(ID card)</a:t>
            </a:r>
            <a:endParaRPr lang="en-US" sz="36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380596" y="1340002"/>
            <a:ext cx="6269376" cy="3716030"/>
          </a:xfrm>
          <a:prstGeom prst="rect">
            <a:avLst/>
          </a:prstGeom>
        </p:spPr>
      </p:pic>
      <p:sp>
        <p:nvSpPr>
          <p:cNvPr id="2" name="TextBox 1"/>
          <p:cNvSpPr txBox="1"/>
          <p:nvPr/>
        </p:nvSpPr>
        <p:spPr>
          <a:xfrm>
            <a:off x="196616" y="2657803"/>
            <a:ext cx="1080000" cy="830997"/>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Symbols on the ID card</a:t>
            </a:r>
            <a:endParaRPr lang="zh-CN" altLang="en-US"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6616" y="4267659"/>
            <a:ext cx="1116000" cy="1077218"/>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Statement of </a:t>
            </a:r>
            <a:r>
              <a:rPr lang="en-US" altLang="zh-CN" sz="1600" dirty="0" smtClean="0">
                <a:latin typeface="Times New Roman" panose="02020603050405020304" pitchFamily="18" charset="0"/>
                <a:cs typeface="Times New Roman" panose="02020603050405020304" pitchFamily="18" charset="0"/>
              </a:rPr>
              <a:t>the right of abode</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71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文本框 2"/>
          <p:cNvSpPr>
            <a:spLocks noChangeArrowheads="1"/>
          </p:cNvSpPr>
          <p:nvPr/>
        </p:nvSpPr>
        <p:spPr bwMode="auto">
          <a:xfrm>
            <a:off x="824691" y="589423"/>
            <a:ext cx="10160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3600" b="1" dirty="0">
                <a:latin typeface="Times New Roman" panose="02020603050405020304" pitchFamily="18" charset="0"/>
                <a:ea typeface="DFKai-SB" panose="03000509000000000000" pitchFamily="65" charset="-120"/>
                <a:cs typeface="Times New Roman" panose="02020603050405020304" pitchFamily="18" charset="0"/>
              </a:rPr>
              <a:t>Non-permanent residents of Hong Kong</a:t>
            </a:r>
            <a:endParaRPr lang="zh-CN" altLang="en-US" sz="36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3971" name="Title 6"/>
          <p:cNvSpPr>
            <a:spLocks noChangeArrowheads="1"/>
          </p:cNvSpPr>
          <p:nvPr/>
        </p:nvSpPr>
        <p:spPr bwMode="auto">
          <a:xfrm>
            <a:off x="680721" y="1159099"/>
            <a:ext cx="10830560" cy="35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47625" tIns="19050" rIns="47625" bIns="1905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eaLnBrk="1" hangingPunct="1">
              <a:lnSpc>
                <a:spcPct val="120000"/>
              </a:lnSpc>
              <a:spcBef>
                <a:spcPct val="0"/>
              </a:spcBef>
              <a:spcAft>
                <a:spcPts val="800"/>
              </a:spcAft>
              <a:buNone/>
            </a:pP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According to Article 24 of the Basic Law, non-permanent residents of the Hong Kong Special Administrative Region shall be “persons who are qualified to obtain Hong Kong identity cards in accordance with the laws of the Region but have no right of abode.”</a:t>
            </a:r>
            <a:endParaRPr lang="zh-CN" altLang="en-US"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p:txBody>
      </p:sp>
      <p:sp>
        <p:nvSpPr>
          <p:cNvPr id="83972"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519BF1D0-4D2B-4AEF-81F5-6352FBFF02BD}"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5</a:t>
            </a:fld>
            <a:endParaRPr lang="zh-CN" altLang="en-US" sz="1800">
              <a:solidFill>
                <a:srgbClr val="000000"/>
              </a:solidFill>
            </a:endParaRPr>
          </a:p>
        </p:txBody>
      </p:sp>
      <p:sp>
        <p:nvSpPr>
          <p:cNvPr id="2" name="Rectangle 1"/>
          <p:cNvSpPr/>
          <p:nvPr/>
        </p:nvSpPr>
        <p:spPr>
          <a:xfrm>
            <a:off x="680720" y="5328116"/>
            <a:ext cx="9909039" cy="584775"/>
          </a:xfrm>
          <a:prstGeom prst="rect">
            <a:avLst/>
          </a:prstGeom>
        </p:spPr>
        <p:txBody>
          <a:bodyPr wrap="square">
            <a:spAutoFit/>
          </a:bodyPr>
          <a:lstStyle/>
          <a:p>
            <a:r>
              <a:rPr lang="en-US" altLang="zh-TW" sz="32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Example: </a:t>
            </a:r>
            <a:r>
              <a:rPr lang="en-US" altLang="zh-TW" sz="32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Foreign </a:t>
            </a:r>
            <a:r>
              <a:rPr lang="en-US" altLang="zh-TW" sz="3200"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domestic </a:t>
            </a:r>
            <a:r>
              <a:rPr lang="en-US" altLang="zh-TW" sz="32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helpers</a:t>
            </a:r>
            <a:r>
              <a:rPr lang="zh-TW" altLang="en-US" sz="3200"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标题 3073"/>
          <p:cNvSpPr txBox="1">
            <a:spLocks noChangeArrowheads="1"/>
          </p:cNvSpPr>
          <p:nvPr/>
        </p:nvSpPr>
        <p:spPr bwMode="auto">
          <a:xfrm>
            <a:off x="475241" y="185027"/>
            <a:ext cx="1123782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90000"/>
              </a:lnSpc>
              <a:spcBef>
                <a:spcPct val="0"/>
              </a:spcBef>
              <a:buFont typeface="Arial" panose="020B0604020202020204" pitchFamily="34" charset="0"/>
              <a:buNone/>
            </a:pPr>
            <a:r>
              <a:rPr lang="en-US" altLang="zh-TW"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Fundamental rights </a:t>
            </a:r>
            <a:r>
              <a:rPr lang="en-US" altLang="zh-TW" sz="36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of Hong </a:t>
            </a:r>
            <a:r>
              <a:rPr lang="en-US" altLang="zh-TW"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Kong residents</a:t>
            </a:r>
            <a:endParaRPr lang="zh-TW"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1" name="任意多边形: 形状 110"/>
          <p:cNvSpPr/>
          <p:nvPr/>
        </p:nvSpPr>
        <p:spPr>
          <a:xfrm>
            <a:off x="507140" y="1270837"/>
            <a:ext cx="3245907" cy="1390328"/>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14446E"/>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103" tIns="51103" rIns="51103" bIns="51103" spcCol="1270" anchor="ctr"/>
          <a:lstStyle/>
          <a:p>
            <a:pPr algn="ctr" defTabSz="1933575">
              <a:lnSpc>
                <a:spcPct val="90000"/>
              </a:lnSpc>
              <a:spcAft>
                <a:spcPct val="35000"/>
              </a:spcAft>
              <a:defRPr/>
            </a:pPr>
            <a:endParaRPr lang="zh-CN" altLang="en-US" sz="4350">
              <a:solidFill>
                <a:srgbClr val="FFFFFF"/>
              </a:solidFill>
            </a:endParaRPr>
          </a:p>
        </p:txBody>
      </p:sp>
      <p:sp>
        <p:nvSpPr>
          <p:cNvPr id="112" name="任意多边形: 形状 111"/>
          <p:cNvSpPr/>
          <p:nvPr/>
        </p:nvSpPr>
        <p:spPr>
          <a:xfrm rot="20953674" flipV="1">
            <a:off x="3515346" y="1658160"/>
            <a:ext cx="1027082" cy="116559"/>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4446E"/>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57497" tIns="-10262" rIns="457499" bIns="-10263" spcCol="1270" anchor="ctr"/>
          <a:lstStyle/>
          <a:p>
            <a:pPr algn="ctr" defTabSz="166688">
              <a:lnSpc>
                <a:spcPct val="90000"/>
              </a:lnSpc>
              <a:spcAft>
                <a:spcPct val="35000"/>
              </a:spcAft>
              <a:defRPr/>
            </a:pPr>
            <a:endParaRPr lang="zh-CN" altLang="en-US" sz="375">
              <a:solidFill>
                <a:srgbClr val="000000">
                  <a:hueOff val="0"/>
                  <a:satOff val="0"/>
                  <a:lumOff val="0"/>
                  <a:alphaOff val="0"/>
                </a:srgbClr>
              </a:solidFill>
            </a:endParaRPr>
          </a:p>
        </p:txBody>
      </p:sp>
      <p:sp>
        <p:nvSpPr>
          <p:cNvPr id="113" name="任意多边形: 形状 112"/>
          <p:cNvSpPr/>
          <p:nvPr/>
        </p:nvSpPr>
        <p:spPr>
          <a:xfrm>
            <a:off x="4515011" y="1153729"/>
            <a:ext cx="7229949" cy="648000"/>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14446E"/>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103" tIns="51103" rIns="51103" bIns="51103" spcCol="1270" anchor="ctr"/>
          <a:lstStyle/>
          <a:p>
            <a:pPr algn="ctr" defTabSz="1933575">
              <a:lnSpc>
                <a:spcPct val="90000"/>
              </a:lnSpc>
              <a:spcAft>
                <a:spcPct val="35000"/>
              </a:spcAft>
              <a:defRPr/>
            </a:pPr>
            <a:endParaRPr lang="zh-CN" altLang="en-US" sz="4350">
              <a:solidFill>
                <a:srgbClr val="FFFFFF"/>
              </a:solidFill>
            </a:endParaRPr>
          </a:p>
        </p:txBody>
      </p:sp>
      <p:sp>
        <p:nvSpPr>
          <p:cNvPr id="149" name="任意多边形: 形状 148"/>
          <p:cNvSpPr/>
          <p:nvPr/>
        </p:nvSpPr>
        <p:spPr>
          <a:xfrm rot="1088204" flipV="1">
            <a:off x="3511286" y="1785946"/>
            <a:ext cx="1035204" cy="435168"/>
          </a:xfrm>
          <a:custGeom>
            <a:avLst/>
            <a:gdLst>
              <a:gd name="connsiteX0" fmla="*/ 0 w 1257468"/>
              <a:gd name="connsiteY0" fmla="*/ 17753 h 35507"/>
              <a:gd name="connsiteX1" fmla="*/ 1257468 w 1257468"/>
              <a:gd name="connsiteY1" fmla="*/ 17753 h 35507"/>
            </a:gdLst>
            <a:ahLst/>
            <a:cxnLst>
              <a:cxn ang="0">
                <a:pos x="connsiteX0" y="connsiteY0"/>
              </a:cxn>
              <a:cxn ang="0">
                <a:pos x="connsiteX1" y="connsiteY1"/>
              </a:cxn>
            </a:cxnLst>
            <a:rect l="l" t="t" r="r" b="b"/>
            <a:pathLst>
              <a:path w="1257468" h="35507">
                <a:moveTo>
                  <a:pt x="0" y="17753"/>
                </a:moveTo>
                <a:lnTo>
                  <a:pt x="1257468" y="17753"/>
                </a:lnTo>
              </a:path>
            </a:pathLst>
          </a:custGeom>
          <a:noFill/>
          <a:ln>
            <a:solidFill>
              <a:srgbClr val="14446E"/>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457498" tIns="-10262" rIns="457498" bIns="-10263" spcCol="1270" anchor="ctr"/>
          <a:lstStyle/>
          <a:p>
            <a:pPr algn="ctr" defTabSz="166688">
              <a:lnSpc>
                <a:spcPct val="90000"/>
              </a:lnSpc>
              <a:spcAft>
                <a:spcPct val="35000"/>
              </a:spcAft>
              <a:defRPr/>
            </a:pPr>
            <a:endParaRPr lang="zh-CN" altLang="en-US" sz="375">
              <a:solidFill>
                <a:srgbClr val="000000">
                  <a:hueOff val="0"/>
                  <a:satOff val="0"/>
                  <a:lumOff val="0"/>
                  <a:alphaOff val="0"/>
                </a:srgbClr>
              </a:solidFill>
            </a:endParaRPr>
          </a:p>
        </p:txBody>
      </p:sp>
      <p:sp>
        <p:nvSpPr>
          <p:cNvPr id="150" name="任意多边形: 形状 149"/>
          <p:cNvSpPr/>
          <p:nvPr/>
        </p:nvSpPr>
        <p:spPr>
          <a:xfrm>
            <a:off x="4505486" y="1944385"/>
            <a:ext cx="5166834" cy="648000"/>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a:solidFill>
            <a:srgbClr val="14446E"/>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103" tIns="51103" rIns="51103" bIns="51103" spcCol="1270" anchor="ctr"/>
          <a:lstStyle/>
          <a:p>
            <a:pPr algn="ctr" defTabSz="1933575">
              <a:lnSpc>
                <a:spcPct val="90000"/>
              </a:lnSpc>
              <a:spcAft>
                <a:spcPct val="35000"/>
              </a:spcAft>
              <a:defRPr/>
            </a:pPr>
            <a:endParaRPr lang="zh-CN" altLang="en-US" sz="4350">
              <a:solidFill>
                <a:srgbClr val="FFFFFF"/>
              </a:solidFill>
            </a:endParaRPr>
          </a:p>
        </p:txBody>
      </p:sp>
      <p:sp>
        <p:nvSpPr>
          <p:cNvPr id="88074" name="MH_Text_2"/>
          <p:cNvSpPr txBox="1">
            <a:spLocks noChangeArrowheads="1"/>
          </p:cNvSpPr>
          <p:nvPr>
            <p:custDataLst>
              <p:tags r:id="rId1"/>
            </p:custDataLst>
          </p:nvPr>
        </p:nvSpPr>
        <p:spPr bwMode="auto">
          <a:xfrm>
            <a:off x="4620125" y="2006076"/>
            <a:ext cx="4102197" cy="44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50000"/>
              </a:lnSpc>
              <a:spcBef>
                <a:spcPct val="0"/>
              </a:spcBef>
              <a:buFont typeface="Arial" panose="020B0604020202020204" pitchFamily="34" charset="0"/>
              <a:buNone/>
            </a:pPr>
            <a:r>
              <a:rPr lang="en-US" altLang="zh-CN"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Rights </a:t>
            </a:r>
            <a:r>
              <a:rPr lang="en-US" altLang="zh-CN" sz="18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as stipulated in </a:t>
            </a:r>
            <a:r>
              <a:rPr lang="en-US" altLang="zh-CN"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other </a:t>
            </a:r>
            <a:r>
              <a:rPr lang="en-US" altLang="zh-CN" sz="1800"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chapters</a:t>
            </a:r>
            <a:endParaRPr lang="zh-CN" altLang="en-US" sz="18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8075" name="MH_Text_2"/>
          <p:cNvSpPr txBox="1">
            <a:spLocks noChangeArrowheads="1"/>
          </p:cNvSpPr>
          <p:nvPr>
            <p:custDataLst>
              <p:tags r:id="rId2"/>
            </p:custDataLst>
          </p:nvPr>
        </p:nvSpPr>
        <p:spPr bwMode="auto">
          <a:xfrm>
            <a:off x="4620125" y="1284374"/>
            <a:ext cx="7165474" cy="78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buNone/>
            </a:pPr>
            <a:r>
              <a:rPr lang="en-US" altLang="zh-CN" sz="1800" dirty="0" smtClean="0">
                <a:solidFill>
                  <a:schemeClr val="bg1"/>
                </a:solidFill>
                <a:latin typeface="Times New Roman" panose="02020603050405020304" pitchFamily="18" charset="0"/>
                <a:cs typeface="Times New Roman" panose="02020603050405020304" pitchFamily="18" charset="0"/>
              </a:rPr>
              <a:t>The fundamental rights </a:t>
            </a:r>
            <a:r>
              <a:rPr lang="en-US" altLang="zh-CN" sz="1800" dirty="0">
                <a:solidFill>
                  <a:schemeClr val="bg1"/>
                </a:solidFill>
                <a:latin typeface="Times New Roman" panose="02020603050405020304" pitchFamily="18" charset="0"/>
                <a:cs typeface="Times New Roman" panose="02020603050405020304" pitchFamily="18" charset="0"/>
              </a:rPr>
              <a:t>of Hong Kong </a:t>
            </a:r>
            <a:r>
              <a:rPr lang="en-US" altLang="zh-CN" sz="1800" dirty="0" smtClean="0">
                <a:solidFill>
                  <a:schemeClr val="bg1"/>
                </a:solidFill>
                <a:latin typeface="Times New Roman" panose="02020603050405020304" pitchFamily="18" charset="0"/>
                <a:cs typeface="Times New Roman" panose="02020603050405020304" pitchFamily="18" charset="0"/>
              </a:rPr>
              <a:t>residents as stipulated in Chapter III</a:t>
            </a:r>
            <a:endParaRPr lang="zh-CN" altLang="zh-CN" sz="1800" dirty="0">
              <a:solidFill>
                <a:schemeClr val="bg1"/>
              </a:solidFill>
              <a:latin typeface="Times New Roman" panose="02020603050405020304" pitchFamily="18" charset="0"/>
              <a:cs typeface="Times New Roman" panose="02020603050405020304" pitchFamily="18" charset="0"/>
            </a:endParaRPr>
          </a:p>
        </p:txBody>
      </p:sp>
      <p:sp>
        <p:nvSpPr>
          <p:cNvPr id="88076" name="文本框 115"/>
          <p:cNvSpPr txBox="1">
            <a:spLocks noChangeArrowheads="1"/>
          </p:cNvSpPr>
          <p:nvPr/>
        </p:nvSpPr>
        <p:spPr bwMode="auto">
          <a:xfrm>
            <a:off x="594911" y="1366778"/>
            <a:ext cx="3075216" cy="126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20000"/>
              </a:lnSpc>
              <a:spcBef>
                <a:spcPct val="0"/>
              </a:spcBef>
              <a:buFont typeface="Arial" panose="020B0604020202020204" pitchFamily="34" charset="0"/>
              <a:buNone/>
            </a:pP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Basic Law </a:t>
            </a:r>
            <a:r>
              <a:rPr lang="en-US" altLang="zh-CN" sz="2000" b="1" dirty="0" smtClean="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safeguards the </a:t>
            </a:r>
            <a:r>
              <a:rPr lang="en-US" altLang="zh-CN"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fundamental rights of Hong Kong residents</a:t>
            </a:r>
            <a:endParaRPr lang="zh-CN" altLang="en-US" sz="2000" b="1"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8077" name="灯片编号占位符 1"/>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9EBE6710-CAD3-4E5E-83B3-63F63EAD1882}" type="slidenum">
              <a:rPr lang="en-US" altLang="en-US" smtClean="0">
                <a:latin typeface="Times New Roman" panose="02020603050405020304" pitchFamily="18" charset="0"/>
                <a:ea typeface="SimSun" panose="02010600030101010101" pitchFamily="2" charset="-122"/>
                <a:cs typeface="Times New Roman" panose="02020603050405020304" pitchFamily="18" charset="0"/>
              </a:rPr>
              <a:pPr eaLnBrk="0" fontAlgn="base" hangingPunct="0">
                <a:spcBef>
                  <a:spcPct val="0"/>
                </a:spcBef>
                <a:spcAft>
                  <a:spcPct val="0"/>
                </a:spcAft>
              </a:pPr>
              <a:t>6</a:t>
            </a:fld>
            <a:endParaRPr lang="en-US" alt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矩形 1"/>
          <p:cNvSpPr>
            <a:spLocks noChangeArrowheads="1"/>
          </p:cNvSpPr>
          <p:nvPr/>
        </p:nvSpPr>
        <p:spPr bwMode="auto">
          <a:xfrm>
            <a:off x="267446" y="2774242"/>
            <a:ext cx="111688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None/>
            </a:pPr>
            <a:r>
              <a:rPr lang="en-US" altLang="zh-TW"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fundamental rights of Hong Kong residents as </a:t>
            </a:r>
            <a:r>
              <a:rPr lang="en-US" altLang="zh-TW" sz="24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stipulated </a:t>
            </a:r>
            <a:r>
              <a:rPr lang="en-US" altLang="zh-TW"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in the Basic Law </a:t>
            </a:r>
            <a:r>
              <a:rPr lang="en-US" altLang="zh-CN"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are broadly classified into the following categories:</a:t>
            </a:r>
            <a:endParaRPr lang="zh-CN" altLang="zh-CN"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a:p>
            <a:pPr algn="ctr">
              <a:spcBef>
                <a:spcPct val="0"/>
              </a:spcBef>
              <a:buFont typeface="Arial" panose="020B0604020202020204" pitchFamily="34" charset="0"/>
              <a:buNone/>
            </a:pPr>
            <a:endParaRPr lang="zh-CN" altLang="en-US"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041566" y="3628591"/>
            <a:ext cx="7164536" cy="2554487"/>
          </a:xfrm>
          <a:prstGeom prst="rect">
            <a:avLst/>
          </a:prstGeom>
        </p:spPr>
      </p:pic>
      <p:sp>
        <p:nvSpPr>
          <p:cNvPr id="2" name="TextBox 1"/>
          <p:cNvSpPr txBox="1"/>
          <p:nvPr/>
        </p:nvSpPr>
        <p:spPr>
          <a:xfrm>
            <a:off x="5892159" y="3665369"/>
            <a:ext cx="3065172" cy="369332"/>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Equality</a:t>
            </a:r>
            <a:endParaRPr lang="zh-CN" altLang="en-US" b="1" strike="sngStrike"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16913" y="4556564"/>
            <a:ext cx="2923504" cy="369332"/>
          </a:xfrm>
          <a:prstGeom prst="rect">
            <a:avLst/>
          </a:prstGeom>
          <a:noFill/>
        </p:spPr>
        <p:txBody>
          <a:bodyPr wrap="square" rtlCol="0">
            <a:spAutoFit/>
          </a:bodyPr>
          <a:lstStyle/>
          <a:p>
            <a:pPr algn="r"/>
            <a:r>
              <a:rPr lang="en-US" altLang="zh-CN" b="1" dirty="0">
                <a:latin typeface="Times New Roman" panose="02020603050405020304" pitchFamily="18" charset="0"/>
                <a:cs typeface="Times New Roman" panose="02020603050405020304" pitchFamily="18" charset="0"/>
              </a:rPr>
              <a:t>Legal and judicial rights</a:t>
            </a:r>
            <a:endParaRPr lang="zh-CN"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332765" y="4640452"/>
            <a:ext cx="4204952" cy="369332"/>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Right and freedom to express opinions</a:t>
            </a:r>
            <a:endParaRPr lang="zh-CN" alt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44235" y="5267768"/>
            <a:ext cx="3796181" cy="369332"/>
          </a:xfrm>
          <a:prstGeom prst="rect">
            <a:avLst/>
          </a:prstGeom>
          <a:noFill/>
        </p:spPr>
        <p:txBody>
          <a:bodyPr wrap="square" rtlCol="0">
            <a:spAutoFit/>
          </a:bodyPr>
          <a:lstStyle/>
          <a:p>
            <a:pPr algn="r"/>
            <a:r>
              <a:rPr lang="en-US" altLang="zh-CN" b="1" dirty="0">
                <a:latin typeface="Times New Roman" panose="02020603050405020304" pitchFamily="18" charset="0"/>
                <a:cs typeface="Times New Roman" panose="02020603050405020304" pitchFamily="18" charset="0"/>
              </a:rPr>
              <a:t>Economic, social and cultural rights </a:t>
            </a:r>
            <a:endParaRPr lang="zh-CN" alt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332765" y="5270273"/>
            <a:ext cx="429693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Freedom of </a:t>
            </a:r>
            <a:r>
              <a:rPr lang="en-US" altLang="zh-CN" b="1" dirty="0" smtClean="0">
                <a:latin typeface="Times New Roman" panose="02020603050405020304" pitchFamily="18" charset="0"/>
                <a:cs typeface="Times New Roman" panose="02020603050405020304" pitchFamily="18" charset="0"/>
              </a:rPr>
              <a:t>the</a:t>
            </a:r>
            <a:r>
              <a:rPr lang="en-US" altLang="zh-CN" b="1" dirty="0" smtClean="0">
                <a:solidFill>
                  <a:srgbClr val="FF0000"/>
                </a:solidFill>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person</a:t>
            </a:r>
            <a:endParaRPr lang="zh-CN" alt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182068" y="6021205"/>
            <a:ext cx="1541444" cy="369332"/>
          </a:xfrm>
          <a:prstGeom prst="rect">
            <a:avLst/>
          </a:prstGeom>
          <a:noFill/>
        </p:spPr>
        <p:txBody>
          <a:bodyPr wrap="square" rtlCol="0">
            <a:spAutoFit/>
          </a:bodyPr>
          <a:lstStyle/>
          <a:p>
            <a:pPr algn="r"/>
            <a:r>
              <a:rPr lang="en-US" altLang="zh-CN" b="1" dirty="0">
                <a:latin typeface="Times New Roman" panose="02020603050405020304" pitchFamily="18" charset="0"/>
                <a:cs typeface="Times New Roman" panose="02020603050405020304" pitchFamily="18" charset="0"/>
              </a:rPr>
              <a:t>Other rights</a:t>
            </a:r>
            <a:endParaRPr lang="zh-CN" alt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570454" y="5985765"/>
            <a:ext cx="5930232"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Freedom of </a:t>
            </a:r>
            <a:r>
              <a:rPr lang="en-US" altLang="zh-CN" b="1" dirty="0" smtClean="0">
                <a:latin typeface="Times New Roman" panose="02020603050405020304" pitchFamily="18" charset="0"/>
                <a:cs typeface="Times New Roman" panose="02020603050405020304" pitchFamily="18" charset="0"/>
              </a:rPr>
              <a:t>conscience </a:t>
            </a:r>
            <a:r>
              <a:rPr lang="en-US" altLang="zh-CN" b="1" dirty="0">
                <a:latin typeface="Times New Roman" panose="02020603050405020304" pitchFamily="18" charset="0"/>
                <a:cs typeface="Times New Roman" panose="02020603050405020304" pitchFamily="18" charset="0"/>
              </a:rPr>
              <a:t>and freedom of religious belief</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6"/>
          <p:cNvSpPr>
            <a:spLocks noChangeArrowheads="1"/>
          </p:cNvSpPr>
          <p:nvPr/>
        </p:nvSpPr>
        <p:spPr bwMode="auto">
          <a:xfrm>
            <a:off x="791023" y="1610776"/>
            <a:ext cx="11163554"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Basic Law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stipulates</a:t>
            </a:r>
            <a:r>
              <a:rPr lang="en-US" altLang="zh-CN"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that all Hong Kong residents shall be equal before the law. </a:t>
            </a:r>
            <a:endPar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文本框 1"/>
          <p:cNvSpPr txBox="1">
            <a:spLocks noChangeArrowheads="1"/>
          </p:cNvSpPr>
          <p:nvPr/>
        </p:nvSpPr>
        <p:spPr bwMode="auto">
          <a:xfrm>
            <a:off x="854578" y="553158"/>
            <a:ext cx="10501361" cy="792953"/>
          </a:xfrm>
          <a:prstGeom prst="roundRect">
            <a:avLst/>
          </a:pr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108000" rIns="185067" bIns="108000" anchor="ctr">
            <a:spAutoFit/>
          </a:bodyPr>
          <a:lstStyle>
            <a:lvl1pPr defTabSz="977900">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97790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9779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90000"/>
              </a:lnSpc>
              <a:spcBef>
                <a:spcPct val="0"/>
              </a:spcBef>
              <a:spcAft>
                <a:spcPct val="35000"/>
              </a:spcAft>
              <a:buFontTx/>
              <a:buNone/>
              <a:defRPr/>
            </a:pPr>
            <a:r>
              <a:rPr lang="en-US" altLang="zh-CN" sz="36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Everyone </a:t>
            </a:r>
            <a:r>
              <a:rPr lang="en-US" altLang="zh-CN" sz="36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is equal </a:t>
            </a:r>
            <a:r>
              <a:rPr lang="en-US" altLang="zh-CN" sz="36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before the law</a:t>
            </a:r>
            <a:r>
              <a:rPr lang="zh-CN" altLang="en-US" sz="36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 </a:t>
            </a:r>
            <a:endParaRPr lang="zh-TW" altLang="en-US" sz="36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图片 2"/>
          <p:cNvPicPr>
            <a:picLocks noChangeAspect="1"/>
          </p:cNvPicPr>
          <p:nvPr/>
        </p:nvPicPr>
        <p:blipFill>
          <a:blip r:embed="rId2">
            <a:duotone>
              <a:schemeClr val="accent5">
                <a:shade val="45000"/>
                <a:satMod val="135000"/>
              </a:schemeClr>
              <a:prstClr val="white"/>
            </a:duotone>
          </a:blip>
          <a:stretch>
            <a:fillRect/>
          </a:stretch>
        </p:blipFill>
        <p:spPr>
          <a:xfrm>
            <a:off x="0" y="3409922"/>
            <a:ext cx="3649049" cy="2318183"/>
          </a:xfrm>
          <a:prstGeom prst="rect">
            <a:avLst/>
          </a:prstGeom>
        </p:spPr>
      </p:pic>
      <p:sp>
        <p:nvSpPr>
          <p:cNvPr id="90118" name="灯片编号占位符 3"/>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ea typeface="Microsoft JhengHei" panose="020B0604030504040204" pitchFamily="34" charset="-120"/>
              </a:defRPr>
            </a:lvl1pPr>
            <a:lvl2pPr marL="557213" indent="-214313">
              <a:defRPr>
                <a:solidFill>
                  <a:schemeClr val="tx1"/>
                </a:solidFill>
                <a:latin typeface="Trebuchet MS" panose="020B0603020202020204" pitchFamily="34" charset="0"/>
                <a:ea typeface="Microsoft JhengHei" panose="020B0604030504040204" pitchFamily="34" charset="-120"/>
              </a:defRPr>
            </a:lvl2pPr>
            <a:lvl3pPr marL="857250" indent="-171450">
              <a:defRPr>
                <a:solidFill>
                  <a:schemeClr val="tx1"/>
                </a:solidFill>
                <a:latin typeface="Trebuchet MS" panose="020B0603020202020204" pitchFamily="34" charset="0"/>
                <a:ea typeface="Microsoft JhengHei" panose="020B0604030504040204" pitchFamily="34" charset="-120"/>
              </a:defRPr>
            </a:lvl3pPr>
            <a:lvl4pPr marL="1200150" indent="-171450">
              <a:defRPr>
                <a:solidFill>
                  <a:schemeClr val="tx1"/>
                </a:solidFill>
                <a:latin typeface="Trebuchet MS" panose="020B0603020202020204" pitchFamily="34" charset="0"/>
                <a:ea typeface="Microsoft JhengHei" panose="020B0604030504040204" pitchFamily="34" charset="-120"/>
              </a:defRPr>
            </a:lvl4pPr>
            <a:lvl5pPr marL="1543050" indent="-171450">
              <a:defRPr>
                <a:solidFill>
                  <a:schemeClr val="tx1"/>
                </a:solidFill>
                <a:latin typeface="Trebuchet MS" panose="020B0603020202020204" pitchFamily="34" charset="0"/>
                <a:ea typeface="Microsoft JhengHei" panose="020B0604030504040204" pitchFamily="34" charset="-120"/>
              </a:defRPr>
            </a:lvl5pPr>
            <a:lvl6pPr marL="20002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6pPr>
            <a:lvl7pPr marL="24574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7pPr>
            <a:lvl8pPr marL="29146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8pPr>
            <a:lvl9pPr marL="3371850" indent="-171450" eaLnBrk="0" fontAlgn="base" hangingPunct="0">
              <a:spcBef>
                <a:spcPct val="0"/>
              </a:spcBef>
              <a:spcAft>
                <a:spcPct val="0"/>
              </a:spcAft>
              <a:defRPr>
                <a:solidFill>
                  <a:schemeClr val="tx1"/>
                </a:solidFill>
                <a:latin typeface="Trebuchet MS" panose="020B0603020202020204" pitchFamily="34" charset="0"/>
                <a:ea typeface="Microsoft JhengHei" panose="020B0604030504040204" pitchFamily="34" charset="-120"/>
              </a:defRPr>
            </a:lvl9pPr>
          </a:lstStyle>
          <a:p>
            <a:pPr eaLnBrk="0" fontAlgn="base" hangingPunct="0">
              <a:spcBef>
                <a:spcPct val="0"/>
              </a:spcBef>
              <a:spcAft>
                <a:spcPct val="0"/>
              </a:spcAft>
            </a:pPr>
            <a:fld id="{32A18BC2-DD1A-45BD-A817-D1F51CE2A633}" type="slidenum">
              <a:rPr lang="en-US" altLang="en-US" smtClean="0">
                <a:latin typeface="Arial" panose="020B0604020202020204" pitchFamily="34" charset="0"/>
                <a:ea typeface="SimSun" panose="02010600030101010101" pitchFamily="2" charset="-122"/>
              </a:rPr>
              <a:pPr eaLnBrk="0" fontAlgn="base" hangingPunct="0">
                <a:spcBef>
                  <a:spcPct val="0"/>
                </a:spcBef>
                <a:spcAft>
                  <a:spcPct val="0"/>
                </a:spcAft>
              </a:pPr>
              <a:t>7</a:t>
            </a:fld>
            <a:endParaRPr lang="en-US" altLang="en-US" dirty="0">
              <a:latin typeface="Arial" panose="020B0604020202020204" pitchFamily="34" charset="0"/>
              <a:ea typeface="SimSun" panose="02010600030101010101" pitchFamily="2" charset="-122"/>
            </a:endParaRPr>
          </a:p>
        </p:txBody>
      </p:sp>
      <p:sp>
        <p:nvSpPr>
          <p:cNvPr id="10" name="Title 6"/>
          <p:cNvSpPr>
            <a:spLocks noChangeArrowheads="1"/>
          </p:cNvSpPr>
          <p:nvPr/>
        </p:nvSpPr>
        <p:spPr bwMode="auto">
          <a:xfrm>
            <a:off x="3940233" y="3675929"/>
            <a:ext cx="6932815" cy="19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spcAft>
                <a:spcPts val="600"/>
              </a:spcAft>
              <a:buNone/>
            </a:pPr>
            <a:r>
              <a:rPr lang="en-US" altLang="zh-TW" dirty="0">
                <a:latin typeface="Times New Roman" panose="02020603050405020304" pitchFamily="18" charset="0"/>
                <a:ea typeface="DFKai-SB" panose="03000509000000000000" pitchFamily="65" charset="-120"/>
                <a:cs typeface="Times New Roman" panose="02020603050405020304" pitchFamily="18" charset="0"/>
              </a:rPr>
              <a:t>Question:</a:t>
            </a:r>
          </a:p>
          <a:p>
            <a:pPr>
              <a:spcBef>
                <a:spcPct val="0"/>
              </a:spcBef>
              <a:spcAft>
                <a:spcPts val="600"/>
              </a:spcAft>
              <a:buNone/>
            </a:pPr>
            <a:r>
              <a:rPr lang="en-US" altLang="zh-CN" dirty="0">
                <a:latin typeface="Times New Roman" panose="02020603050405020304" pitchFamily="18" charset="0"/>
                <a:ea typeface="DFKai-SB" panose="03000509000000000000" pitchFamily="65" charset="-120"/>
                <a:cs typeface="Times New Roman" panose="02020603050405020304" pitchFamily="18" charset="0"/>
              </a:rPr>
              <a:t>Which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article of the Basic Law does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the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above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principle refer to?</a:t>
            </a:r>
            <a:endParaRPr lang="zh-CN" altLang="en-US"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MH_Other_1"/>
          <p:cNvSpPr>
            <a:spLocks noChangeArrowheads="1"/>
          </p:cNvSpPr>
          <p:nvPr>
            <p:custDataLst>
              <p:tags r:id="rId1"/>
            </p:custDataLst>
          </p:nvPr>
        </p:nvSpPr>
        <p:spPr bwMode="auto">
          <a:xfrm>
            <a:off x="1318925" y="2325489"/>
            <a:ext cx="5765800" cy="449263"/>
          </a:xfrm>
          <a:prstGeom prst="roundRect">
            <a:avLst>
              <a:gd name="adj" fmla="val 50000"/>
            </a:avLst>
          </a:prstGeom>
          <a:solidFill>
            <a:srgbClr val="0070C0"/>
          </a:solidFill>
          <a:ln w="3175" algn="ctr">
            <a:solidFill>
              <a:srgbClr val="3B8DE9"/>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endParaRPr lang="zh-CN" altLang="en-US" sz="1800">
              <a:solidFill>
                <a:srgbClr val="FFFFFF"/>
              </a:solidFill>
              <a:ea typeface="YouYuan" panose="02010509060101010101" pitchFamily="49" charset="-122"/>
              <a:cs typeface="Arial" panose="020B0604020202020204" pitchFamily="34" charset="0"/>
            </a:endParaRPr>
          </a:p>
        </p:txBody>
      </p:sp>
      <p:sp>
        <p:nvSpPr>
          <p:cNvPr id="91139" name="MH_Other_2"/>
          <p:cNvSpPr>
            <a:spLocks noChangeArrowheads="1"/>
          </p:cNvSpPr>
          <p:nvPr>
            <p:custDataLst>
              <p:tags r:id="rId2"/>
            </p:custDataLst>
          </p:nvPr>
        </p:nvSpPr>
        <p:spPr bwMode="auto">
          <a:xfrm>
            <a:off x="1457722" y="2381812"/>
            <a:ext cx="311150" cy="312737"/>
          </a:xfrm>
          <a:prstGeom prst="ellipse">
            <a:avLst/>
          </a:prstGeom>
          <a:solidFill>
            <a:srgbClr val="B1D1F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rPr>
              <a:t>1</a:t>
            </a:r>
            <a:endParaRPr lang="zh-CN" altLang="en-US"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endParaRPr>
          </a:p>
        </p:txBody>
      </p:sp>
      <p:sp>
        <p:nvSpPr>
          <p:cNvPr id="91140" name="MH_Other_3"/>
          <p:cNvSpPr>
            <a:spLocks noChangeArrowheads="1"/>
          </p:cNvSpPr>
          <p:nvPr>
            <p:custDataLst>
              <p:tags r:id="rId3"/>
            </p:custDataLst>
          </p:nvPr>
        </p:nvSpPr>
        <p:spPr bwMode="auto">
          <a:xfrm>
            <a:off x="4374054" y="2393751"/>
            <a:ext cx="312738" cy="312738"/>
          </a:xfrm>
          <a:prstGeom prst="ellipse">
            <a:avLst/>
          </a:prstGeom>
          <a:solidFill>
            <a:srgbClr val="B1D1F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rPr>
              <a:t>2</a:t>
            </a:r>
            <a:endParaRPr lang="zh-CN" altLang="en-US" sz="1800" dirty="0">
              <a:solidFill>
                <a:srgbClr val="FEFFFF"/>
              </a:solidFill>
              <a:latin typeface="Times New Roman" panose="02020603050405020304" pitchFamily="18" charset="0"/>
              <a:ea typeface="YouYuan" panose="02010509060101010101" pitchFamily="49" charset="-122"/>
              <a:cs typeface="Times New Roman" panose="02020603050405020304" pitchFamily="18" charset="0"/>
            </a:endParaRPr>
          </a:p>
        </p:txBody>
      </p:sp>
      <p:sp>
        <p:nvSpPr>
          <p:cNvPr id="91141" name="MH_SubTitle_1"/>
          <p:cNvSpPr txBox="1">
            <a:spLocks noChangeArrowheads="1"/>
          </p:cNvSpPr>
          <p:nvPr>
            <p:custDataLst>
              <p:tags r:id="rId4"/>
            </p:custDataLst>
          </p:nvPr>
        </p:nvSpPr>
        <p:spPr bwMode="auto">
          <a:xfrm>
            <a:off x="2163261" y="2334363"/>
            <a:ext cx="1846263" cy="4492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en-US" altLang="zh-CN" sz="24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26</a:t>
            </a:r>
            <a:endParaRPr lang="zh-CN" altLang="en-US" sz="24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1142" name="MH_SubTitle_2"/>
          <p:cNvSpPr txBox="1">
            <a:spLocks noChangeArrowheads="1"/>
          </p:cNvSpPr>
          <p:nvPr>
            <p:custDataLst>
              <p:tags r:id="rId5"/>
            </p:custDataLst>
          </p:nvPr>
        </p:nvSpPr>
        <p:spPr bwMode="auto">
          <a:xfrm>
            <a:off x="5082671" y="2334363"/>
            <a:ext cx="1606174" cy="4492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en-US" altLang="zh-CN" sz="24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27</a:t>
            </a:r>
            <a:endParaRPr lang="zh-CN" altLang="en-US" sz="24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1144" name="MH_Text_1"/>
          <p:cNvSpPr>
            <a:spLocks noChangeArrowheads="1"/>
          </p:cNvSpPr>
          <p:nvPr>
            <p:custDataLst>
              <p:tags r:id="rId6"/>
            </p:custDataLst>
          </p:nvPr>
        </p:nvSpPr>
        <p:spPr bwMode="auto">
          <a:xfrm>
            <a:off x="1020278" y="1361725"/>
            <a:ext cx="9778902" cy="660400"/>
          </a:xfrm>
          <a:prstGeom prst="roundRect">
            <a:avLst>
              <a:gd name="adj" fmla="val 50000"/>
            </a:avLst>
          </a:prstGeom>
          <a:solidFill>
            <a:srgbClr val="FFFFFF">
              <a:alpha val="5098"/>
            </a:srgbClr>
          </a:solidFill>
          <a:ln w="19050" cap="rnd" algn="ctr">
            <a:solidFill>
              <a:srgbClr val="9E9E9E"/>
            </a:solidFill>
            <a:prstDash val="sysDot"/>
            <a:round/>
            <a:headEnd/>
            <a:tailEnd/>
          </a:ln>
        </p:spPr>
        <p:txBody>
          <a:bodyPr wrap="none" tIns="108000" bIns="1080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lnSpc>
                <a:spcPct val="130000"/>
              </a:lnSpc>
              <a:spcBef>
                <a:spcPct val="0"/>
              </a:spcBef>
              <a:buFont typeface="Arial" panose="020B0604020202020204" pitchFamily="34" charset="0"/>
              <a:buNone/>
            </a:pPr>
            <a:r>
              <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rPr>
              <a:t>Relevant </a:t>
            </a:r>
            <a:r>
              <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rPr>
              <a:t>provisions of </a:t>
            </a:r>
            <a:r>
              <a:rPr lang="en-US" altLang="zh-CN" sz="2800" b="1" dirty="0" smtClean="0">
                <a:latin typeface="Times New Roman" panose="02020603050405020304" pitchFamily="18" charset="0"/>
                <a:ea typeface="DFKai-SB" panose="03000509000000000000" pitchFamily="65" charset="-120"/>
                <a:cs typeface="Times New Roman" panose="02020603050405020304" pitchFamily="18" charset="0"/>
              </a:rPr>
              <a:t>such </a:t>
            </a:r>
            <a:r>
              <a:rPr lang="en-US" altLang="zh-CN" sz="2800" b="1" dirty="0">
                <a:latin typeface="Times New Roman" panose="02020603050405020304" pitchFamily="18" charset="0"/>
                <a:ea typeface="DFKai-SB" panose="03000509000000000000" pitchFamily="65" charset="-120"/>
                <a:cs typeface="Times New Roman" panose="02020603050405020304" pitchFamily="18" charset="0"/>
              </a:rPr>
              <a:t>rights in the Basic Law</a:t>
            </a:r>
            <a:endParaRPr lang="zh-CN" altLang="en-US" sz="28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MH_Other_1"/>
          <p:cNvSpPr/>
          <p:nvPr>
            <p:custDataLst>
              <p:tags r:id="rId7"/>
            </p:custDataLst>
          </p:nvPr>
        </p:nvSpPr>
        <p:spPr>
          <a:xfrm rot="21439215">
            <a:off x="2032547" y="4682426"/>
            <a:ext cx="1223962" cy="1239837"/>
          </a:xfrm>
          <a:prstGeom prst="roundRect">
            <a:avLst>
              <a:gd name="adj" fmla="val 18567"/>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6000" dirty="0">
                <a:solidFill>
                  <a:srgbClr val="FFFFFF"/>
                </a:solidFill>
                <a:latin typeface="FZYaoTi" panose="02010601030101010101" pitchFamily="2" charset="-122"/>
                <a:ea typeface="FZYaoTi" panose="02010601030101010101" pitchFamily="2" charset="-122"/>
              </a:rPr>
              <a:t>2</a:t>
            </a:r>
            <a:endParaRPr lang="zh-CN" altLang="en-US" sz="6000">
              <a:solidFill>
                <a:srgbClr val="FFFFFF"/>
              </a:solidFill>
              <a:latin typeface="FZYaoTi" panose="02010601030101010101" pitchFamily="2" charset="-122"/>
              <a:ea typeface="FZYaoTi" panose="02010601030101010101" pitchFamily="2" charset="-122"/>
            </a:endParaRPr>
          </a:p>
        </p:txBody>
      </p:sp>
      <p:cxnSp>
        <p:nvCxnSpPr>
          <p:cNvPr id="13" name="MH_Other_2"/>
          <p:cNvCxnSpPr/>
          <p:nvPr>
            <p:custDataLst>
              <p:tags r:id="rId8"/>
            </p:custDataLst>
          </p:nvPr>
        </p:nvCxnSpPr>
        <p:spPr>
          <a:xfrm>
            <a:off x="3423992" y="5102225"/>
            <a:ext cx="1015576" cy="286286"/>
          </a:xfrm>
          <a:prstGeom prst="straightConnector1">
            <a:avLst/>
          </a:prstGeom>
          <a:ln>
            <a:solidFill>
              <a:srgbClr val="1C254D"/>
            </a:solidFill>
            <a:tailEnd type="triangle"/>
          </a:ln>
        </p:spPr>
        <p:style>
          <a:lnRef idx="1">
            <a:schemeClr val="accent1"/>
          </a:lnRef>
          <a:fillRef idx="0">
            <a:schemeClr val="accent1"/>
          </a:fillRef>
          <a:effectRef idx="0">
            <a:schemeClr val="accent1"/>
          </a:effectRef>
          <a:fontRef idx="minor">
            <a:schemeClr val="tx1"/>
          </a:fontRef>
        </p:style>
      </p:cxnSp>
      <p:sp>
        <p:nvSpPr>
          <p:cNvPr id="14" name="MH_Other_3"/>
          <p:cNvSpPr/>
          <p:nvPr>
            <p:custDataLst>
              <p:tags r:id="rId9"/>
            </p:custDataLst>
          </p:nvPr>
        </p:nvSpPr>
        <p:spPr>
          <a:xfrm rot="183635">
            <a:off x="1971215" y="3197452"/>
            <a:ext cx="1225550" cy="1239838"/>
          </a:xfrm>
          <a:prstGeom prst="roundRect">
            <a:avLst>
              <a:gd name="adj" fmla="val 18567"/>
            </a:avLst>
          </a:pr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sz="6000" dirty="0">
                <a:solidFill>
                  <a:srgbClr val="FFFFFF"/>
                </a:solidFill>
                <a:latin typeface="FZYaoTi" panose="02010601030101010101" pitchFamily="2" charset="-122"/>
                <a:ea typeface="FZYaoTi" panose="02010601030101010101" pitchFamily="2" charset="-122"/>
              </a:rPr>
              <a:t>1</a:t>
            </a:r>
            <a:endParaRPr lang="zh-CN" altLang="en-US" sz="6000" dirty="0">
              <a:solidFill>
                <a:srgbClr val="FFFFFF"/>
              </a:solidFill>
              <a:latin typeface="FZYaoTi" panose="02010601030101010101" pitchFamily="2" charset="-122"/>
              <a:ea typeface="FZYaoTi" panose="02010601030101010101" pitchFamily="2" charset="-122"/>
            </a:endParaRPr>
          </a:p>
        </p:txBody>
      </p:sp>
      <p:cxnSp>
        <p:nvCxnSpPr>
          <p:cNvPr id="15" name="MH_Other_4"/>
          <p:cNvCxnSpPr/>
          <p:nvPr>
            <p:custDataLst>
              <p:tags r:id="rId10"/>
            </p:custDataLst>
          </p:nvPr>
        </p:nvCxnSpPr>
        <p:spPr>
          <a:xfrm flipV="1">
            <a:off x="3329905" y="3697627"/>
            <a:ext cx="1109663" cy="42862"/>
          </a:xfrm>
          <a:prstGeom prst="straightConnector1">
            <a:avLst/>
          </a:prstGeom>
          <a:ln>
            <a:solidFill>
              <a:srgbClr val="CA134C"/>
            </a:solidFill>
            <a:tailEnd type="triangle"/>
          </a:ln>
        </p:spPr>
        <p:style>
          <a:lnRef idx="1">
            <a:schemeClr val="accent1"/>
          </a:lnRef>
          <a:fillRef idx="0">
            <a:schemeClr val="accent1"/>
          </a:fillRef>
          <a:effectRef idx="0">
            <a:schemeClr val="accent1"/>
          </a:effectRef>
          <a:fontRef idx="minor">
            <a:schemeClr val="tx1"/>
          </a:fontRef>
        </p:style>
      </p:cxnSp>
      <p:sp>
        <p:nvSpPr>
          <p:cNvPr id="16" name="MH_Other_5"/>
          <p:cNvSpPr/>
          <p:nvPr>
            <p:custDataLst>
              <p:tags r:id="rId11"/>
            </p:custDataLst>
          </p:nvPr>
        </p:nvSpPr>
        <p:spPr>
          <a:xfrm>
            <a:off x="755754" y="3846588"/>
            <a:ext cx="965200" cy="1985962"/>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91151" name="MH_SubTitle_2"/>
          <p:cNvSpPr txBox="1">
            <a:spLocks noChangeArrowheads="1"/>
          </p:cNvSpPr>
          <p:nvPr>
            <p:custDataLst>
              <p:tags r:id="rId12"/>
            </p:custDataLst>
          </p:nvPr>
        </p:nvSpPr>
        <p:spPr bwMode="auto">
          <a:xfrm>
            <a:off x="4535821" y="3774629"/>
            <a:ext cx="47933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just">
              <a:lnSpc>
                <a:spcPct val="130000"/>
              </a:lnSpc>
              <a:spcBef>
                <a:spcPct val="0"/>
              </a:spcBef>
              <a:buNone/>
            </a:pP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Permanent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residents of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shall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have the right to vote and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the right to </a:t>
            </a: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stand for election in accordance with law.</a:t>
            </a:r>
            <a:endParaRPr lang="zh-CN" altLang="en-US" sz="20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1152" name="MH_SubTitle_1"/>
          <p:cNvSpPr txBox="1">
            <a:spLocks noChangeArrowheads="1"/>
          </p:cNvSpPr>
          <p:nvPr>
            <p:custDataLst>
              <p:tags r:id="rId13"/>
            </p:custDataLst>
          </p:nvPr>
        </p:nvSpPr>
        <p:spPr bwMode="auto">
          <a:xfrm>
            <a:off x="4535821" y="5203586"/>
            <a:ext cx="479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30000"/>
              </a:lnSpc>
              <a:spcBef>
                <a:spcPct val="0"/>
              </a:spcBef>
              <a:buFont typeface="Arial" panose="020B0604020202020204" pitchFamily="34" charset="0"/>
              <a:buNone/>
            </a:pPr>
            <a:r>
              <a:rPr lang="en-US" altLang="zh-CN" sz="2000" b="1" dirty="0">
                <a:latin typeface="Times New Roman" panose="02020603050405020304" pitchFamily="18" charset="0"/>
                <a:ea typeface="DFKai-SB" panose="03000509000000000000" pitchFamily="65" charset="-120"/>
                <a:cs typeface="Times New Roman" panose="02020603050405020304" pitchFamily="18" charset="0"/>
              </a:rPr>
              <a:t>The right and freedom </a:t>
            </a:r>
            <a:r>
              <a:rPr lang="en-US" altLang="zh-CN" sz="2000" b="1" dirty="0" smtClean="0">
                <a:latin typeface="Times New Roman" panose="02020603050405020304" pitchFamily="18" charset="0"/>
                <a:ea typeface="DFKai-SB" panose="03000509000000000000" pitchFamily="65" charset="-120"/>
                <a:cs typeface="Times New Roman" panose="02020603050405020304" pitchFamily="18" charset="0"/>
              </a:rPr>
              <a:t>to express opinions</a:t>
            </a:r>
            <a:endParaRPr lang="zh-CN" altLang="en-US" sz="20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1153" name="文本框 5"/>
          <p:cNvSpPr>
            <a:spLocks noChangeArrowheads="1"/>
          </p:cNvSpPr>
          <p:nvPr/>
        </p:nvSpPr>
        <p:spPr bwMode="auto">
          <a:xfrm>
            <a:off x="1574132" y="395927"/>
            <a:ext cx="905414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CN" sz="3600" b="1"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rPr>
              <a:t>Rights of Hong Kong residents</a:t>
            </a:r>
            <a:endParaRPr lang="zh-CN" altLang="en-US" sz="36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1154" name="灯片编号占位符 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DA047716-9A22-48F5-9B59-23E2AC6345CB}"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8</a:t>
            </a:fld>
            <a:endParaRPr lang="zh-CN" altLang="en-US" sz="1800" dirty="0">
              <a:solidFill>
                <a:srgbClr val="000000"/>
              </a:solidFill>
            </a:endParaRPr>
          </a:p>
        </p:txBody>
      </p:sp>
      <p:pic>
        <p:nvPicPr>
          <p:cNvPr id="91155" name="圖片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807367" y="2616200"/>
            <a:ext cx="198437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6" name="TextBox 1"/>
          <p:cNvSpPr txBox="1">
            <a:spLocks noChangeArrowheads="1"/>
          </p:cNvSpPr>
          <p:nvPr/>
        </p:nvSpPr>
        <p:spPr bwMode="auto">
          <a:xfrm>
            <a:off x="9737667" y="5463079"/>
            <a:ext cx="2545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Bef>
                <a:spcPct val="0"/>
              </a:spcBef>
              <a:buFont typeface="Arial" panose="020B0604020202020204" pitchFamily="34" charset="0"/>
              <a:buNone/>
            </a:pP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The poster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provided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by the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HKSAR Government</a:t>
            </a:r>
            <a:endParaRPr lang="zh-HK" alt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文本框 3"/>
          <p:cNvSpPr>
            <a:spLocks noChangeArrowheads="1"/>
          </p:cNvSpPr>
          <p:nvPr/>
        </p:nvSpPr>
        <p:spPr bwMode="auto">
          <a:xfrm>
            <a:off x="-344116" y="233467"/>
            <a:ext cx="12895580" cy="9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r>
              <a:rPr lang="en-US" altLang="zh-TW" sz="3600" b="1" dirty="0">
                <a:latin typeface="Times New Roman" panose="02020603050405020304" pitchFamily="18" charset="0"/>
                <a:ea typeface="DFKai-SB" panose="03000509000000000000" pitchFamily="65" charset="-120"/>
                <a:cs typeface="Times New Roman" panose="02020603050405020304" pitchFamily="18" charset="0"/>
              </a:rPr>
              <a:t>The right to vote and the right to stand for election</a:t>
            </a:r>
            <a:endParaRPr lang="zh-CN" altLang="en-US" sz="3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3187" name="椭圆 4"/>
          <p:cNvSpPr>
            <a:spLocks noChangeArrowheads="1"/>
          </p:cNvSpPr>
          <p:nvPr/>
        </p:nvSpPr>
        <p:spPr bwMode="auto">
          <a:xfrm>
            <a:off x="5129213" y="4935538"/>
            <a:ext cx="419100" cy="396875"/>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88" name="椭圆 8"/>
          <p:cNvSpPr>
            <a:spLocks noChangeArrowheads="1"/>
          </p:cNvSpPr>
          <p:nvPr/>
        </p:nvSpPr>
        <p:spPr bwMode="auto">
          <a:xfrm>
            <a:off x="10258425" y="5410200"/>
            <a:ext cx="254000" cy="260350"/>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89" name="椭圆 9"/>
          <p:cNvSpPr>
            <a:spLocks noChangeArrowheads="1"/>
          </p:cNvSpPr>
          <p:nvPr/>
        </p:nvSpPr>
        <p:spPr bwMode="auto">
          <a:xfrm>
            <a:off x="1679575" y="5110163"/>
            <a:ext cx="473075" cy="436562"/>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90" name="椭圆 10"/>
          <p:cNvSpPr>
            <a:spLocks noChangeArrowheads="1"/>
          </p:cNvSpPr>
          <p:nvPr/>
        </p:nvSpPr>
        <p:spPr bwMode="auto">
          <a:xfrm>
            <a:off x="4213225" y="1797050"/>
            <a:ext cx="139700" cy="130175"/>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91" name="椭圆 11"/>
          <p:cNvSpPr>
            <a:spLocks noChangeArrowheads="1"/>
          </p:cNvSpPr>
          <p:nvPr/>
        </p:nvSpPr>
        <p:spPr bwMode="auto">
          <a:xfrm>
            <a:off x="9890125" y="641350"/>
            <a:ext cx="777875" cy="723900"/>
          </a:xfrm>
          <a:prstGeom prst="ellipse">
            <a:avLst/>
          </a:prstGeom>
          <a:solidFill>
            <a:srgbClr val="BBE0E3">
              <a:alpha val="5098"/>
            </a:srgb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spcBef>
                <a:spcPct val="0"/>
              </a:spcBef>
              <a:buFont typeface="Arial" panose="020B0604020202020204" pitchFamily="34" charset="0"/>
              <a:buNone/>
            </a:pPr>
            <a:endParaRPr lang="zh-CN" altLang="zh-CN" sz="1300" b="1" i="1">
              <a:solidFill>
                <a:srgbClr val="FFFFFF"/>
              </a:solidFill>
              <a:ea typeface="Microsoft YaHei" panose="020B0503020204020204" pitchFamily="34" charset="-122"/>
            </a:endParaRPr>
          </a:p>
        </p:txBody>
      </p:sp>
      <p:sp>
        <p:nvSpPr>
          <p:cNvPr id="93192" name="矩形 12"/>
          <p:cNvSpPr>
            <a:spLocks noChangeArrowheads="1"/>
          </p:cNvSpPr>
          <p:nvPr/>
        </p:nvSpPr>
        <p:spPr bwMode="auto">
          <a:xfrm flipV="1">
            <a:off x="1020239" y="1011248"/>
            <a:ext cx="10152000" cy="5262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eaLnBrk="1" hangingPunct="1">
              <a:lnSpc>
                <a:spcPct val="120000"/>
              </a:lnSpc>
              <a:spcBef>
                <a:spcPct val="0"/>
              </a:spcBef>
              <a:buFont typeface="Arial" panose="020B0604020202020204" pitchFamily="34" charset="0"/>
              <a:buNone/>
            </a:pPr>
            <a:endParaRPr lang="zh-CN" altLang="zh-CN" sz="1300" b="1" i="1">
              <a:solidFill>
                <a:srgbClr val="FFFFFF"/>
              </a:solidFill>
              <a:latin typeface="Microsoft YaHei" panose="020B0503020204020204" pitchFamily="34" charset="-122"/>
              <a:ea typeface="Microsoft YaHei" panose="020B0503020204020204" pitchFamily="34" charset="-122"/>
            </a:endParaRPr>
          </a:p>
        </p:txBody>
      </p:sp>
      <p:sp>
        <p:nvSpPr>
          <p:cNvPr id="24" name="文本框 23"/>
          <p:cNvSpPr txBox="1">
            <a:spLocks noChangeArrowheads="1"/>
          </p:cNvSpPr>
          <p:nvPr/>
        </p:nvSpPr>
        <p:spPr bwMode="auto">
          <a:xfrm>
            <a:off x="725978" y="1856105"/>
            <a:ext cx="10724342" cy="949079"/>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144000" tIns="108000" rIns="144000" bIns="1080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nSpc>
                <a:spcPct val="125000"/>
              </a:lnSpc>
              <a:spcBef>
                <a:spcPct val="0"/>
              </a:spcBef>
              <a:buFont typeface="Arial" panose="020B0604020202020204" pitchFamily="34" charset="0"/>
              <a:buNone/>
            </a:pPr>
            <a:r>
              <a:rPr lang="en-US" altLang="zh-CN" sz="1800"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rPr>
              <a:t>“Permanent residents of the Hong Kong </a:t>
            </a:r>
            <a:r>
              <a:rPr lang="en-US" altLang="zh-CN" sz="2000"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rPr>
              <a:t>Special</a:t>
            </a:r>
            <a:r>
              <a:rPr lang="en-US" altLang="zh-CN" sz="1800" dirty="0">
                <a:solidFill>
                  <a:srgbClr val="262626"/>
                </a:solidFill>
                <a:latin typeface="Times New Roman" panose="02020603050405020304" pitchFamily="18" charset="0"/>
                <a:ea typeface="DFKai-SB" panose="03000509000000000000" pitchFamily="65" charset="-120"/>
                <a:cs typeface="Times New Roman" panose="02020603050405020304" pitchFamily="18" charset="0"/>
              </a:rPr>
              <a:t> Administrative Region shall have the right to vote and the right to stand for election in accordance with law</a:t>
            </a:r>
            <a:r>
              <a:rPr lang="en-US" altLang="zh-CN" sz="1800" dirty="0" smtClean="0">
                <a:solidFill>
                  <a:srgbClr val="262626"/>
                </a:solidFill>
                <a:latin typeface="Times New Roman" panose="02020603050405020304" pitchFamily="18" charset="0"/>
                <a:ea typeface="DFKai-SB" panose="03000509000000000000" pitchFamily="65" charset="-120"/>
                <a:cs typeface="Times New Roman" panose="02020603050405020304" pitchFamily="18" charset="0"/>
              </a:rPr>
              <a:t>.”</a:t>
            </a:r>
            <a:endParaRPr lang="zh-CN" altLang="en-US" sz="1800" dirty="0">
              <a:solidFill>
                <a:srgbClr val="262626"/>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5" name="矩形 24"/>
          <p:cNvSpPr>
            <a:spLocks noChangeArrowheads="1"/>
          </p:cNvSpPr>
          <p:nvPr/>
        </p:nvSpPr>
        <p:spPr bwMode="auto">
          <a:xfrm>
            <a:off x="725979" y="1273087"/>
            <a:ext cx="4006994" cy="52647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bIns="108000"/>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spcBef>
                <a:spcPct val="0"/>
              </a:spcBef>
              <a:buFont typeface="Arial" panose="020B0604020202020204" pitchFamily="34" charset="0"/>
              <a:buNone/>
            </a:pPr>
            <a:r>
              <a:rPr lang="en-US" altLang="zh-CN" sz="24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Article 26 of the Basic </a:t>
            </a:r>
            <a:r>
              <a:rPr lang="en-US" altLang="zh-CN" sz="2400" b="1" dirty="0" smtClean="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Law:</a:t>
            </a:r>
            <a:endParaRPr lang="zh-CN" altLang="en-US" sz="24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3204" name="灯片编号占位符 1"/>
          <p:cNvSpPr>
            <a:spLocks noGrp="1" noChangeArrowheads="1"/>
          </p:cNvSpPr>
          <p:nvPr>
            <p:ph type="sldNum" sz="quarter" idx="12"/>
          </p:nvPr>
        </p:nvSpPr>
        <p:spPr>
          <a:xfrm>
            <a:off x="11213868" y="6245225"/>
            <a:ext cx="368531"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eaLnBrk="0" fontAlgn="base" hangingPunct="0">
              <a:spcBef>
                <a:spcPct val="0"/>
              </a:spcBef>
              <a:spcAft>
                <a:spcPct val="0"/>
              </a:spcAft>
              <a:buFont typeface="Arial" panose="020B0604020202020204" pitchFamily="34" charset="0"/>
              <a:buNone/>
            </a:pPr>
            <a:fld id="{D5926273-B03D-49EB-9EF6-DBA09CA2C813}" type="slidenum">
              <a:rPr lang="zh-CN" altLang="en-US" sz="1400" smtClean="0">
                <a:solidFill>
                  <a:srgbClr val="000000"/>
                </a:solidFill>
              </a:rPr>
              <a:pPr eaLnBrk="0" fontAlgn="base" hangingPunct="0">
                <a:spcBef>
                  <a:spcPct val="0"/>
                </a:spcBef>
                <a:spcAft>
                  <a:spcPct val="0"/>
                </a:spcAft>
                <a:buFont typeface="Arial" panose="020B0604020202020204" pitchFamily="34" charset="0"/>
                <a:buNone/>
              </a:pPr>
              <a:t>9</a:t>
            </a:fld>
            <a:endParaRPr lang="zh-CN" altLang="en-US" sz="1800" dirty="0">
              <a:solidFill>
                <a:srgbClr val="000000"/>
              </a:solidFill>
            </a:endParaRPr>
          </a:p>
        </p:txBody>
      </p:sp>
      <p:pic>
        <p:nvPicPr>
          <p:cNvPr id="93205" name="basic law02.png" descr="basic law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679" y="3379408"/>
            <a:ext cx="1025463" cy="13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Rectangle 1"/>
          <p:cNvSpPr/>
          <p:nvPr/>
        </p:nvSpPr>
        <p:spPr>
          <a:xfrm>
            <a:off x="686453" y="4835455"/>
            <a:ext cx="2501916" cy="954107"/>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For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details, please refer to the website of the Registration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and Electoral Office:</a:t>
            </a:r>
          </a:p>
          <a:p>
            <a:r>
              <a:rPr lang="en-US" sz="1400" dirty="0">
                <a:latin typeface="Times New Roman" panose="02020603050405020304" pitchFamily="18" charset="0"/>
                <a:cs typeface="Times New Roman" panose="02020603050405020304" pitchFamily="18" charset="0"/>
              </a:rPr>
              <a:t>https://www.reo.gov.hk/</a:t>
            </a:r>
          </a:p>
        </p:txBody>
      </p:sp>
      <p:pic>
        <p:nvPicPr>
          <p:cNvPr id="4" name="Picture 3"/>
          <p:cNvPicPr>
            <a:picLocks noChangeAspect="1"/>
          </p:cNvPicPr>
          <p:nvPr/>
        </p:nvPicPr>
        <p:blipFill>
          <a:blip r:embed="rId3"/>
          <a:stretch>
            <a:fillRect/>
          </a:stretch>
        </p:blipFill>
        <p:spPr>
          <a:xfrm>
            <a:off x="3738013" y="2904023"/>
            <a:ext cx="2547543" cy="3673044"/>
          </a:xfrm>
          <a:prstGeom prst="rect">
            <a:avLst/>
          </a:prstGeom>
        </p:spPr>
      </p:pic>
      <p:pic>
        <p:nvPicPr>
          <p:cNvPr id="5" name="Picture 4"/>
          <p:cNvPicPr>
            <a:picLocks noChangeAspect="1"/>
          </p:cNvPicPr>
          <p:nvPr/>
        </p:nvPicPr>
        <p:blipFill>
          <a:blip r:embed="rId4"/>
          <a:stretch>
            <a:fillRect/>
          </a:stretch>
        </p:blipFill>
        <p:spPr>
          <a:xfrm>
            <a:off x="6587415" y="2904023"/>
            <a:ext cx="2546687" cy="3645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8" fill="hold" grpId="0"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25162213"/>
  <p:tag name="MH_LIBRARY" val="GRAPHIC"/>
  <p:tag name="MH_TYPE" val="Text"/>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323030842"/>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Desc"/>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25162213"/>
  <p:tag name="MH_LIBRARY" val="GRAPHIC"/>
  <p:tag name="MH_TYPE" val="Text"/>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Desc"/>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Desc"/>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316013100"/>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7"/>
</p:tagLst>
</file>

<file path=ppt/tags/tag32.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Text"/>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SubTitle"/>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323154159"/>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MH" val="2016032019385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323012305"/>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23012622"/>
  <p:tag name="MH_LIBRARY" val="GRAPHIC"/>
  <p:tag name="MH_TYPE" val="Other"/>
  <p:tag name="MH_ORDER"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
      <a:dk1>
        <a:srgbClr val="000000"/>
      </a:dk1>
      <a:lt1>
        <a:srgbClr val="FFFFFF"/>
      </a:lt1>
      <a:dk2>
        <a:srgbClr val="F4F7FA"/>
      </a:dk2>
      <a:lt2>
        <a:srgbClr val="FFFFFF"/>
      </a:lt2>
      <a:accent1>
        <a:srgbClr val="387DD0"/>
      </a:accent1>
      <a:accent2>
        <a:srgbClr val="2E9CCE"/>
      </a:accent2>
      <a:accent3>
        <a:srgbClr val="FFFFFF"/>
      </a:accent3>
      <a:accent4>
        <a:srgbClr val="000000"/>
      </a:accent4>
      <a:accent5>
        <a:srgbClr val="AEBFE4"/>
      </a:accent5>
      <a:accent6>
        <a:srgbClr val="298DBA"/>
      </a:accent6>
      <a:hlink>
        <a:srgbClr val="0563C1"/>
      </a:hlink>
      <a:folHlink>
        <a:srgbClr val="954D72"/>
      </a:folHlink>
    </a:clrScheme>
    <a:fontScheme name="2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4139</Words>
  <Application>Microsoft Office PowerPoint</Application>
  <PresentationFormat>寬螢幕</PresentationFormat>
  <Paragraphs>262</Paragraphs>
  <Slides>36</Slides>
  <Notes>0</Notes>
  <HiddenSlides>0</HiddenSlides>
  <MMClips>0</MMClips>
  <ScaleCrop>false</ScaleCrop>
  <HeadingPairs>
    <vt:vector size="6" baseType="variant">
      <vt:variant>
        <vt:lpstr>使用字型</vt:lpstr>
      </vt:variant>
      <vt:variant>
        <vt:i4>23</vt:i4>
      </vt:variant>
      <vt:variant>
        <vt:lpstr>佈景主題</vt:lpstr>
      </vt:variant>
      <vt:variant>
        <vt:i4>5</vt:i4>
      </vt:variant>
      <vt:variant>
        <vt:lpstr>投影片標題</vt:lpstr>
      </vt:variant>
      <vt:variant>
        <vt:i4>36</vt:i4>
      </vt:variant>
    </vt:vector>
  </HeadingPairs>
  <TitlesOfParts>
    <vt:vector size="64" baseType="lpstr">
      <vt:lpstr>等线</vt:lpstr>
      <vt:lpstr>等线</vt:lpstr>
      <vt:lpstr>仿宋_GB2312</vt:lpstr>
      <vt:lpstr>FZYaoTi</vt:lpstr>
      <vt:lpstr>Microsoft YaHei</vt:lpstr>
      <vt:lpstr>Microsoft YaHei</vt:lpstr>
      <vt:lpstr>MS PGothic</vt:lpstr>
      <vt:lpstr>宋体</vt:lpstr>
      <vt:lpstr>宋体</vt:lpstr>
      <vt:lpstr>华文新魏</vt:lpstr>
      <vt:lpstr>华文新魏</vt:lpstr>
      <vt:lpstr>YouYuan</vt:lpstr>
      <vt:lpstr>微軟正黑體</vt:lpstr>
      <vt:lpstr>微軟正黑體</vt:lpstr>
      <vt:lpstr>PMingLiU</vt:lpstr>
      <vt:lpstr>標楷體</vt:lpstr>
      <vt:lpstr>標楷體</vt:lpstr>
      <vt:lpstr>Arial</vt:lpstr>
      <vt:lpstr>Calibri</vt:lpstr>
      <vt:lpstr>Times New Roman</vt:lpstr>
      <vt:lpstr>Trebuchet MS</vt:lpstr>
      <vt:lpstr>Wingdings</vt:lpstr>
      <vt:lpstr>Wingdings 3</vt:lpstr>
      <vt:lpstr>Facet</vt:lpstr>
      <vt:lpstr>2_默认设计模板</vt:lpstr>
      <vt:lpstr>10_默认设计模板</vt:lpstr>
      <vt:lpstr>1_默认设计模板</vt:lpstr>
      <vt:lpstr>2_Office 主题​​</vt:lpstr>
      <vt:lpstr>PowerPoint 簡報</vt:lpstr>
      <vt:lpstr>Learning objectives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The freedom of the person shall be inviolable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In addition to the above rights, Chinese citizens who are residents of the Hong Kong Special Administrative Region shall have the opportunity to participate in the management of state affairs according to law.</vt:lpstr>
      <vt:lpstr>PowerPoint 簡報</vt:lpstr>
      <vt:lpstr>PowerPoint 簡報</vt:lpstr>
      <vt:lpstr>PowerPoint 簡報</vt:lpstr>
      <vt:lpstr>PowerPoint 簡報</vt:lpstr>
      <vt:lpstr>PowerPoint 簡報</vt:lpstr>
      <vt:lpstr>PowerPoint 簡報</vt:lpstr>
      <vt:lpstr>PowerPoint 簡報</vt:lpstr>
      <vt:lpstr>The End</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2021-06-02T11:06:41Z</dcterms:created>
  <dcterms:modified xsi:type="dcterms:W3CDTF">2021-11-19T07:26:27Z</dcterms:modified>
</cp:coreProperties>
</file>