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 id="2147483710" r:id="rId2"/>
    <p:sldMasterId id="2147483723" r:id="rId3"/>
    <p:sldMasterId id="2147483735" r:id="rId4"/>
    <p:sldMasterId id="2147483747" r:id="rId5"/>
    <p:sldMasterId id="2147483759" r:id="rId6"/>
  </p:sldMasterIdLst>
  <p:notesMasterIdLst>
    <p:notesMasterId r:id="rId46"/>
  </p:notesMasterIdLst>
  <p:handoutMasterIdLst>
    <p:handoutMasterId r:id="rId47"/>
  </p:handoutMasterIdLst>
  <p:sldIdLst>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2192000" cy="6858000"/>
  <p:notesSz cx="9929813"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0000"/>
    <a:srgbClr val="144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9" d="100"/>
          <a:sy n="79" d="100"/>
        </p:scale>
        <p:origin x="120" y="75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106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624596" y="0"/>
            <a:ext cx="4302919" cy="341064"/>
          </a:xfrm>
          <a:prstGeom prst="rect">
            <a:avLst/>
          </a:prstGeom>
        </p:spPr>
        <p:txBody>
          <a:bodyPr vert="horz" lIns="93177" tIns="46589" rIns="93177" bIns="46589" rtlCol="0"/>
          <a:lstStyle>
            <a:lvl1pPr algn="r">
              <a:defRPr sz="1200"/>
            </a:lvl1pPr>
          </a:lstStyle>
          <a:p>
            <a:fld id="{4E58A5F6-1B9B-416E-8766-877D113920F2}" type="datetimeFigureOut">
              <a:rPr lang="en-US" smtClean="0"/>
              <a:pPr/>
              <a:t>9/17/2021</a:t>
            </a:fld>
            <a:endParaRPr lang="en-US" dirty="0"/>
          </a:p>
        </p:txBody>
      </p:sp>
      <p:sp>
        <p:nvSpPr>
          <p:cNvPr id="4" name="Footer Placeholder 3"/>
          <p:cNvSpPr>
            <a:spLocks noGrp="1"/>
          </p:cNvSpPr>
          <p:nvPr>
            <p:ph type="ftr" sz="quarter" idx="2"/>
          </p:nvPr>
        </p:nvSpPr>
        <p:spPr>
          <a:xfrm>
            <a:off x="0" y="6456612"/>
            <a:ext cx="4302919" cy="34106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24596" y="6456612"/>
            <a:ext cx="4302919" cy="341063"/>
          </a:xfrm>
          <a:prstGeom prst="rect">
            <a:avLst/>
          </a:prstGeom>
        </p:spPr>
        <p:txBody>
          <a:bodyPr vert="horz" lIns="93177" tIns="46589" rIns="93177" bIns="46589" rtlCol="0" anchor="b"/>
          <a:lstStyle>
            <a:lvl1pPr algn="r">
              <a:defRPr sz="1200"/>
            </a:lvl1pPr>
          </a:lstStyle>
          <a:p>
            <a:fld id="{BFF8AE5E-4C6E-4344-9F5D-DDD88C0C0CF2}" type="slidenum">
              <a:rPr lang="en-US" smtClean="0"/>
              <a:pPr/>
              <a:t>‹#›</a:t>
            </a:fld>
            <a:endParaRPr lang="en-US" dirty="0"/>
          </a:p>
        </p:txBody>
      </p:sp>
    </p:spTree>
    <p:extLst>
      <p:ext uri="{BB962C8B-B14F-4D97-AF65-F5344CB8AC3E}">
        <p14:creationId xmlns:p14="http://schemas.microsoft.com/office/powerpoint/2010/main" val="39743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919" cy="341064"/>
          </a:xfrm>
          <a:prstGeom prst="rect">
            <a:avLst/>
          </a:prstGeom>
        </p:spPr>
        <p:txBody>
          <a:bodyPr vert="horz" lIns="93177" tIns="46589" rIns="93177" bIns="46589" rtlCol="0"/>
          <a:lstStyle>
            <a:lvl1pPr algn="l">
              <a:defRPr sz="1200"/>
            </a:lvl1pPr>
          </a:lstStyle>
          <a:p>
            <a:endParaRPr lang="zh-TW" altLang="en-US"/>
          </a:p>
        </p:txBody>
      </p:sp>
      <p:sp>
        <p:nvSpPr>
          <p:cNvPr id="3" name="日期版面配置區 2"/>
          <p:cNvSpPr>
            <a:spLocks noGrp="1"/>
          </p:cNvSpPr>
          <p:nvPr>
            <p:ph type="dt" idx="1"/>
          </p:nvPr>
        </p:nvSpPr>
        <p:spPr>
          <a:xfrm>
            <a:off x="5624596" y="0"/>
            <a:ext cx="4302919" cy="341064"/>
          </a:xfrm>
          <a:prstGeom prst="rect">
            <a:avLst/>
          </a:prstGeom>
        </p:spPr>
        <p:txBody>
          <a:bodyPr vert="horz" lIns="93177" tIns="46589" rIns="93177" bIns="46589" rtlCol="0"/>
          <a:lstStyle>
            <a:lvl1pPr algn="r">
              <a:defRPr sz="1200"/>
            </a:lvl1pPr>
          </a:lstStyle>
          <a:p>
            <a:fld id="{F8304BAF-2095-4845-A2C9-4E66816FF8C7}" type="datetimeFigureOut">
              <a:rPr lang="zh-TW" altLang="en-US" smtClean="0"/>
              <a:pPr/>
              <a:t>2021/9/17</a:t>
            </a:fld>
            <a:endParaRPr lang="zh-TW" altLang="en-US"/>
          </a:p>
        </p:txBody>
      </p:sp>
      <p:sp>
        <p:nvSpPr>
          <p:cNvPr id="4" name="投影片圖像版面配置區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3177" tIns="46589" rIns="93177" bIns="46589" rtlCol="0" anchor="ctr"/>
          <a:lstStyle/>
          <a:p>
            <a:endParaRPr lang="zh-TW" altLang="en-US"/>
          </a:p>
        </p:txBody>
      </p:sp>
      <p:sp>
        <p:nvSpPr>
          <p:cNvPr id="5" name="備忘稿版面配置區 4"/>
          <p:cNvSpPr>
            <a:spLocks noGrp="1"/>
          </p:cNvSpPr>
          <p:nvPr>
            <p:ph type="body" sz="quarter" idx="3"/>
          </p:nvPr>
        </p:nvSpPr>
        <p:spPr>
          <a:xfrm>
            <a:off x="992982" y="3271381"/>
            <a:ext cx="7943850" cy="2676585"/>
          </a:xfrm>
          <a:prstGeom prst="rect">
            <a:avLst/>
          </a:prstGeom>
        </p:spPr>
        <p:txBody>
          <a:bodyPr vert="horz" lIns="93177" tIns="46589" rIns="93177" bIns="46589"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56612"/>
            <a:ext cx="4302919" cy="341063"/>
          </a:xfrm>
          <a:prstGeom prst="rect">
            <a:avLst/>
          </a:prstGeom>
        </p:spPr>
        <p:txBody>
          <a:bodyPr vert="horz" lIns="93177" tIns="46589" rIns="93177" bIns="4658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4596" y="6456612"/>
            <a:ext cx="4302919" cy="341063"/>
          </a:xfrm>
          <a:prstGeom prst="rect">
            <a:avLst/>
          </a:prstGeom>
        </p:spPr>
        <p:txBody>
          <a:bodyPr vert="horz" lIns="93177" tIns="46589" rIns="93177" bIns="46589" rtlCol="0" anchor="b"/>
          <a:lstStyle>
            <a:lvl1pPr algn="r">
              <a:defRPr sz="1200"/>
            </a:lvl1pPr>
          </a:lstStyle>
          <a:p>
            <a:fld id="{35DD6625-FC6A-4A59-8B5C-EBD923155265}" type="slidenum">
              <a:rPr lang="zh-TW" altLang="en-US" smtClean="0"/>
              <a:pPr/>
              <a:t>‹#›</a:t>
            </a:fld>
            <a:endParaRPr lang="zh-TW" altLang="en-US"/>
          </a:p>
        </p:txBody>
      </p:sp>
    </p:spTree>
    <p:extLst>
      <p:ext uri="{BB962C8B-B14F-4D97-AF65-F5344CB8AC3E}">
        <p14:creationId xmlns:p14="http://schemas.microsoft.com/office/powerpoint/2010/main" val="251548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4249" y="3551949"/>
            <a:ext cx="7873974" cy="2906139"/>
          </a:xfrm>
          <a:prstGeom prst="rect">
            <a:avLst/>
          </a:prstGeom>
        </p:spPr>
        <p:txBody>
          <a:bodyPr/>
          <a:lstStyle/>
          <a:p>
            <a:endParaRPr lang="zh-HK" altLang="en-US"/>
          </a:p>
        </p:txBody>
      </p:sp>
      <p:sp>
        <p:nvSpPr>
          <p:cNvPr id="4" name="Date Placeholder 3"/>
          <p:cNvSpPr>
            <a:spLocks noGrp="1"/>
          </p:cNvSpPr>
          <p:nvPr>
            <p:ph type="dt"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01D884D7-8EEA-40A5-8B0D-E42D19FA079C}" type="datetime1">
              <a:rPr kumimoji="0" lang="zh-CN" altLang="en-US" sz="1200" b="1" i="1"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31774" rtl="0" eaLnBrk="1" fontAlgn="base" latinLnBrk="0" hangingPunct="1">
                <a:lnSpc>
                  <a:spcPct val="100000"/>
                </a:lnSpc>
                <a:spcBef>
                  <a:spcPct val="0"/>
                </a:spcBef>
                <a:spcAft>
                  <a:spcPct val="0"/>
                </a:spcAft>
                <a:buClrTx/>
                <a:buSzTx/>
                <a:buFontTx/>
                <a:buNone/>
                <a:tabLst/>
                <a:defRPr/>
              </a:pPr>
              <a:t>2021/9/17</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E98D353D-A2F3-6343-9181-C1AD279D0C3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31774" rtl="0" eaLnBrk="1" fontAlgn="base" latinLnBrk="0" hangingPunct="1">
                <a:lnSpc>
                  <a:spcPct val="100000"/>
                </a:lnSpc>
                <a:spcBef>
                  <a:spcPct val="0"/>
                </a:spcBef>
                <a:spcAft>
                  <a:spcPct val="0"/>
                </a:spcAft>
                <a:buClrTx/>
                <a:buSzTx/>
                <a:buFontTx/>
                <a:buNone/>
                <a:tabLst/>
                <a:defRPr/>
              </a:pPr>
              <a:t>3</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Header Placeholder 5"/>
          <p:cNvSpPr>
            <a:spLocks noGrp="1"/>
          </p:cNvSpPr>
          <p:nvPr>
            <p:ph type="hdr" sz="quarter" idx="12"/>
          </p:nvPr>
        </p:nvSpPr>
        <p:spPr/>
        <p:txBody>
          <a:bodyPr/>
          <a:lstStyle/>
          <a:p>
            <a:pPr marL="0" marR="0" lvl="0" indent="0" algn="l" defTabSz="931774" rtl="0" eaLnBrk="1" fontAlgn="base" latinLnBrk="0" hangingPunct="1">
              <a:lnSpc>
                <a:spcPct val="100000"/>
              </a:lnSpc>
              <a:spcBef>
                <a:spcPct val="0"/>
              </a:spcBef>
              <a:spcAft>
                <a:spcPct val="0"/>
              </a:spcAft>
              <a:buClrTx/>
              <a:buSzTx/>
              <a:buFontTx/>
              <a:buNone/>
              <a:tabLst/>
              <a:defRPr/>
            </a:pPr>
            <a:r>
              <a:rPr kumimoji="0" lang="en-HK" altLang="zh-CN"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Confidential</a:t>
            </a: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0464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0085B3F4-4CD7-3142-9520-1FD8DF830061}"/>
              </a:ext>
            </a:extLst>
          </p:cNvPr>
          <p:cNvSpPr>
            <a:spLocks noGrp="1" noRot="1" noChangeAspect="1" noChangeArrowheads="1" noTextEdit="1"/>
          </p:cNvSpPr>
          <p:nvPr>
            <p:ph type="sldImg" idx="4294967295"/>
          </p:nvPr>
        </p:nvSpPr>
        <p:spPr>
          <a:ln>
            <a:miter lim="800000"/>
          </a:ln>
        </p:spPr>
      </p:sp>
      <p:sp>
        <p:nvSpPr>
          <p:cNvPr id="22531" name="备注占位符 2">
            <a:extLst>
              <a:ext uri="{FF2B5EF4-FFF2-40B4-BE49-F238E27FC236}">
                <a16:creationId xmlns:a16="http://schemas.microsoft.com/office/drawing/2014/main" id="{11118B3A-5B0E-FA47-BB45-28EE66E39F54}"/>
              </a:ext>
            </a:extLst>
          </p:cNvPr>
          <p:cNvSpPr>
            <a:spLocks noGrp="1" noChangeArrowheads="1"/>
          </p:cNvSpPr>
          <p:nvPr>
            <p:ph type="body" idx="4294967295"/>
          </p:nvPr>
        </p:nvSpPr>
        <p:spPr/>
        <p:txBody>
          <a:bodyPr/>
          <a:lstStyle/>
          <a:p>
            <a:endParaRPr lang="zh-CN" altLang="en-US"/>
          </a:p>
        </p:txBody>
      </p:sp>
      <p:sp>
        <p:nvSpPr>
          <p:cNvPr id="22532" name="灯片编号占位符 3">
            <a:extLst>
              <a:ext uri="{FF2B5EF4-FFF2-40B4-BE49-F238E27FC236}">
                <a16:creationId xmlns:a16="http://schemas.microsoft.com/office/drawing/2014/main" id="{D016C262-D89C-8C40-BA04-97B53C9B63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57066" indent="-291179">
              <a:defRPr>
                <a:solidFill>
                  <a:schemeClr val="tx1"/>
                </a:solidFill>
                <a:latin typeface="Arial" panose="020B0604020202020204" pitchFamily="34" charset="0"/>
                <a:ea typeface="宋体" panose="02010600030101010101" pitchFamily="2" charset="-122"/>
              </a:defRPr>
            </a:lvl2pPr>
            <a:lvl3pPr marL="1164717" indent="-232943">
              <a:defRPr>
                <a:solidFill>
                  <a:schemeClr val="tx1"/>
                </a:solidFill>
                <a:latin typeface="Arial" panose="020B0604020202020204" pitchFamily="34" charset="0"/>
                <a:ea typeface="宋体" panose="02010600030101010101" pitchFamily="2" charset="-122"/>
              </a:defRPr>
            </a:lvl3pPr>
            <a:lvl4pPr marL="1630604" indent="-232943">
              <a:defRPr>
                <a:solidFill>
                  <a:schemeClr val="tx1"/>
                </a:solidFill>
                <a:latin typeface="Arial" panose="020B0604020202020204" pitchFamily="34" charset="0"/>
                <a:ea typeface="宋体" panose="02010600030101010101" pitchFamily="2" charset="-122"/>
              </a:defRPr>
            </a:lvl4pPr>
            <a:lvl5pPr marL="2096491" indent="-232943">
              <a:defRPr>
                <a:solidFill>
                  <a:schemeClr val="tx1"/>
                </a:solidFill>
                <a:latin typeface="Arial" panose="020B0604020202020204" pitchFamily="34" charset="0"/>
                <a:ea typeface="宋体" panose="02010600030101010101" pitchFamily="2" charset="-122"/>
              </a:defRPr>
            </a:lvl5pPr>
            <a:lvl6pPr marL="2562377" indent="-23294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28264" indent="-23294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94151" indent="-23294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60038" indent="-23294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5497CCFE-4A18-1245-BDE7-E44AC85BD86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31774"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3384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8610" name="幻灯片图像占位符 1">
            <a:extLst>
              <a:ext uri="{FF2B5EF4-FFF2-40B4-BE49-F238E27FC236}">
                <a16:creationId xmlns:a16="http://schemas.microsoft.com/office/drawing/2014/main" id="{246034D0-7FEC-054F-AAC9-823426096838}"/>
              </a:ext>
            </a:extLst>
          </p:cNvPr>
          <p:cNvSpPr>
            <a:spLocks noGrp="1" noRot="1" noChangeAspect="1" noChangeArrowheads="1" noTextEdit="1"/>
          </p:cNvSpPr>
          <p:nvPr>
            <p:ph type="sldImg" idx="4294967295"/>
          </p:nvPr>
        </p:nvSpPr>
        <p:spPr>
          <a:xfrm>
            <a:off x="4613275" y="2593975"/>
            <a:ext cx="4098925" cy="2305050"/>
          </a:xfrm>
        </p:spPr>
      </p:sp>
      <p:sp>
        <p:nvSpPr>
          <p:cNvPr id="68611" name="备注占位符 2">
            <a:extLst>
              <a:ext uri="{FF2B5EF4-FFF2-40B4-BE49-F238E27FC236}">
                <a16:creationId xmlns:a16="http://schemas.microsoft.com/office/drawing/2014/main" id="{BCAB2328-A722-0E4B-924C-FDD5FC3062D8}"/>
              </a:ext>
            </a:extLst>
          </p:cNvPr>
          <p:cNvSpPr>
            <a:spLocks noGrp="1" noRot="1" noChangeAspect="1" noChangeArrowheads="1"/>
          </p:cNvSpPr>
          <p:nvPr>
            <p:ph type="body" idx="1"/>
          </p:nvPr>
        </p:nvSpPr>
        <p:spPr bwMode="auto">
          <a:xfrm>
            <a:off x="719960" y="1312121"/>
            <a:ext cx="11681096" cy="32623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 name="Header Placeholder 1"/>
          <p:cNvSpPr>
            <a:spLocks noGrp="1"/>
          </p:cNvSpPr>
          <p:nvPr>
            <p:ph type="hdr" sz="quarter" idx="10"/>
          </p:nvPr>
        </p:nvSpPr>
        <p:spPr/>
        <p:txBody>
          <a:bodyPr/>
          <a:lstStyle/>
          <a:p>
            <a:pPr defTabSz="931774" fontAlgn="base">
              <a:spcBef>
                <a:spcPct val="0"/>
              </a:spcBef>
              <a:spcAft>
                <a:spcPct val="0"/>
              </a:spcAft>
              <a:defRPr/>
            </a:pPr>
            <a:r>
              <a:rPr lang="en-HK" altLang="zh-CN" sz="1800" dirty="0">
                <a:solidFill>
                  <a:srgbClr val="000000"/>
                </a:solidFill>
                <a:latin typeface="Arial" panose="020B0604020202020204" pitchFamily="34" charset="0"/>
                <a:ea typeface="宋体" panose="02010600030101010101" pitchFamily="2" charset="-122"/>
              </a:rPr>
              <a:t>Confidential</a:t>
            </a:r>
            <a:endParaRPr lang="zh-CN" altLang="zh-CN" sz="18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64895521"/>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983788" y="3506232"/>
            <a:ext cx="7874894" cy="3320948"/>
          </a:xfrm>
          <a:prstGeom prst="rect">
            <a:avLst/>
          </a:prstGeom>
        </p:spPr>
        <p:txBody>
          <a:bodyPr>
            <a:normAutofit/>
          </a:bodyPr>
          <a:lstStyle/>
          <a:p>
            <a:endParaRPr lang="zh-TW" altLang="en-US"/>
          </a:p>
        </p:txBody>
      </p:sp>
      <p:sp>
        <p:nvSpPr>
          <p:cNvPr id="4" name="頁首版面配置區 3"/>
          <p:cNvSpPr>
            <a:spLocks noGrp="1"/>
          </p:cNvSpPr>
          <p:nvPr>
            <p:ph type="hdr" sz="quarter" idx="10"/>
          </p:nvPr>
        </p:nvSpPr>
        <p:spPr/>
        <p:txBody>
          <a:bodyPr/>
          <a:lstStyle/>
          <a:p>
            <a:pPr defTabSz="931774" fontAlgn="base">
              <a:spcBef>
                <a:spcPct val="0"/>
              </a:spcBef>
              <a:spcAft>
                <a:spcPct val="0"/>
              </a:spcAft>
              <a:defRPr/>
            </a:pPr>
            <a:r>
              <a:rPr lang="en-HK" altLang="zh-CN" sz="1800" dirty="0">
                <a:solidFill>
                  <a:srgbClr val="000000"/>
                </a:solidFill>
                <a:latin typeface="Arial" panose="020B0604020202020204" pitchFamily="34" charset="0"/>
                <a:ea typeface="宋体" panose="02010600030101010101" pitchFamily="2" charset="-122"/>
              </a:rPr>
              <a:t>Confidential</a:t>
            </a:r>
            <a:endParaRPr lang="zh-CN" altLang="zh-CN" sz="1800">
              <a:solidFill>
                <a:srgbClr val="000000"/>
              </a:solidFill>
              <a:latin typeface="Arial" panose="020B0604020202020204" pitchFamily="34" charset="0"/>
              <a:ea typeface="宋体" panose="02010600030101010101" pitchFamily="2" charset="-122"/>
            </a:endParaRPr>
          </a:p>
        </p:txBody>
      </p:sp>
      <p:sp>
        <p:nvSpPr>
          <p:cNvPr id="5" name="日期版面配置區 4"/>
          <p:cNvSpPr>
            <a:spLocks noGrp="1"/>
          </p:cNvSpPr>
          <p:nvPr>
            <p:ph type="dt" idx="11"/>
          </p:nvPr>
        </p:nvSpPr>
        <p:spPr/>
        <p:txBody>
          <a:bodyPr/>
          <a:lstStyle/>
          <a:p>
            <a:pPr defTabSz="931774" fontAlgn="base">
              <a:spcBef>
                <a:spcPct val="0"/>
              </a:spcBef>
              <a:spcAft>
                <a:spcPct val="0"/>
              </a:spcAft>
              <a:defRPr/>
            </a:pPr>
            <a:fld id="{A260C676-E39E-43CC-A5AA-D939F3612811}" type="datetime1">
              <a:rPr lang="zh-CN" altLang="en-US" b="1" i="1">
                <a:solidFill>
                  <a:srgbClr val="000000"/>
                </a:solidFill>
                <a:latin typeface="Arial" panose="020B0604020202020204" pitchFamily="34" charset="0"/>
                <a:ea typeface="宋体" panose="02010600030101010101" pitchFamily="2" charset="-122"/>
              </a:rPr>
              <a:pPr defTabSz="931774" fontAlgn="base">
                <a:spcBef>
                  <a:spcPct val="0"/>
                </a:spcBef>
                <a:spcAft>
                  <a:spcPct val="0"/>
                </a:spcAft>
                <a:defRPr/>
              </a:pPr>
              <a:t>2021/9/17</a:t>
            </a:fld>
            <a:endParaRPr lang="zh-CN" altLang="en-US" sz="1800">
              <a:solidFill>
                <a:srgbClr val="000000"/>
              </a:solidFill>
              <a:latin typeface="Arial" panose="020B0604020202020204" pitchFamily="34" charset="0"/>
              <a:ea typeface="宋体" panose="02010600030101010101" pitchFamily="2" charset="-122"/>
            </a:endParaRPr>
          </a:p>
        </p:txBody>
      </p:sp>
      <p:sp>
        <p:nvSpPr>
          <p:cNvPr id="6" name="投影片編號版面配置區 5"/>
          <p:cNvSpPr>
            <a:spLocks noGrp="1"/>
          </p:cNvSpPr>
          <p:nvPr>
            <p:ph type="sldNum" sz="quarter" idx="12"/>
          </p:nvPr>
        </p:nvSpPr>
        <p:spPr/>
        <p:txBody>
          <a:bodyPr/>
          <a:lstStyle/>
          <a:p>
            <a:pPr defTabSz="931774" fontAlgn="base">
              <a:spcBef>
                <a:spcPct val="0"/>
              </a:spcBef>
              <a:spcAft>
                <a:spcPct val="0"/>
              </a:spcAft>
              <a:defRPr/>
            </a:pPr>
            <a:fld id="{E98D353D-A2F3-6343-9181-C1AD279D0C35}" type="slidenum">
              <a:rPr lang="zh-CN" altLang="en-US">
                <a:solidFill>
                  <a:srgbClr val="000000"/>
                </a:solidFill>
                <a:latin typeface="Arial" panose="020B0604020202020204" pitchFamily="34" charset="0"/>
                <a:ea typeface="宋体" panose="02010600030101010101" pitchFamily="2" charset="-122"/>
              </a:rPr>
              <a:pPr defTabSz="931774" fontAlgn="base">
                <a:spcBef>
                  <a:spcPct val="0"/>
                </a:spcBef>
                <a:spcAft>
                  <a:spcPct val="0"/>
                </a:spcAft>
                <a:defRPr/>
              </a:pPr>
              <a:t>29</a:t>
            </a:fld>
            <a:endParaRPr lang="zh-CN" altLang="en-US" sz="18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88622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a:extLst>
              <a:ext uri="{FF2B5EF4-FFF2-40B4-BE49-F238E27FC236}">
                <a16:creationId xmlns:a16="http://schemas.microsoft.com/office/drawing/2014/main" id="{668536A4-386D-F340-95A9-A19E27D3FEFD}"/>
              </a:ext>
            </a:extLst>
          </p:cNvPr>
          <p:cNvSpPr>
            <a:spLocks noGrp="1" noRot="1" noChangeAspect="1" noChangeArrowheads="1" noTextEdit="1"/>
          </p:cNvSpPr>
          <p:nvPr>
            <p:ph type="sldImg" idx="4294967295"/>
          </p:nvPr>
        </p:nvSpPr>
        <p:spPr>
          <a:ln>
            <a:miter lim="800000"/>
          </a:ln>
        </p:spPr>
      </p:sp>
      <p:sp>
        <p:nvSpPr>
          <p:cNvPr id="75779" name="备注占位符 2">
            <a:extLst>
              <a:ext uri="{FF2B5EF4-FFF2-40B4-BE49-F238E27FC236}">
                <a16:creationId xmlns:a16="http://schemas.microsoft.com/office/drawing/2014/main" id="{E96CEAEE-078B-5A4B-B58D-9357F577FD68}"/>
              </a:ext>
            </a:extLst>
          </p:cNvPr>
          <p:cNvSpPr>
            <a:spLocks noGrp="1" noChangeArrowheads="1"/>
          </p:cNvSpPr>
          <p:nvPr>
            <p:ph type="body" idx="4294967295"/>
          </p:nvPr>
        </p:nvSpPr>
        <p:spPr/>
        <p:txBody>
          <a:bodyPr/>
          <a:lstStyle/>
          <a:p>
            <a:endParaRPr lang="zh-CN" altLang="en-US"/>
          </a:p>
        </p:txBody>
      </p:sp>
      <p:sp>
        <p:nvSpPr>
          <p:cNvPr id="75780" name="灯片编号占位符 3">
            <a:extLst>
              <a:ext uri="{FF2B5EF4-FFF2-40B4-BE49-F238E27FC236}">
                <a16:creationId xmlns:a16="http://schemas.microsoft.com/office/drawing/2014/main" id="{38716D88-B3F5-C643-8DDA-4813DB41A4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57066" indent="-291179">
              <a:defRPr>
                <a:solidFill>
                  <a:schemeClr val="tx1"/>
                </a:solidFill>
                <a:latin typeface="Arial" panose="020B0604020202020204" pitchFamily="34" charset="0"/>
                <a:ea typeface="宋体" panose="02010600030101010101" pitchFamily="2" charset="-122"/>
              </a:defRPr>
            </a:lvl2pPr>
            <a:lvl3pPr marL="1164717" indent="-232943">
              <a:defRPr>
                <a:solidFill>
                  <a:schemeClr val="tx1"/>
                </a:solidFill>
                <a:latin typeface="Arial" panose="020B0604020202020204" pitchFamily="34" charset="0"/>
                <a:ea typeface="宋体" panose="02010600030101010101" pitchFamily="2" charset="-122"/>
              </a:defRPr>
            </a:lvl3pPr>
            <a:lvl4pPr marL="1630604" indent="-232943">
              <a:defRPr>
                <a:solidFill>
                  <a:schemeClr val="tx1"/>
                </a:solidFill>
                <a:latin typeface="Arial" panose="020B0604020202020204" pitchFamily="34" charset="0"/>
                <a:ea typeface="宋体" panose="02010600030101010101" pitchFamily="2" charset="-122"/>
              </a:defRPr>
            </a:lvl4pPr>
            <a:lvl5pPr marL="2096491" indent="-232943">
              <a:defRPr>
                <a:solidFill>
                  <a:schemeClr val="tx1"/>
                </a:solidFill>
                <a:latin typeface="Arial" panose="020B0604020202020204" pitchFamily="34" charset="0"/>
                <a:ea typeface="宋体" panose="02010600030101010101" pitchFamily="2" charset="-122"/>
              </a:defRPr>
            </a:lvl5pPr>
            <a:lvl6pPr marL="2562377" indent="-23294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28264" indent="-23294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94151" indent="-23294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60038" indent="-23294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31774" fontAlgn="base">
              <a:spcBef>
                <a:spcPct val="0"/>
              </a:spcBef>
              <a:spcAft>
                <a:spcPct val="0"/>
              </a:spcAft>
              <a:defRPr/>
            </a:pPr>
            <a:fld id="{5F2A8777-ECFB-6940-9836-30AB601F3E3F}" type="slidenum">
              <a:rPr lang="en-US" altLang="en-US">
                <a:solidFill>
                  <a:srgbClr val="000000"/>
                </a:solidFill>
              </a:rPr>
              <a:pPr defTabSz="931774" fontAlgn="base">
                <a:spcBef>
                  <a:spcPct val="0"/>
                </a:spcBef>
                <a:spcAft>
                  <a:spcPct val="0"/>
                </a:spcAft>
                <a:defRPr/>
              </a:pPr>
              <a:t>32</a:t>
            </a:fld>
            <a:endParaRPr lang="en-US" altLang="en-US" dirty="0">
              <a:solidFill>
                <a:srgbClr val="000000"/>
              </a:solidFill>
            </a:endParaRPr>
          </a:p>
        </p:txBody>
      </p:sp>
    </p:spTree>
    <p:extLst>
      <p:ext uri="{BB962C8B-B14F-4D97-AF65-F5344CB8AC3E}">
        <p14:creationId xmlns:p14="http://schemas.microsoft.com/office/powerpoint/2010/main" val="325445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a:extLst>
              <a:ext uri="{FF2B5EF4-FFF2-40B4-BE49-F238E27FC236}">
                <a16:creationId xmlns:a16="http://schemas.microsoft.com/office/drawing/2014/main" id="{CA005457-3242-FF4F-8237-62C83CF2F3BF}"/>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7948106A-49A6-6A48-A9DC-545BA2A05276}"/>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A80CCFB6-B40C-054D-BA01-D62FD95293A7}"/>
              </a:ext>
            </a:extLst>
          </p:cNvPr>
          <p:cNvSpPr>
            <a:spLocks noGrp="1" noChangeArrowheads="1"/>
          </p:cNvSpPr>
          <p:nvPr>
            <p:ph type="sldNum" sz="quarter" idx="12"/>
          </p:nvPr>
        </p:nvSpPr>
        <p:spPr>
          <a:ln/>
        </p:spPr>
        <p:txBody>
          <a:bodyPr/>
          <a:lstStyle>
            <a:lvl1pPr>
              <a:defRPr/>
            </a:lvl1pPr>
          </a:lstStyle>
          <a:p>
            <a:fld id="{119F7C22-CADF-1B49-A7F9-C6F4CD9B0251}" type="slidenum">
              <a:rPr lang="zh-CN" altLang="en-US"/>
              <a:pPr/>
              <a:t>‹#›</a:t>
            </a:fld>
            <a:endParaRPr lang="zh-CN" altLang="en-US" sz="1800"/>
          </a:p>
        </p:txBody>
      </p:sp>
    </p:spTree>
    <p:extLst>
      <p:ext uri="{BB962C8B-B14F-4D97-AF65-F5344CB8AC3E}">
        <p14:creationId xmlns:p14="http://schemas.microsoft.com/office/powerpoint/2010/main" val="105105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9C96220F-6DB3-3F4C-894F-A3C802C5CAF7}"/>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9BCAAD2B-A19C-3346-B11D-01F6B13D14FC}"/>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3B8FEEE9-919F-EF40-88DD-C8E0974928C7}"/>
              </a:ext>
            </a:extLst>
          </p:cNvPr>
          <p:cNvSpPr>
            <a:spLocks noGrp="1" noChangeArrowheads="1"/>
          </p:cNvSpPr>
          <p:nvPr>
            <p:ph type="sldNum" sz="quarter" idx="12"/>
          </p:nvPr>
        </p:nvSpPr>
        <p:spPr>
          <a:ln/>
        </p:spPr>
        <p:txBody>
          <a:bodyPr/>
          <a:lstStyle>
            <a:lvl1pPr>
              <a:defRPr/>
            </a:lvl1pPr>
          </a:lstStyle>
          <a:p>
            <a:fld id="{AE9627A8-FFE1-4945-88C5-1E5B0479BA46}" type="slidenum">
              <a:rPr lang="zh-CN" altLang="en-US"/>
              <a:pPr/>
              <a:t>‹#›</a:t>
            </a:fld>
            <a:endParaRPr lang="zh-CN" altLang="en-US" sz="1800"/>
          </a:p>
        </p:txBody>
      </p:sp>
    </p:spTree>
    <p:extLst>
      <p:ext uri="{BB962C8B-B14F-4D97-AF65-F5344CB8AC3E}">
        <p14:creationId xmlns:p14="http://schemas.microsoft.com/office/powerpoint/2010/main" val="202343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129F8A8D-4C2D-8E47-A0DC-F54CE9C67271}"/>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DF282874-C7C3-C343-A723-5826F4220CBD}"/>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2C998F7F-6FC8-5B41-A96D-E92EB9ABFC00}"/>
              </a:ext>
            </a:extLst>
          </p:cNvPr>
          <p:cNvSpPr>
            <a:spLocks noGrp="1" noChangeArrowheads="1"/>
          </p:cNvSpPr>
          <p:nvPr>
            <p:ph type="sldNum" sz="quarter" idx="12"/>
          </p:nvPr>
        </p:nvSpPr>
        <p:spPr>
          <a:ln/>
        </p:spPr>
        <p:txBody>
          <a:bodyPr/>
          <a:lstStyle>
            <a:lvl1pPr>
              <a:defRPr/>
            </a:lvl1pPr>
          </a:lstStyle>
          <a:p>
            <a:fld id="{011A802E-0FBB-9F45-977F-9DF922C015A0}" type="slidenum">
              <a:rPr lang="zh-CN" altLang="en-US"/>
              <a:pPr/>
              <a:t>‹#›</a:t>
            </a:fld>
            <a:endParaRPr lang="zh-CN" altLang="en-US" sz="1800"/>
          </a:p>
        </p:txBody>
      </p:sp>
    </p:spTree>
    <p:extLst>
      <p:ext uri="{BB962C8B-B14F-4D97-AF65-F5344CB8AC3E}">
        <p14:creationId xmlns:p14="http://schemas.microsoft.com/office/powerpoint/2010/main" val="2562578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094BCB-CD40-D64D-A216-B945F0F6874D}"/>
              </a:ext>
            </a:extLst>
          </p:cNvPr>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 name="灯片编号占位符 3">
            <a:extLst>
              <a:ext uri="{FF2B5EF4-FFF2-40B4-BE49-F238E27FC236}">
                <a16:creationId xmlns:a16="http://schemas.microsoft.com/office/drawing/2014/main" id="{B68155A2-BB2C-DA42-B407-0C12E4ADFFE1}"/>
              </a:ext>
            </a:extLst>
          </p:cNvPr>
          <p:cNvSpPr>
            <a:spLocks noGrp="1"/>
          </p:cNvSpPr>
          <p:nvPr>
            <p:ph type="sldNum" sz="quarter" idx="10"/>
          </p:nvPr>
        </p:nvSpPr>
        <p:spPr>
          <a:xfrm>
            <a:off x="9120188" y="6381752"/>
            <a:ext cx="2743200" cy="365125"/>
          </a:xfrm>
        </p:spPr>
        <p:txBody>
          <a:bodyPr/>
          <a:lstStyle>
            <a:lvl1pPr>
              <a:defRPr/>
            </a:lvl1pPr>
          </a:lstStyle>
          <a:p>
            <a:pPr>
              <a:defRPr/>
            </a:pPr>
            <a:fld id="{488F71F9-4430-0749-A8D8-AAD6935A6151}" type="slidenum">
              <a:rPr lang="en-US" altLang="en-US"/>
              <a:pPr>
                <a:defRPr/>
              </a:pPr>
              <a:t>‹#›</a:t>
            </a:fld>
            <a:endParaRPr lang="en-US" altLang="en-US" dirty="0"/>
          </a:p>
        </p:txBody>
      </p:sp>
    </p:spTree>
    <p:extLst>
      <p:ext uri="{BB962C8B-B14F-4D97-AF65-F5344CB8AC3E}">
        <p14:creationId xmlns:p14="http://schemas.microsoft.com/office/powerpoint/2010/main" val="196862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CFC884-D3B4-814B-9930-E80B19A5434B}"/>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86F76A3E-A3B0-164E-A44B-969F8CB0F7E5}"/>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4ABEAF01-D5F7-474A-A364-52D43C785F7D}"/>
              </a:ext>
            </a:extLst>
          </p:cNvPr>
          <p:cNvSpPr>
            <a:spLocks noGrp="1" noChangeArrowheads="1"/>
          </p:cNvSpPr>
          <p:nvPr>
            <p:ph type="sldNum" sz="quarter" idx="12"/>
          </p:nvPr>
        </p:nvSpPr>
        <p:spPr>
          <a:ln/>
        </p:spPr>
        <p:txBody>
          <a:bodyPr/>
          <a:lstStyle>
            <a:lvl1pPr>
              <a:defRPr/>
            </a:lvl1pPr>
          </a:lstStyle>
          <a:p>
            <a:fld id="{5BA8DC60-C290-5346-A4CE-D98C8EBC3DC1}"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240500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566547-9CD0-1544-9B81-9DF0DAFBA8CE}"/>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E1846A9B-F06E-2D4A-8780-D31288365B2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97D7C45A-C5BE-D345-B912-B5C426307089}"/>
              </a:ext>
            </a:extLst>
          </p:cNvPr>
          <p:cNvSpPr>
            <a:spLocks noGrp="1" noChangeArrowheads="1"/>
          </p:cNvSpPr>
          <p:nvPr>
            <p:ph type="sldNum" sz="quarter" idx="12"/>
          </p:nvPr>
        </p:nvSpPr>
        <p:spPr>
          <a:ln/>
        </p:spPr>
        <p:txBody>
          <a:bodyPr/>
          <a:lstStyle>
            <a:lvl1pPr>
              <a:defRPr/>
            </a:lvl1pPr>
          </a:lstStyle>
          <a:p>
            <a:fld id="{BBE3C3AC-1EDF-ED47-BB35-1774B92FA3F6}"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88488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604DE95-1203-1549-85AC-E5CEA8823C33}"/>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8FE402A3-21EB-4F46-A303-161444A20F54}"/>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BEC7D811-A6E2-F741-A378-27B0A6AF381E}"/>
              </a:ext>
            </a:extLst>
          </p:cNvPr>
          <p:cNvSpPr>
            <a:spLocks noGrp="1" noChangeArrowheads="1"/>
          </p:cNvSpPr>
          <p:nvPr>
            <p:ph type="sldNum" sz="quarter" idx="12"/>
          </p:nvPr>
        </p:nvSpPr>
        <p:spPr>
          <a:ln/>
        </p:spPr>
        <p:txBody>
          <a:bodyPr/>
          <a:lstStyle>
            <a:lvl1pPr>
              <a:defRPr/>
            </a:lvl1pPr>
          </a:lstStyle>
          <a:p>
            <a:fld id="{A0FEE0A4-2E39-CF41-8604-86284B611200}"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1559628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68867" y="1577976"/>
            <a:ext cx="5325533" cy="40417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577976"/>
            <a:ext cx="5325533" cy="40417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CC092F5C-003E-794A-BEB5-168E5481B649}"/>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64569AE0-0D31-734A-B566-B2CBB73E47EC}"/>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622EC667-D97C-394F-A841-AE65F7C91FBB}"/>
              </a:ext>
            </a:extLst>
          </p:cNvPr>
          <p:cNvSpPr>
            <a:spLocks noGrp="1" noChangeArrowheads="1"/>
          </p:cNvSpPr>
          <p:nvPr>
            <p:ph type="sldNum" sz="quarter" idx="12"/>
          </p:nvPr>
        </p:nvSpPr>
        <p:spPr>
          <a:ln/>
        </p:spPr>
        <p:txBody>
          <a:bodyPr/>
          <a:lstStyle>
            <a:lvl1pPr>
              <a:defRPr/>
            </a:lvl1pPr>
          </a:lstStyle>
          <a:p>
            <a:fld id="{8B162B3C-EAF6-9B4F-AB7F-1D0B93AB3889}"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1974664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27F2E1BB-2BB2-A744-8313-75A825497CAF}"/>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8" name="页脚占位符 4">
            <a:extLst>
              <a:ext uri="{FF2B5EF4-FFF2-40B4-BE49-F238E27FC236}">
                <a16:creationId xmlns:a16="http://schemas.microsoft.com/office/drawing/2014/main" id="{38878698-2A22-BE41-A1A7-F0BCC979311E}"/>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9" name="灯片编号占位符 5">
            <a:extLst>
              <a:ext uri="{FF2B5EF4-FFF2-40B4-BE49-F238E27FC236}">
                <a16:creationId xmlns:a16="http://schemas.microsoft.com/office/drawing/2014/main" id="{F18CB411-5ACB-CE4D-A132-D7ADD9362A66}"/>
              </a:ext>
            </a:extLst>
          </p:cNvPr>
          <p:cNvSpPr>
            <a:spLocks noGrp="1" noChangeArrowheads="1"/>
          </p:cNvSpPr>
          <p:nvPr>
            <p:ph type="sldNum" sz="quarter" idx="12"/>
          </p:nvPr>
        </p:nvSpPr>
        <p:spPr>
          <a:ln/>
        </p:spPr>
        <p:txBody>
          <a:bodyPr/>
          <a:lstStyle>
            <a:lvl1pPr>
              <a:defRPr/>
            </a:lvl1pPr>
          </a:lstStyle>
          <a:p>
            <a:fld id="{BBAECAEB-80F7-FA42-89F2-9EEFC07CF084}"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3349907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D4D787B-09DC-7A4E-8423-2F39326869ED}"/>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4" name="页脚占位符 4">
            <a:extLst>
              <a:ext uri="{FF2B5EF4-FFF2-40B4-BE49-F238E27FC236}">
                <a16:creationId xmlns:a16="http://schemas.microsoft.com/office/drawing/2014/main" id="{DBB65294-6E55-2443-84D6-CE077E8964F5}"/>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5" name="灯片编号占位符 5">
            <a:extLst>
              <a:ext uri="{FF2B5EF4-FFF2-40B4-BE49-F238E27FC236}">
                <a16:creationId xmlns:a16="http://schemas.microsoft.com/office/drawing/2014/main" id="{B60F4EEF-C75D-8740-AD40-03BDAC0724F9}"/>
              </a:ext>
            </a:extLst>
          </p:cNvPr>
          <p:cNvSpPr>
            <a:spLocks noGrp="1" noChangeArrowheads="1"/>
          </p:cNvSpPr>
          <p:nvPr>
            <p:ph type="sldNum" sz="quarter" idx="12"/>
          </p:nvPr>
        </p:nvSpPr>
        <p:spPr>
          <a:ln/>
        </p:spPr>
        <p:txBody>
          <a:bodyPr/>
          <a:lstStyle>
            <a:lvl1pPr>
              <a:defRPr/>
            </a:lvl1pPr>
          </a:lstStyle>
          <a:p>
            <a:fld id="{24989558-EC0E-8646-B96E-769007E1B1E0}"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44707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3804BFC-A677-3D43-8E3A-D8E80834819C}"/>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D94C2CAE-7D64-F64C-9FD7-AA2FDE37C306}"/>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4" name="灯片编号占位符 5">
            <a:extLst>
              <a:ext uri="{FF2B5EF4-FFF2-40B4-BE49-F238E27FC236}">
                <a16:creationId xmlns:a16="http://schemas.microsoft.com/office/drawing/2014/main" id="{EB37C5FE-BB60-214E-BAFC-46ECB09A5FE4}"/>
              </a:ext>
            </a:extLst>
          </p:cNvPr>
          <p:cNvSpPr>
            <a:spLocks noGrp="1" noChangeArrowheads="1"/>
          </p:cNvSpPr>
          <p:nvPr>
            <p:ph type="sldNum" sz="quarter" idx="12"/>
          </p:nvPr>
        </p:nvSpPr>
        <p:spPr>
          <a:ln/>
        </p:spPr>
        <p:txBody>
          <a:bodyPr/>
          <a:lstStyle>
            <a:lvl1pPr>
              <a:defRPr/>
            </a:lvl1pPr>
          </a:lstStyle>
          <a:p>
            <a:fld id="{AABE36F7-7D1A-CF45-A559-381D54AAFC92}"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239734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E83793BA-7AE5-424E-A689-93C60C64F706}"/>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B649F944-24D8-3D4E-90D2-E0D55EB5D0CD}"/>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6A704123-5322-6343-B8FE-A8ECB13ED5AB}"/>
              </a:ext>
            </a:extLst>
          </p:cNvPr>
          <p:cNvSpPr>
            <a:spLocks noGrp="1" noChangeArrowheads="1"/>
          </p:cNvSpPr>
          <p:nvPr>
            <p:ph type="sldNum" sz="quarter" idx="12"/>
          </p:nvPr>
        </p:nvSpPr>
        <p:spPr>
          <a:ln/>
        </p:spPr>
        <p:txBody>
          <a:bodyPr/>
          <a:lstStyle>
            <a:lvl1pPr>
              <a:defRPr/>
            </a:lvl1pPr>
          </a:lstStyle>
          <a:p>
            <a:fld id="{4124D0D4-AA10-7A4D-B78F-A2975CB0F07A}" type="slidenum">
              <a:rPr lang="zh-CN" altLang="en-US"/>
              <a:pPr/>
              <a:t>‹#›</a:t>
            </a:fld>
            <a:endParaRPr lang="zh-CN" altLang="en-US" sz="1800"/>
          </a:p>
        </p:txBody>
      </p:sp>
    </p:spTree>
    <p:extLst>
      <p:ext uri="{BB962C8B-B14F-4D97-AF65-F5344CB8AC3E}">
        <p14:creationId xmlns:p14="http://schemas.microsoft.com/office/powerpoint/2010/main" val="1400148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A6544A8-BFFE-CE42-900C-2E54E4E9ADEB}"/>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9659ED3D-9E75-3245-B383-3CD36C69095B}"/>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ED869D8C-997B-2A47-A7F7-D26E7CD30E39}"/>
              </a:ext>
            </a:extLst>
          </p:cNvPr>
          <p:cNvSpPr>
            <a:spLocks noGrp="1" noChangeArrowheads="1"/>
          </p:cNvSpPr>
          <p:nvPr>
            <p:ph type="sldNum" sz="quarter" idx="12"/>
          </p:nvPr>
        </p:nvSpPr>
        <p:spPr>
          <a:ln/>
        </p:spPr>
        <p:txBody>
          <a:bodyPr/>
          <a:lstStyle>
            <a:lvl1pPr>
              <a:defRPr/>
            </a:lvl1pPr>
          </a:lstStyle>
          <a:p>
            <a:fld id="{2741E688-C3BA-9D49-ACDD-1D9F61EE7A13}"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28591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5554A991-5645-F54E-A4EB-68A07220FAC9}"/>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293B8865-8655-EF46-BB0F-24871B7962F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FB6677AB-ACF1-DA45-9C1C-6665BEEFADBB}"/>
              </a:ext>
            </a:extLst>
          </p:cNvPr>
          <p:cNvSpPr>
            <a:spLocks noGrp="1" noChangeArrowheads="1"/>
          </p:cNvSpPr>
          <p:nvPr>
            <p:ph type="sldNum" sz="quarter" idx="12"/>
          </p:nvPr>
        </p:nvSpPr>
        <p:spPr>
          <a:ln/>
        </p:spPr>
        <p:txBody>
          <a:bodyPr/>
          <a:lstStyle>
            <a:lvl1pPr>
              <a:defRPr/>
            </a:lvl1pPr>
          </a:lstStyle>
          <a:p>
            <a:fld id="{8550AF6C-B4BF-9942-B59A-1C09A850DD01}"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193916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826289-EDEF-1944-88DC-0A3741795B4F}"/>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242065B-74F7-2B49-A5D1-28069A7D4BBC}"/>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031DF772-3224-2742-9947-E5CB9993BB26}"/>
              </a:ext>
            </a:extLst>
          </p:cNvPr>
          <p:cNvSpPr>
            <a:spLocks noGrp="1" noChangeArrowheads="1"/>
          </p:cNvSpPr>
          <p:nvPr>
            <p:ph type="sldNum" sz="quarter" idx="12"/>
          </p:nvPr>
        </p:nvSpPr>
        <p:spPr>
          <a:ln/>
        </p:spPr>
        <p:txBody>
          <a:bodyPr/>
          <a:lstStyle>
            <a:lvl1pPr>
              <a:defRPr/>
            </a:lvl1pPr>
          </a:lstStyle>
          <a:p>
            <a:fld id="{B234B8C9-A6F2-214D-A92A-738E9A7769BC}"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356132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9567" y="1189038"/>
            <a:ext cx="2713567" cy="44307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68867" y="1189038"/>
            <a:ext cx="7937500" cy="443071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44E499-17FD-894A-BF29-A3693F8B8DAE}"/>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702227F-59DC-624C-BAE0-59327C869EBB}"/>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78E9DED0-69B5-5444-BF4A-D07290100397}"/>
              </a:ext>
            </a:extLst>
          </p:cNvPr>
          <p:cNvSpPr>
            <a:spLocks noGrp="1" noChangeArrowheads="1"/>
          </p:cNvSpPr>
          <p:nvPr>
            <p:ph type="sldNum" sz="quarter" idx="12"/>
          </p:nvPr>
        </p:nvSpPr>
        <p:spPr>
          <a:ln/>
        </p:spPr>
        <p:txBody>
          <a:bodyPr/>
          <a:lstStyle>
            <a:lvl1pPr>
              <a:defRPr/>
            </a:lvl1pPr>
          </a:lstStyle>
          <a:p>
            <a:fld id="{DA1CCE8F-7BFF-6644-ACDA-4C2C8AA52526}"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770211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094BCB-CD40-D64D-A216-B945F0F6874D}"/>
              </a:ext>
            </a:extLst>
          </p:cNvPr>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 name="灯片编号占位符 3">
            <a:extLst>
              <a:ext uri="{FF2B5EF4-FFF2-40B4-BE49-F238E27FC236}">
                <a16:creationId xmlns:a16="http://schemas.microsoft.com/office/drawing/2014/main" id="{B68155A2-BB2C-DA42-B407-0C12E4ADFFE1}"/>
              </a:ext>
            </a:extLst>
          </p:cNvPr>
          <p:cNvSpPr>
            <a:spLocks noGrp="1"/>
          </p:cNvSpPr>
          <p:nvPr>
            <p:ph type="sldNum" sz="quarter" idx="10"/>
          </p:nvPr>
        </p:nvSpPr>
        <p:spPr>
          <a:xfrm>
            <a:off x="9120188" y="6381752"/>
            <a:ext cx="2743200" cy="365125"/>
          </a:xfrm>
        </p:spPr>
        <p:txBody>
          <a:bodyPr/>
          <a:lstStyle>
            <a:lvl1pPr>
              <a:defRPr/>
            </a:lvl1pPr>
          </a:lstStyle>
          <a:p>
            <a:pPr>
              <a:defRPr/>
            </a:pPr>
            <a:fld id="{488F71F9-4430-0749-A8D8-AAD6935A6151}" type="slidenum">
              <a:rPr lang="en-US" altLang="en-US"/>
              <a:pPr>
                <a:defRPr/>
              </a:pPr>
              <a:t>‹#›</a:t>
            </a:fld>
            <a:endParaRPr lang="en-US" altLang="en-US" dirty="0"/>
          </a:p>
        </p:txBody>
      </p:sp>
    </p:spTree>
    <p:extLst>
      <p:ext uri="{BB962C8B-B14F-4D97-AF65-F5344CB8AC3E}">
        <p14:creationId xmlns:p14="http://schemas.microsoft.com/office/powerpoint/2010/main" val="2749925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a:extLst>
              <a:ext uri="{FF2B5EF4-FFF2-40B4-BE49-F238E27FC236}">
                <a16:creationId xmlns:a16="http://schemas.microsoft.com/office/drawing/2014/main" id="{DA884B7B-D099-EC46-88A8-AB913256AEC5}"/>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36488C01-CE6D-7B45-BCD5-E5C0956F6143}"/>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6B6AA5C9-555C-074A-B55F-31FACB12E215}"/>
              </a:ext>
            </a:extLst>
          </p:cNvPr>
          <p:cNvSpPr>
            <a:spLocks noGrp="1" noChangeArrowheads="1"/>
          </p:cNvSpPr>
          <p:nvPr>
            <p:ph type="sldNum" sz="quarter" idx="12"/>
          </p:nvPr>
        </p:nvSpPr>
        <p:spPr>
          <a:ln/>
        </p:spPr>
        <p:txBody>
          <a:bodyPr/>
          <a:lstStyle>
            <a:lvl1pPr>
              <a:defRPr/>
            </a:lvl1pPr>
          </a:lstStyle>
          <a:p>
            <a:fld id="{12C1355C-AFCB-2247-B7F0-125E71D82BCE}" type="slidenum">
              <a:rPr lang="zh-CN" altLang="en-US"/>
              <a:pPr/>
              <a:t>‹#›</a:t>
            </a:fld>
            <a:endParaRPr lang="zh-CN" altLang="en-US" sz="1800"/>
          </a:p>
        </p:txBody>
      </p:sp>
    </p:spTree>
    <p:extLst>
      <p:ext uri="{BB962C8B-B14F-4D97-AF65-F5344CB8AC3E}">
        <p14:creationId xmlns:p14="http://schemas.microsoft.com/office/powerpoint/2010/main" val="3803555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B3BF7C22-1F8B-114E-8718-B1543AA777A5}"/>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EF0DB00F-5CE9-144C-8558-1DE813CFB26E}"/>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E661CC3D-3F97-D04D-AB75-30B02D673574}"/>
              </a:ext>
            </a:extLst>
          </p:cNvPr>
          <p:cNvSpPr>
            <a:spLocks noGrp="1" noChangeArrowheads="1"/>
          </p:cNvSpPr>
          <p:nvPr>
            <p:ph type="sldNum" sz="quarter" idx="12"/>
          </p:nvPr>
        </p:nvSpPr>
        <p:spPr>
          <a:ln/>
        </p:spPr>
        <p:txBody>
          <a:bodyPr/>
          <a:lstStyle>
            <a:lvl1pPr>
              <a:defRPr/>
            </a:lvl1pPr>
          </a:lstStyle>
          <a:p>
            <a:fld id="{39DFD526-15E3-BB44-9B21-0BD66C17B192}" type="slidenum">
              <a:rPr lang="zh-CN" altLang="en-US"/>
              <a:pPr/>
              <a:t>‹#›</a:t>
            </a:fld>
            <a:endParaRPr lang="zh-CN" altLang="en-US" sz="1800"/>
          </a:p>
        </p:txBody>
      </p:sp>
    </p:spTree>
    <p:extLst>
      <p:ext uri="{BB962C8B-B14F-4D97-AF65-F5344CB8AC3E}">
        <p14:creationId xmlns:p14="http://schemas.microsoft.com/office/powerpoint/2010/main" val="4241171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a:extLst>
              <a:ext uri="{FF2B5EF4-FFF2-40B4-BE49-F238E27FC236}">
                <a16:creationId xmlns:a16="http://schemas.microsoft.com/office/drawing/2014/main" id="{493BBC4F-49F0-D743-AD0A-6DC08B74DBA8}"/>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1FF31EE4-E8B2-3341-91E3-3E3F0E46DF2B}"/>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093F061C-D17F-B441-8D37-E92267CEB896}"/>
              </a:ext>
            </a:extLst>
          </p:cNvPr>
          <p:cNvSpPr>
            <a:spLocks noGrp="1" noChangeArrowheads="1"/>
          </p:cNvSpPr>
          <p:nvPr>
            <p:ph type="sldNum" sz="quarter" idx="12"/>
          </p:nvPr>
        </p:nvSpPr>
        <p:spPr>
          <a:ln/>
        </p:spPr>
        <p:txBody>
          <a:bodyPr/>
          <a:lstStyle>
            <a:lvl1pPr>
              <a:defRPr/>
            </a:lvl1pPr>
          </a:lstStyle>
          <a:p>
            <a:fld id="{2460AEBC-3447-1645-B29B-2CF327B63793}" type="slidenum">
              <a:rPr lang="zh-CN" altLang="en-US"/>
              <a:pPr/>
              <a:t>‹#›</a:t>
            </a:fld>
            <a:endParaRPr lang="zh-CN" altLang="en-US" sz="1800"/>
          </a:p>
        </p:txBody>
      </p:sp>
    </p:spTree>
    <p:extLst>
      <p:ext uri="{BB962C8B-B14F-4D97-AF65-F5344CB8AC3E}">
        <p14:creationId xmlns:p14="http://schemas.microsoft.com/office/powerpoint/2010/main" val="4120427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a:extLst>
              <a:ext uri="{FF2B5EF4-FFF2-40B4-BE49-F238E27FC236}">
                <a16:creationId xmlns:a16="http://schemas.microsoft.com/office/drawing/2014/main" id="{C3360021-4B44-6840-BEBC-97173025017C}"/>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BB1DFEF3-94C7-CF4A-9321-75E787B949E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791F8784-FB30-4E4F-B481-A8B704C4B545}"/>
              </a:ext>
            </a:extLst>
          </p:cNvPr>
          <p:cNvSpPr>
            <a:spLocks noGrp="1" noChangeArrowheads="1"/>
          </p:cNvSpPr>
          <p:nvPr>
            <p:ph type="sldNum" sz="quarter" idx="12"/>
          </p:nvPr>
        </p:nvSpPr>
        <p:spPr>
          <a:ln/>
        </p:spPr>
        <p:txBody>
          <a:bodyPr/>
          <a:lstStyle>
            <a:lvl1pPr>
              <a:defRPr/>
            </a:lvl1pPr>
          </a:lstStyle>
          <a:p>
            <a:fld id="{304314D9-3011-5F43-B277-28194FE1D372}" type="slidenum">
              <a:rPr lang="zh-CN" altLang="en-US"/>
              <a:pPr/>
              <a:t>‹#›</a:t>
            </a:fld>
            <a:endParaRPr lang="zh-CN" altLang="en-US" sz="1800"/>
          </a:p>
        </p:txBody>
      </p:sp>
    </p:spTree>
    <p:extLst>
      <p:ext uri="{BB962C8B-B14F-4D97-AF65-F5344CB8AC3E}">
        <p14:creationId xmlns:p14="http://schemas.microsoft.com/office/powerpoint/2010/main" val="386376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a:extLst>
              <a:ext uri="{FF2B5EF4-FFF2-40B4-BE49-F238E27FC236}">
                <a16:creationId xmlns:a16="http://schemas.microsoft.com/office/drawing/2014/main" id="{CC711393-1B5F-ED45-B4CD-853169A6BC75}"/>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8" name="页脚占位符 1028">
            <a:extLst>
              <a:ext uri="{FF2B5EF4-FFF2-40B4-BE49-F238E27FC236}">
                <a16:creationId xmlns:a16="http://schemas.microsoft.com/office/drawing/2014/main" id="{D053CA59-7598-6949-B4FC-FB8213DFB544}"/>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9" name="灯片编号占位符 1029">
            <a:extLst>
              <a:ext uri="{FF2B5EF4-FFF2-40B4-BE49-F238E27FC236}">
                <a16:creationId xmlns:a16="http://schemas.microsoft.com/office/drawing/2014/main" id="{EFEEF0C3-7759-3A4B-943A-2D2E0AB59782}"/>
              </a:ext>
            </a:extLst>
          </p:cNvPr>
          <p:cNvSpPr>
            <a:spLocks noGrp="1" noChangeArrowheads="1"/>
          </p:cNvSpPr>
          <p:nvPr>
            <p:ph type="sldNum" sz="quarter" idx="12"/>
          </p:nvPr>
        </p:nvSpPr>
        <p:spPr>
          <a:ln/>
        </p:spPr>
        <p:txBody>
          <a:bodyPr/>
          <a:lstStyle>
            <a:lvl1pPr>
              <a:defRPr/>
            </a:lvl1pPr>
          </a:lstStyle>
          <a:p>
            <a:fld id="{C8CD58D3-9DCA-464E-8E48-383A412380D8}" type="slidenum">
              <a:rPr lang="zh-CN" altLang="en-US"/>
              <a:pPr/>
              <a:t>‹#›</a:t>
            </a:fld>
            <a:endParaRPr lang="zh-CN" altLang="en-US" sz="1800"/>
          </a:p>
        </p:txBody>
      </p:sp>
    </p:spTree>
    <p:extLst>
      <p:ext uri="{BB962C8B-B14F-4D97-AF65-F5344CB8AC3E}">
        <p14:creationId xmlns:p14="http://schemas.microsoft.com/office/powerpoint/2010/main" val="268939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a:extLst>
              <a:ext uri="{FF2B5EF4-FFF2-40B4-BE49-F238E27FC236}">
                <a16:creationId xmlns:a16="http://schemas.microsoft.com/office/drawing/2014/main" id="{AC75D5FC-02CC-6548-B9C1-7F93F621AC75}"/>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DA2AB146-BF1C-9145-84C5-1A2F4DA2A455}"/>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38BE916D-5D96-B348-80F2-CFFD7157493F}"/>
              </a:ext>
            </a:extLst>
          </p:cNvPr>
          <p:cNvSpPr>
            <a:spLocks noGrp="1" noChangeArrowheads="1"/>
          </p:cNvSpPr>
          <p:nvPr>
            <p:ph type="sldNum" sz="quarter" idx="12"/>
          </p:nvPr>
        </p:nvSpPr>
        <p:spPr>
          <a:ln/>
        </p:spPr>
        <p:txBody>
          <a:bodyPr/>
          <a:lstStyle>
            <a:lvl1pPr>
              <a:defRPr/>
            </a:lvl1pPr>
          </a:lstStyle>
          <a:p>
            <a:fld id="{9CB4B679-B977-A646-8A52-2142819D8F59}" type="slidenum">
              <a:rPr lang="zh-CN" altLang="en-US"/>
              <a:pPr/>
              <a:t>‹#›</a:t>
            </a:fld>
            <a:endParaRPr lang="zh-CN" altLang="en-US" sz="1800"/>
          </a:p>
        </p:txBody>
      </p:sp>
    </p:spTree>
    <p:extLst>
      <p:ext uri="{BB962C8B-B14F-4D97-AF65-F5344CB8AC3E}">
        <p14:creationId xmlns:p14="http://schemas.microsoft.com/office/powerpoint/2010/main" val="2897269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a:extLst>
              <a:ext uri="{FF2B5EF4-FFF2-40B4-BE49-F238E27FC236}">
                <a16:creationId xmlns:a16="http://schemas.microsoft.com/office/drawing/2014/main" id="{A6EA0A2B-6CA5-714E-96EF-BBF82A1750F4}"/>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4" name="页脚占位符 1028">
            <a:extLst>
              <a:ext uri="{FF2B5EF4-FFF2-40B4-BE49-F238E27FC236}">
                <a16:creationId xmlns:a16="http://schemas.microsoft.com/office/drawing/2014/main" id="{D558D596-E688-D949-894D-8F129131A24A}"/>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5" name="灯片编号占位符 1029">
            <a:extLst>
              <a:ext uri="{FF2B5EF4-FFF2-40B4-BE49-F238E27FC236}">
                <a16:creationId xmlns:a16="http://schemas.microsoft.com/office/drawing/2014/main" id="{1C51D7F2-0FF1-F444-8785-1B06D3F1DA4C}"/>
              </a:ext>
            </a:extLst>
          </p:cNvPr>
          <p:cNvSpPr>
            <a:spLocks noGrp="1" noChangeArrowheads="1"/>
          </p:cNvSpPr>
          <p:nvPr>
            <p:ph type="sldNum" sz="quarter" idx="12"/>
          </p:nvPr>
        </p:nvSpPr>
        <p:spPr>
          <a:ln/>
        </p:spPr>
        <p:txBody>
          <a:bodyPr/>
          <a:lstStyle>
            <a:lvl1pPr>
              <a:defRPr/>
            </a:lvl1pPr>
          </a:lstStyle>
          <a:p>
            <a:fld id="{7DF1EC86-9C3E-7947-93D3-EBCCF772DDDF}" type="slidenum">
              <a:rPr lang="zh-CN" altLang="en-US"/>
              <a:pPr/>
              <a:t>‹#›</a:t>
            </a:fld>
            <a:endParaRPr lang="zh-CN" altLang="en-US" sz="1800"/>
          </a:p>
        </p:txBody>
      </p:sp>
    </p:spTree>
    <p:extLst>
      <p:ext uri="{BB962C8B-B14F-4D97-AF65-F5344CB8AC3E}">
        <p14:creationId xmlns:p14="http://schemas.microsoft.com/office/powerpoint/2010/main" val="454592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027">
            <a:extLst>
              <a:ext uri="{FF2B5EF4-FFF2-40B4-BE49-F238E27FC236}">
                <a16:creationId xmlns:a16="http://schemas.microsoft.com/office/drawing/2014/main" id="{A46FAD94-9920-E34F-8412-8B5A56FE706F}"/>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3" name="页脚占位符 1028">
            <a:extLst>
              <a:ext uri="{FF2B5EF4-FFF2-40B4-BE49-F238E27FC236}">
                <a16:creationId xmlns:a16="http://schemas.microsoft.com/office/drawing/2014/main" id="{0F503E74-AB47-3649-A1A4-8EBB0E4D5D0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4" name="灯片编号占位符 1029">
            <a:extLst>
              <a:ext uri="{FF2B5EF4-FFF2-40B4-BE49-F238E27FC236}">
                <a16:creationId xmlns:a16="http://schemas.microsoft.com/office/drawing/2014/main" id="{F12103EA-ABB9-9548-8508-0FF92C0DFF80}"/>
              </a:ext>
            </a:extLst>
          </p:cNvPr>
          <p:cNvSpPr>
            <a:spLocks noGrp="1" noChangeArrowheads="1"/>
          </p:cNvSpPr>
          <p:nvPr>
            <p:ph type="sldNum" sz="quarter" idx="12"/>
          </p:nvPr>
        </p:nvSpPr>
        <p:spPr>
          <a:ln/>
        </p:spPr>
        <p:txBody>
          <a:bodyPr/>
          <a:lstStyle>
            <a:lvl1pPr>
              <a:defRPr/>
            </a:lvl1pPr>
          </a:lstStyle>
          <a:p>
            <a:fld id="{2A4F9BE8-F57C-5D4D-A77A-31CF4F94B79E}" type="slidenum">
              <a:rPr lang="zh-CN" altLang="en-US"/>
              <a:pPr/>
              <a:t>‹#›</a:t>
            </a:fld>
            <a:endParaRPr lang="zh-CN" altLang="en-US" sz="1800"/>
          </a:p>
        </p:txBody>
      </p:sp>
    </p:spTree>
    <p:extLst>
      <p:ext uri="{BB962C8B-B14F-4D97-AF65-F5344CB8AC3E}">
        <p14:creationId xmlns:p14="http://schemas.microsoft.com/office/powerpoint/2010/main" val="745605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a:extLst>
              <a:ext uri="{FF2B5EF4-FFF2-40B4-BE49-F238E27FC236}">
                <a16:creationId xmlns:a16="http://schemas.microsoft.com/office/drawing/2014/main" id="{3C38FA76-6456-7348-B2F7-EEA19F481A57}"/>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16C011F0-2400-404B-A10C-E33C458CF2D7}"/>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40A6BB54-C5DA-1C46-B9D4-3E332DCC0A5A}"/>
              </a:ext>
            </a:extLst>
          </p:cNvPr>
          <p:cNvSpPr>
            <a:spLocks noGrp="1" noChangeArrowheads="1"/>
          </p:cNvSpPr>
          <p:nvPr>
            <p:ph type="sldNum" sz="quarter" idx="12"/>
          </p:nvPr>
        </p:nvSpPr>
        <p:spPr>
          <a:ln/>
        </p:spPr>
        <p:txBody>
          <a:bodyPr/>
          <a:lstStyle>
            <a:lvl1pPr>
              <a:defRPr/>
            </a:lvl1pPr>
          </a:lstStyle>
          <a:p>
            <a:fld id="{504676DE-FC34-E540-BE38-3429AF1754D0}" type="slidenum">
              <a:rPr lang="zh-CN" altLang="en-US"/>
              <a:pPr/>
              <a:t>‹#›</a:t>
            </a:fld>
            <a:endParaRPr lang="zh-CN" altLang="en-US" sz="1800"/>
          </a:p>
        </p:txBody>
      </p:sp>
    </p:spTree>
    <p:extLst>
      <p:ext uri="{BB962C8B-B14F-4D97-AF65-F5344CB8AC3E}">
        <p14:creationId xmlns:p14="http://schemas.microsoft.com/office/powerpoint/2010/main" val="3756702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a:extLst>
              <a:ext uri="{FF2B5EF4-FFF2-40B4-BE49-F238E27FC236}">
                <a16:creationId xmlns:a16="http://schemas.microsoft.com/office/drawing/2014/main" id="{3A7771FB-E0DF-9E4E-8CA5-1D49EA8AB422}"/>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17F7C884-93D8-BA49-9928-5AD92D5D421D}"/>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8D65C311-437D-E748-94E7-CB55ADD39041}"/>
              </a:ext>
            </a:extLst>
          </p:cNvPr>
          <p:cNvSpPr>
            <a:spLocks noGrp="1" noChangeArrowheads="1"/>
          </p:cNvSpPr>
          <p:nvPr>
            <p:ph type="sldNum" sz="quarter" idx="12"/>
          </p:nvPr>
        </p:nvSpPr>
        <p:spPr>
          <a:ln/>
        </p:spPr>
        <p:txBody>
          <a:bodyPr/>
          <a:lstStyle>
            <a:lvl1pPr>
              <a:defRPr/>
            </a:lvl1pPr>
          </a:lstStyle>
          <a:p>
            <a:fld id="{77F9F3E8-1E16-B94F-955B-7743CC34CE8B}" type="slidenum">
              <a:rPr lang="zh-CN" altLang="en-US"/>
              <a:pPr/>
              <a:t>‹#›</a:t>
            </a:fld>
            <a:endParaRPr lang="zh-CN" altLang="en-US" sz="1800"/>
          </a:p>
        </p:txBody>
      </p:sp>
    </p:spTree>
    <p:extLst>
      <p:ext uri="{BB962C8B-B14F-4D97-AF65-F5344CB8AC3E}">
        <p14:creationId xmlns:p14="http://schemas.microsoft.com/office/powerpoint/2010/main" val="1048781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D3083314-FB1C-D74F-84C2-7ECD5AD27F8B}"/>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9AA23690-9665-4B46-B574-64EA1BC5FA2B}"/>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88FF5538-5C0B-864A-BAB9-840139CA5796}"/>
              </a:ext>
            </a:extLst>
          </p:cNvPr>
          <p:cNvSpPr>
            <a:spLocks noGrp="1" noChangeArrowheads="1"/>
          </p:cNvSpPr>
          <p:nvPr>
            <p:ph type="sldNum" sz="quarter" idx="12"/>
          </p:nvPr>
        </p:nvSpPr>
        <p:spPr>
          <a:ln/>
        </p:spPr>
        <p:txBody>
          <a:bodyPr/>
          <a:lstStyle>
            <a:lvl1pPr>
              <a:defRPr/>
            </a:lvl1pPr>
          </a:lstStyle>
          <a:p>
            <a:fld id="{8D53254D-900E-F641-9109-E2B5663EEAB6}" type="slidenum">
              <a:rPr lang="zh-CN" altLang="en-US"/>
              <a:pPr/>
              <a:t>‹#›</a:t>
            </a:fld>
            <a:endParaRPr lang="zh-CN" altLang="en-US" sz="1800"/>
          </a:p>
        </p:txBody>
      </p:sp>
    </p:spTree>
    <p:extLst>
      <p:ext uri="{BB962C8B-B14F-4D97-AF65-F5344CB8AC3E}">
        <p14:creationId xmlns:p14="http://schemas.microsoft.com/office/powerpoint/2010/main" val="897974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60239429-9877-BE41-B15F-9B013AC4FAB0}"/>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80C260BA-12DD-7D4D-8583-3A3C736ACE10}"/>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87064CE8-1C32-F143-97BD-922BF0C4AD7D}"/>
              </a:ext>
            </a:extLst>
          </p:cNvPr>
          <p:cNvSpPr>
            <a:spLocks noGrp="1" noChangeArrowheads="1"/>
          </p:cNvSpPr>
          <p:nvPr>
            <p:ph type="sldNum" sz="quarter" idx="12"/>
          </p:nvPr>
        </p:nvSpPr>
        <p:spPr>
          <a:ln/>
        </p:spPr>
        <p:txBody>
          <a:bodyPr/>
          <a:lstStyle>
            <a:lvl1pPr>
              <a:defRPr/>
            </a:lvl1pPr>
          </a:lstStyle>
          <a:p>
            <a:fld id="{67F3A248-9D02-814A-920C-FF653CE373E4}" type="slidenum">
              <a:rPr lang="zh-CN" altLang="en-US"/>
              <a:pPr/>
              <a:t>‹#›</a:t>
            </a:fld>
            <a:endParaRPr lang="zh-CN" altLang="en-US" sz="1800"/>
          </a:p>
        </p:txBody>
      </p:sp>
    </p:spTree>
    <p:extLst>
      <p:ext uri="{BB962C8B-B14F-4D97-AF65-F5344CB8AC3E}">
        <p14:creationId xmlns:p14="http://schemas.microsoft.com/office/powerpoint/2010/main" val="3630306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a:extLst>
              <a:ext uri="{FF2B5EF4-FFF2-40B4-BE49-F238E27FC236}">
                <a16:creationId xmlns:a16="http://schemas.microsoft.com/office/drawing/2014/main" id="{00A20BAB-08D9-B44F-9D2F-AF45637018B6}"/>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1909F121-5DF3-2243-A8EE-39191C3C42AE}"/>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82B54C0C-CD63-8E49-B791-816AB5E7703F}"/>
              </a:ext>
            </a:extLst>
          </p:cNvPr>
          <p:cNvSpPr>
            <a:spLocks noGrp="1" noChangeArrowheads="1"/>
          </p:cNvSpPr>
          <p:nvPr>
            <p:ph type="sldNum" sz="quarter" idx="12"/>
          </p:nvPr>
        </p:nvSpPr>
        <p:spPr>
          <a:ln/>
        </p:spPr>
        <p:txBody>
          <a:bodyPr/>
          <a:lstStyle>
            <a:lvl1pPr>
              <a:defRPr/>
            </a:lvl1pPr>
          </a:lstStyle>
          <a:p>
            <a:fld id="{B35F7B21-71F6-3348-BE24-4F3D7F40A5ED}" type="slidenum">
              <a:rPr lang="zh-CN" altLang="en-US"/>
              <a:pPr/>
              <a:t>‹#›</a:t>
            </a:fld>
            <a:endParaRPr lang="zh-CN" altLang="en-US" sz="1800"/>
          </a:p>
        </p:txBody>
      </p:sp>
    </p:spTree>
    <p:extLst>
      <p:ext uri="{BB962C8B-B14F-4D97-AF65-F5344CB8AC3E}">
        <p14:creationId xmlns:p14="http://schemas.microsoft.com/office/powerpoint/2010/main" val="2487691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295E685B-1C7B-E04B-88AC-9385B47D371A}"/>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EC152118-6864-B349-97F5-9C21DC828394}"/>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9F8CBC0B-EB00-1E4F-AD18-FD0C828BA043}"/>
              </a:ext>
            </a:extLst>
          </p:cNvPr>
          <p:cNvSpPr>
            <a:spLocks noGrp="1" noChangeArrowheads="1"/>
          </p:cNvSpPr>
          <p:nvPr>
            <p:ph type="sldNum" sz="quarter" idx="12"/>
          </p:nvPr>
        </p:nvSpPr>
        <p:spPr>
          <a:ln/>
        </p:spPr>
        <p:txBody>
          <a:bodyPr/>
          <a:lstStyle>
            <a:lvl1pPr>
              <a:defRPr/>
            </a:lvl1pPr>
          </a:lstStyle>
          <a:p>
            <a:fld id="{813DBB3C-1538-CB42-A40A-3138E6F8BD18}" type="slidenum">
              <a:rPr lang="zh-CN" altLang="en-US"/>
              <a:pPr/>
              <a:t>‹#›</a:t>
            </a:fld>
            <a:endParaRPr lang="zh-CN" altLang="en-US" sz="1800"/>
          </a:p>
        </p:txBody>
      </p:sp>
    </p:spTree>
    <p:extLst>
      <p:ext uri="{BB962C8B-B14F-4D97-AF65-F5344CB8AC3E}">
        <p14:creationId xmlns:p14="http://schemas.microsoft.com/office/powerpoint/2010/main" val="2181243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a:extLst>
              <a:ext uri="{FF2B5EF4-FFF2-40B4-BE49-F238E27FC236}">
                <a16:creationId xmlns:a16="http://schemas.microsoft.com/office/drawing/2014/main" id="{9F316ADE-1828-8045-8811-0B760E93C829}"/>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643ED65E-1114-5945-A1FF-49AB81F97F02}"/>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CC575671-166A-0F44-A4F2-63179A7B4082}"/>
              </a:ext>
            </a:extLst>
          </p:cNvPr>
          <p:cNvSpPr>
            <a:spLocks noGrp="1" noChangeArrowheads="1"/>
          </p:cNvSpPr>
          <p:nvPr>
            <p:ph type="sldNum" sz="quarter" idx="12"/>
          </p:nvPr>
        </p:nvSpPr>
        <p:spPr>
          <a:ln/>
        </p:spPr>
        <p:txBody>
          <a:bodyPr/>
          <a:lstStyle>
            <a:lvl1pPr>
              <a:defRPr/>
            </a:lvl1pPr>
          </a:lstStyle>
          <a:p>
            <a:fld id="{9EF265C8-35BF-5740-9A6A-A4C2D86B1AAC}" type="slidenum">
              <a:rPr lang="zh-CN" altLang="en-US"/>
              <a:pPr/>
              <a:t>‹#›</a:t>
            </a:fld>
            <a:endParaRPr lang="zh-CN" altLang="en-US" sz="1800"/>
          </a:p>
        </p:txBody>
      </p:sp>
    </p:spTree>
    <p:extLst>
      <p:ext uri="{BB962C8B-B14F-4D97-AF65-F5344CB8AC3E}">
        <p14:creationId xmlns:p14="http://schemas.microsoft.com/office/powerpoint/2010/main" val="219363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a:extLst>
              <a:ext uri="{FF2B5EF4-FFF2-40B4-BE49-F238E27FC236}">
                <a16:creationId xmlns:a16="http://schemas.microsoft.com/office/drawing/2014/main" id="{928AD394-9181-3246-AF1A-690BEA082C91}"/>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6C87BA45-4237-BA4F-A2B6-12BD690B3300}"/>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5AD2DB4D-F97E-EE45-869F-AFC70D0B4DF4}"/>
              </a:ext>
            </a:extLst>
          </p:cNvPr>
          <p:cNvSpPr>
            <a:spLocks noGrp="1" noChangeArrowheads="1"/>
          </p:cNvSpPr>
          <p:nvPr>
            <p:ph type="sldNum" sz="quarter" idx="12"/>
          </p:nvPr>
        </p:nvSpPr>
        <p:spPr>
          <a:ln/>
        </p:spPr>
        <p:txBody>
          <a:bodyPr/>
          <a:lstStyle>
            <a:lvl1pPr>
              <a:defRPr/>
            </a:lvl1pPr>
          </a:lstStyle>
          <a:p>
            <a:fld id="{409A8276-B8B9-AD4E-A142-970F01E2C7ED}" type="slidenum">
              <a:rPr lang="zh-CN" altLang="en-US"/>
              <a:pPr/>
              <a:t>‹#›</a:t>
            </a:fld>
            <a:endParaRPr lang="zh-CN" altLang="en-US" sz="1800"/>
          </a:p>
        </p:txBody>
      </p:sp>
    </p:spTree>
    <p:extLst>
      <p:ext uri="{BB962C8B-B14F-4D97-AF65-F5344CB8AC3E}">
        <p14:creationId xmlns:p14="http://schemas.microsoft.com/office/powerpoint/2010/main" val="168940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a:extLst>
              <a:ext uri="{FF2B5EF4-FFF2-40B4-BE49-F238E27FC236}">
                <a16:creationId xmlns:a16="http://schemas.microsoft.com/office/drawing/2014/main" id="{649788DC-546A-E640-8D3D-C51A9926E3BD}"/>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D1B15FB7-A79C-D74C-80EE-D4416A6BDFAB}"/>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F5F55099-65E4-2F42-9A28-95EB659A0BCD}"/>
              </a:ext>
            </a:extLst>
          </p:cNvPr>
          <p:cNvSpPr>
            <a:spLocks noGrp="1" noChangeArrowheads="1"/>
          </p:cNvSpPr>
          <p:nvPr>
            <p:ph type="sldNum" sz="quarter" idx="12"/>
          </p:nvPr>
        </p:nvSpPr>
        <p:spPr>
          <a:ln/>
        </p:spPr>
        <p:txBody>
          <a:bodyPr/>
          <a:lstStyle>
            <a:lvl1pPr>
              <a:defRPr/>
            </a:lvl1pPr>
          </a:lstStyle>
          <a:p>
            <a:fld id="{7A09AF3E-1C33-D442-8790-1C7C3F520C37}" type="slidenum">
              <a:rPr lang="zh-CN" altLang="en-US"/>
              <a:pPr/>
              <a:t>‹#›</a:t>
            </a:fld>
            <a:endParaRPr lang="zh-CN" altLang="en-US" sz="1800"/>
          </a:p>
        </p:txBody>
      </p:sp>
    </p:spTree>
    <p:extLst>
      <p:ext uri="{BB962C8B-B14F-4D97-AF65-F5344CB8AC3E}">
        <p14:creationId xmlns:p14="http://schemas.microsoft.com/office/powerpoint/2010/main" val="3529513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a:extLst>
              <a:ext uri="{FF2B5EF4-FFF2-40B4-BE49-F238E27FC236}">
                <a16:creationId xmlns:a16="http://schemas.microsoft.com/office/drawing/2014/main" id="{CD4417E2-8A7C-BD46-B5FD-521A00309F93}"/>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8" name="页脚占位符 1028">
            <a:extLst>
              <a:ext uri="{FF2B5EF4-FFF2-40B4-BE49-F238E27FC236}">
                <a16:creationId xmlns:a16="http://schemas.microsoft.com/office/drawing/2014/main" id="{BC7C9991-230A-914B-B2D0-B94A84EF40DC}"/>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9" name="灯片编号占位符 1029">
            <a:extLst>
              <a:ext uri="{FF2B5EF4-FFF2-40B4-BE49-F238E27FC236}">
                <a16:creationId xmlns:a16="http://schemas.microsoft.com/office/drawing/2014/main" id="{D68CAF69-9C90-494F-BD61-09850EBB35F8}"/>
              </a:ext>
            </a:extLst>
          </p:cNvPr>
          <p:cNvSpPr>
            <a:spLocks noGrp="1" noChangeArrowheads="1"/>
          </p:cNvSpPr>
          <p:nvPr>
            <p:ph type="sldNum" sz="quarter" idx="12"/>
          </p:nvPr>
        </p:nvSpPr>
        <p:spPr>
          <a:ln/>
        </p:spPr>
        <p:txBody>
          <a:bodyPr/>
          <a:lstStyle>
            <a:lvl1pPr>
              <a:defRPr/>
            </a:lvl1pPr>
          </a:lstStyle>
          <a:p>
            <a:fld id="{81858014-41F2-544F-9486-133BD666CA19}" type="slidenum">
              <a:rPr lang="zh-CN" altLang="en-US"/>
              <a:pPr/>
              <a:t>‹#›</a:t>
            </a:fld>
            <a:endParaRPr lang="zh-CN" altLang="en-US" sz="1800"/>
          </a:p>
        </p:txBody>
      </p:sp>
    </p:spTree>
    <p:extLst>
      <p:ext uri="{BB962C8B-B14F-4D97-AF65-F5344CB8AC3E}">
        <p14:creationId xmlns:p14="http://schemas.microsoft.com/office/powerpoint/2010/main" val="570094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a:extLst>
              <a:ext uri="{FF2B5EF4-FFF2-40B4-BE49-F238E27FC236}">
                <a16:creationId xmlns:a16="http://schemas.microsoft.com/office/drawing/2014/main" id="{72BE99A1-1B7F-2D49-A300-E36E67141D84}"/>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4" name="页脚占位符 1028">
            <a:extLst>
              <a:ext uri="{FF2B5EF4-FFF2-40B4-BE49-F238E27FC236}">
                <a16:creationId xmlns:a16="http://schemas.microsoft.com/office/drawing/2014/main" id="{70D7773B-E473-2140-8FEF-EA0576A84A11}"/>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5" name="灯片编号占位符 1029">
            <a:extLst>
              <a:ext uri="{FF2B5EF4-FFF2-40B4-BE49-F238E27FC236}">
                <a16:creationId xmlns:a16="http://schemas.microsoft.com/office/drawing/2014/main" id="{65652088-2CFD-CF4B-958C-4412111A9197}"/>
              </a:ext>
            </a:extLst>
          </p:cNvPr>
          <p:cNvSpPr>
            <a:spLocks noGrp="1" noChangeArrowheads="1"/>
          </p:cNvSpPr>
          <p:nvPr>
            <p:ph type="sldNum" sz="quarter" idx="12"/>
          </p:nvPr>
        </p:nvSpPr>
        <p:spPr>
          <a:ln/>
        </p:spPr>
        <p:txBody>
          <a:bodyPr/>
          <a:lstStyle>
            <a:lvl1pPr>
              <a:defRPr/>
            </a:lvl1pPr>
          </a:lstStyle>
          <a:p>
            <a:fld id="{055EC4AC-3EDB-0942-81E2-D6A8D7456C17}" type="slidenum">
              <a:rPr lang="zh-CN" altLang="en-US"/>
              <a:pPr/>
              <a:t>‹#›</a:t>
            </a:fld>
            <a:endParaRPr lang="zh-CN" altLang="en-US" sz="1800"/>
          </a:p>
        </p:txBody>
      </p:sp>
    </p:spTree>
    <p:extLst>
      <p:ext uri="{BB962C8B-B14F-4D97-AF65-F5344CB8AC3E}">
        <p14:creationId xmlns:p14="http://schemas.microsoft.com/office/powerpoint/2010/main" val="845100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027">
            <a:extLst>
              <a:ext uri="{FF2B5EF4-FFF2-40B4-BE49-F238E27FC236}">
                <a16:creationId xmlns:a16="http://schemas.microsoft.com/office/drawing/2014/main" id="{B1D6BA55-58D4-C147-8298-8A42745322C6}"/>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3" name="页脚占位符 1028">
            <a:extLst>
              <a:ext uri="{FF2B5EF4-FFF2-40B4-BE49-F238E27FC236}">
                <a16:creationId xmlns:a16="http://schemas.microsoft.com/office/drawing/2014/main" id="{DCD6C1D2-13D4-C444-AACA-4904FFD59885}"/>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4" name="灯片编号占位符 1029">
            <a:extLst>
              <a:ext uri="{FF2B5EF4-FFF2-40B4-BE49-F238E27FC236}">
                <a16:creationId xmlns:a16="http://schemas.microsoft.com/office/drawing/2014/main" id="{5AC82B78-0231-5640-8C6B-6D1954A8502D}"/>
              </a:ext>
            </a:extLst>
          </p:cNvPr>
          <p:cNvSpPr>
            <a:spLocks noGrp="1" noChangeArrowheads="1"/>
          </p:cNvSpPr>
          <p:nvPr>
            <p:ph type="sldNum" sz="quarter" idx="12"/>
          </p:nvPr>
        </p:nvSpPr>
        <p:spPr>
          <a:ln/>
        </p:spPr>
        <p:txBody>
          <a:bodyPr/>
          <a:lstStyle>
            <a:lvl1pPr>
              <a:defRPr/>
            </a:lvl1pPr>
          </a:lstStyle>
          <a:p>
            <a:fld id="{46226E23-606E-2E40-B82B-EF91CF59B5C4}" type="slidenum">
              <a:rPr lang="zh-CN" altLang="en-US"/>
              <a:pPr/>
              <a:t>‹#›</a:t>
            </a:fld>
            <a:endParaRPr lang="zh-CN" altLang="en-US" sz="1800"/>
          </a:p>
        </p:txBody>
      </p:sp>
    </p:spTree>
    <p:extLst>
      <p:ext uri="{BB962C8B-B14F-4D97-AF65-F5344CB8AC3E}">
        <p14:creationId xmlns:p14="http://schemas.microsoft.com/office/powerpoint/2010/main" val="3818127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a:extLst>
              <a:ext uri="{FF2B5EF4-FFF2-40B4-BE49-F238E27FC236}">
                <a16:creationId xmlns:a16="http://schemas.microsoft.com/office/drawing/2014/main" id="{6CB06E4D-5065-8341-9E6A-225DF8BF1D3D}"/>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F4ECF58F-DD01-0F48-9683-E0DE2A88C02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B48DF0EE-5A1E-494C-8B64-5622C6A16409}"/>
              </a:ext>
            </a:extLst>
          </p:cNvPr>
          <p:cNvSpPr>
            <a:spLocks noGrp="1" noChangeArrowheads="1"/>
          </p:cNvSpPr>
          <p:nvPr>
            <p:ph type="sldNum" sz="quarter" idx="12"/>
          </p:nvPr>
        </p:nvSpPr>
        <p:spPr>
          <a:ln/>
        </p:spPr>
        <p:txBody>
          <a:bodyPr/>
          <a:lstStyle>
            <a:lvl1pPr>
              <a:defRPr/>
            </a:lvl1pPr>
          </a:lstStyle>
          <a:p>
            <a:fld id="{F700903C-0511-574A-AB46-BBFEFC5A9F8B}" type="slidenum">
              <a:rPr lang="zh-CN" altLang="en-US"/>
              <a:pPr/>
              <a:t>‹#›</a:t>
            </a:fld>
            <a:endParaRPr lang="zh-CN" altLang="en-US" sz="1800"/>
          </a:p>
        </p:txBody>
      </p:sp>
    </p:spTree>
    <p:extLst>
      <p:ext uri="{BB962C8B-B14F-4D97-AF65-F5344CB8AC3E}">
        <p14:creationId xmlns:p14="http://schemas.microsoft.com/office/powerpoint/2010/main" val="837680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a:extLst>
              <a:ext uri="{FF2B5EF4-FFF2-40B4-BE49-F238E27FC236}">
                <a16:creationId xmlns:a16="http://schemas.microsoft.com/office/drawing/2014/main" id="{284CFC3E-3217-AE48-9C87-36FA3140C770}"/>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F06751CD-C952-C045-89E2-422614BF3197}"/>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F0A3755D-3C28-5C47-9D98-A5B42D8EE58D}"/>
              </a:ext>
            </a:extLst>
          </p:cNvPr>
          <p:cNvSpPr>
            <a:spLocks noGrp="1" noChangeArrowheads="1"/>
          </p:cNvSpPr>
          <p:nvPr>
            <p:ph type="sldNum" sz="quarter" idx="12"/>
          </p:nvPr>
        </p:nvSpPr>
        <p:spPr>
          <a:ln/>
        </p:spPr>
        <p:txBody>
          <a:bodyPr/>
          <a:lstStyle>
            <a:lvl1pPr>
              <a:defRPr/>
            </a:lvl1pPr>
          </a:lstStyle>
          <a:p>
            <a:fld id="{E8A48FDA-5EB1-2E4D-832F-CB1C27908EAA}" type="slidenum">
              <a:rPr lang="zh-CN" altLang="en-US"/>
              <a:pPr/>
              <a:t>‹#›</a:t>
            </a:fld>
            <a:endParaRPr lang="zh-CN" altLang="en-US" sz="1800"/>
          </a:p>
        </p:txBody>
      </p:sp>
    </p:spTree>
    <p:extLst>
      <p:ext uri="{BB962C8B-B14F-4D97-AF65-F5344CB8AC3E}">
        <p14:creationId xmlns:p14="http://schemas.microsoft.com/office/powerpoint/2010/main" val="650320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FB2B2B7C-4F6D-5545-A633-BBC00BEA80EC}"/>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0F5DAF59-A145-2F48-A712-B7B8E497ED0B}"/>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2088C356-6ADC-724C-A662-D766B496A057}"/>
              </a:ext>
            </a:extLst>
          </p:cNvPr>
          <p:cNvSpPr>
            <a:spLocks noGrp="1" noChangeArrowheads="1"/>
          </p:cNvSpPr>
          <p:nvPr>
            <p:ph type="sldNum" sz="quarter" idx="12"/>
          </p:nvPr>
        </p:nvSpPr>
        <p:spPr>
          <a:ln/>
        </p:spPr>
        <p:txBody>
          <a:bodyPr/>
          <a:lstStyle>
            <a:lvl1pPr>
              <a:defRPr/>
            </a:lvl1pPr>
          </a:lstStyle>
          <a:p>
            <a:fld id="{255B5F4F-ECC1-7C44-B950-E75F5CCC66DA}" type="slidenum">
              <a:rPr lang="zh-CN" altLang="en-US"/>
              <a:pPr/>
              <a:t>‹#›</a:t>
            </a:fld>
            <a:endParaRPr lang="zh-CN" altLang="en-US" sz="1800"/>
          </a:p>
        </p:txBody>
      </p:sp>
    </p:spTree>
    <p:extLst>
      <p:ext uri="{BB962C8B-B14F-4D97-AF65-F5344CB8AC3E}">
        <p14:creationId xmlns:p14="http://schemas.microsoft.com/office/powerpoint/2010/main" val="2539200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27909498-29E5-A245-8FFC-C863797C0F30}"/>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03579ED6-66C6-7A43-8197-7D614056C46E}"/>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9502FF1C-1F07-8D42-B03C-DA3B034B7EDD}"/>
              </a:ext>
            </a:extLst>
          </p:cNvPr>
          <p:cNvSpPr>
            <a:spLocks noGrp="1" noChangeArrowheads="1"/>
          </p:cNvSpPr>
          <p:nvPr>
            <p:ph type="sldNum" sz="quarter" idx="12"/>
          </p:nvPr>
        </p:nvSpPr>
        <p:spPr>
          <a:ln/>
        </p:spPr>
        <p:txBody>
          <a:bodyPr/>
          <a:lstStyle>
            <a:lvl1pPr>
              <a:defRPr/>
            </a:lvl1pPr>
          </a:lstStyle>
          <a:p>
            <a:fld id="{54000ABF-21A8-E342-8E2E-150165DF018F}" type="slidenum">
              <a:rPr lang="zh-CN" altLang="en-US"/>
              <a:pPr/>
              <a:t>‹#›</a:t>
            </a:fld>
            <a:endParaRPr lang="zh-CN" altLang="en-US" sz="1800"/>
          </a:p>
        </p:txBody>
      </p:sp>
    </p:spTree>
    <p:extLst>
      <p:ext uri="{BB962C8B-B14F-4D97-AF65-F5344CB8AC3E}">
        <p14:creationId xmlns:p14="http://schemas.microsoft.com/office/powerpoint/2010/main" val="3717374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a:extLst>
              <a:ext uri="{FF2B5EF4-FFF2-40B4-BE49-F238E27FC236}">
                <a16:creationId xmlns:a16="http://schemas.microsoft.com/office/drawing/2014/main" id="{AF74DD3B-8722-DD4A-9E2F-8B8820FB5AA5}"/>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45E6F169-5B8B-E547-A5CC-B8835451F5AC}"/>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68F3D9EB-3324-104E-B9A5-C1DAF2E1013A}"/>
              </a:ext>
            </a:extLst>
          </p:cNvPr>
          <p:cNvSpPr>
            <a:spLocks noGrp="1" noChangeArrowheads="1"/>
          </p:cNvSpPr>
          <p:nvPr>
            <p:ph type="sldNum" sz="quarter" idx="12"/>
          </p:nvPr>
        </p:nvSpPr>
        <p:spPr>
          <a:ln/>
        </p:spPr>
        <p:txBody>
          <a:bodyPr/>
          <a:lstStyle>
            <a:lvl1pPr>
              <a:defRPr/>
            </a:lvl1pPr>
          </a:lstStyle>
          <a:p>
            <a:fld id="{DC8599B5-EA2C-744B-8D95-26AE5B975143}" type="slidenum">
              <a:rPr lang="zh-CN" altLang="en-US"/>
              <a:pPr/>
              <a:t>‹#›</a:t>
            </a:fld>
            <a:endParaRPr lang="zh-CN" altLang="en-US" sz="1800"/>
          </a:p>
        </p:txBody>
      </p:sp>
    </p:spTree>
    <p:extLst>
      <p:ext uri="{BB962C8B-B14F-4D97-AF65-F5344CB8AC3E}">
        <p14:creationId xmlns:p14="http://schemas.microsoft.com/office/powerpoint/2010/main" val="3132164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D7C03D6F-804A-594B-A095-73672D4396DB}"/>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8171461B-C735-594E-AB4F-7DC72AFFC8BE}"/>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57DB2273-9881-8549-9F63-A46AE072D0CD}"/>
              </a:ext>
            </a:extLst>
          </p:cNvPr>
          <p:cNvSpPr>
            <a:spLocks noGrp="1" noChangeArrowheads="1"/>
          </p:cNvSpPr>
          <p:nvPr>
            <p:ph type="sldNum" sz="quarter" idx="12"/>
          </p:nvPr>
        </p:nvSpPr>
        <p:spPr>
          <a:ln/>
        </p:spPr>
        <p:txBody>
          <a:bodyPr/>
          <a:lstStyle>
            <a:lvl1pPr>
              <a:defRPr/>
            </a:lvl1pPr>
          </a:lstStyle>
          <a:p>
            <a:fld id="{DE3FAE36-D782-5343-9F8A-158D1FEA4783}" type="slidenum">
              <a:rPr lang="zh-CN" altLang="en-US"/>
              <a:pPr/>
              <a:t>‹#›</a:t>
            </a:fld>
            <a:endParaRPr lang="zh-CN" altLang="en-US" sz="1800"/>
          </a:p>
        </p:txBody>
      </p:sp>
    </p:spTree>
    <p:extLst>
      <p:ext uri="{BB962C8B-B14F-4D97-AF65-F5344CB8AC3E}">
        <p14:creationId xmlns:p14="http://schemas.microsoft.com/office/powerpoint/2010/main" val="2610219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a:extLst>
              <a:ext uri="{FF2B5EF4-FFF2-40B4-BE49-F238E27FC236}">
                <a16:creationId xmlns:a16="http://schemas.microsoft.com/office/drawing/2014/main" id="{CA0F31C1-95B9-574E-924C-E691DA729BF5}"/>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1A6F1672-25B2-FD49-86B8-6065F0E3FF8D}"/>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8B831EFD-97D7-3744-AEFE-1BADCBEBE4B9}"/>
              </a:ext>
            </a:extLst>
          </p:cNvPr>
          <p:cNvSpPr>
            <a:spLocks noGrp="1" noChangeArrowheads="1"/>
          </p:cNvSpPr>
          <p:nvPr>
            <p:ph type="sldNum" sz="quarter" idx="12"/>
          </p:nvPr>
        </p:nvSpPr>
        <p:spPr>
          <a:ln/>
        </p:spPr>
        <p:txBody>
          <a:bodyPr/>
          <a:lstStyle>
            <a:lvl1pPr>
              <a:defRPr/>
            </a:lvl1pPr>
          </a:lstStyle>
          <a:p>
            <a:fld id="{75AA5DF7-089F-7F4F-B572-ED78CADA278F}" type="slidenum">
              <a:rPr lang="zh-CN" altLang="en-US"/>
              <a:pPr/>
              <a:t>‹#›</a:t>
            </a:fld>
            <a:endParaRPr lang="zh-CN" altLang="en-US" sz="1800"/>
          </a:p>
        </p:txBody>
      </p:sp>
    </p:spTree>
    <p:extLst>
      <p:ext uri="{BB962C8B-B14F-4D97-AF65-F5344CB8AC3E}">
        <p14:creationId xmlns:p14="http://schemas.microsoft.com/office/powerpoint/2010/main" val="381242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a:extLst>
              <a:ext uri="{FF2B5EF4-FFF2-40B4-BE49-F238E27FC236}">
                <a16:creationId xmlns:a16="http://schemas.microsoft.com/office/drawing/2014/main" id="{99E973ED-5F4C-9744-B7B1-FDFA7721BAD4}"/>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8" name="页脚占位符 1028">
            <a:extLst>
              <a:ext uri="{FF2B5EF4-FFF2-40B4-BE49-F238E27FC236}">
                <a16:creationId xmlns:a16="http://schemas.microsoft.com/office/drawing/2014/main" id="{C9791308-77DA-F940-8CAC-A93A39C7E732}"/>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9" name="灯片编号占位符 1029">
            <a:extLst>
              <a:ext uri="{FF2B5EF4-FFF2-40B4-BE49-F238E27FC236}">
                <a16:creationId xmlns:a16="http://schemas.microsoft.com/office/drawing/2014/main" id="{9C7B15B3-1AFC-DD4E-8B5F-4F69360712FC}"/>
              </a:ext>
            </a:extLst>
          </p:cNvPr>
          <p:cNvSpPr>
            <a:spLocks noGrp="1" noChangeArrowheads="1"/>
          </p:cNvSpPr>
          <p:nvPr>
            <p:ph type="sldNum" sz="quarter" idx="12"/>
          </p:nvPr>
        </p:nvSpPr>
        <p:spPr>
          <a:ln/>
        </p:spPr>
        <p:txBody>
          <a:bodyPr/>
          <a:lstStyle>
            <a:lvl1pPr>
              <a:defRPr/>
            </a:lvl1pPr>
          </a:lstStyle>
          <a:p>
            <a:fld id="{77591442-3A6C-124B-8078-41676F468899}" type="slidenum">
              <a:rPr lang="zh-CN" altLang="en-US"/>
              <a:pPr/>
              <a:t>‹#›</a:t>
            </a:fld>
            <a:endParaRPr lang="zh-CN" altLang="en-US" sz="1800"/>
          </a:p>
        </p:txBody>
      </p:sp>
    </p:spTree>
    <p:extLst>
      <p:ext uri="{BB962C8B-B14F-4D97-AF65-F5344CB8AC3E}">
        <p14:creationId xmlns:p14="http://schemas.microsoft.com/office/powerpoint/2010/main" val="3412652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a:extLst>
              <a:ext uri="{FF2B5EF4-FFF2-40B4-BE49-F238E27FC236}">
                <a16:creationId xmlns:a16="http://schemas.microsoft.com/office/drawing/2014/main" id="{25DDC921-3EDE-4A4A-9650-0E53BFC3BD67}"/>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619B5B7A-963C-844B-AB3D-08EEA3292516}"/>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37F8CD1B-DCF2-234F-928F-F8F7986651FA}"/>
              </a:ext>
            </a:extLst>
          </p:cNvPr>
          <p:cNvSpPr>
            <a:spLocks noGrp="1" noChangeArrowheads="1"/>
          </p:cNvSpPr>
          <p:nvPr>
            <p:ph type="sldNum" sz="quarter" idx="12"/>
          </p:nvPr>
        </p:nvSpPr>
        <p:spPr>
          <a:ln/>
        </p:spPr>
        <p:txBody>
          <a:bodyPr/>
          <a:lstStyle>
            <a:lvl1pPr>
              <a:defRPr/>
            </a:lvl1pPr>
          </a:lstStyle>
          <a:p>
            <a:fld id="{FB371FE6-6856-FC47-9D92-FA3CF82CDCB2}" type="slidenum">
              <a:rPr lang="zh-CN" altLang="en-US"/>
              <a:pPr/>
              <a:t>‹#›</a:t>
            </a:fld>
            <a:endParaRPr lang="zh-CN" altLang="en-US" sz="1800"/>
          </a:p>
        </p:txBody>
      </p:sp>
    </p:spTree>
    <p:extLst>
      <p:ext uri="{BB962C8B-B14F-4D97-AF65-F5344CB8AC3E}">
        <p14:creationId xmlns:p14="http://schemas.microsoft.com/office/powerpoint/2010/main" val="2535416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a:extLst>
              <a:ext uri="{FF2B5EF4-FFF2-40B4-BE49-F238E27FC236}">
                <a16:creationId xmlns:a16="http://schemas.microsoft.com/office/drawing/2014/main" id="{DC57B6B9-0FFB-A84B-BAB0-6919235168A8}"/>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8" name="页脚占位符 1028">
            <a:extLst>
              <a:ext uri="{FF2B5EF4-FFF2-40B4-BE49-F238E27FC236}">
                <a16:creationId xmlns:a16="http://schemas.microsoft.com/office/drawing/2014/main" id="{2D475CC1-4482-4B44-8C9C-BE6B5F4DA5A0}"/>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9" name="灯片编号占位符 1029">
            <a:extLst>
              <a:ext uri="{FF2B5EF4-FFF2-40B4-BE49-F238E27FC236}">
                <a16:creationId xmlns:a16="http://schemas.microsoft.com/office/drawing/2014/main" id="{98A01ACD-85A5-0D48-9FC3-B1521785D72C}"/>
              </a:ext>
            </a:extLst>
          </p:cNvPr>
          <p:cNvSpPr>
            <a:spLocks noGrp="1" noChangeArrowheads="1"/>
          </p:cNvSpPr>
          <p:nvPr>
            <p:ph type="sldNum" sz="quarter" idx="12"/>
          </p:nvPr>
        </p:nvSpPr>
        <p:spPr>
          <a:ln/>
        </p:spPr>
        <p:txBody>
          <a:bodyPr/>
          <a:lstStyle>
            <a:lvl1pPr>
              <a:defRPr/>
            </a:lvl1pPr>
          </a:lstStyle>
          <a:p>
            <a:fld id="{C83FA73A-6844-6748-823A-9313D752889F}" type="slidenum">
              <a:rPr lang="zh-CN" altLang="en-US"/>
              <a:pPr/>
              <a:t>‹#›</a:t>
            </a:fld>
            <a:endParaRPr lang="zh-CN" altLang="en-US" sz="1800"/>
          </a:p>
        </p:txBody>
      </p:sp>
    </p:spTree>
    <p:extLst>
      <p:ext uri="{BB962C8B-B14F-4D97-AF65-F5344CB8AC3E}">
        <p14:creationId xmlns:p14="http://schemas.microsoft.com/office/powerpoint/2010/main" val="2686454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a:extLst>
              <a:ext uri="{FF2B5EF4-FFF2-40B4-BE49-F238E27FC236}">
                <a16:creationId xmlns:a16="http://schemas.microsoft.com/office/drawing/2014/main" id="{47ECE3DA-8274-7444-80FD-69BB84EAB155}"/>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4" name="页脚占位符 1028">
            <a:extLst>
              <a:ext uri="{FF2B5EF4-FFF2-40B4-BE49-F238E27FC236}">
                <a16:creationId xmlns:a16="http://schemas.microsoft.com/office/drawing/2014/main" id="{8FA4D465-5FBD-0849-97F4-9122E669ADA3}"/>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5" name="灯片编号占位符 1029">
            <a:extLst>
              <a:ext uri="{FF2B5EF4-FFF2-40B4-BE49-F238E27FC236}">
                <a16:creationId xmlns:a16="http://schemas.microsoft.com/office/drawing/2014/main" id="{2AE03AD1-B3A3-6F4E-9D85-535CE1522C30}"/>
              </a:ext>
            </a:extLst>
          </p:cNvPr>
          <p:cNvSpPr>
            <a:spLocks noGrp="1" noChangeArrowheads="1"/>
          </p:cNvSpPr>
          <p:nvPr>
            <p:ph type="sldNum" sz="quarter" idx="12"/>
          </p:nvPr>
        </p:nvSpPr>
        <p:spPr>
          <a:ln/>
        </p:spPr>
        <p:txBody>
          <a:bodyPr/>
          <a:lstStyle>
            <a:lvl1pPr>
              <a:defRPr/>
            </a:lvl1pPr>
          </a:lstStyle>
          <a:p>
            <a:fld id="{9F3932F6-8D10-2047-BDD7-FFC5F9F4F04C}" type="slidenum">
              <a:rPr lang="zh-CN" altLang="en-US"/>
              <a:pPr/>
              <a:t>‹#›</a:t>
            </a:fld>
            <a:endParaRPr lang="zh-CN" altLang="en-US" sz="1800"/>
          </a:p>
        </p:txBody>
      </p:sp>
    </p:spTree>
    <p:extLst>
      <p:ext uri="{BB962C8B-B14F-4D97-AF65-F5344CB8AC3E}">
        <p14:creationId xmlns:p14="http://schemas.microsoft.com/office/powerpoint/2010/main" val="2331611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027">
            <a:extLst>
              <a:ext uri="{FF2B5EF4-FFF2-40B4-BE49-F238E27FC236}">
                <a16:creationId xmlns:a16="http://schemas.microsoft.com/office/drawing/2014/main" id="{F6319961-914C-A043-BB38-F0EEF9BA6FC6}"/>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3" name="页脚占位符 1028">
            <a:extLst>
              <a:ext uri="{FF2B5EF4-FFF2-40B4-BE49-F238E27FC236}">
                <a16:creationId xmlns:a16="http://schemas.microsoft.com/office/drawing/2014/main" id="{2CE13FAD-3D9B-D641-B6C3-6C30DAD069B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4" name="灯片编号占位符 1029">
            <a:extLst>
              <a:ext uri="{FF2B5EF4-FFF2-40B4-BE49-F238E27FC236}">
                <a16:creationId xmlns:a16="http://schemas.microsoft.com/office/drawing/2014/main" id="{8AC7157E-045D-974B-ACE7-264028935298}"/>
              </a:ext>
            </a:extLst>
          </p:cNvPr>
          <p:cNvSpPr>
            <a:spLocks noGrp="1" noChangeArrowheads="1"/>
          </p:cNvSpPr>
          <p:nvPr>
            <p:ph type="sldNum" sz="quarter" idx="12"/>
          </p:nvPr>
        </p:nvSpPr>
        <p:spPr>
          <a:ln/>
        </p:spPr>
        <p:txBody>
          <a:bodyPr/>
          <a:lstStyle>
            <a:lvl1pPr>
              <a:defRPr/>
            </a:lvl1pPr>
          </a:lstStyle>
          <a:p>
            <a:fld id="{05462721-7DC4-6C46-AB6B-84A4BF1CCF5B}" type="slidenum">
              <a:rPr lang="zh-CN" altLang="en-US"/>
              <a:pPr/>
              <a:t>‹#›</a:t>
            </a:fld>
            <a:endParaRPr lang="zh-CN" altLang="en-US" sz="1800"/>
          </a:p>
        </p:txBody>
      </p:sp>
    </p:spTree>
    <p:extLst>
      <p:ext uri="{BB962C8B-B14F-4D97-AF65-F5344CB8AC3E}">
        <p14:creationId xmlns:p14="http://schemas.microsoft.com/office/powerpoint/2010/main" val="948754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a:extLst>
              <a:ext uri="{FF2B5EF4-FFF2-40B4-BE49-F238E27FC236}">
                <a16:creationId xmlns:a16="http://schemas.microsoft.com/office/drawing/2014/main" id="{AF0F285E-CD15-764B-90EC-9562286C3538}"/>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C3E0D289-D074-094E-B85D-4CF17D2E74AA}"/>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54BCDB86-CE34-7A46-802C-EDE07A793AF4}"/>
              </a:ext>
            </a:extLst>
          </p:cNvPr>
          <p:cNvSpPr>
            <a:spLocks noGrp="1" noChangeArrowheads="1"/>
          </p:cNvSpPr>
          <p:nvPr>
            <p:ph type="sldNum" sz="quarter" idx="12"/>
          </p:nvPr>
        </p:nvSpPr>
        <p:spPr>
          <a:ln/>
        </p:spPr>
        <p:txBody>
          <a:bodyPr/>
          <a:lstStyle>
            <a:lvl1pPr>
              <a:defRPr/>
            </a:lvl1pPr>
          </a:lstStyle>
          <a:p>
            <a:fld id="{468D835D-651C-7E42-A47A-76AF44A5DCAC}" type="slidenum">
              <a:rPr lang="zh-CN" altLang="en-US"/>
              <a:pPr/>
              <a:t>‹#›</a:t>
            </a:fld>
            <a:endParaRPr lang="zh-CN" altLang="en-US" sz="1800"/>
          </a:p>
        </p:txBody>
      </p:sp>
    </p:spTree>
    <p:extLst>
      <p:ext uri="{BB962C8B-B14F-4D97-AF65-F5344CB8AC3E}">
        <p14:creationId xmlns:p14="http://schemas.microsoft.com/office/powerpoint/2010/main" val="1950577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a:extLst>
              <a:ext uri="{FF2B5EF4-FFF2-40B4-BE49-F238E27FC236}">
                <a16:creationId xmlns:a16="http://schemas.microsoft.com/office/drawing/2014/main" id="{4EC08717-06B4-5348-85F5-8F57067D5BFA}"/>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CCD03CCB-C180-104A-A32C-089539EC7297}"/>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8D299D0D-76A0-8A45-AD51-4E47C2CFE5FB}"/>
              </a:ext>
            </a:extLst>
          </p:cNvPr>
          <p:cNvSpPr>
            <a:spLocks noGrp="1" noChangeArrowheads="1"/>
          </p:cNvSpPr>
          <p:nvPr>
            <p:ph type="sldNum" sz="quarter" idx="12"/>
          </p:nvPr>
        </p:nvSpPr>
        <p:spPr>
          <a:ln/>
        </p:spPr>
        <p:txBody>
          <a:bodyPr/>
          <a:lstStyle>
            <a:lvl1pPr>
              <a:defRPr/>
            </a:lvl1pPr>
          </a:lstStyle>
          <a:p>
            <a:fld id="{D005A342-DCD1-C04E-9B6C-4C56A59F8F52}" type="slidenum">
              <a:rPr lang="zh-CN" altLang="en-US"/>
              <a:pPr/>
              <a:t>‹#›</a:t>
            </a:fld>
            <a:endParaRPr lang="zh-CN" altLang="en-US" sz="1800"/>
          </a:p>
        </p:txBody>
      </p:sp>
    </p:spTree>
    <p:extLst>
      <p:ext uri="{BB962C8B-B14F-4D97-AF65-F5344CB8AC3E}">
        <p14:creationId xmlns:p14="http://schemas.microsoft.com/office/powerpoint/2010/main" val="2288122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EDE52FA5-3C93-224B-BD8D-55DACB27B85D}"/>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0937F519-7E98-084C-8FF6-1B0D798BC99D}"/>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471CF0A7-053A-E24C-96C3-4FEA88DD5254}"/>
              </a:ext>
            </a:extLst>
          </p:cNvPr>
          <p:cNvSpPr>
            <a:spLocks noGrp="1" noChangeArrowheads="1"/>
          </p:cNvSpPr>
          <p:nvPr>
            <p:ph type="sldNum" sz="quarter" idx="12"/>
          </p:nvPr>
        </p:nvSpPr>
        <p:spPr>
          <a:ln/>
        </p:spPr>
        <p:txBody>
          <a:bodyPr/>
          <a:lstStyle>
            <a:lvl1pPr>
              <a:defRPr/>
            </a:lvl1pPr>
          </a:lstStyle>
          <a:p>
            <a:fld id="{160804CE-ECC1-4647-8AF2-E0AEB1F23C5C}" type="slidenum">
              <a:rPr lang="zh-CN" altLang="en-US"/>
              <a:pPr/>
              <a:t>‹#›</a:t>
            </a:fld>
            <a:endParaRPr lang="zh-CN" altLang="en-US" sz="1800"/>
          </a:p>
        </p:txBody>
      </p:sp>
    </p:spTree>
    <p:extLst>
      <p:ext uri="{BB962C8B-B14F-4D97-AF65-F5344CB8AC3E}">
        <p14:creationId xmlns:p14="http://schemas.microsoft.com/office/powerpoint/2010/main" val="2513661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a:extLst>
              <a:ext uri="{FF2B5EF4-FFF2-40B4-BE49-F238E27FC236}">
                <a16:creationId xmlns:a16="http://schemas.microsoft.com/office/drawing/2014/main" id="{A584FEBC-5E15-7245-B695-93F2FF684AE0}"/>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795ED4E1-8095-2844-AEA1-620EEEC3C704}"/>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1029">
            <a:extLst>
              <a:ext uri="{FF2B5EF4-FFF2-40B4-BE49-F238E27FC236}">
                <a16:creationId xmlns:a16="http://schemas.microsoft.com/office/drawing/2014/main" id="{78120E26-AE17-C443-9714-09FFD80D7608}"/>
              </a:ext>
            </a:extLst>
          </p:cNvPr>
          <p:cNvSpPr>
            <a:spLocks noGrp="1" noChangeArrowheads="1"/>
          </p:cNvSpPr>
          <p:nvPr>
            <p:ph type="sldNum" sz="quarter" idx="12"/>
          </p:nvPr>
        </p:nvSpPr>
        <p:spPr>
          <a:ln/>
        </p:spPr>
        <p:txBody>
          <a:bodyPr/>
          <a:lstStyle>
            <a:lvl1pPr>
              <a:defRPr/>
            </a:lvl1pPr>
          </a:lstStyle>
          <a:p>
            <a:fld id="{59716DF8-2005-0B49-8E43-8930043D7DC0}" type="slidenum">
              <a:rPr lang="zh-CN" altLang="en-US"/>
              <a:pPr/>
              <a:t>‹#›</a:t>
            </a:fld>
            <a:endParaRPr lang="zh-CN" altLang="en-US" sz="1800"/>
          </a:p>
        </p:txBody>
      </p:sp>
    </p:spTree>
    <p:extLst>
      <p:ext uri="{BB962C8B-B14F-4D97-AF65-F5344CB8AC3E}">
        <p14:creationId xmlns:p14="http://schemas.microsoft.com/office/powerpoint/2010/main" val="25043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3B330C8-56F8-D842-8C79-31FFF5017BF1}"/>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D476A811-15F5-D643-8E26-217FFB32018A}"/>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A48B99CE-7E1C-7B4B-8BEB-0FB727096997}"/>
              </a:ext>
            </a:extLst>
          </p:cNvPr>
          <p:cNvSpPr>
            <a:spLocks noGrp="1" noChangeArrowheads="1"/>
          </p:cNvSpPr>
          <p:nvPr>
            <p:ph type="sldNum" sz="quarter" idx="12"/>
          </p:nvPr>
        </p:nvSpPr>
        <p:spPr>
          <a:ln/>
        </p:spPr>
        <p:txBody>
          <a:bodyPr/>
          <a:lstStyle>
            <a:lvl1pPr>
              <a:defRPr/>
            </a:lvl1pPr>
          </a:lstStyle>
          <a:p>
            <a:fld id="{613F10FC-366F-3C4E-A70E-35D657733A3F}"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2075370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3BE7DB-6BF5-2C4D-B743-D898BE843FFE}"/>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E4F713B3-1159-BF43-A147-6893BFC86543}"/>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2ADC4AB2-F0D8-0345-A96E-6981E4E60303}"/>
              </a:ext>
            </a:extLst>
          </p:cNvPr>
          <p:cNvSpPr>
            <a:spLocks noGrp="1" noChangeArrowheads="1"/>
          </p:cNvSpPr>
          <p:nvPr>
            <p:ph type="sldNum" sz="quarter" idx="12"/>
          </p:nvPr>
        </p:nvSpPr>
        <p:spPr>
          <a:ln/>
        </p:spPr>
        <p:txBody>
          <a:bodyPr/>
          <a:lstStyle>
            <a:lvl1pPr>
              <a:defRPr/>
            </a:lvl1pPr>
          </a:lstStyle>
          <a:p>
            <a:fld id="{AAB418A7-C5BB-DF40-BF0B-0E4C8529690F}"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214033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a:extLst>
              <a:ext uri="{FF2B5EF4-FFF2-40B4-BE49-F238E27FC236}">
                <a16:creationId xmlns:a16="http://schemas.microsoft.com/office/drawing/2014/main" id="{A9C8FCAD-5F01-C649-A7F3-A8819D70F3F0}"/>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4" name="页脚占位符 1028">
            <a:extLst>
              <a:ext uri="{FF2B5EF4-FFF2-40B4-BE49-F238E27FC236}">
                <a16:creationId xmlns:a16="http://schemas.microsoft.com/office/drawing/2014/main" id="{EDFB918D-492D-9D4C-9EBE-A81DD01F2B68}"/>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5" name="灯片编号占位符 1029">
            <a:extLst>
              <a:ext uri="{FF2B5EF4-FFF2-40B4-BE49-F238E27FC236}">
                <a16:creationId xmlns:a16="http://schemas.microsoft.com/office/drawing/2014/main" id="{C13E3D66-14EC-4A4C-8F74-14C99E5EDF23}"/>
              </a:ext>
            </a:extLst>
          </p:cNvPr>
          <p:cNvSpPr>
            <a:spLocks noGrp="1" noChangeArrowheads="1"/>
          </p:cNvSpPr>
          <p:nvPr>
            <p:ph type="sldNum" sz="quarter" idx="12"/>
          </p:nvPr>
        </p:nvSpPr>
        <p:spPr>
          <a:ln/>
        </p:spPr>
        <p:txBody>
          <a:bodyPr/>
          <a:lstStyle>
            <a:lvl1pPr>
              <a:defRPr/>
            </a:lvl1pPr>
          </a:lstStyle>
          <a:p>
            <a:fld id="{27B466B2-DE94-1849-9C0D-8551EF4D34F3}" type="slidenum">
              <a:rPr lang="zh-CN" altLang="en-US"/>
              <a:pPr/>
              <a:t>‹#›</a:t>
            </a:fld>
            <a:endParaRPr lang="zh-CN" altLang="en-US" sz="1800"/>
          </a:p>
        </p:txBody>
      </p:sp>
    </p:spTree>
    <p:extLst>
      <p:ext uri="{BB962C8B-B14F-4D97-AF65-F5344CB8AC3E}">
        <p14:creationId xmlns:p14="http://schemas.microsoft.com/office/powerpoint/2010/main" val="329521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48F29EE-54A9-7148-BC0A-F03069722A66}"/>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65CFE7-EA24-A245-A039-A644AA40088D}"/>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33EE0DDE-2FA5-E94F-B569-D0681827BDBE}"/>
              </a:ext>
            </a:extLst>
          </p:cNvPr>
          <p:cNvSpPr>
            <a:spLocks noGrp="1" noChangeArrowheads="1"/>
          </p:cNvSpPr>
          <p:nvPr>
            <p:ph type="sldNum" sz="quarter" idx="12"/>
          </p:nvPr>
        </p:nvSpPr>
        <p:spPr>
          <a:ln/>
        </p:spPr>
        <p:txBody>
          <a:bodyPr/>
          <a:lstStyle>
            <a:lvl1pPr>
              <a:defRPr/>
            </a:lvl1pPr>
          </a:lstStyle>
          <a:p>
            <a:fld id="{0FB74AF0-5204-4841-AFB5-B426B7D7B9F4}"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5178557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68867" y="1577976"/>
            <a:ext cx="5325533" cy="40417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577976"/>
            <a:ext cx="5325533" cy="40417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8A75DAD7-20C1-284E-81A5-0D42997212B2}"/>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AC227929-F1DC-9F42-968D-E0E52307DD72}"/>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9E0A03D9-72D2-D54B-833B-96AC5EB2C752}"/>
              </a:ext>
            </a:extLst>
          </p:cNvPr>
          <p:cNvSpPr>
            <a:spLocks noGrp="1" noChangeArrowheads="1"/>
          </p:cNvSpPr>
          <p:nvPr>
            <p:ph type="sldNum" sz="quarter" idx="12"/>
          </p:nvPr>
        </p:nvSpPr>
        <p:spPr>
          <a:ln/>
        </p:spPr>
        <p:txBody>
          <a:bodyPr/>
          <a:lstStyle>
            <a:lvl1pPr>
              <a:defRPr/>
            </a:lvl1pPr>
          </a:lstStyle>
          <a:p>
            <a:fld id="{5A5F80CB-69C1-9E43-B899-D0CCA5E6247E}"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489627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1E89E028-E67B-9849-8550-C4F1A2F58322}"/>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8" name="页脚占位符 4">
            <a:extLst>
              <a:ext uri="{FF2B5EF4-FFF2-40B4-BE49-F238E27FC236}">
                <a16:creationId xmlns:a16="http://schemas.microsoft.com/office/drawing/2014/main" id="{047500A3-AA09-994C-BA22-FC692C27BF14}"/>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9" name="灯片编号占位符 5">
            <a:extLst>
              <a:ext uri="{FF2B5EF4-FFF2-40B4-BE49-F238E27FC236}">
                <a16:creationId xmlns:a16="http://schemas.microsoft.com/office/drawing/2014/main" id="{F16303A3-8ECB-5248-B0D2-5A6BC8EF72CC}"/>
              </a:ext>
            </a:extLst>
          </p:cNvPr>
          <p:cNvSpPr>
            <a:spLocks noGrp="1" noChangeArrowheads="1"/>
          </p:cNvSpPr>
          <p:nvPr>
            <p:ph type="sldNum" sz="quarter" idx="12"/>
          </p:nvPr>
        </p:nvSpPr>
        <p:spPr>
          <a:ln/>
        </p:spPr>
        <p:txBody>
          <a:bodyPr/>
          <a:lstStyle>
            <a:lvl1pPr>
              <a:defRPr/>
            </a:lvl1pPr>
          </a:lstStyle>
          <a:p>
            <a:fld id="{191F2FEA-6B41-D049-9EB0-77890B44AEEF}"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305498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77EB14E8-C8C8-B642-A15D-396CCE578300}"/>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4" name="页脚占位符 4">
            <a:extLst>
              <a:ext uri="{FF2B5EF4-FFF2-40B4-BE49-F238E27FC236}">
                <a16:creationId xmlns:a16="http://schemas.microsoft.com/office/drawing/2014/main" id="{A41E38CF-BE43-B246-BC4F-966332F4BA84}"/>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5" name="灯片编号占位符 5">
            <a:extLst>
              <a:ext uri="{FF2B5EF4-FFF2-40B4-BE49-F238E27FC236}">
                <a16:creationId xmlns:a16="http://schemas.microsoft.com/office/drawing/2014/main" id="{90058B99-5CA9-DA4C-8C7F-C01E76570519}"/>
              </a:ext>
            </a:extLst>
          </p:cNvPr>
          <p:cNvSpPr>
            <a:spLocks noGrp="1" noChangeArrowheads="1"/>
          </p:cNvSpPr>
          <p:nvPr>
            <p:ph type="sldNum" sz="quarter" idx="12"/>
          </p:nvPr>
        </p:nvSpPr>
        <p:spPr>
          <a:ln/>
        </p:spPr>
        <p:txBody>
          <a:bodyPr/>
          <a:lstStyle>
            <a:lvl1pPr>
              <a:defRPr/>
            </a:lvl1pPr>
          </a:lstStyle>
          <a:p>
            <a:fld id="{F792010A-E84A-A04E-85B1-7DDECC12F8E4}"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4068594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9DA1C1CD-0DE4-A04C-9630-658BB129E0DF}"/>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3C5DFE2C-0A3D-5F4F-903E-C33A0C14C0AF}"/>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4" name="灯片编号占位符 5">
            <a:extLst>
              <a:ext uri="{FF2B5EF4-FFF2-40B4-BE49-F238E27FC236}">
                <a16:creationId xmlns:a16="http://schemas.microsoft.com/office/drawing/2014/main" id="{A1976E3D-B02B-6545-9EB9-EF1EEA80F787}"/>
              </a:ext>
            </a:extLst>
          </p:cNvPr>
          <p:cNvSpPr>
            <a:spLocks noGrp="1" noChangeArrowheads="1"/>
          </p:cNvSpPr>
          <p:nvPr>
            <p:ph type="sldNum" sz="quarter" idx="12"/>
          </p:nvPr>
        </p:nvSpPr>
        <p:spPr>
          <a:ln/>
        </p:spPr>
        <p:txBody>
          <a:bodyPr/>
          <a:lstStyle>
            <a:lvl1pPr>
              <a:defRPr/>
            </a:lvl1pPr>
          </a:lstStyle>
          <a:p>
            <a:fld id="{1911A615-1251-0547-8910-8CB19DAE1910}"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2930382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3BE81E0E-6477-864E-A918-CFCFB9AD7C54}"/>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267217BB-F0DA-BA4C-B2B1-4794E94D1A9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3882CC15-8D7A-5C41-82EC-6FF2D07121AF}"/>
              </a:ext>
            </a:extLst>
          </p:cNvPr>
          <p:cNvSpPr>
            <a:spLocks noGrp="1" noChangeArrowheads="1"/>
          </p:cNvSpPr>
          <p:nvPr>
            <p:ph type="sldNum" sz="quarter" idx="12"/>
          </p:nvPr>
        </p:nvSpPr>
        <p:spPr>
          <a:ln/>
        </p:spPr>
        <p:txBody>
          <a:bodyPr/>
          <a:lstStyle>
            <a:lvl1pPr>
              <a:defRPr/>
            </a:lvl1pPr>
          </a:lstStyle>
          <a:p>
            <a:fld id="{BE6EF626-CDAC-6C43-8F18-E78C9B74BED9}"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1163538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C5272B-1433-6D45-8407-B97D3DACAAF3}"/>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BCE0A913-1CEA-0D4D-8AEB-7EF3CA06D0D2}"/>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7EC493E0-C2C0-5646-94BB-24C73924330B}"/>
              </a:ext>
            </a:extLst>
          </p:cNvPr>
          <p:cNvSpPr>
            <a:spLocks noGrp="1" noChangeArrowheads="1"/>
          </p:cNvSpPr>
          <p:nvPr>
            <p:ph type="sldNum" sz="quarter" idx="12"/>
          </p:nvPr>
        </p:nvSpPr>
        <p:spPr>
          <a:ln/>
        </p:spPr>
        <p:txBody>
          <a:bodyPr/>
          <a:lstStyle>
            <a:lvl1pPr>
              <a:defRPr/>
            </a:lvl1pPr>
          </a:lstStyle>
          <a:p>
            <a:fld id="{1A61178B-E580-0145-A500-A9A8280A34A8}"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1636487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F60B0E-3031-6F4C-AE9A-6C3EC2C44425}"/>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CD3F4F8-BD94-F048-99F1-81B0FAB1DD3E}"/>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9B196946-85A5-D144-93A2-9C29FC06CC72}"/>
              </a:ext>
            </a:extLst>
          </p:cNvPr>
          <p:cNvSpPr>
            <a:spLocks noGrp="1" noChangeArrowheads="1"/>
          </p:cNvSpPr>
          <p:nvPr>
            <p:ph type="sldNum" sz="quarter" idx="12"/>
          </p:nvPr>
        </p:nvSpPr>
        <p:spPr>
          <a:ln/>
        </p:spPr>
        <p:txBody>
          <a:bodyPr/>
          <a:lstStyle>
            <a:lvl1pPr>
              <a:defRPr/>
            </a:lvl1pPr>
          </a:lstStyle>
          <a:p>
            <a:fld id="{A9E95530-893B-424C-B7E9-EC754BA2C007}"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14948205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9567" y="1189038"/>
            <a:ext cx="2713567" cy="44307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68867" y="1189038"/>
            <a:ext cx="7937500" cy="443071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EAC3E2-744D-7544-A866-9A0490A3E11C}"/>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C9AA6B25-1DDD-864B-B2F6-FF2E19A97EAD}"/>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E7662251-878F-B44B-BA1C-00645CF244F2}"/>
              </a:ext>
            </a:extLst>
          </p:cNvPr>
          <p:cNvSpPr>
            <a:spLocks noGrp="1" noChangeArrowheads="1"/>
          </p:cNvSpPr>
          <p:nvPr>
            <p:ph type="sldNum" sz="quarter" idx="12"/>
          </p:nvPr>
        </p:nvSpPr>
        <p:spPr>
          <a:ln/>
        </p:spPr>
        <p:txBody>
          <a:bodyPr/>
          <a:lstStyle>
            <a:lvl1pPr>
              <a:defRPr/>
            </a:lvl1pPr>
          </a:lstStyle>
          <a:p>
            <a:fld id="{3D6F13F6-7180-2949-B062-F43744BF67DE}" type="slidenum">
              <a:rPr lang="zh-CN" altLang="en-US"/>
              <a:pPr/>
              <a:t>‹#›</a:t>
            </a:fld>
            <a:endParaRPr lang="zh-CN" altLang="en-US" sz="1800">
              <a:solidFill>
                <a:schemeClr val="tx1"/>
              </a:solidFill>
              <a:ea typeface="宋体" panose="02010600030101010101" pitchFamily="2" charset="-122"/>
            </a:endParaRPr>
          </a:p>
        </p:txBody>
      </p:sp>
    </p:spTree>
    <p:extLst>
      <p:ext uri="{BB962C8B-B14F-4D97-AF65-F5344CB8AC3E}">
        <p14:creationId xmlns:p14="http://schemas.microsoft.com/office/powerpoint/2010/main" val="4265975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094BCB-CD40-D64D-A216-B945F0F6874D}"/>
              </a:ext>
            </a:extLst>
          </p:cNvPr>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 name="灯片编号占位符 3">
            <a:extLst>
              <a:ext uri="{FF2B5EF4-FFF2-40B4-BE49-F238E27FC236}">
                <a16:creationId xmlns:a16="http://schemas.microsoft.com/office/drawing/2014/main" id="{B68155A2-BB2C-DA42-B407-0C12E4ADFFE1}"/>
              </a:ext>
            </a:extLst>
          </p:cNvPr>
          <p:cNvSpPr>
            <a:spLocks noGrp="1"/>
          </p:cNvSpPr>
          <p:nvPr>
            <p:ph type="sldNum" sz="quarter" idx="10"/>
          </p:nvPr>
        </p:nvSpPr>
        <p:spPr>
          <a:xfrm>
            <a:off x="9120188" y="6381752"/>
            <a:ext cx="2743200" cy="365125"/>
          </a:xfrm>
        </p:spPr>
        <p:txBody>
          <a:bodyPr/>
          <a:lstStyle>
            <a:lvl1pPr>
              <a:defRPr/>
            </a:lvl1pPr>
          </a:lstStyle>
          <a:p>
            <a:pPr>
              <a:defRPr/>
            </a:pPr>
            <a:fld id="{488F71F9-4430-0749-A8D8-AAD6935A6151}" type="slidenum">
              <a:rPr lang="en-US" altLang="en-US"/>
              <a:pPr>
                <a:defRPr/>
              </a:pPr>
              <a:t>‹#›</a:t>
            </a:fld>
            <a:endParaRPr lang="en-US" altLang="en-US" dirty="0"/>
          </a:p>
        </p:txBody>
      </p:sp>
    </p:spTree>
    <p:extLst>
      <p:ext uri="{BB962C8B-B14F-4D97-AF65-F5344CB8AC3E}">
        <p14:creationId xmlns:p14="http://schemas.microsoft.com/office/powerpoint/2010/main" val="358187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027">
            <a:extLst>
              <a:ext uri="{FF2B5EF4-FFF2-40B4-BE49-F238E27FC236}">
                <a16:creationId xmlns:a16="http://schemas.microsoft.com/office/drawing/2014/main" id="{271FDFBB-3CCA-304D-8C50-D63A2A837D4C}"/>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3" name="页脚占位符 1028">
            <a:extLst>
              <a:ext uri="{FF2B5EF4-FFF2-40B4-BE49-F238E27FC236}">
                <a16:creationId xmlns:a16="http://schemas.microsoft.com/office/drawing/2014/main" id="{FA488386-94AB-AD4A-A623-00BDAE3859DF}"/>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4" name="灯片编号占位符 1029">
            <a:extLst>
              <a:ext uri="{FF2B5EF4-FFF2-40B4-BE49-F238E27FC236}">
                <a16:creationId xmlns:a16="http://schemas.microsoft.com/office/drawing/2014/main" id="{9549C6F6-8234-1F4E-9F42-52141A04BAFF}"/>
              </a:ext>
            </a:extLst>
          </p:cNvPr>
          <p:cNvSpPr>
            <a:spLocks noGrp="1" noChangeArrowheads="1"/>
          </p:cNvSpPr>
          <p:nvPr>
            <p:ph type="sldNum" sz="quarter" idx="12"/>
          </p:nvPr>
        </p:nvSpPr>
        <p:spPr>
          <a:ln/>
        </p:spPr>
        <p:txBody>
          <a:bodyPr/>
          <a:lstStyle>
            <a:lvl1pPr>
              <a:defRPr/>
            </a:lvl1pPr>
          </a:lstStyle>
          <a:p>
            <a:fld id="{B18C97A9-A984-C84F-83D8-663F6E52F4B8}" type="slidenum">
              <a:rPr lang="zh-CN" altLang="en-US"/>
              <a:pPr/>
              <a:t>‹#›</a:t>
            </a:fld>
            <a:endParaRPr lang="zh-CN" altLang="en-US" sz="1800"/>
          </a:p>
        </p:txBody>
      </p:sp>
    </p:spTree>
    <p:extLst>
      <p:ext uri="{BB962C8B-B14F-4D97-AF65-F5344CB8AC3E}">
        <p14:creationId xmlns:p14="http://schemas.microsoft.com/office/powerpoint/2010/main" val="91573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a:extLst>
              <a:ext uri="{FF2B5EF4-FFF2-40B4-BE49-F238E27FC236}">
                <a16:creationId xmlns:a16="http://schemas.microsoft.com/office/drawing/2014/main" id="{CB456B81-478C-4E40-90D7-7DD72DC2E899}"/>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7F66A5EE-44D1-4F46-97C4-8B00A973BE1C}"/>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5F751206-4681-5343-806C-D457C0E6A780}"/>
              </a:ext>
            </a:extLst>
          </p:cNvPr>
          <p:cNvSpPr>
            <a:spLocks noGrp="1" noChangeArrowheads="1"/>
          </p:cNvSpPr>
          <p:nvPr>
            <p:ph type="sldNum" sz="quarter" idx="12"/>
          </p:nvPr>
        </p:nvSpPr>
        <p:spPr>
          <a:ln/>
        </p:spPr>
        <p:txBody>
          <a:bodyPr/>
          <a:lstStyle>
            <a:lvl1pPr>
              <a:defRPr/>
            </a:lvl1pPr>
          </a:lstStyle>
          <a:p>
            <a:fld id="{5332DA66-6615-FD45-B43A-E2D7C93A0EDB}" type="slidenum">
              <a:rPr lang="zh-CN" altLang="en-US"/>
              <a:pPr/>
              <a:t>‹#›</a:t>
            </a:fld>
            <a:endParaRPr lang="zh-CN" altLang="en-US" sz="1800"/>
          </a:p>
        </p:txBody>
      </p:sp>
    </p:spTree>
    <p:extLst>
      <p:ext uri="{BB962C8B-B14F-4D97-AF65-F5344CB8AC3E}">
        <p14:creationId xmlns:p14="http://schemas.microsoft.com/office/powerpoint/2010/main" val="323296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a:extLst>
              <a:ext uri="{FF2B5EF4-FFF2-40B4-BE49-F238E27FC236}">
                <a16:creationId xmlns:a16="http://schemas.microsoft.com/office/drawing/2014/main" id="{8139E114-8AF9-4245-80E3-455215B65F22}"/>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1028">
            <a:extLst>
              <a:ext uri="{FF2B5EF4-FFF2-40B4-BE49-F238E27FC236}">
                <a16:creationId xmlns:a16="http://schemas.microsoft.com/office/drawing/2014/main" id="{188ACA08-2E53-6A4A-BBFA-375800E66E24}"/>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1029">
            <a:extLst>
              <a:ext uri="{FF2B5EF4-FFF2-40B4-BE49-F238E27FC236}">
                <a16:creationId xmlns:a16="http://schemas.microsoft.com/office/drawing/2014/main" id="{4EFED796-5642-704C-94FB-80E85FAE848B}"/>
              </a:ext>
            </a:extLst>
          </p:cNvPr>
          <p:cNvSpPr>
            <a:spLocks noGrp="1" noChangeArrowheads="1"/>
          </p:cNvSpPr>
          <p:nvPr>
            <p:ph type="sldNum" sz="quarter" idx="12"/>
          </p:nvPr>
        </p:nvSpPr>
        <p:spPr>
          <a:ln/>
        </p:spPr>
        <p:txBody>
          <a:bodyPr/>
          <a:lstStyle>
            <a:lvl1pPr>
              <a:defRPr/>
            </a:lvl1pPr>
          </a:lstStyle>
          <a:p>
            <a:fld id="{64B37D2B-1E6E-D045-A937-A7353C259139}" type="slidenum">
              <a:rPr lang="zh-CN" altLang="en-US"/>
              <a:pPr/>
              <a:t>‹#›</a:t>
            </a:fld>
            <a:endParaRPr lang="zh-CN" altLang="en-US" sz="1800"/>
          </a:p>
        </p:txBody>
      </p:sp>
    </p:spTree>
    <p:extLst>
      <p:ext uri="{BB962C8B-B14F-4D97-AF65-F5344CB8AC3E}">
        <p14:creationId xmlns:p14="http://schemas.microsoft.com/office/powerpoint/2010/main" val="182467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DFE5F4"/>
            </a:gs>
            <a:gs pos="4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050" name="标题 1025">
            <a:extLst>
              <a:ext uri="{FF2B5EF4-FFF2-40B4-BE49-F238E27FC236}">
                <a16:creationId xmlns:a16="http://schemas.microsoft.com/office/drawing/2014/main" id="{11E4A623-A5EE-0945-8B97-D3EC4B771EC8}"/>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2051" name="文本占位符 1026">
            <a:extLst>
              <a:ext uri="{FF2B5EF4-FFF2-40B4-BE49-F238E27FC236}">
                <a16:creationId xmlns:a16="http://schemas.microsoft.com/office/drawing/2014/main" id="{859AEC1D-5450-BB44-8123-431CEBB64016}"/>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4100" name="日期占位符 1027">
            <a:extLst>
              <a:ext uri="{FF2B5EF4-FFF2-40B4-BE49-F238E27FC236}">
                <a16:creationId xmlns:a16="http://schemas.microsoft.com/office/drawing/2014/main" id="{767BF89E-0020-F047-AE92-F4F693D07C2A}"/>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zh-CN" altLang="zh-CN"/>
          </a:p>
        </p:txBody>
      </p:sp>
      <p:sp>
        <p:nvSpPr>
          <p:cNvPr id="4101" name="页脚占位符 1028">
            <a:extLst>
              <a:ext uri="{FF2B5EF4-FFF2-40B4-BE49-F238E27FC236}">
                <a16:creationId xmlns:a16="http://schemas.microsoft.com/office/drawing/2014/main" id="{B6CD4FD8-259D-6541-A5EA-11F1A302FF87}"/>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HK" altLang="zh-CN" dirty="0"/>
              <a:t>Confidential</a:t>
            </a:r>
            <a:endParaRPr lang="zh-CN" altLang="zh-CN"/>
          </a:p>
        </p:txBody>
      </p:sp>
      <p:sp>
        <p:nvSpPr>
          <p:cNvPr id="4102" name="灯片编号占位符 1029">
            <a:extLst>
              <a:ext uri="{FF2B5EF4-FFF2-40B4-BE49-F238E27FC236}">
                <a16:creationId xmlns:a16="http://schemas.microsoft.com/office/drawing/2014/main" id="{3A984AD1-2AA6-CF48-B689-806EE700A9AC}"/>
              </a:ext>
            </a:extLst>
          </p:cNvPr>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fld id="{F35B35C1-6C8B-254C-B00F-03504AD69350}" type="slidenum">
              <a:rPr lang="zh-CN" altLang="en-US"/>
              <a:pPr/>
              <a:t>‹#›</a:t>
            </a:fld>
            <a:endParaRPr lang="zh-CN" altLang="en-US" sz="1800"/>
          </a:p>
        </p:txBody>
      </p:sp>
    </p:spTree>
    <p:extLst>
      <p:ext uri="{BB962C8B-B14F-4D97-AF65-F5344CB8AC3E}">
        <p14:creationId xmlns:p14="http://schemas.microsoft.com/office/powerpoint/2010/main" val="33283068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DFE5F4"/>
            </a:gs>
            <a:gs pos="4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9B61AD5A-6A00-3F45-8327-309CE9700934}"/>
              </a:ext>
            </a:extLst>
          </p:cNvPr>
          <p:cNvSpPr>
            <a:spLocks noGrp="1" noChangeArrowheads="1"/>
          </p:cNvSpPr>
          <p:nvPr>
            <p:ph type="title" idx="4294967295"/>
          </p:nvPr>
        </p:nvSpPr>
        <p:spPr bwMode="auto">
          <a:xfrm>
            <a:off x="668867" y="1189039"/>
            <a:ext cx="1085426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5123" name="文本占位符 2">
            <a:extLst>
              <a:ext uri="{FF2B5EF4-FFF2-40B4-BE49-F238E27FC236}">
                <a16:creationId xmlns:a16="http://schemas.microsoft.com/office/drawing/2014/main" id="{C9196A6C-D813-AA46-B666-FA6C4BBFBD6E}"/>
              </a:ext>
            </a:extLst>
          </p:cNvPr>
          <p:cNvSpPr>
            <a:spLocks noGrp="1" noChangeArrowheads="1"/>
          </p:cNvSpPr>
          <p:nvPr>
            <p:ph type="body" idx="9"/>
          </p:nvPr>
        </p:nvSpPr>
        <p:spPr bwMode="auto">
          <a:xfrm>
            <a:off x="668867" y="1577976"/>
            <a:ext cx="1085426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7172" name="日期占位符 3">
            <a:extLst>
              <a:ext uri="{FF2B5EF4-FFF2-40B4-BE49-F238E27FC236}">
                <a16:creationId xmlns:a16="http://schemas.microsoft.com/office/drawing/2014/main" id="{9BD35EC5-3B36-BE4C-AAAA-FB98AF114AC8}"/>
              </a:ext>
            </a:extLst>
          </p:cNvPr>
          <p:cNvSpPr>
            <a:spLocks noGrp="1" noChangeArrowheads="1"/>
          </p:cNvSpPr>
          <p:nvPr>
            <p:ph type="dt" sz="half" idx="2"/>
          </p:nvPr>
        </p:nvSpPr>
        <p:spPr bwMode="auto">
          <a:xfrm>
            <a:off x="880534" y="5619751"/>
            <a:ext cx="2698751" cy="238125"/>
          </a:xfrm>
          <a:prstGeom prst="rect">
            <a:avLst/>
          </a:prstGeom>
          <a:noFill/>
          <a:ln>
            <a:noFill/>
          </a:ln>
        </p:spPr>
        <p:txBody>
          <a:bodyPr vert="horz" wrap="square" lIns="91440" tIns="45720" rIns="91440" bIns="45720" numCol="1" anchor="ctr" anchorCtr="0" compatLnSpc="1">
            <a:prstTxWarp prst="textNoShape">
              <a:avLst/>
            </a:prstTxWarp>
          </a:bodyPr>
          <a:lstStyle>
            <a:lvl1pPr>
              <a:defRPr sz="1800">
                <a:solidFill>
                  <a:schemeClr val="tx1"/>
                </a:solidFill>
                <a:ea typeface="宋体" panose="02010600030101010101" pitchFamily="2" charset="-122"/>
                <a:sym typeface="Arial" panose="020B0604020202020204" pitchFamily="34" charset="0"/>
              </a:defRPr>
            </a:lvl1pPr>
          </a:lstStyle>
          <a:p>
            <a:pPr>
              <a:defRPr/>
            </a:pPr>
            <a:endParaRPr lang="zh-CN" altLang="en-US"/>
          </a:p>
        </p:txBody>
      </p:sp>
      <p:sp>
        <p:nvSpPr>
          <p:cNvPr id="7173" name="页脚占位符 4">
            <a:extLst>
              <a:ext uri="{FF2B5EF4-FFF2-40B4-BE49-F238E27FC236}">
                <a16:creationId xmlns:a16="http://schemas.microsoft.com/office/drawing/2014/main" id="{E3D9DC51-D5A4-B944-9E70-3C8C68916B80}"/>
              </a:ext>
            </a:extLst>
          </p:cNvPr>
          <p:cNvSpPr>
            <a:spLocks noGrp="1" noChangeArrowheads="1"/>
          </p:cNvSpPr>
          <p:nvPr>
            <p:ph type="ftr" sz="quarter" idx="3"/>
          </p:nvPr>
        </p:nvSpPr>
        <p:spPr bwMode="auto">
          <a:xfrm>
            <a:off x="4116918" y="5619751"/>
            <a:ext cx="3958167" cy="238125"/>
          </a:xfrm>
          <a:prstGeom prst="rect">
            <a:avLst/>
          </a:prstGeom>
          <a:noFill/>
          <a:ln>
            <a:noFill/>
          </a:ln>
        </p:spPr>
        <p:txBody>
          <a:bodyPr vert="horz" wrap="square" lIns="91440" tIns="45720" rIns="91440" bIns="45720" numCol="1" anchor="ctr" anchorCtr="0" compatLnSpc="1">
            <a:prstTxWarp prst="textNoShape">
              <a:avLst/>
            </a:prstTxWarp>
          </a:bodyPr>
          <a:lstStyle>
            <a:lvl1pPr algn="ctr">
              <a:defRPr sz="900">
                <a:solidFill>
                  <a:srgbClr val="898989"/>
                </a:solidFill>
                <a:ea typeface="+mn-ea"/>
                <a:sym typeface="Arial" panose="020B0604020202020204" pitchFamily="34" charset="0"/>
              </a:defRPr>
            </a:lvl1pPr>
          </a:lstStyle>
          <a:p>
            <a:pPr>
              <a:defRPr/>
            </a:pPr>
            <a:r>
              <a:rPr lang="en-HK" altLang="zh-CN" dirty="0"/>
              <a:t>Confidential</a:t>
            </a:r>
            <a:endParaRPr lang="zh-CN" altLang="zh-CN"/>
          </a:p>
        </p:txBody>
      </p:sp>
      <p:sp>
        <p:nvSpPr>
          <p:cNvPr id="7174" name="灯片编号占位符 5">
            <a:extLst>
              <a:ext uri="{FF2B5EF4-FFF2-40B4-BE49-F238E27FC236}">
                <a16:creationId xmlns:a16="http://schemas.microsoft.com/office/drawing/2014/main" id="{65C7FC39-D182-0945-B80D-0DF8DEAF7678}"/>
              </a:ext>
            </a:extLst>
          </p:cNvPr>
          <p:cNvSpPr>
            <a:spLocks noGrp="1" noChangeArrowheads="1"/>
          </p:cNvSpPr>
          <p:nvPr>
            <p:ph type="sldNum" sz="quarter" idx="4"/>
          </p:nvPr>
        </p:nvSpPr>
        <p:spPr bwMode="auto">
          <a:xfrm>
            <a:off x="8610600" y="5619751"/>
            <a:ext cx="2700867" cy="238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900">
                <a:solidFill>
                  <a:srgbClr val="898989"/>
                </a:solidFill>
                <a:ea typeface="微软雅黑" panose="020B0503020204020204" pitchFamily="34" charset="-122"/>
              </a:defRPr>
            </a:lvl1pPr>
          </a:lstStyle>
          <a:p>
            <a:fld id="{237C282C-BB18-4741-B376-7D34F16BF34C}" type="slidenum">
              <a:rPr lang="zh-CN" altLang="en-US"/>
              <a:pPr/>
              <a:t>‹#›</a:t>
            </a:fld>
            <a:endParaRPr lang="zh-CN" altLang="en-US" sz="1800">
              <a:solidFill>
                <a:schemeClr val="tx1"/>
              </a:solidFill>
              <a:ea typeface="宋体" panose="02010600030101010101" pitchFamily="2" charset="-122"/>
            </a:endParaRPr>
          </a:p>
        </p:txBody>
      </p:sp>
      <p:sp>
        <p:nvSpPr>
          <p:cNvPr id="7175" name="KSO_TEMPLATE" hidden="1">
            <a:extLst>
              <a:ext uri="{FF2B5EF4-FFF2-40B4-BE49-F238E27FC236}">
                <a16:creationId xmlns:a16="http://schemas.microsoft.com/office/drawing/2014/main" id="{AF8561D9-0376-214A-9BFB-8473245288F9}"/>
              </a:ext>
            </a:extLst>
          </p:cNvPr>
          <p:cNvSpPr>
            <a:spLocks noChangeArrowheads="1"/>
          </p:cNvSpPr>
          <p:nvPr/>
        </p:nvSpPr>
        <p:spPr bwMode="auto">
          <a:xfrm>
            <a:off x="0" y="857250"/>
            <a:ext cx="0" cy="0"/>
          </a:xfrm>
          <a:prstGeom prst="rect">
            <a:avLst/>
          </a:prstGeom>
          <a:solidFill>
            <a:schemeClr val="accent1"/>
          </a:solidFill>
          <a:ln w="12700" cap="flat" cmpd="sng">
            <a:solidFill>
              <a:srgbClr val="285B98"/>
            </a:solidFill>
            <a:miter lim="800000"/>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300" b="1" i="1">
              <a:solidFill>
                <a:srgbClr val="FFFFFF"/>
              </a:solidFill>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4555258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marL="685800" indent="-685800" algn="l" rtl="0" eaLnBrk="0" fontAlgn="base" hangingPunct="0">
        <a:spcBef>
          <a:spcPct val="0"/>
        </a:spcBef>
        <a:spcAft>
          <a:spcPct val="0"/>
        </a:spcAft>
        <a:defRPr b="1" kern="1200">
          <a:solidFill>
            <a:schemeClr val="tx1"/>
          </a:solidFill>
          <a:latin typeface="+mj-lt"/>
          <a:ea typeface="+mj-ea"/>
          <a:cs typeface="+mj-cs"/>
          <a:sym typeface="Arial" panose="020B0604020202020204" pitchFamily="34" charset="0"/>
        </a:defRPr>
      </a:lvl1pPr>
      <a:lvl2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1430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6002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0574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5146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DFE5F4"/>
            </a:gs>
            <a:gs pos="4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6146" name="标题 1025">
            <a:extLst>
              <a:ext uri="{FF2B5EF4-FFF2-40B4-BE49-F238E27FC236}">
                <a16:creationId xmlns:a16="http://schemas.microsoft.com/office/drawing/2014/main" id="{579E7514-1423-7149-BE7C-B34F109B7C63}"/>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6147" name="文本占位符 1026">
            <a:extLst>
              <a:ext uri="{FF2B5EF4-FFF2-40B4-BE49-F238E27FC236}">
                <a16:creationId xmlns:a16="http://schemas.microsoft.com/office/drawing/2014/main" id="{D03B354E-FE73-444A-B530-EDA476C2DEC9}"/>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9220" name="日期占位符 1027">
            <a:extLst>
              <a:ext uri="{FF2B5EF4-FFF2-40B4-BE49-F238E27FC236}">
                <a16:creationId xmlns:a16="http://schemas.microsoft.com/office/drawing/2014/main" id="{96BC7D82-3B85-2443-9379-224CFF0DEF70}"/>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zh-CN" altLang="zh-CN"/>
          </a:p>
        </p:txBody>
      </p:sp>
      <p:sp>
        <p:nvSpPr>
          <p:cNvPr id="9221" name="页脚占位符 1028">
            <a:extLst>
              <a:ext uri="{FF2B5EF4-FFF2-40B4-BE49-F238E27FC236}">
                <a16:creationId xmlns:a16="http://schemas.microsoft.com/office/drawing/2014/main" id="{A9609566-AA0F-FE40-A3FD-DF59863F3696}"/>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HK" altLang="zh-CN" dirty="0"/>
              <a:t>Confidential</a:t>
            </a:r>
            <a:endParaRPr lang="zh-CN" altLang="zh-CN"/>
          </a:p>
        </p:txBody>
      </p:sp>
      <p:sp>
        <p:nvSpPr>
          <p:cNvPr id="9222" name="灯片编号占位符 1029">
            <a:extLst>
              <a:ext uri="{FF2B5EF4-FFF2-40B4-BE49-F238E27FC236}">
                <a16:creationId xmlns:a16="http://schemas.microsoft.com/office/drawing/2014/main" id="{1BA65B1B-0A3E-8040-AC21-8EBD2662D12C}"/>
              </a:ext>
            </a:extLst>
          </p:cNvPr>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fld id="{495E0ACA-9A25-9740-816B-DEE442F2A45C}" type="slidenum">
              <a:rPr lang="zh-CN" altLang="en-US"/>
              <a:pPr/>
              <a:t>‹#›</a:t>
            </a:fld>
            <a:endParaRPr lang="zh-CN" altLang="en-US" sz="1800"/>
          </a:p>
        </p:txBody>
      </p:sp>
    </p:spTree>
    <p:extLst>
      <p:ext uri="{BB962C8B-B14F-4D97-AF65-F5344CB8AC3E}">
        <p14:creationId xmlns:p14="http://schemas.microsoft.com/office/powerpoint/2010/main" val="8367113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DFE5F4"/>
            </a:gs>
            <a:gs pos="4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DE99534E-D0EE-9F49-9E9E-CA45DE25452A}"/>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1027" name="文本占位符 1026">
            <a:extLst>
              <a:ext uri="{FF2B5EF4-FFF2-40B4-BE49-F238E27FC236}">
                <a16:creationId xmlns:a16="http://schemas.microsoft.com/office/drawing/2014/main" id="{5316B098-2373-8542-8EC1-417B086AE233}"/>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1028" name="日期占位符 1027">
            <a:extLst>
              <a:ext uri="{FF2B5EF4-FFF2-40B4-BE49-F238E27FC236}">
                <a16:creationId xmlns:a16="http://schemas.microsoft.com/office/drawing/2014/main" id="{C97E5C80-5BCC-4649-94F1-3294CC7B7051}"/>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zh-CN" altLang="zh-CN"/>
          </a:p>
        </p:txBody>
      </p:sp>
      <p:sp>
        <p:nvSpPr>
          <p:cNvPr id="1029" name="页脚占位符 1028">
            <a:extLst>
              <a:ext uri="{FF2B5EF4-FFF2-40B4-BE49-F238E27FC236}">
                <a16:creationId xmlns:a16="http://schemas.microsoft.com/office/drawing/2014/main" id="{AD35682C-366F-754B-917D-5C9CBD4E4FD9}"/>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HK" altLang="zh-CN" dirty="0"/>
              <a:t>Confidential</a:t>
            </a:r>
            <a:endParaRPr lang="zh-CN" altLang="zh-CN"/>
          </a:p>
        </p:txBody>
      </p:sp>
      <p:sp>
        <p:nvSpPr>
          <p:cNvPr id="1030" name="灯片编号占位符 1029">
            <a:extLst>
              <a:ext uri="{FF2B5EF4-FFF2-40B4-BE49-F238E27FC236}">
                <a16:creationId xmlns:a16="http://schemas.microsoft.com/office/drawing/2014/main" id="{0B49DA53-3928-A143-810E-300813AD6EF4}"/>
              </a:ext>
            </a:extLst>
          </p:cNvPr>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fld id="{F5600D8D-40DC-5543-80A0-6578C62FFA14}" type="slidenum">
              <a:rPr lang="zh-CN" altLang="en-US"/>
              <a:pPr/>
              <a:t>‹#›</a:t>
            </a:fld>
            <a:endParaRPr lang="zh-CN" altLang="en-US" sz="1800"/>
          </a:p>
        </p:txBody>
      </p:sp>
    </p:spTree>
    <p:extLst>
      <p:ext uri="{BB962C8B-B14F-4D97-AF65-F5344CB8AC3E}">
        <p14:creationId xmlns:p14="http://schemas.microsoft.com/office/powerpoint/2010/main" val="208943431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DFE5F4"/>
            </a:gs>
            <a:gs pos="4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074" name="标题 1025">
            <a:extLst>
              <a:ext uri="{FF2B5EF4-FFF2-40B4-BE49-F238E27FC236}">
                <a16:creationId xmlns:a16="http://schemas.microsoft.com/office/drawing/2014/main" id="{86631D05-5D2E-6040-839F-54F79DA12F8D}"/>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3075" name="文本占位符 1026">
            <a:extLst>
              <a:ext uri="{FF2B5EF4-FFF2-40B4-BE49-F238E27FC236}">
                <a16:creationId xmlns:a16="http://schemas.microsoft.com/office/drawing/2014/main" id="{5146C2C8-708B-E54C-B077-664BD2ED8A07}"/>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5124" name="日期占位符 1027">
            <a:extLst>
              <a:ext uri="{FF2B5EF4-FFF2-40B4-BE49-F238E27FC236}">
                <a16:creationId xmlns:a16="http://schemas.microsoft.com/office/drawing/2014/main" id="{9BE4FE53-A3FB-C24B-8C57-4F25FF5D8808}"/>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zh-CN" altLang="zh-CN"/>
          </a:p>
        </p:txBody>
      </p:sp>
      <p:sp>
        <p:nvSpPr>
          <p:cNvPr id="5125" name="页脚占位符 1028">
            <a:extLst>
              <a:ext uri="{FF2B5EF4-FFF2-40B4-BE49-F238E27FC236}">
                <a16:creationId xmlns:a16="http://schemas.microsoft.com/office/drawing/2014/main" id="{F40E5ECC-51FF-404D-97B1-A7C54B0D3AB8}"/>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HK" altLang="zh-CN" dirty="0"/>
              <a:t>Confidential</a:t>
            </a:r>
            <a:endParaRPr lang="zh-CN" altLang="zh-CN"/>
          </a:p>
        </p:txBody>
      </p:sp>
      <p:sp>
        <p:nvSpPr>
          <p:cNvPr id="5126" name="灯片编号占位符 1029">
            <a:extLst>
              <a:ext uri="{FF2B5EF4-FFF2-40B4-BE49-F238E27FC236}">
                <a16:creationId xmlns:a16="http://schemas.microsoft.com/office/drawing/2014/main" id="{9931017F-F561-F445-B1EC-CA2C4CE7C868}"/>
              </a:ext>
            </a:extLst>
          </p:cNvPr>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fld id="{541D0D27-AFD9-D44D-AEFB-7F6CC21D44F0}" type="slidenum">
              <a:rPr lang="zh-CN" altLang="en-US"/>
              <a:pPr/>
              <a:t>‹#›</a:t>
            </a:fld>
            <a:endParaRPr lang="zh-CN" altLang="en-US" sz="1800"/>
          </a:p>
        </p:txBody>
      </p:sp>
    </p:spTree>
    <p:extLst>
      <p:ext uri="{BB962C8B-B14F-4D97-AF65-F5344CB8AC3E}">
        <p14:creationId xmlns:p14="http://schemas.microsoft.com/office/powerpoint/2010/main" val="151729589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DFE5F4"/>
            </a:gs>
            <a:gs pos="4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098" name="标题占位符 1">
            <a:extLst>
              <a:ext uri="{FF2B5EF4-FFF2-40B4-BE49-F238E27FC236}">
                <a16:creationId xmlns:a16="http://schemas.microsoft.com/office/drawing/2014/main" id="{4FBB6125-72AB-3143-BBD5-8C18E2B7C20D}"/>
              </a:ext>
            </a:extLst>
          </p:cNvPr>
          <p:cNvSpPr>
            <a:spLocks noGrp="1" noChangeArrowheads="1"/>
          </p:cNvSpPr>
          <p:nvPr>
            <p:ph type="title" idx="4294967295"/>
          </p:nvPr>
        </p:nvSpPr>
        <p:spPr bwMode="auto">
          <a:xfrm>
            <a:off x="668867" y="1189039"/>
            <a:ext cx="1085426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4099" name="文本占位符 2">
            <a:extLst>
              <a:ext uri="{FF2B5EF4-FFF2-40B4-BE49-F238E27FC236}">
                <a16:creationId xmlns:a16="http://schemas.microsoft.com/office/drawing/2014/main" id="{722C3FC1-4823-684F-BDDF-BA57AA6EC892}"/>
              </a:ext>
            </a:extLst>
          </p:cNvPr>
          <p:cNvSpPr>
            <a:spLocks noGrp="1" noChangeArrowheads="1"/>
          </p:cNvSpPr>
          <p:nvPr>
            <p:ph type="body" idx="9"/>
          </p:nvPr>
        </p:nvSpPr>
        <p:spPr bwMode="auto">
          <a:xfrm>
            <a:off x="668867" y="1577976"/>
            <a:ext cx="1085426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6148" name="日期占位符 3">
            <a:extLst>
              <a:ext uri="{FF2B5EF4-FFF2-40B4-BE49-F238E27FC236}">
                <a16:creationId xmlns:a16="http://schemas.microsoft.com/office/drawing/2014/main" id="{FB56691F-E385-0241-87A7-6BACAB334954}"/>
              </a:ext>
            </a:extLst>
          </p:cNvPr>
          <p:cNvSpPr>
            <a:spLocks noGrp="1" noChangeArrowheads="1"/>
          </p:cNvSpPr>
          <p:nvPr>
            <p:ph type="dt" sz="half" idx="2"/>
          </p:nvPr>
        </p:nvSpPr>
        <p:spPr bwMode="auto">
          <a:xfrm>
            <a:off x="880534" y="5619751"/>
            <a:ext cx="2698751" cy="238125"/>
          </a:xfrm>
          <a:prstGeom prst="rect">
            <a:avLst/>
          </a:prstGeom>
          <a:noFill/>
          <a:ln>
            <a:noFill/>
          </a:ln>
        </p:spPr>
        <p:txBody>
          <a:bodyPr vert="horz" wrap="square" lIns="91440" tIns="45720" rIns="91440" bIns="45720" numCol="1" anchor="ctr" anchorCtr="0" compatLnSpc="1">
            <a:prstTxWarp prst="textNoShape">
              <a:avLst/>
            </a:prstTxWarp>
          </a:bodyPr>
          <a:lstStyle>
            <a:lvl1pPr>
              <a:defRPr sz="1800">
                <a:solidFill>
                  <a:schemeClr val="tx1"/>
                </a:solidFill>
                <a:ea typeface="宋体" panose="02010600030101010101" pitchFamily="2" charset="-122"/>
                <a:sym typeface="Arial" panose="020B0604020202020204" pitchFamily="34" charset="0"/>
              </a:defRPr>
            </a:lvl1pPr>
          </a:lstStyle>
          <a:p>
            <a:pPr>
              <a:defRPr/>
            </a:pPr>
            <a:endParaRPr lang="zh-CN" altLang="en-US"/>
          </a:p>
        </p:txBody>
      </p:sp>
      <p:sp>
        <p:nvSpPr>
          <p:cNvPr id="6149" name="页脚占位符 4">
            <a:extLst>
              <a:ext uri="{FF2B5EF4-FFF2-40B4-BE49-F238E27FC236}">
                <a16:creationId xmlns:a16="http://schemas.microsoft.com/office/drawing/2014/main" id="{A52AD96C-E310-5943-B8E0-5DF2E7693811}"/>
              </a:ext>
            </a:extLst>
          </p:cNvPr>
          <p:cNvSpPr>
            <a:spLocks noGrp="1" noChangeArrowheads="1"/>
          </p:cNvSpPr>
          <p:nvPr>
            <p:ph type="ftr" sz="quarter" idx="3"/>
          </p:nvPr>
        </p:nvSpPr>
        <p:spPr bwMode="auto">
          <a:xfrm>
            <a:off x="4116918" y="5619751"/>
            <a:ext cx="3958167" cy="238125"/>
          </a:xfrm>
          <a:prstGeom prst="rect">
            <a:avLst/>
          </a:prstGeom>
          <a:noFill/>
          <a:ln>
            <a:noFill/>
          </a:ln>
        </p:spPr>
        <p:txBody>
          <a:bodyPr vert="horz" wrap="square" lIns="91440" tIns="45720" rIns="91440" bIns="45720" numCol="1" anchor="ctr" anchorCtr="0" compatLnSpc="1">
            <a:prstTxWarp prst="textNoShape">
              <a:avLst/>
            </a:prstTxWarp>
          </a:bodyPr>
          <a:lstStyle>
            <a:lvl1pPr algn="ctr">
              <a:defRPr sz="900">
                <a:solidFill>
                  <a:srgbClr val="898989"/>
                </a:solidFill>
                <a:ea typeface="+mn-ea"/>
                <a:sym typeface="Arial" panose="020B0604020202020204" pitchFamily="34" charset="0"/>
              </a:defRPr>
            </a:lvl1pPr>
          </a:lstStyle>
          <a:p>
            <a:pPr>
              <a:defRPr/>
            </a:pPr>
            <a:r>
              <a:rPr lang="en-HK" altLang="zh-CN" dirty="0"/>
              <a:t>Confidential</a:t>
            </a:r>
            <a:endParaRPr lang="zh-CN" altLang="zh-CN"/>
          </a:p>
        </p:txBody>
      </p:sp>
      <p:sp>
        <p:nvSpPr>
          <p:cNvPr id="6150" name="灯片编号占位符 5">
            <a:extLst>
              <a:ext uri="{FF2B5EF4-FFF2-40B4-BE49-F238E27FC236}">
                <a16:creationId xmlns:a16="http://schemas.microsoft.com/office/drawing/2014/main" id="{8583DAB2-B915-9241-A4B1-43ADFEB4CE07}"/>
              </a:ext>
            </a:extLst>
          </p:cNvPr>
          <p:cNvSpPr>
            <a:spLocks noGrp="1" noChangeArrowheads="1"/>
          </p:cNvSpPr>
          <p:nvPr>
            <p:ph type="sldNum" sz="quarter" idx="4"/>
          </p:nvPr>
        </p:nvSpPr>
        <p:spPr bwMode="auto">
          <a:xfrm>
            <a:off x="8610600" y="5619751"/>
            <a:ext cx="2700867" cy="238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900">
                <a:solidFill>
                  <a:srgbClr val="898989"/>
                </a:solidFill>
                <a:ea typeface="微软雅黑" panose="020B0503020204020204" pitchFamily="34" charset="-122"/>
              </a:defRPr>
            </a:lvl1pPr>
          </a:lstStyle>
          <a:p>
            <a:fld id="{7D48F9BD-4885-8C4D-9DE0-4950FBF0A456}" type="slidenum">
              <a:rPr lang="zh-CN" altLang="en-US"/>
              <a:pPr/>
              <a:t>‹#›</a:t>
            </a:fld>
            <a:endParaRPr lang="zh-CN" altLang="en-US" sz="1800">
              <a:solidFill>
                <a:schemeClr val="tx1"/>
              </a:solidFill>
              <a:ea typeface="宋体" panose="02010600030101010101" pitchFamily="2" charset="-122"/>
            </a:endParaRPr>
          </a:p>
        </p:txBody>
      </p:sp>
      <p:sp>
        <p:nvSpPr>
          <p:cNvPr id="6151" name="KSO_TEMPLATE" hidden="1">
            <a:extLst>
              <a:ext uri="{FF2B5EF4-FFF2-40B4-BE49-F238E27FC236}">
                <a16:creationId xmlns:a16="http://schemas.microsoft.com/office/drawing/2014/main" id="{B529E93C-D17E-A045-A4F5-73BFB666F5AA}"/>
              </a:ext>
            </a:extLst>
          </p:cNvPr>
          <p:cNvSpPr>
            <a:spLocks noChangeArrowheads="1"/>
          </p:cNvSpPr>
          <p:nvPr/>
        </p:nvSpPr>
        <p:spPr bwMode="auto">
          <a:xfrm>
            <a:off x="0" y="857250"/>
            <a:ext cx="0" cy="0"/>
          </a:xfrm>
          <a:prstGeom prst="rect">
            <a:avLst/>
          </a:prstGeom>
          <a:solidFill>
            <a:schemeClr val="accent1"/>
          </a:solidFill>
          <a:ln w="12700" cap="flat" cmpd="sng">
            <a:solidFill>
              <a:srgbClr val="285B98"/>
            </a:solidFill>
            <a:miter lim="800000"/>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300" b="1" i="1">
              <a:solidFill>
                <a:srgbClr val="FFFFFF"/>
              </a:solidFill>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8662997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hdr="0" ftr="0" dt="0"/>
  <p:txStyles>
    <p:titleStyle>
      <a:lvl1pPr marL="685800" indent="-685800" algn="l" rtl="0" eaLnBrk="0" fontAlgn="base" hangingPunct="0">
        <a:spcBef>
          <a:spcPct val="0"/>
        </a:spcBef>
        <a:spcAft>
          <a:spcPct val="0"/>
        </a:spcAft>
        <a:defRPr b="1" kern="1200">
          <a:solidFill>
            <a:schemeClr val="tx1"/>
          </a:solidFill>
          <a:latin typeface="+mj-lt"/>
          <a:ea typeface="+mj-ea"/>
          <a:cs typeface="+mj-cs"/>
          <a:sym typeface="Arial" panose="020B0604020202020204" pitchFamily="34" charset="0"/>
        </a:defRPr>
      </a:lvl1pPr>
      <a:lvl2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1430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6002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0574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5146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8" Type="http://schemas.openxmlformats.org/officeDocument/2006/relationships/hyperlink" Target="https://www.doj.gov.hk/en/our_legal_system/index.html" TargetMode="External"/><Relationship Id="rId3" Type="http://schemas.openxmlformats.org/officeDocument/2006/relationships/image" Target="NULL" TargetMode="External"/><Relationship Id="rId7" Type="http://schemas.openxmlformats.org/officeDocument/2006/relationships/hyperlink" Target="https://www.cmab.gov.hk/en/video/bl30a.htm" TargetMode="External"/><Relationship Id="rId2"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8DB9CD9-59B1-4D73-BC4C-98796A48EF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74" name="Rectangle 73">
            <a:extLst>
              <a:ext uri="{FF2B5EF4-FFF2-40B4-BE49-F238E27FC236}">
                <a16:creationId xmlns:a16="http://schemas.microsoft.com/office/drawing/2014/main" id="{8874A6A9-41FF-4E33-AFA8-F9F81436A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28" y="0"/>
            <a:ext cx="9143772"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grpSp>
        <p:nvGrpSpPr>
          <p:cNvPr id="76" name="Group 75">
            <a:extLst>
              <a:ext uri="{FF2B5EF4-FFF2-40B4-BE49-F238E27FC236}">
                <a16:creationId xmlns:a16="http://schemas.microsoft.com/office/drawing/2014/main" id="{721D730E-1F97-4071-B143-B05E6D2599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01552" y="3985"/>
            <a:ext cx="7329573" cy="6858000"/>
            <a:chOff x="1303402" y="3985"/>
            <a:chExt cx="9772765" cy="6858000"/>
          </a:xfrm>
        </p:grpSpPr>
        <p:sp>
          <p:nvSpPr>
            <p:cNvPr id="77" name="Freeform: Shape 76">
              <a:extLst>
                <a:ext uri="{FF2B5EF4-FFF2-40B4-BE49-F238E27FC236}">
                  <a16:creationId xmlns:a16="http://schemas.microsoft.com/office/drawing/2014/main" id="{B3849C6A-9EE5-4604-8EAE-DD4796B79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78" name="Freeform: Shape 77">
              <a:extLst>
                <a:ext uri="{FF2B5EF4-FFF2-40B4-BE49-F238E27FC236}">
                  <a16:creationId xmlns:a16="http://schemas.microsoft.com/office/drawing/2014/main" id="{308677BE-069B-4A4D-8732-E26B6EF567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79" name="Freeform: Shape 78">
              <a:extLst>
                <a:ext uri="{FF2B5EF4-FFF2-40B4-BE49-F238E27FC236}">
                  <a16:creationId xmlns:a16="http://schemas.microsoft.com/office/drawing/2014/main" id="{9A9A575B-DD07-4388-963B-0AF3FDDCF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0" name="Freeform: Shape 79">
              <a:extLst>
                <a:ext uri="{FF2B5EF4-FFF2-40B4-BE49-F238E27FC236}">
                  <a16:creationId xmlns:a16="http://schemas.microsoft.com/office/drawing/2014/main" id="{D55285E4-21EB-4EC1-AB8E-36E881E899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1" name="Freeform: Shape 80">
              <a:extLst>
                <a:ext uri="{FF2B5EF4-FFF2-40B4-BE49-F238E27FC236}">
                  <a16:creationId xmlns:a16="http://schemas.microsoft.com/office/drawing/2014/main" id="{6A0C77B5-3FAA-4D4F-9555-89D751608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2" name="Freeform: Shape 81">
              <a:extLst>
                <a:ext uri="{FF2B5EF4-FFF2-40B4-BE49-F238E27FC236}">
                  <a16:creationId xmlns:a16="http://schemas.microsoft.com/office/drawing/2014/main" id="{5F0C96D1-A8B7-4C8E-9997-D823FD159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3" name="Freeform: Shape 82">
              <a:extLst>
                <a:ext uri="{FF2B5EF4-FFF2-40B4-BE49-F238E27FC236}">
                  <a16:creationId xmlns:a16="http://schemas.microsoft.com/office/drawing/2014/main" id="{DA46556D-445B-4CD0-87A0-02A30BD1B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grpSp>
      <p:sp>
        <p:nvSpPr>
          <p:cNvPr id="10242" name="标题 1">
            <a:extLst>
              <a:ext uri="{FF2B5EF4-FFF2-40B4-BE49-F238E27FC236}">
                <a16:creationId xmlns:a16="http://schemas.microsoft.com/office/drawing/2014/main" id="{27EE5EAC-6C39-B643-9D3A-10BB7D165AF5}"/>
              </a:ext>
            </a:extLst>
          </p:cNvPr>
          <p:cNvSpPr>
            <a:spLocks noGrp="1" noChangeArrowheads="1"/>
          </p:cNvSpPr>
          <p:nvPr>
            <p:ph type="ctrTitle" idx="4294967295"/>
          </p:nvPr>
        </p:nvSpPr>
        <p:spPr>
          <a:xfrm>
            <a:off x="1919330" y="1475306"/>
            <a:ext cx="8534927" cy="2815869"/>
          </a:xfrm>
        </p:spPr>
        <p:txBody>
          <a:bodyPr>
            <a:noAutofit/>
          </a:bodyPr>
          <a:lstStyle/>
          <a:p>
            <a:pPr algn="l"/>
            <a:r>
              <a:rPr lang="en-US" altLang="zh-CN" sz="3600" dirty="0" smtClean="0">
                <a:solidFill>
                  <a:schemeClr val="tx1"/>
                </a:solidFill>
                <a:latin typeface="Times New Roman" panose="02020603050405020304" pitchFamily="18" charset="0"/>
                <a:ea typeface="標楷體" pitchFamily="65" charset="-120"/>
                <a:cs typeface="Times New Roman" panose="02020603050405020304" pitchFamily="18" charset="0"/>
              </a:rPr>
              <a:t>Learning focus:</a:t>
            </a:r>
            <a:br>
              <a:rPr lang="en-US" altLang="zh-CN" sz="3600" dirty="0" smtClean="0">
                <a:solidFill>
                  <a:schemeClr val="tx1"/>
                </a:solidFill>
                <a:latin typeface="Times New Roman" panose="02020603050405020304" pitchFamily="18" charset="0"/>
                <a:ea typeface="標楷體" pitchFamily="65" charset="-120"/>
                <a:cs typeface="Times New Roman" panose="02020603050405020304" pitchFamily="18" charset="0"/>
              </a:rPr>
            </a:br>
            <a:r>
              <a:rPr lang="en-US" altLang="zh-TW" sz="2800" dirty="0">
                <a:solidFill>
                  <a:schemeClr val="tx1"/>
                </a:solidFill>
                <a:latin typeface="Times New Roman" panose="02020603050405020304" pitchFamily="18" charset="0"/>
                <a:ea typeface="標楷體" pitchFamily="65" charset="-120"/>
                <a:cs typeface="Times New Roman" panose="02020603050405020304" pitchFamily="18" charset="0"/>
              </a:rPr>
              <a:t/>
            </a:r>
            <a:br>
              <a:rPr lang="en-US" altLang="zh-TW" sz="2800" dirty="0">
                <a:solidFill>
                  <a:schemeClr val="tx1"/>
                </a:solidFill>
                <a:latin typeface="Times New Roman" panose="02020603050405020304" pitchFamily="18" charset="0"/>
                <a:ea typeface="標楷體" pitchFamily="65" charset="-120"/>
                <a:cs typeface="Times New Roman" panose="02020603050405020304" pitchFamily="18" charset="0"/>
              </a:rPr>
            </a:b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Significance</a:t>
            </a:r>
            <a:r>
              <a:rPr lang="zh-CN" altLang="en-US" sz="28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of</a:t>
            </a:r>
            <a:r>
              <a:rPr lang="zh-CN" altLang="en-US" sz="28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標楷體" pitchFamily="65" charset="-120"/>
                <a:cs typeface="Times New Roman" panose="02020603050405020304" pitchFamily="18" charset="0"/>
              </a:rPr>
              <a:t>rule</a:t>
            </a:r>
            <a:r>
              <a:rPr lang="zh-CN" altLang="en-US" sz="28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of</a:t>
            </a:r>
            <a:r>
              <a:rPr lang="zh-CN" altLang="en-US" sz="28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law:</a:t>
            </a:r>
            <a:r>
              <a:rPr lang="zh-CN" altLang="en-US" sz="28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標楷體" pitchFamily="65" charset="-120"/>
                <a:cs typeface="Times New Roman" panose="02020603050405020304" pitchFamily="18" charset="0"/>
              </a:rPr>
              <a:t>law-abidingness</a:t>
            </a:r>
            <a:r>
              <a:rPr lang="en-US" altLang="zh-TW" sz="28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CN" altLang="en-US" sz="28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judicial</a:t>
            </a:r>
            <a:r>
              <a:rPr lang="zh-CN" altLang="en-US" sz="28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標楷體" pitchFamily="65" charset="-120"/>
                <a:cs typeface="Times New Roman" panose="02020603050405020304" pitchFamily="18" charset="0"/>
              </a:rPr>
              <a:t>independence;</a:t>
            </a:r>
            <a:r>
              <a:rPr lang="zh-CN" altLang="en-US" sz="28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equality</a:t>
            </a:r>
            <a:r>
              <a:rPr lang="zh-CN" altLang="en-US" sz="28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before</a:t>
            </a:r>
            <a:r>
              <a:rPr lang="zh-CN" altLang="en-US" sz="28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the</a:t>
            </a:r>
            <a:r>
              <a:rPr lang="zh-CN" altLang="en-US" sz="28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標楷體" pitchFamily="65" charset="-120"/>
                <a:cs typeface="Times New Roman" panose="02020603050405020304" pitchFamily="18" charset="0"/>
              </a:rPr>
              <a:t>law; fair</a:t>
            </a:r>
            <a:r>
              <a:rPr lang="zh-CN" altLang="en-US" sz="28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標楷體" pitchFamily="65" charset="-120"/>
                <a:cs typeface="Times New Roman" panose="02020603050405020304" pitchFamily="18" charset="0"/>
              </a:rPr>
              <a:t>and open trial</a:t>
            </a:r>
            <a:r>
              <a:rPr lang="zh-CN" altLang="en-US" sz="28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endParaRPr lang="zh-CN" altLang="zh-CN" sz="28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10243" name="灯片编号占位符 1">
            <a:extLst>
              <a:ext uri="{FF2B5EF4-FFF2-40B4-BE49-F238E27FC236}">
                <a16:creationId xmlns:a16="http://schemas.microsoft.com/office/drawing/2014/main" id="{4694330E-77E7-F648-BDD4-F31966317065}"/>
              </a:ext>
            </a:extLst>
          </p:cNvPr>
          <p:cNvSpPr>
            <a:spLocks noGrp="1"/>
          </p:cNvSpPr>
          <p:nvPr>
            <p:ph type="sldNum" sz="quarter" idx="12"/>
          </p:nvPr>
        </p:nvSpPr>
        <p:spPr>
          <a:xfrm>
            <a:off x="7981950" y="6309321"/>
            <a:ext cx="243453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90000"/>
              </a:lnSpc>
              <a:spcBef>
                <a:spcPct val="0"/>
              </a:spcBef>
              <a:spcAft>
                <a:spcPts val="600"/>
              </a:spcAft>
              <a:buClrTx/>
              <a:buSzTx/>
              <a:buFont typeface="Arial" panose="020B0604020202020204" pitchFamily="34" charset="0"/>
              <a:buNone/>
              <a:tabLst/>
              <a:defRPr/>
            </a:pPr>
            <a:fld id="{49F36DBE-9330-744F-B37A-583FF7CF8B59}" type="slidenum">
              <a:rPr kumimoji="0" lang="zh-CN" altLang="en-US" sz="1800" b="0" i="0" u="none" strike="noStrike" kern="1200" cap="none" spc="0" normalizeH="0" baseline="0" noProof="0">
                <a:ln>
                  <a:noFill/>
                </a:ln>
                <a:solidFill>
                  <a:srgbClr val="808080"/>
                </a:solidFill>
                <a:effectLst/>
                <a:uLnTx/>
                <a:uFillTx/>
                <a:latin typeface="Arial"/>
                <a:ea typeface="宋体" panose="02010600030101010101" pitchFamily="2" charset="-122"/>
                <a:cs typeface="Times New Roman" pitchFamily="18" charset="0"/>
                <a:sym typeface="Arial" panose="020B0604020202020204" pitchFamily="34" charset="0"/>
              </a:rPr>
              <a:pPr marL="0" marR="0" lvl="0" indent="0" algn="r" defTabSz="914400" rtl="0" eaLnBrk="0" fontAlgn="base" latinLnBrk="0" hangingPunct="0">
                <a:lnSpc>
                  <a:spcPct val="90000"/>
                </a:lnSpc>
                <a:spcBef>
                  <a:spcPct val="0"/>
                </a:spcBef>
                <a:spcAft>
                  <a:spcPts val="600"/>
                </a:spcAft>
                <a:buClrTx/>
                <a:buSzTx/>
                <a:buFont typeface="Arial" panose="020B0604020202020204" pitchFamily="34" charset="0"/>
                <a:buNone/>
                <a:tabLst/>
                <a:defRPr/>
              </a:pPr>
              <a:t>1</a:t>
            </a:fld>
            <a:endParaRPr kumimoji="0" lang="zh-CN" altLang="en-US" sz="1800" b="0" i="0" u="none" strike="noStrike" kern="1200" cap="none" spc="0" normalizeH="0" baseline="0" noProof="0">
              <a:ln>
                <a:noFill/>
              </a:ln>
              <a:solidFill>
                <a:srgbClr val="808080"/>
              </a:solidFill>
              <a:effectLst/>
              <a:uLnTx/>
              <a:uFillTx/>
              <a:latin typeface="Arial"/>
              <a:ea typeface="宋体" panose="02010600030101010101" pitchFamily="2" charset="-122"/>
              <a:cs typeface="Times New Roman" pitchFamily="18" charset="0"/>
              <a:sym typeface="Arial" panose="020B0604020202020204" pitchFamily="34" charset="0"/>
            </a:endParaRPr>
          </a:p>
        </p:txBody>
      </p:sp>
      <p:sp>
        <p:nvSpPr>
          <p:cNvPr id="2" name="Rectangle 1"/>
          <p:cNvSpPr/>
          <p:nvPr/>
        </p:nvSpPr>
        <p:spPr>
          <a:xfrm>
            <a:off x="1524001" y="5782117"/>
            <a:ext cx="9143999" cy="52322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July 2021</a:t>
            </a:r>
          </a:p>
        </p:txBody>
      </p:sp>
      <p:sp>
        <p:nvSpPr>
          <p:cNvPr id="16" name="Rectangle 3"/>
          <p:cNvSpPr>
            <a:spLocks noChangeArrowheads="1"/>
          </p:cNvSpPr>
          <p:nvPr/>
        </p:nvSpPr>
        <p:spPr bwMode="auto">
          <a:xfrm>
            <a:off x="190500" y="177800"/>
            <a:ext cx="7802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Bef>
                <a:spcPct val="0"/>
              </a:spcBef>
              <a:buFontTx/>
              <a:buNone/>
            </a:pPr>
            <a:r>
              <a:rPr lang="en-US" altLang="zh-HK" sz="2000" b="1" dirty="0">
                <a:latin typeface="Times New Roman" panose="02020603050405020304" pitchFamily="18" charset="0"/>
                <a:cs typeface="Times New Roman" panose="02020603050405020304" pitchFamily="18" charset="0"/>
              </a:rPr>
              <a:t>Citizenship and Social Development</a:t>
            </a:r>
          </a:p>
          <a:p>
            <a:pPr eaLnBrk="1" hangingPunct="1">
              <a:spcBef>
                <a:spcPct val="0"/>
              </a:spcBef>
              <a:buFontTx/>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Theme 1: Hong Kong under “One Country, Two Systems”</a:t>
            </a:r>
          </a:p>
          <a:p>
            <a:pPr eaLnBrk="1" hangingPunct="1">
              <a:spcBef>
                <a:spcPct val="0"/>
              </a:spcBef>
              <a:buFontTx/>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Topic: The meaning and implementation of “one country, two systems”</a:t>
            </a:r>
            <a:endParaRPr lang="en-US"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1"/>
          <p:cNvSpPr>
            <a:spLocks noChangeArrowheads="1"/>
          </p:cNvSpPr>
          <p:nvPr/>
        </p:nvSpPr>
        <p:spPr bwMode="auto">
          <a:xfrm>
            <a:off x="4959883" y="5038649"/>
            <a:ext cx="245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spcBef>
                <a:spcPct val="0"/>
              </a:spcBef>
              <a:buFontTx/>
              <a:buNone/>
            </a:pPr>
            <a:r>
              <a:rPr lang="en-US" altLang="zh-TW" sz="2400" dirty="0">
                <a:solidFill>
                  <a:srgbClr val="FF0000"/>
                </a:solidFill>
                <a:latin typeface="Times New Roman" panose="02020603050405020304" pitchFamily="18" charset="0"/>
                <a:ea typeface="標楷體" panose="03000509000000000000" pitchFamily="65" charset="-120"/>
              </a:rPr>
              <a:t>Translated version</a:t>
            </a:r>
            <a:endParaRPr lang="en-US" altLang="en-US" sz="2400" dirty="0">
              <a:solidFill>
                <a:srgbClr val="FF0000"/>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7896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0242"/>
                                        </p:tgtEl>
                                        <p:attrNameLst>
                                          <p:attrName>style.visibility</p:attrName>
                                        </p:attrNameLst>
                                      </p:cBhvr>
                                      <p:to>
                                        <p:strVal val="visible"/>
                                      </p:to>
                                    </p:set>
                                    <p:animEffect transition="in" filter="fade">
                                      <p:cBhvr>
                                        <p:cTn id="7" dur="4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图片 6" descr="C:/Users/1V994W2/PycharmProjects/PPT_Background_Generation/pic_temp/0_pic_quater_left_up.png">
            <a:extLst>
              <a:ext uri="{FF2B5EF4-FFF2-40B4-BE49-F238E27FC236}">
                <a16:creationId xmlns:a16="http://schemas.microsoft.com/office/drawing/2014/main" id="{F26D6923-0E4B-3D48-836D-75836902A60A}"/>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descr="C:/Users/1V994W2/PycharmProjects/PPT_Background_Generation/pic_temp/1_pic_quater_right_up.png">
            <a:extLst>
              <a:ext uri="{FF2B5EF4-FFF2-40B4-BE49-F238E27FC236}">
                <a16:creationId xmlns:a16="http://schemas.microsoft.com/office/drawing/2014/main" id="{0474AA55-24A8-0040-9C06-2AA781BA7E3C}"/>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012825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文本框 2">
            <a:extLst>
              <a:ext uri="{FF2B5EF4-FFF2-40B4-BE49-F238E27FC236}">
                <a16:creationId xmlns:a16="http://schemas.microsoft.com/office/drawing/2014/main" id="{9BFFB4C7-4747-8940-96FA-EC6925644DE3}"/>
              </a:ext>
            </a:extLst>
          </p:cNvPr>
          <p:cNvSpPr>
            <a:spLocks noChangeArrowheads="1"/>
          </p:cNvSpPr>
          <p:nvPr/>
        </p:nvSpPr>
        <p:spPr bwMode="auto">
          <a:xfrm>
            <a:off x="1927952" y="427840"/>
            <a:ext cx="8317735" cy="13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Promoting</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a:t>
            </a:r>
            <a:r>
              <a:rPr kumimoji="0" lang="en-US" altLang="zh-CN"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conomic</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social</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development</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a:t>
            </a:r>
            <a:r>
              <a:rPr kumimoji="0" lang="en-US" altLang="zh-CN"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rosperity</a:t>
            </a:r>
            <a:endPar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22535" name="Title 6">
            <a:extLst>
              <a:ext uri="{FF2B5EF4-FFF2-40B4-BE49-F238E27FC236}">
                <a16:creationId xmlns:a16="http://schemas.microsoft.com/office/drawing/2014/main" id="{89C16874-293C-4746-9F47-8D63D0D7296A}"/>
              </a:ext>
            </a:extLst>
          </p:cNvPr>
          <p:cNvSpPr>
            <a:spLocks noChangeArrowheads="1"/>
          </p:cNvSpPr>
          <p:nvPr/>
        </p:nvSpPr>
        <p:spPr bwMode="auto">
          <a:xfrm>
            <a:off x="1057619" y="1860952"/>
            <a:ext cx="5477210" cy="417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just" defTabSz="914400" rtl="0" eaLnBrk="1" fontAlgn="base" latinLnBrk="0" hangingPunct="1">
              <a:lnSpc>
                <a:spcPct val="120000"/>
              </a:lnSpc>
              <a:spcBef>
                <a:spcPts val="600"/>
              </a:spcBef>
              <a:spcAft>
                <a:spcPts val="600"/>
              </a:spcAft>
              <a:buClrTx/>
              <a:buSzTx/>
              <a:buFont typeface="Arial" panose="020B0604020202020204" pitchFamily="34" charset="0"/>
              <a:buNone/>
              <a:tabLst/>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rule of law helps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create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 fair and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just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business environment. When disputes arise in business,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cases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can be tried fairly and impartially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 court.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This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would attract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investors from all over the world to invest in Hong Kong,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increasing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employment opportunities and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promoting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economic development.</a:t>
            </a:r>
          </a:p>
        </p:txBody>
      </p:sp>
      <p:sp>
        <p:nvSpPr>
          <p:cNvPr id="22537" name="灯片编号占位符 1">
            <a:extLst>
              <a:ext uri="{FF2B5EF4-FFF2-40B4-BE49-F238E27FC236}">
                <a16:creationId xmlns:a16="http://schemas.microsoft.com/office/drawing/2014/main" id="{0CBFD723-EE22-2B4C-9DE7-674F4C1E6776}"/>
              </a:ext>
            </a:extLst>
          </p:cNvPr>
          <p:cNvSpPr>
            <a:spLocks noGrp="1" noChangeArrowheads="1"/>
          </p:cNvSpPr>
          <p:nvPr>
            <p:ph type="sldNum" sz="quarter" idx="12"/>
          </p:nvPr>
        </p:nvSpPr>
        <p:spPr>
          <a:xfrm>
            <a:off x="8246876"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9803A2DB-CBC8-EB46-BB5E-A6A7B6FE60E5}"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10</a:t>
            </a:fld>
            <a:endParaRPr kumimoji="0" lang="zh-CN" altLang="en-US" sz="24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pic>
        <p:nvPicPr>
          <p:cNvPr id="1028" name="Picture 4" descr="F:\+ LS U Drive (updated 20200807)\Copyright clearance\IPR Clearance\(120) 法治精神的意義\Cityscape04.jpg"/>
          <p:cNvPicPr>
            <a:picLocks noChangeAspect="1" noChangeArrowheads="1"/>
          </p:cNvPicPr>
          <p:nvPr/>
        </p:nvPicPr>
        <p:blipFill>
          <a:blip r:embed="rId5"/>
          <a:srcRect/>
          <a:stretch>
            <a:fillRect/>
          </a:stretch>
        </p:blipFill>
        <p:spPr bwMode="auto">
          <a:xfrm>
            <a:off x="6924092" y="2633991"/>
            <a:ext cx="4023023" cy="2268000"/>
          </a:xfrm>
          <a:prstGeom prst="rect">
            <a:avLst/>
          </a:prstGeom>
          <a:noFill/>
        </p:spPr>
      </p:pic>
      <p:sp>
        <p:nvSpPr>
          <p:cNvPr id="10" name="TextBox 9"/>
          <p:cNvSpPr txBox="1"/>
          <p:nvPr/>
        </p:nvSpPr>
        <p:spPr>
          <a:xfrm>
            <a:off x="7055894" y="4901991"/>
            <a:ext cx="389122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Photo credit:</a:t>
            </a:r>
            <a:r>
              <a:rPr kumimoji="0" lang="zh-CN"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Information</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Services</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Department</a:t>
            </a:r>
            <a:endParaRPr kumimoji="0" lang="zh-HK"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504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灯片编号占位符 3">
            <a:extLst>
              <a:ext uri="{FF2B5EF4-FFF2-40B4-BE49-F238E27FC236}">
                <a16:creationId xmlns:a16="http://schemas.microsoft.com/office/drawing/2014/main" id="{25FD4D2D-2380-E148-9A54-1882315B3FFD}"/>
              </a:ext>
            </a:extLst>
          </p:cNvPr>
          <p:cNvSpPr>
            <a:spLocks noGrp="1" noChangeArrowheads="1"/>
          </p:cNvSpPr>
          <p:nvPr>
            <p:ph type="sldNum" sz="quarter" idx="12"/>
          </p:nvPr>
        </p:nvSpPr>
        <p:spPr>
          <a:xfrm>
            <a:off x="825624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F1564D40-307A-A346-992E-996CEB5DFA1C}"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11</a:t>
            </a:fld>
            <a:endPar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pic>
        <p:nvPicPr>
          <p:cNvPr id="26628" name="图片 7" descr="C:/Users/1V994W2/PycharmProjects/PPT_Background_Generation/pic_temp/0_pic_quater_left_up.png">
            <a:extLst>
              <a:ext uri="{FF2B5EF4-FFF2-40B4-BE49-F238E27FC236}">
                <a16:creationId xmlns:a16="http://schemas.microsoft.com/office/drawing/2014/main" id="{DCDEBAA6-CB9C-2B4E-960F-062A042225FF}"/>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3" descr="C:/Users/1V994W2/PycharmProjects/PPT_Background_Generation/pic_temp/1_pic_quater_right_up.png">
            <a:extLst>
              <a:ext uri="{FF2B5EF4-FFF2-40B4-BE49-F238E27FC236}">
                <a16:creationId xmlns:a16="http://schemas.microsoft.com/office/drawing/2014/main" id="{10385B35-294C-5A49-AF71-E9041B01B6F5}"/>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012825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6961" y="358574"/>
            <a:ext cx="6418077" cy="6418798"/>
          </a:xfrm>
          <a:prstGeom prst="rect">
            <a:avLst/>
          </a:prstGeom>
        </p:spPr>
      </p:pic>
      <p:sp>
        <p:nvSpPr>
          <p:cNvPr id="26626" name="内容占位符 2">
            <a:extLst>
              <a:ext uri="{FF2B5EF4-FFF2-40B4-BE49-F238E27FC236}">
                <a16:creationId xmlns:a16="http://schemas.microsoft.com/office/drawing/2014/main" id="{5D0CC8D9-66AB-334F-A5CE-BCDAD326AB53}"/>
              </a:ext>
            </a:extLst>
          </p:cNvPr>
          <p:cNvSpPr>
            <a:spLocks noGrp="1" noChangeArrowheads="1"/>
          </p:cNvSpPr>
          <p:nvPr>
            <p:ph idx="1"/>
          </p:nvPr>
        </p:nvSpPr>
        <p:spPr>
          <a:xfrm>
            <a:off x="3404213" y="1235020"/>
            <a:ext cx="5299112" cy="4464496"/>
          </a:xfrm>
          <a:noFill/>
          <a:ln>
            <a:noFill/>
          </a:ln>
          <a:effectLst/>
        </p:spPr>
        <p:style>
          <a:lnRef idx="0">
            <a:schemeClr val="accent5"/>
          </a:lnRef>
          <a:fillRef idx="3">
            <a:schemeClr val="accent5"/>
          </a:fillRef>
          <a:effectRef idx="3">
            <a:schemeClr val="accent5"/>
          </a:effectRef>
          <a:fontRef idx="minor">
            <a:schemeClr val="lt1"/>
          </a:fontRef>
        </p:style>
        <p:txBody>
          <a:bodyPr vert="horz" wrap="square" lIns="144000" tIns="144000" rIns="144000" bIns="144000" numCol="1" anchor="t" anchorCtr="0" compatLnSpc="1">
            <a:prstTxWarp prst="textNoShape">
              <a:avLst/>
            </a:prstTxWarp>
          </a:bodyPr>
          <a:lstStyle/>
          <a:p>
            <a:pPr marL="0" indent="0" algn="just">
              <a:lnSpc>
                <a:spcPct val="120000"/>
              </a:lnSpc>
              <a:spcBef>
                <a:spcPts val="600"/>
              </a:spcBef>
              <a:spcAft>
                <a:spcPts val="600"/>
              </a:spcAft>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Universal compliance with the law is a prerequisite for the rule of law.</a:t>
            </a:r>
          </a:p>
          <a:p>
            <a:pPr marL="0" indent="0" algn="just">
              <a:lnSpc>
                <a:spcPct val="120000"/>
              </a:lnSpc>
              <a:spcBef>
                <a:spcPts val="600"/>
              </a:spcBef>
              <a:spcAft>
                <a:spcPts val="600"/>
              </a:spcAft>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Without compliance with the law,</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how</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can</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rule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realised</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marL="0" indent="0" algn="just">
              <a:lnSpc>
                <a:spcPct val="120000"/>
              </a:lnSpc>
              <a:spcBef>
                <a:spcPts val="600"/>
              </a:spcBef>
              <a:spcAft>
                <a:spcPts val="600"/>
              </a:spcAft>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Without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rule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how</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can</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spirit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rule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grounded?</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ct val="120000"/>
              </a:lnSpc>
              <a:spcBef>
                <a:spcPts val="600"/>
              </a:spcBef>
              <a:spcAft>
                <a:spcPts val="600"/>
              </a:spcAft>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safeguard</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spirit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rule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must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first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comply with the law.</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p>
        </p:txBody>
      </p:sp>
    </p:spTree>
    <p:extLst>
      <p:ext uri="{BB962C8B-B14F-4D97-AF65-F5344CB8AC3E}">
        <p14:creationId xmlns:p14="http://schemas.microsoft.com/office/powerpoint/2010/main" val="188783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文本框 4">
            <a:extLst>
              <a:ext uri="{FF2B5EF4-FFF2-40B4-BE49-F238E27FC236}">
                <a16:creationId xmlns:a16="http://schemas.microsoft.com/office/drawing/2014/main" id="{107A3ECF-3373-5642-B8E1-FC9052C7A913}"/>
              </a:ext>
            </a:extLst>
          </p:cNvPr>
          <p:cNvSpPr>
            <a:spLocks noChangeArrowheads="1"/>
          </p:cNvSpPr>
          <p:nvPr/>
        </p:nvSpPr>
        <p:spPr bwMode="auto">
          <a:xfrm>
            <a:off x="1524000" y="1461007"/>
            <a:ext cx="8388424" cy="84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Laws</a:t>
            </a:r>
            <a:r>
              <a:rPr kumimoji="0" lang="zh-CN" alt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must</a:t>
            </a:r>
            <a:r>
              <a:rPr kumimoji="0" lang="zh-CN" alt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be</a:t>
            </a:r>
            <a:r>
              <a:rPr kumimoji="0" lang="zh-CN" alt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open</a:t>
            </a:r>
            <a:r>
              <a:rPr kumimoji="0" lang="zh-CN" alt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a:t>
            </a:r>
            <a:r>
              <a:rPr kumimoji="0" lang="zh-CN" alt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3200" b="0" i="0" u="none" strike="noStrike" kern="1200" cap="none" spc="0" normalizeH="0" baseline="0" noProof="0" dirty="0" smtClean="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clear</a:t>
            </a:r>
            <a:r>
              <a:rPr kumimoji="0" lang="zh-CN" altLang="en-US" sz="3200" b="0" i="0" u="none" strike="noStrike" kern="1200" cap="none" spc="0" normalizeH="0" baseline="0" noProof="0" dirty="0" smtClean="0">
                <a:ln>
                  <a:noFill/>
                </a:ln>
                <a:solidFill>
                  <a:srgbClr val="262626"/>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kumimoji="0" lang="zh-C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28675" name="Title 6">
            <a:extLst>
              <a:ext uri="{FF2B5EF4-FFF2-40B4-BE49-F238E27FC236}">
                <a16:creationId xmlns:a16="http://schemas.microsoft.com/office/drawing/2014/main" id="{524D9273-6B9A-654A-B2C1-BFE45D5D0602}"/>
              </a:ext>
            </a:extLst>
          </p:cNvPr>
          <p:cNvSpPr>
            <a:spLocks noChangeArrowheads="1"/>
          </p:cNvSpPr>
          <p:nvPr/>
        </p:nvSpPr>
        <p:spPr bwMode="auto">
          <a:xfrm>
            <a:off x="1182876" y="2281065"/>
            <a:ext cx="9989429" cy="42610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342900" marR="0" lvl="0" indent="-342900" algn="l" defTabSz="914400" rtl="0" eaLnBrk="1" fontAlgn="base" latinLnBrk="0" hangingPunct="1">
              <a:lnSpc>
                <a:spcPct val="120000"/>
              </a:lnSpc>
              <a:spcBef>
                <a:spcPts val="600"/>
              </a:spcBef>
              <a:spcAft>
                <a:spcPts val="60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are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code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conduct</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that</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guides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one’s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behaviours.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42900" marR="0" lvl="0" indent="-342900" algn="l" defTabSz="914400" rtl="0" eaLnBrk="1" fontAlgn="base" latinLnBrk="0" hangingPunct="1">
              <a:lnSpc>
                <a:spcPct val="120000"/>
              </a:lnSpc>
              <a:spcBef>
                <a:spcPts val="600"/>
              </a:spcBef>
              <a:spcAft>
                <a:spcPts val="60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must</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open</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to</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public</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so</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that</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general</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public</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is clear about the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contents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laws and they can</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follow.</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This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manifestation</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spirit</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rule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endPar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42900" marR="0" lvl="0" indent="-342900" algn="l" defTabSz="914400" rtl="0" eaLnBrk="1" fontAlgn="base" latinLnBrk="0" hangingPunct="1">
              <a:lnSpc>
                <a:spcPct val="120000"/>
              </a:lnSpc>
              <a:spcBef>
                <a:spcPts val="600"/>
              </a:spcBef>
              <a:spcAft>
                <a:spcPts val="60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If</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are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not</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open</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clear,</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cannot provide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guidance for people’s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behaviors, the</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crucial</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function</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will</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lost.</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0" marR="0" lvl="0" indent="0" algn="l" defTabSz="914400" rtl="0" eaLnBrk="1" fontAlgn="base" latinLnBrk="0" hangingPunct="1">
              <a:lnSpc>
                <a:spcPct val="120000"/>
              </a:lnSpc>
              <a:spcBef>
                <a:spcPts val="600"/>
              </a:spcBef>
              <a:spcAft>
                <a:spcPts val="600"/>
              </a:spcAft>
              <a:buClrTx/>
              <a:buSzTx/>
              <a:buFont typeface="Arial" panose="020B0604020202020204" pitchFamily="34" charset="0"/>
              <a:buNone/>
              <a:tabLst/>
              <a:defRPr/>
            </a:pP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website of</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Hong Kong</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e-Legislation</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provides</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access</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to</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all the statutory laws of</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Hong Kong</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which are available in</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three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languages</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namely</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traditional</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Chinese,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simplified</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Chinese</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English.</a:t>
            </a:r>
            <a:r>
              <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endPar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marL="0" marR="0" lvl="0" indent="0" algn="l" defTabSz="914400" rtl="0" eaLnBrk="1" fontAlgn="base" latinLnBrk="0" hangingPunct="1">
              <a:lnSpc>
                <a:spcPct val="120000"/>
              </a:lnSpc>
              <a:spcBef>
                <a:spcPts val="600"/>
              </a:spcBef>
              <a:spcAft>
                <a:spcPts val="60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effectLst/>
              <a:uLnTx/>
              <a:uFillTx/>
              <a:latin typeface="微軟正黑體" pitchFamily="34" charset="-120"/>
              <a:ea typeface="微軟正黑體" pitchFamily="34" charset="-120"/>
              <a:cs typeface="+mn-cs"/>
              <a:sym typeface="微软雅黑" panose="020B0503020204020204" pitchFamily="34" charset="-122"/>
            </a:endParaRPr>
          </a:p>
        </p:txBody>
      </p:sp>
      <p:sp>
        <p:nvSpPr>
          <p:cNvPr id="28676" name="灯片编号占位符 1">
            <a:extLst>
              <a:ext uri="{FF2B5EF4-FFF2-40B4-BE49-F238E27FC236}">
                <a16:creationId xmlns:a16="http://schemas.microsoft.com/office/drawing/2014/main" id="{53962C30-62BD-AC47-8A78-5184CC57C8FC}"/>
              </a:ext>
            </a:extLst>
          </p:cNvPr>
          <p:cNvSpPr>
            <a:spLocks noGrp="1" noChangeArrowheads="1"/>
          </p:cNvSpPr>
          <p:nvPr>
            <p:ph type="sldNum" sz="quarter" idx="12"/>
          </p:nvPr>
        </p:nvSpPr>
        <p:spPr>
          <a:xfrm>
            <a:off x="8246876"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7E027C6B-C9C0-6B4F-8643-2D90A6CB978B}"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12</a:t>
            </a:fld>
            <a:endParaRPr kumimoji="0" lang="zh-CN" altLang="en-US" sz="24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pic>
        <p:nvPicPr>
          <p:cNvPr id="28679" name="图片 7" descr="C:/Users/1V994W2/PycharmProjects/PPT_Background_Generation/pic_temp/0_pic_quater_left_up.png">
            <a:extLst>
              <a:ext uri="{FF2B5EF4-FFF2-40B4-BE49-F238E27FC236}">
                <a16:creationId xmlns:a16="http://schemas.microsoft.com/office/drawing/2014/main" id="{4A762612-2A7E-034B-A44D-0F39D505BE23}"/>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图片 3" descr="C:/Users/1V994W2/PycharmProjects/PPT_Background_Generation/pic_temp/1_pic_quater_right_up.png">
            <a:extLst>
              <a:ext uri="{FF2B5EF4-FFF2-40B4-BE49-F238E27FC236}">
                <a16:creationId xmlns:a16="http://schemas.microsoft.com/office/drawing/2014/main" id="{DAEB7A28-8BF8-244A-AF7E-FEEFF260C33A}"/>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012825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C80F0561-1453-BB4F-8BAA-58555A559AE8}"/>
              </a:ext>
            </a:extLst>
          </p:cNvPr>
          <p:cNvSpPr/>
          <p:nvPr/>
        </p:nvSpPr>
        <p:spPr>
          <a:xfrm>
            <a:off x="1182876" y="6016027"/>
            <a:ext cx="5760639"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Source:</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Hong Kong</a:t>
            </a:r>
            <a:r>
              <a:rPr kumimoji="0" lang="zh-CN" altLang="en-US" sz="1400"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e-L</a:t>
            </a:r>
            <a:r>
              <a:rPr kumimoji="0" lang="en-US" altLang="zh-CN" sz="14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egislation</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zh-CN"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https</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://www.elegislation.gov.hk/</a:t>
            </a:r>
            <a:endPar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HK" altLang="en-US" sz="14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pic>
        <p:nvPicPr>
          <p:cNvPr id="9" name="law.png" descr="law.png">
            <a:extLst>
              <a:ext uri="{FF2B5EF4-FFF2-40B4-BE49-F238E27FC236}">
                <a16:creationId xmlns:a16="http://schemas.microsoft.com/office/drawing/2014/main" id="{627FC1E5-2F25-5347-90F7-C0C96EBB7AE5}"/>
              </a:ext>
            </a:extLst>
          </p:cNvPr>
          <p:cNvPicPr>
            <a:picLocks noChangeAspect="1"/>
          </p:cNvPicPr>
          <p:nvPr/>
        </p:nvPicPr>
        <p:blipFill>
          <a:blip r:embed="rId5" cstate="print"/>
          <a:stretch>
            <a:fillRect/>
          </a:stretch>
        </p:blipFill>
        <p:spPr>
          <a:xfrm rot="20820000">
            <a:off x="8883985" y="1110244"/>
            <a:ext cx="965097" cy="1175176"/>
          </a:xfrm>
          <a:prstGeom prst="rect">
            <a:avLst/>
          </a:prstGeom>
          <a:ln w="12700">
            <a:miter lim="400000"/>
          </a:ln>
        </p:spPr>
      </p:pic>
      <p:pic>
        <p:nvPicPr>
          <p:cNvPr id="11" name="basic law02.png" descr="basic law02.png">
            <a:extLst>
              <a:ext uri="{FF2B5EF4-FFF2-40B4-BE49-F238E27FC236}">
                <a16:creationId xmlns:a16="http://schemas.microsoft.com/office/drawing/2014/main" id="{25A3E9EE-CE6F-8E4E-ABF7-4354B955B878}"/>
              </a:ext>
            </a:extLst>
          </p:cNvPr>
          <p:cNvPicPr>
            <a:picLocks noChangeAspect="1"/>
          </p:cNvPicPr>
          <p:nvPr/>
        </p:nvPicPr>
        <p:blipFill>
          <a:blip r:embed="rId6" cstate="print"/>
          <a:stretch>
            <a:fillRect/>
          </a:stretch>
        </p:blipFill>
        <p:spPr>
          <a:xfrm rot="120000">
            <a:off x="9935526" y="1048342"/>
            <a:ext cx="1045576" cy="1342176"/>
          </a:xfrm>
          <a:prstGeom prst="rect">
            <a:avLst/>
          </a:prstGeom>
          <a:ln w="12700">
            <a:miter lim="400000"/>
          </a:ln>
        </p:spPr>
      </p:pic>
      <p:sp>
        <p:nvSpPr>
          <p:cNvPr id="2" name="矩形 1">
            <a:extLst>
              <a:ext uri="{FF2B5EF4-FFF2-40B4-BE49-F238E27FC236}">
                <a16:creationId xmlns:a16="http://schemas.microsoft.com/office/drawing/2014/main" id="{F7FCAA98-7F19-9D4F-99DF-BEA550F57B07}"/>
              </a:ext>
            </a:extLst>
          </p:cNvPr>
          <p:cNvSpPr/>
          <p:nvPr/>
        </p:nvSpPr>
        <p:spPr>
          <a:xfrm>
            <a:off x="1915099" y="376561"/>
            <a:ext cx="8361802"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Features</a:t>
            </a:r>
            <a:r>
              <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40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of</a:t>
            </a:r>
            <a:r>
              <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 </a:t>
            </a:r>
            <a:r>
              <a:rPr lang="en-US" altLang="zh-CN" sz="4000" b="1" dirty="0" smtClean="0">
                <a:solidFill>
                  <a:srgbClr val="000000"/>
                </a:solidFill>
                <a:latin typeface="Times New Roman" panose="02020603050405020304" pitchFamily="18" charset="0"/>
                <a:ea typeface="標楷體" pitchFamily="65" charset="-120"/>
                <a:cs typeface="Times New Roman" panose="02020603050405020304" pitchFamily="18" charset="0"/>
              </a:rPr>
              <a:t>the l</a:t>
            </a:r>
            <a:r>
              <a:rPr kumimoji="0" lang="en-US" altLang="zh-CN"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aw</a:t>
            </a:r>
            <a:endParaRPr kumimoji="0" lang="zh-HK"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6533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内容占位符 2">
            <a:extLst>
              <a:ext uri="{FF2B5EF4-FFF2-40B4-BE49-F238E27FC236}">
                <a16:creationId xmlns:a16="http://schemas.microsoft.com/office/drawing/2014/main" id="{18851F5D-1581-0049-8B01-21E5E18ADF38}"/>
              </a:ext>
            </a:extLst>
          </p:cNvPr>
          <p:cNvSpPr>
            <a:spLocks noGrp="1" noChangeArrowheads="1"/>
          </p:cNvSpPr>
          <p:nvPr>
            <p:ph idx="4294967295"/>
          </p:nvPr>
        </p:nvSpPr>
        <p:spPr bwMode="auto">
          <a:xfrm>
            <a:off x="1288690" y="1531346"/>
            <a:ext cx="9626138" cy="47609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50000"/>
              </a:lnSpc>
            </a:pP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According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to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respective historical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traditions and forms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of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law adopted in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different countries and regions,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legal systems are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divided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into civil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law and common law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jurisdictions, etc. The common law originated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from the United Kingdom and is a uniform legal system based on judicial precedents.</a:t>
            </a:r>
          </a:p>
          <a:p>
            <a:pPr algn="just">
              <a:lnSpc>
                <a:spcPct val="150000"/>
              </a:lnSpc>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Hong Kong inherited the common law system before its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return to China.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After the reunification,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common law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tradition in Hong Kong shall be retained,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as stipulated in Article 8 of the Basic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Law.</a:t>
            </a:r>
            <a:endParaRPr lang="zh-CN" altLang="en-US" sz="2400" dirty="0"/>
          </a:p>
        </p:txBody>
      </p:sp>
      <p:sp>
        <p:nvSpPr>
          <p:cNvPr id="31747" name="标题 1">
            <a:extLst>
              <a:ext uri="{FF2B5EF4-FFF2-40B4-BE49-F238E27FC236}">
                <a16:creationId xmlns:a16="http://schemas.microsoft.com/office/drawing/2014/main" id="{4047E5F0-B108-7E4D-8472-9DDCB86D7429}"/>
              </a:ext>
            </a:extLst>
          </p:cNvPr>
          <p:cNvSpPr txBox="1">
            <a:spLocks noChangeArrowheads="1"/>
          </p:cNvSpPr>
          <p:nvPr/>
        </p:nvSpPr>
        <p:spPr bwMode="auto">
          <a:xfrm>
            <a:off x="1068635" y="473656"/>
            <a:ext cx="100914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The HKSAR</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practises</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 the</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common</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law</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 </a:t>
            </a:r>
            <a:endPar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endParaRPr>
          </a:p>
        </p:txBody>
      </p:sp>
      <p:sp>
        <p:nvSpPr>
          <p:cNvPr id="31752" name="灯片编号占位符 1">
            <a:extLst>
              <a:ext uri="{FF2B5EF4-FFF2-40B4-BE49-F238E27FC236}">
                <a16:creationId xmlns:a16="http://schemas.microsoft.com/office/drawing/2014/main" id="{FF83899D-EBF4-844C-93C5-B8B741ED399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3298A43-E5CA-514C-AF8E-5EC284710B6F}" type="slidenum">
              <a:rPr kumimoji="0" lang="en-US" altLang="en-US" sz="14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dirty="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3475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图片 7" descr="C:/Users/1V994W2/PycharmProjects/PPT_Background_Generation/pic_temp/0_pic_quater_left_up.png">
            <a:extLst>
              <a:ext uri="{FF2B5EF4-FFF2-40B4-BE49-F238E27FC236}">
                <a16:creationId xmlns:a16="http://schemas.microsoft.com/office/drawing/2014/main" id="{156E51D4-7BC5-8E41-A1CD-5DA05DE82888}"/>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图片 6" descr="C:/Users/1V994W2/PycharmProjects/PPT_Background_Generation/pic_temp/1_pic_quater_right_up.png">
            <a:extLst>
              <a:ext uri="{FF2B5EF4-FFF2-40B4-BE49-F238E27FC236}">
                <a16:creationId xmlns:a16="http://schemas.microsoft.com/office/drawing/2014/main" id="{B4877999-4EAD-EA4B-AEEF-5627261866C7}"/>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012825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文本框 3">
            <a:extLst>
              <a:ext uri="{FF2B5EF4-FFF2-40B4-BE49-F238E27FC236}">
                <a16:creationId xmlns:a16="http://schemas.microsoft.com/office/drawing/2014/main" id="{B633A390-1888-D845-8595-8182254E8D7B}"/>
              </a:ext>
            </a:extLst>
          </p:cNvPr>
          <p:cNvSpPr>
            <a:spLocks noChangeArrowheads="1"/>
          </p:cNvSpPr>
          <p:nvPr/>
        </p:nvSpPr>
        <p:spPr bwMode="auto">
          <a:xfrm>
            <a:off x="1927952" y="372566"/>
            <a:ext cx="8350785" cy="117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Laws</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must</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be</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stable</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endPar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Keep</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up</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with</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times</a:t>
            </a:r>
            <a:endPar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p:txBody>
      </p:sp>
      <p:sp>
        <p:nvSpPr>
          <p:cNvPr id="32773" name="Title 6">
            <a:extLst>
              <a:ext uri="{FF2B5EF4-FFF2-40B4-BE49-F238E27FC236}">
                <a16:creationId xmlns:a16="http://schemas.microsoft.com/office/drawing/2014/main" id="{C1EFDF72-3C04-8E4A-BD76-A7373AEFA2CD}"/>
              </a:ext>
            </a:extLst>
          </p:cNvPr>
          <p:cNvSpPr>
            <a:spLocks noChangeArrowheads="1"/>
          </p:cNvSpPr>
          <p:nvPr/>
        </p:nvSpPr>
        <p:spPr bwMode="auto">
          <a:xfrm>
            <a:off x="1344057" y="1548407"/>
            <a:ext cx="9562642" cy="49018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342900" marR="0" lvl="0" indent="-342900" algn="just" defTabSz="914400" rtl="0" eaLnBrk="1" fontAlgn="base" latinLnBrk="0" hangingPunct="1">
              <a:lnSpc>
                <a:spcPct val="120000"/>
              </a:lnSpc>
              <a:spcBef>
                <a:spcPts val="6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Laws</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must</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be</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stable</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cannot</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be changed</a:t>
            </a:r>
            <a:r>
              <a:rPr kumimoji="0" lang="zh-CN" alt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haphazardly;</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otherwise</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it may cause confusion to society.</a:t>
            </a:r>
            <a:r>
              <a:rPr kumimoji="0" lang="zh-CN" alt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42900" marR="0" lvl="0" indent="-342900" algn="just" defTabSz="914400" rtl="0" eaLnBrk="1" fontAlgn="base" latinLnBrk="0" hangingPunct="1">
              <a:lnSpc>
                <a:spcPct val="120000"/>
              </a:lnSpc>
              <a:spcBef>
                <a:spcPts val="6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Maintaining the stability of laws</a:t>
            </a:r>
            <a:r>
              <a:rPr kumimoji="0" lang="zh-CN" altLang="en-US"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allows</a:t>
            </a:r>
            <a:r>
              <a:rPr kumimoji="0" lang="zh-CN" altLang="en-US"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citizens</a:t>
            </a:r>
            <a:r>
              <a:rPr kumimoji="0" lang="zh-CN"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to</a:t>
            </a:r>
            <a:r>
              <a:rPr kumimoji="0" lang="zh-CN"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foresee</a:t>
            </a:r>
            <a:r>
              <a:rPr kumimoji="0" lang="zh-CN"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kumimoji="0" lang="zh-CN"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legal consequences</a:t>
            </a:r>
            <a:r>
              <a:rPr kumimoji="0" lang="zh-CN"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kumimoji="0" lang="zh-CN"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various</a:t>
            </a:r>
            <a:r>
              <a:rPr kumimoji="0" lang="zh-CN"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actions.</a:t>
            </a:r>
            <a:r>
              <a:rPr kumimoji="0" lang="zh-CN"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endPar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42900" marR="0" lvl="0" indent="-342900" algn="just" defTabSz="914400" rtl="0" eaLnBrk="1" fontAlgn="base" latinLnBrk="0" hangingPunct="1">
              <a:lnSpc>
                <a:spcPct val="120000"/>
              </a:lnSpc>
              <a:spcBef>
                <a:spcPts val="6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Laws can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be reviewed/amended in a timely manner when necessary in response to social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development.</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42900" marR="0" lvl="0" indent="-342900" algn="just" defTabSz="914400" rtl="0" eaLnBrk="1" fontAlgn="base" latinLnBrk="0" hangingPunct="1">
              <a:lnSpc>
                <a:spcPct val="120000"/>
              </a:lnSpc>
              <a:spcBef>
                <a:spcPts val="6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Laws can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be amended in a timely manner when necessary, and judges are not rigid in their adjudication of cases, so that the law is both stable and flexible in its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implementation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 responsive to the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development of society.</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p:txBody>
      </p:sp>
      <p:sp>
        <p:nvSpPr>
          <p:cNvPr id="32774" name="灯片编号占位符 1">
            <a:extLst>
              <a:ext uri="{FF2B5EF4-FFF2-40B4-BE49-F238E27FC236}">
                <a16:creationId xmlns:a16="http://schemas.microsoft.com/office/drawing/2014/main" id="{E1566DE1-3BA0-4A4C-9F9A-0BB4DB263D0F}"/>
              </a:ext>
            </a:extLst>
          </p:cNvPr>
          <p:cNvSpPr>
            <a:spLocks noGrp="1" noChangeArrowheads="1"/>
          </p:cNvSpPr>
          <p:nvPr>
            <p:ph type="sldNum" sz="quarter" idx="12"/>
          </p:nvPr>
        </p:nvSpPr>
        <p:spPr>
          <a:xfrm>
            <a:off x="825624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116F08AD-2947-624D-920A-4182EC60FD98}"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14</a:t>
            </a:fld>
            <a:endParaRPr kumimoji="0" lang="zh-CN" altLang="en-US" sz="24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spTree>
    <p:extLst>
      <p:ext uri="{BB962C8B-B14F-4D97-AF65-F5344CB8AC3E}">
        <p14:creationId xmlns:p14="http://schemas.microsoft.com/office/powerpoint/2010/main" val="128322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内容占位符 2">
            <a:extLst>
              <a:ext uri="{FF2B5EF4-FFF2-40B4-BE49-F238E27FC236}">
                <a16:creationId xmlns:a16="http://schemas.microsoft.com/office/drawing/2014/main" id="{258ACFB1-2B6F-C74E-A683-2594CD8C5D9C}"/>
              </a:ext>
            </a:extLst>
          </p:cNvPr>
          <p:cNvSpPr>
            <a:spLocks noGrp="1" noChangeArrowheads="1"/>
          </p:cNvSpPr>
          <p:nvPr>
            <p:ph idx="1"/>
          </p:nvPr>
        </p:nvSpPr>
        <p:spPr>
          <a:xfrm>
            <a:off x="1062228" y="1668831"/>
            <a:ext cx="10075826" cy="3064056"/>
          </a:xfrm>
          <a:ln>
            <a:solidFill>
              <a:schemeClr val="accent5">
                <a:lumMod val="50000"/>
              </a:schemeClr>
            </a:solidFill>
          </a:ln>
        </p:spPr>
        <p:txBody>
          <a:bodyPr vert="horz" wrap="square" lIns="144000" tIns="144000" rIns="144000" bIns="144000" numCol="1" anchor="t" anchorCtr="0" compatLnSpc="1">
            <a:prstTxWarp prst="textNoShape">
              <a:avLst/>
            </a:prstTxWarp>
          </a:bodyPr>
          <a:lstStyle/>
          <a:p>
            <a:pPr algn="just" eaLnBrk="1" hangingPunct="1">
              <a:lnSpc>
                <a:spcPct val="120000"/>
              </a:lnSpc>
              <a:spcBef>
                <a:spcPts val="600"/>
              </a:spcBef>
              <a:spcAft>
                <a:spcPts val="600"/>
              </a:spcAft>
            </a:pPr>
            <a:r>
              <a:rPr lang="en-US" altLang="zh-TW" sz="2200" dirty="0" smtClean="0">
                <a:latin typeface="Times New Roman" panose="02020603050405020304" pitchFamily="18" charset="0"/>
                <a:cs typeface="Times New Roman" panose="02020603050405020304" pitchFamily="18" charset="0"/>
              </a:rPr>
              <a:t>While </a:t>
            </a:r>
            <a:r>
              <a:rPr lang="en-US" altLang="zh-TW" sz="2200" dirty="0">
                <a:latin typeface="Times New Roman" panose="02020603050405020304" pitchFamily="18" charset="0"/>
                <a:cs typeface="Times New Roman" panose="02020603050405020304" pitchFamily="18" charset="0"/>
              </a:rPr>
              <a:t>the fact that an offence arises out of an occasion when constitutional rights to assemble and protest are being exercised is relevant to the background and context of the offending, the fact of a conviction of the offence will necessarily mean that the offender has crossed the line separating the lawful exercise of constitutional rights from unlawful activity subject to sanctions and constraints, and so there is little merit in a plea for leniency on the ground that the offender was merely exercising his constitutional rights</a:t>
            </a:r>
            <a:r>
              <a:rPr lang="en-US" altLang="zh-TW" sz="2200" dirty="0" smtClean="0">
                <a:latin typeface="Times New Roman" panose="02020603050405020304" pitchFamily="18" charset="0"/>
                <a:cs typeface="Times New Roman" panose="02020603050405020304" pitchFamily="18" charset="0"/>
              </a:rPr>
              <a:t>.</a:t>
            </a:r>
            <a:endParaRPr lang="zh-CN" alt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8916" name="灯片编号占位符 1">
            <a:extLst>
              <a:ext uri="{FF2B5EF4-FFF2-40B4-BE49-F238E27FC236}">
                <a16:creationId xmlns:a16="http://schemas.microsoft.com/office/drawing/2014/main" id="{FE1045D0-B6A7-3047-8852-5264180F6295}"/>
              </a:ext>
            </a:extLst>
          </p:cNvPr>
          <p:cNvSpPr>
            <a:spLocks noGrp="1"/>
          </p:cNvSpPr>
          <p:nvPr>
            <p:ph type="sldNum" sz="quarter" idx="12"/>
          </p:nvPr>
        </p:nvSpPr>
        <p:spPr>
          <a:xfrm>
            <a:off x="825624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3A329265-5778-5B4B-8941-84719139D3A2}"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15</a:t>
            </a:fld>
            <a:endPar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pic>
        <p:nvPicPr>
          <p:cNvPr id="38918" name="图片 6" descr="C:/Users/1V994W2/PycharmProjects/PPT_Background_Generation/pic_temp/0_pic_quater_left_up.png">
            <a:extLst>
              <a:ext uri="{FF2B5EF4-FFF2-40B4-BE49-F238E27FC236}">
                <a16:creationId xmlns:a16="http://schemas.microsoft.com/office/drawing/2014/main" id="{8D97E15A-700D-1D4F-AE43-FA825DB6C8D8}"/>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图片 5" descr="C:/Users/1V994W2/PycharmProjects/PPT_Background_Generation/pic_temp/1_pic_quater_right_up.png">
            <a:extLst>
              <a:ext uri="{FF2B5EF4-FFF2-40B4-BE49-F238E27FC236}">
                <a16:creationId xmlns:a16="http://schemas.microsoft.com/office/drawing/2014/main" id="{200CB489-26BB-A443-8CF9-E6226BDDE390}"/>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012825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 1">
            <a:extLst>
              <a:ext uri="{FF2B5EF4-FFF2-40B4-BE49-F238E27FC236}">
                <a16:creationId xmlns:a16="http://schemas.microsoft.com/office/drawing/2014/main" id="{55186023-C069-4545-9645-4D8EA1C90C99}"/>
              </a:ext>
            </a:extLst>
          </p:cNvPr>
          <p:cNvSpPr txBox="1">
            <a:spLocks noChangeArrowheads="1"/>
          </p:cNvSpPr>
          <p:nvPr/>
        </p:nvSpPr>
        <p:spPr bwMode="auto">
          <a:xfrm>
            <a:off x="2181340" y="308472"/>
            <a:ext cx="7821976" cy="13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0" hangingPunct="1">
              <a:spcBef>
                <a:spcPts val="0"/>
              </a:spcBef>
              <a:spcAft>
                <a:spcPts val="600"/>
              </a:spcAft>
              <a:buClrTx/>
              <a:buSzTx/>
              <a:buFontTx/>
              <a:buNone/>
              <a:tabLst/>
              <a:defRPr/>
            </a:pPr>
            <a:r>
              <a:rPr kumimoji="0" lang="en-US" altLang="zh-CN"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Relevant judgement of</a:t>
            </a:r>
            <a:r>
              <a:rPr kumimoji="0" lang="zh-CN"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 </a:t>
            </a: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the Court</a:t>
            </a:r>
            <a:r>
              <a:rPr kumimoji="0" lang="zh-C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 </a:t>
            </a: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of</a:t>
            </a:r>
            <a:r>
              <a:rPr kumimoji="0" lang="zh-C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 </a:t>
            </a: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Final</a:t>
            </a:r>
            <a:r>
              <a:rPr kumimoji="0" lang="zh-C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 </a:t>
            </a: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Appeal</a:t>
            </a:r>
            <a:r>
              <a:rPr kumimoji="0" lang="zh-C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 </a:t>
            </a: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rPr>
              <a:t>(excerpt)</a:t>
            </a:r>
            <a:endParaRPr kumimoji="0" lang="zh-CN"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仿宋" panose="02010609060101010101" pitchFamily="49" charset="-122"/>
            </a:endParaRPr>
          </a:p>
        </p:txBody>
      </p:sp>
      <p:grpSp>
        <p:nvGrpSpPr>
          <p:cNvPr id="15" name="群組 14">
            <a:extLst>
              <a:ext uri="{FF2B5EF4-FFF2-40B4-BE49-F238E27FC236}">
                <a16:creationId xmlns:a16="http://schemas.microsoft.com/office/drawing/2014/main" id="{0B99384A-3B63-9141-9016-A4C24488ADB2}"/>
              </a:ext>
            </a:extLst>
          </p:cNvPr>
          <p:cNvGrpSpPr/>
          <p:nvPr/>
        </p:nvGrpSpPr>
        <p:grpSpPr>
          <a:xfrm>
            <a:off x="2513876" y="4971011"/>
            <a:ext cx="7813972" cy="1568236"/>
            <a:chOff x="967231" y="1093771"/>
            <a:chExt cx="8691593" cy="1987004"/>
          </a:xfrm>
        </p:grpSpPr>
        <p:pic>
          <p:nvPicPr>
            <p:cNvPr id="16" name="Image" descr="Image">
              <a:extLst>
                <a:ext uri="{FF2B5EF4-FFF2-40B4-BE49-F238E27FC236}">
                  <a16:creationId xmlns:a16="http://schemas.microsoft.com/office/drawing/2014/main" id="{17F0451D-ADB6-5A49-8245-91C84680595A}"/>
                </a:ext>
              </a:extLst>
            </p:cNvPr>
            <p:cNvPicPr>
              <a:picLocks noChangeAspect="1"/>
            </p:cNvPicPr>
            <p:nvPr/>
          </p:nvPicPr>
          <p:blipFill>
            <a:blip r:embed="rId5" cstate="print"/>
            <a:stretch>
              <a:fillRect/>
            </a:stretch>
          </p:blipFill>
          <p:spPr>
            <a:xfrm flipH="1">
              <a:off x="967231" y="1093771"/>
              <a:ext cx="7205724" cy="1987004"/>
            </a:xfrm>
            <a:prstGeom prst="rect">
              <a:avLst/>
            </a:prstGeom>
            <a:ln w="12700">
              <a:miter lim="400000"/>
            </a:ln>
          </p:spPr>
        </p:pic>
        <p:sp>
          <p:nvSpPr>
            <p:cNvPr id="17" name="橢圓 16">
              <a:extLst>
                <a:ext uri="{FF2B5EF4-FFF2-40B4-BE49-F238E27FC236}">
                  <a16:creationId xmlns:a16="http://schemas.microsoft.com/office/drawing/2014/main" id="{4978B3EE-7D0F-E249-9EEF-CBE52F5D71C0}"/>
                </a:ext>
              </a:extLst>
            </p:cNvPr>
            <p:cNvSpPr/>
            <p:nvPr/>
          </p:nvSpPr>
          <p:spPr bwMode="auto">
            <a:xfrm>
              <a:off x="5324943" y="1160844"/>
              <a:ext cx="1479307" cy="864000"/>
            </a:xfrm>
            <a:prstGeom prst="ellipse">
              <a:avLst/>
            </a:prstGeom>
            <a:solidFill>
              <a:schemeClr val="accent5">
                <a:lumMod val="75000"/>
              </a:schemeClr>
            </a:solidFill>
            <a:ln>
              <a:solidFill>
                <a:schemeClr val="accent5">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Rights</a:t>
              </a:r>
              <a:endParaRPr kumimoji="0" lang="zh-HK"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橢圓 17">
              <a:extLst>
                <a:ext uri="{FF2B5EF4-FFF2-40B4-BE49-F238E27FC236}">
                  <a16:creationId xmlns:a16="http://schemas.microsoft.com/office/drawing/2014/main" id="{679E34B1-61ED-0B4C-82EC-C770CDDF9894}"/>
                </a:ext>
              </a:extLst>
            </p:cNvPr>
            <p:cNvSpPr/>
            <p:nvPr/>
          </p:nvSpPr>
          <p:spPr bwMode="auto">
            <a:xfrm>
              <a:off x="7356736" y="1160844"/>
              <a:ext cx="2302088" cy="864000"/>
            </a:xfrm>
            <a:prstGeom prst="ellipse">
              <a:avLst/>
            </a:prstGeom>
            <a:solidFill>
              <a:schemeClr val="accent2">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Obligations </a:t>
              </a:r>
              <a:endParaRPr kumimoji="0" lang="zh-HK"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253685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内容占位符 2">
            <a:extLst>
              <a:ext uri="{FF2B5EF4-FFF2-40B4-BE49-F238E27FC236}">
                <a16:creationId xmlns:a16="http://schemas.microsoft.com/office/drawing/2014/main" id="{BE14A839-D470-994B-9D3D-DA292802178B}"/>
              </a:ext>
            </a:extLst>
          </p:cNvPr>
          <p:cNvSpPr>
            <a:spLocks noGrp="1" noChangeArrowheads="1"/>
          </p:cNvSpPr>
          <p:nvPr>
            <p:ph idx="1"/>
          </p:nvPr>
        </p:nvSpPr>
        <p:spPr>
          <a:xfrm>
            <a:off x="1983036" y="633414"/>
            <a:ext cx="8273668" cy="5745351"/>
          </a:xfrm>
        </p:spPr>
        <p:txBody>
          <a:bodyPr/>
          <a:lstStyle/>
          <a:p>
            <a:pPr marL="342900" indent="-342900" algn="just" eaLnBrk="1" hangingPunct="1">
              <a:lnSpc>
                <a:spcPct val="120000"/>
              </a:lnSpc>
              <a:spcBef>
                <a:spcPts val="600"/>
              </a:spcBef>
              <a:spcAft>
                <a:spcPts val="600"/>
              </a:spcAft>
              <a:buFont typeface="Arial" panose="020B0604020202020204" pitchFamily="34" charset="0"/>
              <a:buChar char="•"/>
            </a:pPr>
            <a:r>
              <a:rPr lang="en-US" altLang="zh-CN"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The judgement of the Court of Final Appeal has made it clear that no matter what aspirations are being pursued, if such acts are not peaceful and non-violent, they are against the law and violate the spirit </a:t>
            </a:r>
            <a:r>
              <a:rPr lang="en-US" altLang="zh-CN"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of law-abidingness and the </a:t>
            </a:r>
            <a:r>
              <a:rPr lang="en-US" altLang="zh-CN"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rule of law in </a:t>
            </a:r>
            <a:r>
              <a:rPr lang="en-US" altLang="zh-CN"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Hong Kong, which is not allowed by the law. </a:t>
            </a:r>
          </a:p>
          <a:p>
            <a:pPr marL="342900" indent="-342900" algn="just" eaLnBrk="1" hangingPunct="1">
              <a:lnSpc>
                <a:spcPct val="120000"/>
              </a:lnSpc>
              <a:spcBef>
                <a:spcPts val="600"/>
              </a:spcBef>
              <a:spcAft>
                <a:spcPts val="600"/>
              </a:spcAft>
              <a:buFont typeface="Arial" panose="020B0604020202020204" pitchFamily="34" charset="0"/>
              <a:buChar char="•"/>
            </a:pPr>
            <a:r>
              <a:rPr lang="en-US" altLang="zh-CN"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Hong </a:t>
            </a:r>
            <a:r>
              <a:rPr lang="en-US" altLang="zh-CN"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Kong is an internationally </a:t>
            </a:r>
            <a:r>
              <a:rPr lang="en-US" altLang="zh-CN" dirty="0" err="1"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recognised</a:t>
            </a:r>
            <a:r>
              <a:rPr lang="en-US" altLang="zh-CN"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society </a:t>
            </a:r>
            <a:r>
              <a:rPr lang="en-US" altLang="zh-CN"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that upholds </a:t>
            </a:r>
            <a:r>
              <a:rPr lang="en-US" altLang="zh-CN"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the rule of law. People can express their </a:t>
            </a:r>
            <a:r>
              <a:rPr lang="en-US" altLang="zh-CN"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views </a:t>
            </a:r>
            <a:r>
              <a:rPr lang="en-US" altLang="zh-CN"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peacefully and rationally through various </a:t>
            </a:r>
            <a:r>
              <a:rPr lang="en-US" altLang="zh-CN"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lawful </a:t>
            </a:r>
            <a:r>
              <a:rPr lang="en-US" altLang="zh-CN"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channels, and act in a manner permitted by the Basic Law and the relevant laws of Hong Kong, but they cannot pursue so-called justice in an illegal manner.</a:t>
            </a:r>
          </a:p>
        </p:txBody>
      </p:sp>
      <p:sp>
        <p:nvSpPr>
          <p:cNvPr id="40964" name="灯片编号占位符 1">
            <a:extLst>
              <a:ext uri="{FF2B5EF4-FFF2-40B4-BE49-F238E27FC236}">
                <a16:creationId xmlns:a16="http://schemas.microsoft.com/office/drawing/2014/main" id="{B48FC1CA-CA85-CE4D-BA16-E458140E6F30}"/>
              </a:ext>
            </a:extLst>
          </p:cNvPr>
          <p:cNvSpPr>
            <a:spLocks noGrp="1"/>
          </p:cNvSpPr>
          <p:nvPr>
            <p:ph type="sldNum" sz="quarter" idx="12"/>
          </p:nvPr>
        </p:nvSpPr>
        <p:spPr>
          <a:xfrm>
            <a:off x="825624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1AEB3B34-CCB4-8746-8C2D-3552BA3122EC}"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16</a:t>
            </a:fld>
            <a:endPar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pic>
        <p:nvPicPr>
          <p:cNvPr id="40965" name="图片 6" descr="C:/Users/1V994W2/PycharmProjects/PPT_Background_Generation/pic_temp/0_pic_quater_left_up.png">
            <a:extLst>
              <a:ext uri="{FF2B5EF4-FFF2-40B4-BE49-F238E27FC236}">
                <a16:creationId xmlns:a16="http://schemas.microsoft.com/office/drawing/2014/main" id="{B1EED00D-0C54-0742-85D9-F5D6F431BA44}"/>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图片 5" descr="C:/Users/1V994W2/PycharmProjects/PPT_Background_Generation/pic_temp/1_pic_quater_right_up.png">
            <a:extLst>
              <a:ext uri="{FF2B5EF4-FFF2-40B4-BE49-F238E27FC236}">
                <a16:creationId xmlns:a16="http://schemas.microsoft.com/office/drawing/2014/main" id="{2D44DD8C-11F3-774F-A385-F83F9EFDC917}"/>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012825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5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内容占位符 2">
            <a:extLst>
              <a:ext uri="{FF2B5EF4-FFF2-40B4-BE49-F238E27FC236}">
                <a16:creationId xmlns:a16="http://schemas.microsoft.com/office/drawing/2014/main" id="{5F21BD9C-51D9-7340-A230-E991A6912166}"/>
              </a:ext>
            </a:extLst>
          </p:cNvPr>
          <p:cNvSpPr>
            <a:spLocks noGrp="1" noChangeArrowheads="1"/>
          </p:cNvSpPr>
          <p:nvPr>
            <p:ph idx="4294967295"/>
          </p:nvPr>
        </p:nvSpPr>
        <p:spPr bwMode="auto">
          <a:xfrm>
            <a:off x="936434" y="1266940"/>
            <a:ext cx="10223654" cy="4891488"/>
          </a:xfrm>
          <a:prstGeom prst="rect">
            <a:avLst/>
          </a:prstGeom>
        </p:spPr>
        <p:txBody>
          <a:bodyPr/>
          <a:lstStyle/>
          <a:p>
            <a:pPr algn="just">
              <a:lnSpc>
                <a:spcPct val="130000"/>
              </a:lnSpc>
            </a:pP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Unless</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otherwise</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provided,</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in</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principle,</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a</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law</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does not have retroactive effect on acts that occurred </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before its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entry into force.</a:t>
            </a:r>
          </a:p>
          <a:p>
            <a:pPr algn="just">
              <a:lnSpc>
                <a:spcPct val="130000"/>
              </a:lnSpc>
            </a:pP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Article</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20</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of</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the</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Interpretation and General Clauses Ordinance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provides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that:</a:t>
            </a:r>
          </a:p>
          <a:p>
            <a:pPr marL="0" indent="0" algn="just">
              <a:lnSpc>
                <a:spcPct val="130000"/>
              </a:lnSpc>
              <a:buNone/>
            </a:pP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1</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 An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Ordinance shall be published in the Gazette.</a:t>
            </a:r>
          </a:p>
          <a:p>
            <a:pPr marL="0" indent="0" algn="just">
              <a:lnSpc>
                <a:spcPct val="130000"/>
              </a:lnSpc>
              <a:buNone/>
            </a:pP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2</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 An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Ordinance commences—  </a:t>
            </a:r>
          </a:p>
          <a:p>
            <a:pPr marL="0" indent="0" algn="just">
              <a:lnSpc>
                <a:spcPct val="130000"/>
              </a:lnSpc>
              <a:buNone/>
            </a:pP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a</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the beginning of the day on which it is published; or</a:t>
            </a:r>
          </a:p>
          <a:p>
            <a:pPr marL="0" indent="0" algn="just">
              <a:lnSpc>
                <a:spcPct val="130000"/>
              </a:lnSpc>
              <a:buNone/>
            </a:pP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b</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 if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provision is made for it to commence on another day, at the beginning of that other day</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a:t>
            </a:r>
          </a:p>
          <a:p>
            <a:pPr algn="just">
              <a:lnSpc>
                <a:spcPct val="130000"/>
              </a:lnSpc>
            </a:pP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Also</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Article</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39</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of</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the Law of the People’s Republic of China on Safeguarding National Security in the Hong Kong Special Administrative Region</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(the National</a:t>
            </a:r>
            <a:r>
              <a:rPr lang="zh-CN" altLang="en-US" sz="2000" dirty="0" smtClean="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Security</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Law)</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provides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that</a:t>
            </a: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this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Law shall apply to acts committed after its </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entry into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force for the purpose of conviction and imposition of punishment</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a:t>
            </a:r>
            <a:endParaRPr lang="zh-CN" altLang="en-US" sz="2000" dirty="0">
              <a:latin typeface="DFKai-SB" panose="02010601000101010101" pitchFamily="2" charset="-120"/>
              <a:ea typeface="DFKai-SB" panose="02010601000101010101" pitchFamily="2" charset="-120"/>
            </a:endParaRPr>
          </a:p>
        </p:txBody>
      </p:sp>
      <p:sp>
        <p:nvSpPr>
          <p:cNvPr id="2" name="文本框 3">
            <a:extLst>
              <a:ext uri="{FF2B5EF4-FFF2-40B4-BE49-F238E27FC236}">
                <a16:creationId xmlns:a16="http://schemas.microsoft.com/office/drawing/2014/main" id="{703A8E60-FA89-CB44-A1E1-1D17FE4D3161}"/>
              </a:ext>
            </a:extLst>
          </p:cNvPr>
          <p:cNvSpPr txBox="1">
            <a:spLocks noChangeArrowheads="1"/>
          </p:cNvSpPr>
          <p:nvPr/>
        </p:nvSpPr>
        <p:spPr bwMode="auto">
          <a:xfrm>
            <a:off x="1773716" y="490588"/>
            <a:ext cx="86592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The</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 </a:t>
            </a:r>
            <a:r>
              <a:rPr lang="en-US" altLang="zh-CN" sz="3600" b="1"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rPr>
              <a:t>p</a:t>
            </a:r>
            <a:r>
              <a:rPr kumimoji="0" lang="en-US" altLang="zh-CN"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rinciple</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 </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of</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rPr>
              <a:t>non-retroactivity</a:t>
            </a:r>
            <a:endPar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2010601000101010101" pitchFamily="2" charset="-120"/>
              <a:cs typeface="Times New Roman" panose="02020603050405020304" pitchFamily="18" charset="0"/>
            </a:endParaRPr>
          </a:p>
        </p:txBody>
      </p:sp>
      <p:sp>
        <p:nvSpPr>
          <p:cNvPr id="30728" name="灯片编号占位符 2">
            <a:extLst>
              <a:ext uri="{FF2B5EF4-FFF2-40B4-BE49-F238E27FC236}">
                <a16:creationId xmlns:a16="http://schemas.microsoft.com/office/drawing/2014/main" id="{F2B23DE1-BC6C-5A42-8FD0-2EF117106DB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AD726E9-6968-A040-9EDA-769A92ADEE0F}" type="slidenum">
              <a:rPr kumimoji="0" lang="en-US" altLang="en-US" sz="14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dirty="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8286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灯片编号占位符 3">
            <a:extLst>
              <a:ext uri="{FF2B5EF4-FFF2-40B4-BE49-F238E27FC236}">
                <a16:creationId xmlns:a16="http://schemas.microsoft.com/office/drawing/2014/main" id="{6F0BDCB5-A510-3845-A0F0-C015C18D51C7}"/>
              </a:ext>
            </a:extLst>
          </p:cNvPr>
          <p:cNvSpPr>
            <a:spLocks noGrp="1" noChangeArrowheads="1"/>
          </p:cNvSpPr>
          <p:nvPr>
            <p:ph type="sldNum" sz="quarter" idx="12"/>
          </p:nvPr>
        </p:nvSpPr>
        <p:spPr>
          <a:xfrm>
            <a:off x="825624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eaLnBrk="0" fontAlgn="base" hangingPunct="0">
              <a:spcBef>
                <a:spcPct val="0"/>
              </a:spcBef>
              <a:spcAft>
                <a:spcPct val="0"/>
              </a:spcAft>
              <a:buNone/>
            </a:pPr>
            <a:fld id="{BA8DE784-E7A1-6447-94E4-7EA749699F01}" type="slidenum">
              <a:rPr lang="zh-CN" altLang="en-US" sz="1800">
                <a:solidFill>
                  <a:srgbClr val="FFFFFF">
                    <a:lumMod val="50000"/>
                  </a:srgbClr>
                </a:solidFill>
              </a:rPr>
              <a:pPr eaLnBrk="0" fontAlgn="base" hangingPunct="0">
                <a:spcBef>
                  <a:spcPct val="0"/>
                </a:spcBef>
                <a:spcAft>
                  <a:spcPct val="0"/>
                </a:spcAft>
                <a:buNone/>
              </a:pPr>
              <a:t>18</a:t>
            </a:fld>
            <a:endParaRPr lang="zh-CN" altLang="en-US" sz="1800">
              <a:solidFill>
                <a:srgbClr val="FFFFFF">
                  <a:lumMod val="50000"/>
                </a:srgbClr>
              </a:solidFill>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8442" y="736629"/>
            <a:ext cx="7601994" cy="5384743"/>
          </a:xfrm>
          <a:prstGeom prst="rect">
            <a:avLst/>
          </a:prstGeom>
        </p:spPr>
      </p:pic>
      <p:sp>
        <p:nvSpPr>
          <p:cNvPr id="5" name="内容占位符 2">
            <a:extLst>
              <a:ext uri="{FF2B5EF4-FFF2-40B4-BE49-F238E27FC236}">
                <a16:creationId xmlns:a16="http://schemas.microsoft.com/office/drawing/2014/main" id="{5D0CC8D9-66AB-334F-A5CE-BCDAD326AB53}"/>
              </a:ext>
            </a:extLst>
          </p:cNvPr>
          <p:cNvSpPr txBox="1">
            <a:spLocks noChangeArrowheads="1"/>
          </p:cNvSpPr>
          <p:nvPr/>
        </p:nvSpPr>
        <p:spPr bwMode="auto">
          <a:xfrm>
            <a:off x="3032409" y="1574665"/>
            <a:ext cx="6188709" cy="3708670"/>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vert="horz" wrap="square" lIns="144000" tIns="144000" rIns="144000" bIns="144000" numCol="1" anchor="t" anchorCtr="0" compatLnSpc="1">
            <a:prstTxWarp prst="textNoShape">
              <a:avLst/>
            </a:prstTxWarp>
          </a:bodyPr>
          <a:lstStyle/>
          <a:p>
            <a:pPr algn="just" defTabSz="0" eaLnBrk="0" fontAlgn="base" hangingPunct="0">
              <a:lnSpc>
                <a:spcPct val="120000"/>
              </a:lnSpc>
              <a:spcBef>
                <a:spcPts val="600"/>
              </a:spcBef>
              <a:spcAft>
                <a:spcPts val="600"/>
              </a:spcAft>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Basic</a:t>
            </a: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provides</a:t>
            </a: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that</a:t>
            </a: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courts of the HKSAR shall exercise judicial power independently, free from any interference. If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there is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interference from outside,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there is no guarantee that a fair judgment will be rendered.</a:t>
            </a:r>
          </a:p>
          <a:p>
            <a:pPr algn="just" defTabSz="0" eaLnBrk="0" fontAlgn="base" hangingPunct="0">
              <a:lnSpc>
                <a:spcPct val="120000"/>
              </a:lnSpc>
              <a:spcBef>
                <a:spcPts val="600"/>
              </a:spcBef>
              <a:spcAft>
                <a:spcPts val="600"/>
              </a:spcAft>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Judicial independence is therefore an important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system for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safeguarding the spirit of rule of law.</a:t>
            </a:r>
            <a:endPar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255989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任意多边形: 形状 28">
            <a:extLst>
              <a:ext uri="{FF2B5EF4-FFF2-40B4-BE49-F238E27FC236}">
                <a16:creationId xmlns:a16="http://schemas.microsoft.com/office/drawing/2014/main" id="{35BEA5CD-2DBC-D042-AE02-7B26E22A2B56}"/>
              </a:ext>
            </a:extLst>
          </p:cNvPr>
          <p:cNvSpPr/>
          <p:nvPr/>
        </p:nvSpPr>
        <p:spPr>
          <a:xfrm>
            <a:off x="1025576" y="324631"/>
            <a:ext cx="10109733" cy="115200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lnSpc>
                <a:spcPct val="90000"/>
              </a:lnSpc>
              <a:spcBef>
                <a:spcPct val="0"/>
              </a:spcBef>
              <a:spcAft>
                <a:spcPct val="35000"/>
              </a:spcAft>
              <a:defRPr/>
            </a:pP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The HKSAR shall be vested with</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independent</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judicial</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power,</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including</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that</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of</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final</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adjudication</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endParaRPr lang="zh-CN" altLang="en-US" sz="3200" b="1" dirty="0">
              <a:solidFill>
                <a:schemeClr val="bg1"/>
              </a:solidFill>
              <a:latin typeface="Times New Roman" panose="02020603050405020304" pitchFamily="18" charset="0"/>
              <a:ea typeface="DFKai-SB" pitchFamily="65" charset="-120"/>
              <a:cs typeface="Times New Roman" panose="02020603050405020304" pitchFamily="18" charset="0"/>
            </a:endParaRPr>
          </a:p>
        </p:txBody>
      </p:sp>
      <p:sp>
        <p:nvSpPr>
          <p:cNvPr id="30" name="任意多边形 1">
            <a:extLst>
              <a:ext uri="{FF2B5EF4-FFF2-40B4-BE49-F238E27FC236}">
                <a16:creationId xmlns:a16="http://schemas.microsoft.com/office/drawing/2014/main" id="{875483D1-75FA-194B-A9F8-1A5E12E6834D}"/>
              </a:ext>
            </a:extLst>
          </p:cNvPr>
          <p:cNvSpPr/>
          <p:nvPr/>
        </p:nvSpPr>
        <p:spPr bwMode="auto">
          <a:xfrm flipV="1">
            <a:off x="1708900" y="2650079"/>
            <a:ext cx="8137801" cy="77667"/>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eaLnBrk="0" fontAlgn="base" hangingPunct="0">
              <a:spcBef>
                <a:spcPct val="0"/>
              </a:spcBef>
              <a:spcAft>
                <a:spcPct val="0"/>
              </a:spcAft>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1" name="任意多边形 2">
            <a:extLst>
              <a:ext uri="{FF2B5EF4-FFF2-40B4-BE49-F238E27FC236}">
                <a16:creationId xmlns:a16="http://schemas.microsoft.com/office/drawing/2014/main" id="{8DE49148-96C5-B34A-9980-93C5DE9D6F64}"/>
              </a:ext>
            </a:extLst>
          </p:cNvPr>
          <p:cNvSpPr/>
          <p:nvPr/>
        </p:nvSpPr>
        <p:spPr bwMode="auto">
          <a:xfrm flipV="1">
            <a:off x="1694338" y="3607933"/>
            <a:ext cx="8166923" cy="109148"/>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eaLnBrk="0" fontAlgn="base" hangingPunct="0">
              <a:spcBef>
                <a:spcPct val="0"/>
              </a:spcBef>
              <a:spcAft>
                <a:spcPct val="0"/>
              </a:spcAft>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43013" name="组合 797">
            <a:extLst>
              <a:ext uri="{FF2B5EF4-FFF2-40B4-BE49-F238E27FC236}">
                <a16:creationId xmlns:a16="http://schemas.microsoft.com/office/drawing/2014/main" id="{262C3637-106F-C641-9807-B74F8E5FC9A9}"/>
              </a:ext>
            </a:extLst>
          </p:cNvPr>
          <p:cNvGrpSpPr>
            <a:grpSpLocks/>
          </p:cNvGrpSpPr>
          <p:nvPr/>
        </p:nvGrpSpPr>
        <p:grpSpPr bwMode="auto">
          <a:xfrm flipH="1">
            <a:off x="10196161" y="2576536"/>
            <a:ext cx="469106" cy="302419"/>
            <a:chOff x="7502850" y="1762125"/>
            <a:chExt cx="4027488" cy="3060700"/>
          </a:xfrm>
        </p:grpSpPr>
        <p:sp>
          <p:nvSpPr>
            <p:cNvPr id="39" name="Freeform 10">
              <a:extLst>
                <a:ext uri="{FF2B5EF4-FFF2-40B4-BE49-F238E27FC236}">
                  <a16:creationId xmlns:a16="http://schemas.microsoft.com/office/drawing/2014/main" id="{D8B84871-4E5A-6E47-A20D-036C8F833047}"/>
                </a:ext>
              </a:extLst>
            </p:cNvPr>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863918" eaLnBrk="0" hangingPunct="0">
                <a:defRPr/>
              </a:pPr>
              <a:endParaRPr lang="zh-CN" altLang="en-US" sz="1725"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0" name="Freeform 17">
              <a:extLst>
                <a:ext uri="{FF2B5EF4-FFF2-40B4-BE49-F238E27FC236}">
                  <a16:creationId xmlns:a16="http://schemas.microsoft.com/office/drawing/2014/main" id="{4CB1075C-7693-7E44-A087-E523DA93C649}"/>
                </a:ext>
              </a:extLst>
            </p:cNvPr>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u="sng">
                <a:solidFill>
                  <a:srgbClr val="C00000"/>
                </a:solidFill>
                <a:latin typeface="微软雅黑" panose="020B0503020204020204" pitchFamily="34" charset="-122"/>
                <a:ea typeface="微软雅黑" panose="020B0503020204020204" pitchFamily="34" charset="-122"/>
                <a:cs typeface="+mn-ea"/>
                <a:sym typeface="+mn-lt"/>
              </a:endParaRPr>
            </a:p>
          </p:txBody>
        </p:sp>
      </p:grpSp>
      <p:grpSp>
        <p:nvGrpSpPr>
          <p:cNvPr id="43014" name="组合 797">
            <a:extLst>
              <a:ext uri="{FF2B5EF4-FFF2-40B4-BE49-F238E27FC236}">
                <a16:creationId xmlns:a16="http://schemas.microsoft.com/office/drawing/2014/main" id="{A3003980-D2F2-6744-89C7-AF2FBE3B6F24}"/>
              </a:ext>
            </a:extLst>
          </p:cNvPr>
          <p:cNvGrpSpPr>
            <a:grpSpLocks/>
          </p:cNvGrpSpPr>
          <p:nvPr/>
        </p:nvGrpSpPr>
        <p:grpSpPr bwMode="auto">
          <a:xfrm flipH="1">
            <a:off x="10258765" y="3511892"/>
            <a:ext cx="469106" cy="301229"/>
            <a:chOff x="7502850" y="1762125"/>
            <a:chExt cx="4027488" cy="3060700"/>
          </a:xfrm>
        </p:grpSpPr>
        <p:sp>
          <p:nvSpPr>
            <p:cNvPr id="44" name="Freeform 10">
              <a:extLst>
                <a:ext uri="{FF2B5EF4-FFF2-40B4-BE49-F238E27FC236}">
                  <a16:creationId xmlns:a16="http://schemas.microsoft.com/office/drawing/2014/main" id="{60730A77-AF45-154B-9DFC-91B9870E83A1}"/>
                </a:ext>
              </a:extLst>
            </p:cNvPr>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863918" eaLnBrk="0" hangingPunct="0">
                <a:defRPr/>
              </a:pPr>
              <a:endParaRPr lang="zh-CN" altLang="en-US" sz="1725"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5" name="Freeform 17">
              <a:extLst>
                <a:ext uri="{FF2B5EF4-FFF2-40B4-BE49-F238E27FC236}">
                  <a16:creationId xmlns:a16="http://schemas.microsoft.com/office/drawing/2014/main" id="{45BCCF3F-C5DD-C645-B112-A929657F62C7}"/>
                </a:ext>
              </a:extLst>
            </p:cNvPr>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u="sng">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43015" name="文本框 54">
            <a:extLst>
              <a:ext uri="{FF2B5EF4-FFF2-40B4-BE49-F238E27FC236}">
                <a16:creationId xmlns:a16="http://schemas.microsoft.com/office/drawing/2014/main" id="{A78085DB-0573-3C4F-ABB3-D03B5B609FB6}"/>
              </a:ext>
            </a:extLst>
          </p:cNvPr>
          <p:cNvSpPr txBox="1">
            <a:spLocks noChangeArrowheads="1"/>
          </p:cNvSpPr>
          <p:nvPr/>
        </p:nvSpPr>
        <p:spPr bwMode="auto">
          <a:xfrm>
            <a:off x="1694338" y="1627664"/>
            <a:ext cx="81378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Before</a:t>
            </a:r>
            <a:r>
              <a:rPr lang="zh-CN" altLang="en-US" sz="20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cs typeface="Times New Roman" panose="02020603050405020304" pitchFamily="18" charset="0"/>
                <a:sym typeface="微软雅黑" panose="020B0503020204020204" pitchFamily="34" charset="-122"/>
              </a:rPr>
              <a:t>Hong Kong’s</a:t>
            </a:r>
            <a:r>
              <a:rPr lang="zh-CN" altLang="en-US" sz="2000" dirty="0" smtClean="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return to China,</a:t>
            </a:r>
            <a:r>
              <a:rPr lang="zh-CN" altLang="en-US" sz="20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the</a:t>
            </a:r>
            <a:r>
              <a:rPr lang="zh-CN" altLang="en-US" sz="20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power</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of</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final</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adjudication</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of Hong Kong was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vested in the Judicial Committee of the Privy Council of the United Kingdom</a:t>
            </a:r>
            <a:r>
              <a:rPr lang="en-US" altLang="zh-CN" sz="20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a:t>
            </a:r>
            <a:endParaRPr lang="en-US" altLang="zh-CN" dirty="0">
              <a:solidFill>
                <a:srgbClr val="262626"/>
              </a:solidFill>
              <a:latin typeface="DFKai-SB" panose="02010601000101010101" pitchFamily="2" charset="-120"/>
              <a:ea typeface="DFKai-SB" panose="02010601000101010101" pitchFamily="2" charset="-120"/>
            </a:endParaRPr>
          </a:p>
        </p:txBody>
      </p:sp>
      <p:sp>
        <p:nvSpPr>
          <p:cNvPr id="43016" name="文本框 17">
            <a:extLst>
              <a:ext uri="{FF2B5EF4-FFF2-40B4-BE49-F238E27FC236}">
                <a16:creationId xmlns:a16="http://schemas.microsoft.com/office/drawing/2014/main" id="{1AA4D604-3F87-144D-AD83-B969CB1506E3}"/>
              </a:ext>
            </a:extLst>
          </p:cNvPr>
          <p:cNvSpPr txBox="1">
            <a:spLocks noChangeArrowheads="1"/>
          </p:cNvSpPr>
          <p:nvPr/>
        </p:nvSpPr>
        <p:spPr bwMode="auto">
          <a:xfrm>
            <a:off x="1694338" y="2919279"/>
            <a:ext cx="81523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en-US" altLang="zh-CN" sz="20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After</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its</a:t>
            </a:r>
            <a:r>
              <a:rPr lang="zh-CN" altLang="en-US" sz="20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return to China,</a:t>
            </a:r>
            <a:r>
              <a:rPr lang="zh-CN" altLang="en-US" sz="20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 HKSAR</a:t>
            </a:r>
            <a:r>
              <a:rPr lang="zh-CN" altLang="en-US" sz="20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enjoys</a:t>
            </a:r>
            <a:r>
              <a:rPr lang="zh-CN" altLang="en-US" sz="20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independent</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judicial</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power</a:t>
            </a:r>
            <a:r>
              <a:rPr lang="zh-CN" altLang="en-US" sz="20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and</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that</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of</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final</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adjudication</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according</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to</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the</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Basic</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Law.</a:t>
            </a:r>
            <a:r>
              <a:rPr lang="zh-CN" altLang="en-US" sz="20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endParaRPr lang="en-US" altLang="zh-CN" sz="1400" dirty="0">
              <a:solidFill>
                <a:srgbClr val="262626"/>
              </a:solidFill>
              <a:latin typeface="DFKai-SB" panose="02010601000101010101" pitchFamily="2" charset="-120"/>
              <a:ea typeface="DFKai-SB" panose="02010601000101010101" pitchFamily="2" charset="-120"/>
            </a:endParaRPr>
          </a:p>
        </p:txBody>
      </p:sp>
      <p:sp>
        <p:nvSpPr>
          <p:cNvPr id="43017" name="灯片编号占位符 1">
            <a:extLst>
              <a:ext uri="{FF2B5EF4-FFF2-40B4-BE49-F238E27FC236}">
                <a16:creationId xmlns:a16="http://schemas.microsoft.com/office/drawing/2014/main" id="{F9569886-C04F-C44F-9E39-2EA00EA090D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F86BA3AD-EC5D-F74E-8876-8BF1BAA20D3C}" type="slidenum">
              <a:rPr lang="en-US" altLang="en-US">
                <a:solidFill>
                  <a:srgbClr val="898989"/>
                </a:solidFill>
              </a:rPr>
              <a:pPr eaLnBrk="0" fontAlgn="base" hangingPunct="0">
                <a:spcBef>
                  <a:spcPct val="0"/>
                </a:spcBef>
                <a:spcAft>
                  <a:spcPct val="0"/>
                </a:spcAft>
              </a:pPr>
              <a:t>19</a:t>
            </a:fld>
            <a:endParaRPr lang="en-US" altLang="en-US" dirty="0">
              <a:solidFill>
                <a:srgbClr val="898989"/>
              </a:solidFill>
            </a:endParaRPr>
          </a:p>
        </p:txBody>
      </p:sp>
      <p:sp>
        <p:nvSpPr>
          <p:cNvPr id="14" name="文字方塊 13">
            <a:extLst>
              <a:ext uri="{FF2B5EF4-FFF2-40B4-BE49-F238E27FC236}">
                <a16:creationId xmlns:a16="http://schemas.microsoft.com/office/drawing/2014/main" id="{3A3CD5EE-95C7-1D4F-BA94-FEA63B6D96AB}"/>
              </a:ext>
            </a:extLst>
          </p:cNvPr>
          <p:cNvSpPr txBox="1"/>
          <p:nvPr/>
        </p:nvSpPr>
        <p:spPr>
          <a:xfrm>
            <a:off x="1694337" y="5944423"/>
            <a:ext cx="9675069" cy="738664"/>
          </a:xfrm>
          <a:prstGeom prst="rect">
            <a:avLst/>
          </a:prstGeom>
          <a:noFill/>
        </p:spPr>
        <p:txBody>
          <a:bodyPr wrap="square" rtlCol="0">
            <a:spAutoFit/>
          </a:bodyPr>
          <a:lstStyle/>
          <a:p>
            <a:pPr eaLnBrk="0" fontAlgn="base" hangingPunct="0">
              <a:spcBef>
                <a:spcPct val="0"/>
              </a:spcBef>
              <a:spcAft>
                <a:spcPct val="0"/>
              </a:spcAft>
            </a:pPr>
            <a:r>
              <a:rPr lang="en-US" altLang="zh-CN" sz="1400" dirty="0" smtClean="0">
                <a:latin typeface="Times New Roman" panose="02020603050405020304" pitchFamily="18" charset="0"/>
                <a:ea typeface="DFKai-SB" panose="03000509000000000000" pitchFamily="65" charset="-120"/>
                <a:cs typeface="Times New Roman" panose="02020603050405020304" pitchFamily="18" charset="0"/>
              </a:rPr>
              <a:t>Sources:</a:t>
            </a:r>
            <a:r>
              <a:rPr lang="zh-CN" altLang="en-US" sz="1400" dirty="0" smtClean="0">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Article</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smtClean="0">
                <a:latin typeface="Times New Roman" panose="02020603050405020304" pitchFamily="18" charset="0"/>
                <a:ea typeface="DFKai-SB" panose="03000509000000000000" pitchFamily="65" charset="-120"/>
                <a:cs typeface="Times New Roman" panose="02020603050405020304" pitchFamily="18" charset="0"/>
              </a:rPr>
              <a:t>82 of the</a:t>
            </a:r>
            <a:r>
              <a:rPr lang="zh-CN" altLang="en-US" sz="14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smtClean="0">
                <a:latin typeface="Times New Roman" panose="02020603050405020304" pitchFamily="18" charset="0"/>
                <a:ea typeface="DFKai-SB" panose="03000509000000000000" pitchFamily="65" charset="-120"/>
                <a:cs typeface="Times New Roman" panose="02020603050405020304" pitchFamily="18" charset="0"/>
              </a:rPr>
              <a:t>Law</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lang="en-US" altLang="zh-CN"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The Role</a:t>
            </a:r>
            <a:r>
              <a:rPr lang="zh-CN" altLang="en-US"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of</a:t>
            </a:r>
            <a:r>
              <a:rPr lang="zh-CN" altLang="en-US"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the Court</a:t>
            </a:r>
            <a:r>
              <a:rPr lang="zh-CN" altLang="en-US"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of</a:t>
            </a:r>
            <a:r>
              <a:rPr lang="zh-CN" altLang="en-US"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Final</a:t>
            </a:r>
            <a:r>
              <a:rPr lang="zh-CN" altLang="en-US"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i="1"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Appeal </a:t>
            </a:r>
            <a:r>
              <a:rPr lang="en-US" altLang="zh-CN" sz="1400"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(Hong Kong</a:t>
            </a:r>
            <a:r>
              <a:rPr lang="zh-CN" altLang="en-US" sz="14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Court</a:t>
            </a:r>
            <a:r>
              <a:rPr lang="zh-CN" altLang="en-US"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of</a:t>
            </a:r>
            <a:r>
              <a:rPr lang="zh-CN" altLang="en-US"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Final</a:t>
            </a:r>
            <a:r>
              <a:rPr lang="zh-CN" altLang="en-US"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Appeal)</a:t>
            </a:r>
            <a:r>
              <a:rPr lang="zh-CN" altLang="en-US" sz="1400"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https://www.hkcfa.hk/en/faqs/role_cfa/index.html</a:t>
            </a:r>
            <a:endParaRPr lang="zh-TW" alt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5" name="圖片 14" descr="LAI_0127.JPG">
            <a:extLst>
              <a:ext uri="{FF2B5EF4-FFF2-40B4-BE49-F238E27FC236}">
                <a16:creationId xmlns:a16="http://schemas.microsoft.com/office/drawing/2014/main" id="{7B059945-6720-524E-A37D-07E8B78B6C79}"/>
              </a:ext>
            </a:extLst>
          </p:cNvPr>
          <p:cNvPicPr>
            <a:picLocks noChangeAspect="1"/>
          </p:cNvPicPr>
          <p:nvPr/>
        </p:nvPicPr>
        <p:blipFill>
          <a:blip r:embed="rId2" cstate="print"/>
          <a:stretch>
            <a:fillRect/>
          </a:stretch>
        </p:blipFill>
        <p:spPr>
          <a:xfrm>
            <a:off x="4618923" y="3934245"/>
            <a:ext cx="2967106" cy="1980220"/>
          </a:xfrm>
          <a:prstGeom prst="rect">
            <a:avLst/>
          </a:prstGeom>
        </p:spPr>
      </p:pic>
      <p:sp>
        <p:nvSpPr>
          <p:cNvPr id="16" name="文字方塊 15">
            <a:extLst>
              <a:ext uri="{FF2B5EF4-FFF2-40B4-BE49-F238E27FC236}">
                <a16:creationId xmlns:a16="http://schemas.microsoft.com/office/drawing/2014/main" id="{9368258B-3D93-DF40-92BB-B7032EC136E0}"/>
              </a:ext>
            </a:extLst>
          </p:cNvPr>
          <p:cNvSpPr txBox="1"/>
          <p:nvPr/>
        </p:nvSpPr>
        <p:spPr>
          <a:xfrm>
            <a:off x="7634689" y="5398418"/>
            <a:ext cx="3008544" cy="523220"/>
          </a:xfrm>
          <a:prstGeom prst="rect">
            <a:avLst/>
          </a:prstGeom>
          <a:noFill/>
        </p:spPr>
        <p:txBody>
          <a:bodyPr wrap="square" rtlCol="0">
            <a:spAutoFit/>
          </a:bodyPr>
          <a:lstStyle/>
          <a:p>
            <a:pPr eaLnBrk="0" fontAlgn="base" hangingPunct="0">
              <a:spcBef>
                <a:spcPct val="0"/>
              </a:spcBef>
              <a:spcAft>
                <a:spcPct val="0"/>
              </a:spcAft>
            </a:pP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Photo</a:t>
            </a:r>
            <a:r>
              <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credit:</a:t>
            </a:r>
            <a:r>
              <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eaLnBrk="0" fontAlgn="base" hangingPunct="0">
              <a:spcBef>
                <a:spcPct val="0"/>
              </a:spcBef>
              <a:spcAft>
                <a:spcPct val="0"/>
              </a:spcAft>
            </a:pP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Hong Kong</a:t>
            </a:r>
            <a:r>
              <a:rPr lang="zh-CN" altLang="en-US"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Court</a:t>
            </a:r>
            <a:r>
              <a:rPr lang="zh-CN" altLang="en-US"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of</a:t>
            </a:r>
            <a:r>
              <a:rPr lang="zh-CN" altLang="en-US"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Final</a:t>
            </a:r>
            <a:r>
              <a:rPr lang="zh-CN" altLang="en-US"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Appeal</a:t>
            </a:r>
            <a:endParaRPr lang="zh-TW"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138279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3E34E971-660F-0F40-8A70-1B250356C787}"/>
              </a:ext>
            </a:extLst>
          </p:cNvPr>
          <p:cNvSpPr>
            <a:spLocks noGrp="1" noChangeArrowheads="1"/>
          </p:cNvSpPr>
          <p:nvPr>
            <p:ph type="title"/>
          </p:nvPr>
        </p:nvSpPr>
        <p:spPr>
          <a:xfrm>
            <a:off x="2511846" y="186599"/>
            <a:ext cx="7194013" cy="782885"/>
          </a:xfrm>
        </p:spPr>
        <p:txBody>
          <a:bodyPr anchor="b">
            <a:normAutofit/>
          </a:bodyPr>
          <a:lstStyle/>
          <a:p>
            <a:r>
              <a:rPr lang="en-US" altLang="zh-CN" sz="3200" b="1" dirty="0">
                <a:latin typeface="Times New Roman" panose="02020603050405020304" pitchFamily="18" charset="0"/>
                <a:ea typeface="標楷體" pitchFamily="65" charset="-120"/>
                <a:cs typeface="Times New Roman" panose="02020603050405020304" pitchFamily="18" charset="0"/>
              </a:rPr>
              <a:t>Learning</a:t>
            </a:r>
            <a:r>
              <a:rPr lang="zh-CN" altLang="en-US" sz="3200" b="1" dirty="0">
                <a:latin typeface="Times New Roman" panose="02020603050405020304" pitchFamily="18" charset="0"/>
                <a:ea typeface="標楷體" pitchFamily="65" charset="-120"/>
                <a:cs typeface="Times New Roman" panose="02020603050405020304" pitchFamily="18" charset="0"/>
              </a:rPr>
              <a:t> </a:t>
            </a:r>
            <a:r>
              <a:rPr lang="en-US" altLang="zh-CN" sz="3200" b="1" dirty="0">
                <a:latin typeface="Times New Roman" panose="02020603050405020304" pitchFamily="18" charset="0"/>
                <a:ea typeface="標楷體" pitchFamily="65" charset="-120"/>
                <a:cs typeface="Times New Roman" panose="02020603050405020304" pitchFamily="18" charset="0"/>
              </a:rPr>
              <a:t>Objectives</a:t>
            </a:r>
            <a:endParaRPr lang="zh-CN" altLang="en-US" sz="3200" b="1" dirty="0">
              <a:latin typeface="Times New Roman" panose="02020603050405020304" pitchFamily="18" charset="0"/>
              <a:ea typeface="標楷體" pitchFamily="65" charset="-120"/>
              <a:cs typeface="Times New Roman" panose="02020603050405020304" pitchFamily="18" charset="0"/>
            </a:endParaRPr>
          </a:p>
        </p:txBody>
      </p:sp>
      <p:grpSp>
        <p:nvGrpSpPr>
          <p:cNvPr id="79" name="Group 78">
            <a:extLst>
              <a:ext uri="{FF2B5EF4-FFF2-40B4-BE49-F238E27FC236}">
                <a16:creationId xmlns:a16="http://schemas.microsoft.com/office/drawing/2014/main" id="{04542298-A2B1-480F-A11C-A40EDD19B8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41418" y="1"/>
            <a:ext cx="2926583" cy="2382977"/>
            <a:chOff x="6867015" y="-1"/>
            <a:chExt cx="5324985" cy="3251912"/>
          </a:xfrm>
          <a:solidFill>
            <a:schemeClr val="accent5">
              <a:alpha val="10000"/>
            </a:schemeClr>
          </a:solidFill>
        </p:grpSpPr>
        <p:sp>
          <p:nvSpPr>
            <p:cNvPr id="80" name="Freeform: Shape 79">
              <a:extLst>
                <a:ext uri="{FF2B5EF4-FFF2-40B4-BE49-F238E27FC236}">
                  <a16:creationId xmlns:a16="http://schemas.microsoft.com/office/drawing/2014/main" id="{74AEB45E-B965-46A0-8557-C646B5011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1" name="Freeform: Shape 80">
              <a:extLst>
                <a:ext uri="{FF2B5EF4-FFF2-40B4-BE49-F238E27FC236}">
                  <a16:creationId xmlns:a16="http://schemas.microsoft.com/office/drawing/2014/main" id="{921A22C7-11AD-44B0-9BF7-6E3A45821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2" name="Freeform: Shape 81">
              <a:extLst>
                <a:ext uri="{FF2B5EF4-FFF2-40B4-BE49-F238E27FC236}">
                  <a16:creationId xmlns:a16="http://schemas.microsoft.com/office/drawing/2014/main" id="{87049D82-B7F3-4192-8337-4BDB16955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3" name="Freeform: Shape 82">
              <a:extLst>
                <a:ext uri="{FF2B5EF4-FFF2-40B4-BE49-F238E27FC236}">
                  <a16:creationId xmlns:a16="http://schemas.microsoft.com/office/drawing/2014/main" id="{24A7FAD9-577C-4D2E-A3B5-C6D0A39D4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grpSp>
      <p:sp>
        <p:nvSpPr>
          <p:cNvPr id="3" name="内容占位符 2">
            <a:extLst>
              <a:ext uri="{FF2B5EF4-FFF2-40B4-BE49-F238E27FC236}">
                <a16:creationId xmlns:a16="http://schemas.microsoft.com/office/drawing/2014/main" id="{FA028E13-904C-C141-944A-F416E8051B9F}"/>
              </a:ext>
            </a:extLst>
          </p:cNvPr>
          <p:cNvSpPr>
            <a:spLocks noGrp="1" noChangeArrowheads="1"/>
          </p:cNvSpPr>
          <p:nvPr>
            <p:ph idx="1"/>
          </p:nvPr>
        </p:nvSpPr>
        <p:spPr>
          <a:xfrm>
            <a:off x="462708" y="1167099"/>
            <a:ext cx="11389137" cy="5153237"/>
          </a:xfrm>
        </p:spPr>
        <p:txBody>
          <a:bodyPr>
            <a:noAutofit/>
          </a:bodyPr>
          <a:lstStyle/>
          <a:p>
            <a:pPr marL="0" indent="0">
              <a:spcBef>
                <a:spcPts val="600"/>
              </a:spcBef>
              <a:spcAft>
                <a:spcPts val="600"/>
              </a:spcAft>
              <a:buNone/>
            </a:pP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Knowledge</a:t>
            </a:r>
          </a:p>
          <a:p>
            <a:pPr marL="717550" lvl="1" indent="-271463">
              <a:spcBef>
                <a:spcPts val="600"/>
              </a:spcBef>
              <a:spcAft>
                <a:spcPts val="600"/>
              </a:spcAft>
              <a:buFont typeface="Arial" pitchFamily="34" charset="0"/>
              <a:buChar char="•"/>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To know</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meaning</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the rule</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law and its spirit.</a:t>
            </a:r>
          </a:p>
          <a:p>
            <a:pPr marL="717550" lvl="1" indent="-271463">
              <a:spcBef>
                <a:spcPts val="600"/>
              </a:spcBef>
              <a:spcAft>
                <a:spcPts val="600"/>
              </a:spcAft>
              <a:buFont typeface="Arial" pitchFamily="34" charset="0"/>
              <a:buChar char="•"/>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To understand</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meaning</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law-abidingness</a:t>
            </a:r>
            <a:r>
              <a:rPr lang="en-US" altLang="zh-CN" sz="1800" dirty="0" smtClean="0">
                <a:latin typeface="Times New Roman" panose="02020603050405020304" pitchFamily="18" charset="0"/>
                <a:ea typeface="標楷體" pitchFamily="65" charset="-120"/>
                <a:cs typeface="Times New Roman" panose="02020603050405020304" pitchFamily="18" charset="0"/>
              </a:rPr>
              <a:t>,</a:t>
            </a:r>
            <a:r>
              <a:rPr lang="zh-CN" altLang="en-US" sz="1800" dirty="0" smtClean="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equality</a:t>
            </a:r>
            <a:r>
              <a:rPr lang="zh-CN" altLang="en-US" sz="1800" dirty="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before</a:t>
            </a:r>
            <a:r>
              <a:rPr lang="zh-CN" altLang="en-US" sz="1800" dirty="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the</a:t>
            </a:r>
            <a:r>
              <a:rPr lang="zh-CN" altLang="en-US" sz="1800" dirty="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law,</a:t>
            </a:r>
            <a:r>
              <a:rPr lang="zh-CN" altLang="en-US" sz="1800" dirty="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judicial</a:t>
            </a:r>
            <a:r>
              <a:rPr lang="zh-CN" altLang="en-US" sz="1800" dirty="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independence,</a:t>
            </a:r>
            <a:r>
              <a:rPr lang="zh-CN" altLang="en-US" sz="1800" dirty="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fair</a:t>
            </a:r>
            <a:r>
              <a:rPr lang="zh-CN" altLang="en-US" sz="1800" dirty="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and</a:t>
            </a:r>
            <a:r>
              <a:rPr lang="zh-CN" altLang="en-US" sz="1800" dirty="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open </a:t>
            </a:r>
            <a:r>
              <a:rPr lang="en-US" altLang="zh-CN" sz="1800" dirty="0" smtClean="0">
                <a:latin typeface="Times New Roman" panose="02020603050405020304" pitchFamily="18" charset="0"/>
                <a:ea typeface="標楷體" pitchFamily="65" charset="-120"/>
                <a:cs typeface="Times New Roman" panose="02020603050405020304" pitchFamily="18" charset="0"/>
              </a:rPr>
              <a:t>trial,</a:t>
            </a:r>
            <a:r>
              <a:rPr lang="zh-CN" altLang="en-US" sz="1800" dirty="0" smtClean="0">
                <a:latin typeface="Times New Roman" panose="02020603050405020304" pitchFamily="18" charset="0"/>
                <a:ea typeface="標楷體" pitchFamily="65" charset="-120"/>
                <a:cs typeface="Times New Roman" panose="02020603050405020304" pitchFamily="18" charset="0"/>
              </a:rPr>
              <a:t> </a:t>
            </a:r>
            <a:r>
              <a:rPr lang="en-US" altLang="zh-CN" sz="1800" dirty="0">
                <a:latin typeface="Times New Roman" panose="02020603050405020304" pitchFamily="18" charset="0"/>
                <a:ea typeface="標楷體" pitchFamily="65" charset="-120"/>
                <a:cs typeface="Times New Roman" panose="02020603050405020304" pitchFamily="18" charset="0"/>
              </a:rPr>
              <a:t>etc.</a:t>
            </a:r>
            <a:endParaRPr lang="en-US" altLang="zh-CN" sz="1800" dirty="0">
              <a:latin typeface="Times New Roman" panose="02020603050405020304" pitchFamily="18" charset="0"/>
              <a:ea typeface="DFKai-SB" panose="03000509000000000000" pitchFamily="65" charset="-120"/>
              <a:cs typeface="Times New Roman" panose="02020603050405020304" pitchFamily="18" charset="0"/>
            </a:endParaRPr>
          </a:p>
          <a:p>
            <a:pPr marL="717550" lvl="1" indent="-271463">
              <a:spcBef>
                <a:spcPts val="600"/>
              </a:spcBef>
              <a:spcAft>
                <a:spcPts val="600"/>
              </a:spcAft>
              <a:buFont typeface="Arial" pitchFamily="34" charset="0"/>
              <a:buChar char="•"/>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To </a:t>
            </a:r>
            <a:r>
              <a:rPr lang="en-US" altLang="zh-CN" sz="1800" dirty="0" err="1" smtClean="0">
                <a:latin typeface="Times New Roman" panose="02020603050405020304" pitchFamily="18" charset="0"/>
                <a:ea typeface="DFKai-SB" panose="03000509000000000000" pitchFamily="65" charset="-120"/>
                <a:cs typeface="Times New Roman" panose="02020603050405020304" pitchFamily="18" charset="0"/>
              </a:rPr>
              <a:t>recognise</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that</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safeguarding</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rule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law</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is</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a shared value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in</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1800" dirty="0" smtClean="0">
                <a:latin typeface="Times New Roman" panose="02020603050405020304" pitchFamily="18" charset="0"/>
                <a:ea typeface="DFKai-SB" panose="03000509000000000000" pitchFamily="65" charset="-120"/>
                <a:cs typeface="Times New Roman" panose="02020603050405020304" pitchFamily="18" charset="0"/>
              </a:rPr>
              <a:t>Hong Kong</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foundation</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for</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development</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the Hong Kong society</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country as a whole.</a:t>
            </a:r>
          </a:p>
          <a:p>
            <a:pPr marL="0" indent="0">
              <a:spcBef>
                <a:spcPts val="600"/>
              </a:spcBef>
              <a:spcAft>
                <a:spcPts val="600"/>
              </a:spcAft>
              <a:buNone/>
            </a:pP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Skills</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2000" b="1" dirty="0">
              <a:latin typeface="Times New Roman" panose="02020603050405020304" pitchFamily="18" charset="0"/>
              <a:ea typeface="DFKai-SB" panose="03000509000000000000" pitchFamily="65" charset="-120"/>
              <a:cs typeface="Times New Roman" panose="02020603050405020304" pitchFamily="18" charset="0"/>
            </a:endParaRPr>
          </a:p>
          <a:p>
            <a:pPr marL="717550" lvl="1" indent="-260350">
              <a:spcBef>
                <a:spcPts val="600"/>
              </a:spcBef>
              <a:spcAft>
                <a:spcPts val="600"/>
              </a:spcAft>
              <a:buFont typeface="Arial" panose="020B0604020202020204" pitchFamily="34" charset="0"/>
              <a:buChar char="•"/>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To be able to adopt</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mindset of rule-of-law</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to</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solve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real-life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problems.</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1800" dirty="0">
              <a:latin typeface="Times New Roman" panose="02020603050405020304" pitchFamily="18" charset="0"/>
              <a:ea typeface="DFKai-SB" panose="03000509000000000000" pitchFamily="65" charset="-120"/>
              <a:cs typeface="Times New Roman" panose="02020603050405020304" pitchFamily="18" charset="0"/>
            </a:endParaRPr>
          </a:p>
          <a:p>
            <a:pPr marL="717550" lvl="1" indent="-260350">
              <a:spcBef>
                <a:spcPts val="600"/>
              </a:spcBef>
              <a:spcAft>
                <a:spcPts val="600"/>
              </a:spcAft>
              <a:buFont typeface="Arial" panose="020B0604020202020204" pitchFamily="34" charset="0"/>
              <a:buChar char="•"/>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sym typeface="+mn-ea"/>
              </a:rPr>
              <a:t>To acquire generic skills, such as communication, collaboration and critical thinking skills.</a:t>
            </a:r>
            <a:endParaRPr lang="en-US" altLang="zh-TW" sz="1800" dirty="0">
              <a:latin typeface="Times New Roman" panose="02020603050405020304" pitchFamily="18" charset="0"/>
              <a:ea typeface="DFKai-SB" panose="03000509000000000000" pitchFamily="65" charset="-120"/>
              <a:cs typeface="Times New Roman" panose="02020603050405020304" pitchFamily="18" charset="0"/>
            </a:endParaRPr>
          </a:p>
          <a:p>
            <a:pPr marL="0" indent="0">
              <a:spcBef>
                <a:spcPts val="600"/>
              </a:spcBef>
              <a:spcAft>
                <a:spcPts val="600"/>
              </a:spcAft>
              <a:buNone/>
            </a:pP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Values</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2000" b="1" dirty="0">
              <a:latin typeface="Times New Roman" panose="02020603050405020304" pitchFamily="18" charset="0"/>
              <a:ea typeface="DFKai-SB" panose="03000509000000000000" pitchFamily="65" charset="-120"/>
              <a:cs typeface="Times New Roman" panose="02020603050405020304" pitchFamily="18" charset="0"/>
            </a:endParaRPr>
          </a:p>
          <a:p>
            <a:pPr marL="717550" lvl="1" indent="-271463">
              <a:spcBef>
                <a:spcPts val="600"/>
              </a:spcBef>
              <a:spcAft>
                <a:spcPts val="600"/>
              </a:spcAft>
              <a:buFont typeface="Arial" panose="020B0604020202020204" pitchFamily="34" charset="0"/>
              <a:buChar char="•"/>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To nurture</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law-abiding</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awareness</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spirit</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 rule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law.</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1800" dirty="0">
              <a:latin typeface="Times New Roman" panose="02020603050405020304" pitchFamily="18" charset="0"/>
              <a:ea typeface="DFKai-SB" panose="03000509000000000000" pitchFamily="65" charset="-120"/>
              <a:cs typeface="Times New Roman" panose="02020603050405020304" pitchFamily="18" charset="0"/>
            </a:endParaRPr>
          </a:p>
          <a:p>
            <a:pPr marL="717550" lvl="1" indent="-271463">
              <a:spcBef>
                <a:spcPts val="600"/>
              </a:spcBef>
              <a:spcAft>
                <a:spcPts val="600"/>
              </a:spcAft>
              <a:buFont typeface="Arial" panose="020B0604020202020204" pitchFamily="34" charset="0"/>
              <a:buChar char="•"/>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To appreciate</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core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values</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 rule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law.</a:t>
            </a:r>
          </a:p>
          <a:p>
            <a:pPr marL="717550" lvl="1" indent="-271463">
              <a:spcBef>
                <a:spcPts val="600"/>
              </a:spcBef>
              <a:spcAft>
                <a:spcPts val="600"/>
              </a:spcAft>
              <a:buFont typeface="Arial" panose="020B0604020202020204" pitchFamily="34" charset="0"/>
              <a:buChar char="•"/>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To safeguard</a:t>
            </a:r>
            <a:r>
              <a:rPr lang="zh-CN" altLang="en-US" sz="1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rule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law</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in</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Hong Kong.</a:t>
            </a:r>
            <a:endParaRPr lang="en-US" altLang="zh-CN" sz="1800" dirty="0">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85" name="Group 84">
            <a:extLst>
              <a:ext uri="{FF2B5EF4-FFF2-40B4-BE49-F238E27FC236}">
                <a16:creationId xmlns:a16="http://schemas.microsoft.com/office/drawing/2014/main" id="{2A5C9C35-2375-49EB-B99C-17C87D42F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524001" y="4682671"/>
            <a:ext cx="2174211" cy="2175328"/>
            <a:chOff x="-305" y="-1"/>
            <a:chExt cx="3832880" cy="2876136"/>
          </a:xfrm>
        </p:grpSpPr>
        <p:sp>
          <p:nvSpPr>
            <p:cNvPr id="86" name="Freeform: Shape 85">
              <a:extLst>
                <a:ext uri="{FF2B5EF4-FFF2-40B4-BE49-F238E27FC236}">
                  <a16:creationId xmlns:a16="http://schemas.microsoft.com/office/drawing/2014/main" id="{7BE7B8C5-3FC9-47E9-B555-AFCB849A4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7" name="Freeform: Shape 86">
              <a:extLst>
                <a:ext uri="{FF2B5EF4-FFF2-40B4-BE49-F238E27FC236}">
                  <a16:creationId xmlns:a16="http://schemas.microsoft.com/office/drawing/2014/main" id="{615B6EFE-6DC2-4A72-AC12-BCCC3638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8" name="Freeform: Shape 87">
              <a:extLst>
                <a:ext uri="{FF2B5EF4-FFF2-40B4-BE49-F238E27FC236}">
                  <a16:creationId xmlns:a16="http://schemas.microsoft.com/office/drawing/2014/main" id="{AE8C1B65-6799-4DD1-B262-01901DA126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sp>
          <p:nvSpPr>
            <p:cNvPr id="89" name="Freeform: Shape 88">
              <a:extLst>
                <a:ext uri="{FF2B5EF4-FFF2-40B4-BE49-F238E27FC236}">
                  <a16:creationId xmlns:a16="http://schemas.microsoft.com/office/drawing/2014/main" id="{03829674-8FAF-4E90-9FB7-C6CE17839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宋体"/>
                <a:cs typeface="+mn-cs"/>
              </a:endParaRPr>
            </a:p>
          </p:txBody>
        </p:sp>
      </p:grpSp>
      <p:sp>
        <p:nvSpPr>
          <p:cNvPr id="12292" name="灯片编号占位符 3">
            <a:extLst>
              <a:ext uri="{FF2B5EF4-FFF2-40B4-BE49-F238E27FC236}">
                <a16:creationId xmlns:a16="http://schemas.microsoft.com/office/drawing/2014/main" id="{65FEB059-813C-BC4E-9CFD-BFA5F62F255F}"/>
              </a:ext>
            </a:extLst>
          </p:cNvPr>
          <p:cNvSpPr>
            <a:spLocks noGrp="1"/>
          </p:cNvSpPr>
          <p:nvPr>
            <p:ph type="sldNum" sz="quarter" idx="12"/>
          </p:nvPr>
        </p:nvSpPr>
        <p:spPr>
          <a:xfrm>
            <a:off x="8359080" y="6309321"/>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90000"/>
              </a:lnSpc>
              <a:spcBef>
                <a:spcPct val="0"/>
              </a:spcBef>
              <a:spcAft>
                <a:spcPts val="600"/>
              </a:spcAft>
              <a:buClrTx/>
              <a:buSzTx/>
              <a:buFont typeface="Arial" panose="020B0604020202020204" pitchFamily="34" charset="0"/>
              <a:buNone/>
              <a:tabLst/>
              <a:defRPr/>
            </a:pPr>
            <a:fld id="{47197CE1-A504-CB46-A52D-F36FD15712AD}" type="slidenum">
              <a:rPr kumimoji="0" lang="zh-CN" altLang="en-US" sz="1800" b="0" i="0" u="none" strike="noStrike" kern="1200" cap="none" spc="0" normalizeH="0" baseline="0" noProof="0">
                <a:ln>
                  <a:noFill/>
                </a:ln>
                <a:solidFill>
                  <a:srgbClr val="808080"/>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90000"/>
                </a:lnSpc>
                <a:spcBef>
                  <a:spcPct val="0"/>
                </a:spcBef>
                <a:spcAft>
                  <a:spcPts val="600"/>
                </a:spcAft>
                <a:buClrTx/>
                <a:buSzTx/>
                <a:buFont typeface="Arial" panose="020B0604020202020204" pitchFamily="34" charset="0"/>
                <a:buNone/>
                <a:tabLst/>
                <a:defRPr/>
              </a:pPr>
              <a:t>2</a:t>
            </a:fld>
            <a:endParaRPr kumimoji="0" lang="zh-CN" altLang="en-US" sz="1800" b="0" i="0" u="none" strike="noStrike" kern="1200" cap="none" spc="0" normalizeH="0" baseline="0" noProof="0">
              <a:ln>
                <a:noFill/>
              </a:ln>
              <a:solidFill>
                <a:srgbClr val="808080"/>
              </a:solidFill>
              <a:effectLst/>
              <a:uLnTx/>
              <a:uFillTx/>
              <a:latin typeface="Arial"/>
              <a:ea typeface="宋体" panose="02010600030101010101" pitchFamily="2" charset="-122"/>
              <a:cs typeface="+mn-cs"/>
              <a:sym typeface="Arial" panose="020B0604020202020204" pitchFamily="34" charset="0"/>
            </a:endParaRPr>
          </a:p>
        </p:txBody>
      </p:sp>
    </p:spTree>
    <p:extLst>
      <p:ext uri="{BB962C8B-B14F-4D97-AF65-F5344CB8AC3E}">
        <p14:creationId xmlns:p14="http://schemas.microsoft.com/office/powerpoint/2010/main" val="386807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任意多边形: 形状 28">
            <a:extLst>
              <a:ext uri="{FF2B5EF4-FFF2-40B4-BE49-F238E27FC236}">
                <a16:creationId xmlns:a16="http://schemas.microsoft.com/office/drawing/2014/main" id="{5365CA80-3F81-C04F-B927-861DB6130DE0}"/>
              </a:ext>
            </a:extLst>
          </p:cNvPr>
          <p:cNvSpPr/>
          <p:nvPr/>
        </p:nvSpPr>
        <p:spPr>
          <a:xfrm>
            <a:off x="1773716" y="333378"/>
            <a:ext cx="8648241" cy="115200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lnSpc>
                <a:spcPct val="90000"/>
              </a:lnSpc>
              <a:spcBef>
                <a:spcPct val="0"/>
              </a:spcBef>
              <a:spcAft>
                <a:spcPct val="35000"/>
              </a:spcAft>
              <a:defRPr/>
            </a:pP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The Judiciary</a:t>
            </a:r>
            <a:r>
              <a:rPr lang="zh-CN" altLang="en-US"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is </a:t>
            </a:r>
            <a:r>
              <a:rPr lang="en-US" altLang="zh-CN" sz="3200" b="1" dirty="0" smtClean="0">
                <a:solidFill>
                  <a:schemeClr val="bg1"/>
                </a:solidFill>
                <a:latin typeface="Times New Roman" panose="02020603050405020304" pitchFamily="18" charset="0"/>
                <a:ea typeface="標楷體" pitchFamily="65" charset="-120"/>
                <a:cs typeface="Times New Roman" panose="02020603050405020304" pitchFamily="18" charset="0"/>
              </a:rPr>
              <a:t>free from any interference</a:t>
            </a:r>
            <a:r>
              <a:rPr lang="en-US" altLang="zh-CN" sz="3200" b="1" dirty="0" smtClean="0">
                <a:solidFill>
                  <a:schemeClr val="bg1"/>
                </a:solidFill>
                <a:latin typeface="Times New Roman" panose="02020603050405020304" pitchFamily="18" charset="0"/>
                <a:ea typeface="DFKai-SB" pitchFamily="65" charset="-120"/>
                <a:cs typeface="Times New Roman" panose="02020603050405020304" pitchFamily="18" charset="0"/>
              </a:rPr>
              <a:t> in adjudicating cases</a:t>
            </a:r>
            <a:endParaRPr lang="zh-CN" altLang="en-US" sz="3200" b="1" dirty="0">
              <a:solidFill>
                <a:schemeClr val="bg1"/>
              </a:solidFill>
              <a:latin typeface="Times New Roman" panose="02020603050405020304" pitchFamily="18" charset="0"/>
              <a:ea typeface="DFKai-SB" pitchFamily="65" charset="-120"/>
              <a:cs typeface="Times New Roman" panose="02020603050405020304" pitchFamily="18" charset="0"/>
            </a:endParaRPr>
          </a:p>
        </p:txBody>
      </p:sp>
      <p:sp>
        <p:nvSpPr>
          <p:cNvPr id="44035" name="文本框 54">
            <a:extLst>
              <a:ext uri="{FF2B5EF4-FFF2-40B4-BE49-F238E27FC236}">
                <a16:creationId xmlns:a16="http://schemas.microsoft.com/office/drawing/2014/main" id="{D8A4E597-AFC7-814D-83A3-EE7AEC20E490}"/>
              </a:ext>
            </a:extLst>
          </p:cNvPr>
          <p:cNvSpPr txBox="1">
            <a:spLocks noChangeArrowheads="1"/>
          </p:cNvSpPr>
          <p:nvPr/>
        </p:nvSpPr>
        <p:spPr bwMode="auto">
          <a:xfrm>
            <a:off x="1035586" y="1619478"/>
            <a:ext cx="10102467"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ct val="0"/>
              </a:spcAft>
            </a:pP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Article</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85</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of</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Basic</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Law</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provides</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that</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rPr>
              <a:t>he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rPr>
              <a:t>courts of the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rPr>
              <a:t>Hong Kong Special Administrative Region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rPr>
              <a:t>shall exercise judicial power independently, free from any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rPr>
              <a:t>interference</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rPr>
              <a:t>. Members of the judiciary shall be immune from legal action in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rPr>
              <a:t>the performance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rPr>
              <a:t>of their judicial functions. </a:t>
            </a:r>
          </a:p>
          <a:p>
            <a:pPr algn="just" fontAlgn="base">
              <a:lnSpc>
                <a:spcPct val="150000"/>
              </a:lnSpc>
              <a:spcBef>
                <a:spcPct val="0"/>
              </a:spcBef>
              <a:spcAft>
                <a:spcPct val="0"/>
              </a:spcAft>
            </a:pPr>
            <a:endParaRPr lang="zh-CN" altLang="en-US" sz="2200" dirty="0">
              <a:latin typeface="Times New Roman" panose="02020603050405020304" pitchFamily="18" charset="0"/>
              <a:ea typeface="DFKai-SB" panose="02010601000101010101" pitchFamily="2" charset="-120"/>
              <a:cs typeface="Times New Roman" panose="02020603050405020304" pitchFamily="18" charset="0"/>
            </a:endParaRPr>
          </a:p>
          <a:p>
            <a:pPr algn="just" fontAlgn="base">
              <a:lnSpc>
                <a:spcPct val="150000"/>
              </a:lnSpc>
              <a:spcBef>
                <a:spcPct val="0"/>
              </a:spcBef>
              <a:spcAft>
                <a:spcPct val="0"/>
              </a:spcAft>
            </a:pPr>
            <a:endParaRPr lang="en-US" altLang="zh-CN" sz="2200" dirty="0">
              <a:latin typeface="DFKai-SB" panose="02010601000101010101" pitchFamily="2" charset="-120"/>
              <a:ea typeface="DFKai-SB" panose="02010601000101010101" pitchFamily="2" charset="-120"/>
            </a:endParaRPr>
          </a:p>
        </p:txBody>
      </p:sp>
      <p:pic>
        <p:nvPicPr>
          <p:cNvPr id="44037" name="图片 1">
            <a:extLst>
              <a:ext uri="{FF2B5EF4-FFF2-40B4-BE49-F238E27FC236}">
                <a16:creationId xmlns:a16="http://schemas.microsoft.com/office/drawing/2014/main" id="{40A302AD-EED1-D641-8151-C3500444D8CB}"/>
              </a:ext>
            </a:extLst>
          </p:cNvPr>
          <p:cNvPicPr>
            <a:picLocks noChangeAspect="1" noChangeArrowheads="1"/>
          </p:cNvPicPr>
          <p:nvPr/>
        </p:nvPicPr>
        <p:blipFill>
          <a:blip r:embed="rId2"/>
          <a:srcRect/>
          <a:stretch>
            <a:fillRect/>
          </a:stretch>
        </p:blipFill>
        <p:spPr bwMode="auto">
          <a:xfrm>
            <a:off x="3628431" y="3889191"/>
            <a:ext cx="4969669" cy="2276475"/>
          </a:xfrm>
          <a:prstGeom prst="rect">
            <a:avLst/>
          </a:prstGeom>
          <a:ln w="12700" cap="sq">
            <a:solidFill>
              <a:srgbClr val="000000"/>
            </a:solidFill>
            <a:prstDash val="solid"/>
            <a:miter lim="800000"/>
          </a:ln>
          <a:effectLst>
            <a:outerShdw blurRad="50800" dist="38100" dir="2700000" algn="tl" rotWithShape="0">
              <a:srgbClr val="000000">
                <a:alpha val="18000"/>
              </a:srgbClr>
            </a:outerShdw>
          </a:effectLst>
        </p:spPr>
      </p:pic>
      <p:sp>
        <p:nvSpPr>
          <p:cNvPr id="2" name="文本框 6">
            <a:extLst>
              <a:ext uri="{FF2B5EF4-FFF2-40B4-BE49-F238E27FC236}">
                <a16:creationId xmlns:a16="http://schemas.microsoft.com/office/drawing/2014/main" id="{82792F59-440E-2E4C-BB41-D14E1C6520F1}"/>
              </a:ext>
            </a:extLst>
          </p:cNvPr>
          <p:cNvSpPr txBox="1">
            <a:spLocks noChangeArrowheads="1"/>
          </p:cNvSpPr>
          <p:nvPr/>
        </p:nvSpPr>
        <p:spPr bwMode="auto">
          <a:xfrm>
            <a:off x="3628430" y="6231766"/>
            <a:ext cx="4969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1400" dirty="0" smtClean="0">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1400"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Court</a:t>
            </a:r>
            <a:r>
              <a:rPr lang="zh-CN" altLang="en-US" sz="1400"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of</a:t>
            </a:r>
            <a:r>
              <a:rPr lang="zh-CN" altLang="en-US"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Final</a:t>
            </a:r>
            <a:r>
              <a:rPr lang="zh-CN" altLang="en-US" sz="1400" dirty="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 </a:t>
            </a:r>
            <a:r>
              <a:rPr lang="en-US" altLang="zh-CN" sz="1400" dirty="0" smtClean="0">
                <a:latin typeface="Times New Roman" panose="02020603050405020304" pitchFamily="18" charset="0"/>
                <a:ea typeface="標楷體" pitchFamily="65" charset="-120"/>
                <a:cs typeface="Times New Roman" panose="02020603050405020304" pitchFamily="18" charset="0"/>
                <a:sym typeface="仿宋" panose="02010609060101010101" pitchFamily="49" charset="-122"/>
              </a:rPr>
              <a:t>Appeal of the HKSAR</a:t>
            </a:r>
            <a:endParaRPr lang="zh-TW" alt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4038" name="灯片编号占位符 2">
            <a:extLst>
              <a:ext uri="{FF2B5EF4-FFF2-40B4-BE49-F238E27FC236}">
                <a16:creationId xmlns:a16="http://schemas.microsoft.com/office/drawing/2014/main" id="{50CEBAA4-653B-3B4D-8144-92C44D3319F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EA6CC850-40C2-814E-BB29-084F18E6F5AF}" type="slidenum">
              <a:rPr lang="en-US" altLang="en-US">
                <a:solidFill>
                  <a:srgbClr val="898989"/>
                </a:solidFill>
              </a:rPr>
              <a:pPr eaLnBrk="0" fontAlgn="base" hangingPunct="0">
                <a:spcBef>
                  <a:spcPct val="0"/>
                </a:spcBef>
                <a:spcAft>
                  <a:spcPct val="0"/>
                </a:spcAft>
              </a:pPr>
              <a:t>20</a:t>
            </a:fld>
            <a:endParaRPr lang="en-US" altLang="en-US" dirty="0">
              <a:solidFill>
                <a:srgbClr val="898989"/>
              </a:solidFill>
            </a:endParaRPr>
          </a:p>
        </p:txBody>
      </p:sp>
    </p:spTree>
    <p:extLst>
      <p:ext uri="{BB962C8B-B14F-4D97-AF65-F5344CB8AC3E}">
        <p14:creationId xmlns:p14="http://schemas.microsoft.com/office/powerpoint/2010/main" val="2992422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2" name="Content Placeholder 2">
            <a:extLst>
              <a:ext uri="{FF2B5EF4-FFF2-40B4-BE49-F238E27FC236}">
                <a16:creationId xmlns:a16="http://schemas.microsoft.com/office/drawing/2014/main" id="{653AC826-0FE6-FE4A-81F6-2050BC07F3F4}"/>
              </a:ext>
            </a:extLst>
          </p:cNvPr>
          <p:cNvSpPr txBox="1">
            <a:spLocks noChangeArrowheads="1"/>
          </p:cNvSpPr>
          <p:nvPr/>
        </p:nvSpPr>
        <p:spPr bwMode="auto">
          <a:xfrm>
            <a:off x="1057619" y="575330"/>
            <a:ext cx="10091451" cy="285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a:lnSpc>
                <a:spcPct val="120000"/>
              </a:lnSpc>
              <a:spcAft>
                <a:spcPts val="600"/>
              </a:spcAft>
              <a:buFont typeface="Arial" panose="020B0604020202020204" pitchFamily="34" charset="0"/>
              <a:buChar char="•"/>
            </a:pP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Article</a:t>
            </a:r>
            <a:r>
              <a:rPr lang="zh-CN" altLang="en-US" sz="2000" dirty="0" smtClean="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80</a:t>
            </a:r>
            <a:r>
              <a:rPr lang="zh-CN" altLang="en-US" sz="20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of</a:t>
            </a:r>
            <a:r>
              <a:rPr lang="zh-CN" altLang="en-US" sz="20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cs typeface="Times New Roman" panose="02020603050405020304" pitchFamily="18" charset="0"/>
                <a:sym typeface="微软雅黑" panose="020B0503020204020204" pitchFamily="34" charset="-122"/>
              </a:rPr>
              <a:t>the</a:t>
            </a:r>
            <a:r>
              <a:rPr lang="zh-CN" altLang="en-US" sz="20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cs typeface="Times New Roman" panose="02020603050405020304" pitchFamily="18" charset="0"/>
                <a:sym typeface="微软雅黑" panose="020B0503020204020204" pitchFamily="34" charset="-122"/>
              </a:rPr>
              <a:t>Basic</a:t>
            </a:r>
            <a:r>
              <a:rPr lang="zh-CN" altLang="en-US" sz="20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cs typeface="Times New Roman" panose="02020603050405020304" pitchFamily="18" charset="0"/>
                <a:sym typeface="微软雅黑" panose="020B0503020204020204" pitchFamily="34" charset="-122"/>
              </a:rPr>
              <a:t>Law</a:t>
            </a:r>
            <a:r>
              <a:rPr lang="zh-CN" altLang="en-US" sz="20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cs typeface="Times New Roman" panose="02020603050405020304" pitchFamily="18" charset="0"/>
                <a:sym typeface="微软雅黑" panose="020B0503020204020204" pitchFamily="34" charset="-122"/>
              </a:rPr>
              <a:t>provides</a:t>
            </a:r>
            <a:r>
              <a:rPr lang="zh-CN" altLang="en-US" sz="20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smtClean="0">
                <a:latin typeface="Times New Roman" panose="02020603050405020304" pitchFamily="18" charset="0"/>
                <a:cs typeface="Times New Roman" panose="02020603050405020304" pitchFamily="18" charset="0"/>
                <a:sym typeface="微软雅黑" panose="020B0503020204020204" pitchFamily="34" charset="-122"/>
              </a:rPr>
              <a:t>that</a:t>
            </a:r>
            <a:r>
              <a:rPr lang="zh-CN" altLang="en-US" sz="2000" dirty="0" smtClean="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000" dirty="0">
                <a:latin typeface="Times New Roman" panose="02020603050405020304" pitchFamily="18" charset="0"/>
                <a:cs typeface="Times New Roman" panose="02020603050405020304" pitchFamily="18" charset="0"/>
                <a:sym typeface="微软雅黑" panose="020B0503020204020204" pitchFamily="34" charset="-122"/>
              </a:rPr>
              <a:t>t</a:t>
            </a:r>
            <a:r>
              <a:rPr lang="en-US" altLang="zh-CN" sz="2000" dirty="0" smtClean="0">
                <a:latin typeface="Times New Roman" panose="02020603050405020304" pitchFamily="18" charset="0"/>
                <a:cs typeface="Times New Roman" panose="02020603050405020304" pitchFamily="18" charset="0"/>
              </a:rPr>
              <a:t>he </a:t>
            </a:r>
            <a:r>
              <a:rPr lang="en-US" altLang="zh-CN" sz="2000" dirty="0">
                <a:latin typeface="Times New Roman" panose="02020603050405020304" pitchFamily="18" charset="0"/>
                <a:cs typeface="Times New Roman" panose="02020603050405020304" pitchFamily="18" charset="0"/>
              </a:rPr>
              <a:t>courts of </a:t>
            </a:r>
            <a:r>
              <a:rPr lang="en-US" altLang="zh-CN" sz="2000" dirty="0" smtClean="0">
                <a:latin typeface="Times New Roman" panose="02020603050405020304" pitchFamily="18" charset="0"/>
                <a:cs typeface="Times New Roman" panose="02020603050405020304" pitchFamily="18" charset="0"/>
              </a:rPr>
              <a:t>the Hong </a:t>
            </a:r>
            <a:r>
              <a:rPr lang="en-US" altLang="zh-CN" sz="2000" dirty="0">
                <a:latin typeface="Times New Roman" panose="02020603050405020304" pitchFamily="18" charset="0"/>
                <a:cs typeface="Times New Roman" panose="02020603050405020304" pitchFamily="18" charset="0"/>
              </a:rPr>
              <a:t>Kong Special Administrative Region at all levels shall be the </a:t>
            </a:r>
            <a:r>
              <a:rPr lang="en-US" altLang="zh-CN" sz="2000" dirty="0" smtClean="0">
                <a:latin typeface="Times New Roman" panose="02020603050405020304" pitchFamily="18" charset="0"/>
                <a:cs typeface="Times New Roman" panose="02020603050405020304" pitchFamily="18" charset="0"/>
              </a:rPr>
              <a:t>judiciary of </a:t>
            </a:r>
            <a:r>
              <a:rPr lang="en-US" altLang="zh-CN" sz="2000" dirty="0">
                <a:latin typeface="Times New Roman" panose="02020603050405020304" pitchFamily="18" charset="0"/>
                <a:cs typeface="Times New Roman" panose="02020603050405020304" pitchFamily="18" charset="0"/>
              </a:rPr>
              <a:t>the Region, exercising </a:t>
            </a:r>
            <a:r>
              <a:rPr lang="en-US" altLang="zh-CN" sz="2000" dirty="0" smtClean="0">
                <a:latin typeface="Times New Roman" panose="02020603050405020304" pitchFamily="18" charset="0"/>
                <a:cs typeface="Times New Roman" panose="02020603050405020304" pitchFamily="18" charset="0"/>
              </a:rPr>
              <a:t>the judicial </a:t>
            </a:r>
            <a:r>
              <a:rPr lang="en-US" altLang="zh-CN" sz="2000" dirty="0">
                <a:latin typeface="Times New Roman" panose="02020603050405020304" pitchFamily="18" charset="0"/>
                <a:cs typeface="Times New Roman" panose="02020603050405020304" pitchFamily="18" charset="0"/>
              </a:rPr>
              <a:t>power </a:t>
            </a:r>
            <a:r>
              <a:rPr lang="en-US" altLang="zh-CN" sz="2000" dirty="0" smtClean="0">
                <a:latin typeface="Times New Roman" panose="02020603050405020304" pitchFamily="18" charset="0"/>
                <a:cs typeface="Times New Roman" panose="02020603050405020304" pitchFamily="18" charset="0"/>
              </a:rPr>
              <a:t>of </a:t>
            </a:r>
            <a:r>
              <a:rPr lang="en-US" altLang="zh-CN" sz="2000" dirty="0">
                <a:latin typeface="Times New Roman" panose="02020603050405020304" pitchFamily="18" charset="0"/>
                <a:cs typeface="Times New Roman" panose="02020603050405020304" pitchFamily="18" charset="0"/>
              </a:rPr>
              <a:t>the </a:t>
            </a:r>
            <a:r>
              <a:rPr lang="en-US" altLang="zh-CN" sz="2000" dirty="0" smtClean="0">
                <a:latin typeface="Times New Roman" panose="02020603050405020304" pitchFamily="18" charset="0"/>
                <a:cs typeface="Times New Roman" panose="02020603050405020304" pitchFamily="18" charset="0"/>
              </a:rPr>
              <a:t>Region.</a:t>
            </a:r>
            <a:endParaRPr lang="en-US" altLang="zh-CN" sz="2000" dirty="0"/>
          </a:p>
          <a:p>
            <a:pPr marL="342900" indent="-342900" algn="just">
              <a:lnSpc>
                <a:spcPct val="120000"/>
              </a:lnSpc>
              <a:spcAft>
                <a:spcPts val="600"/>
              </a:spcAft>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courts of the </a:t>
            </a:r>
            <a:r>
              <a:rPr lang="en-US" altLang="zh-CN" sz="2000" dirty="0" smtClean="0">
                <a:latin typeface="Times New Roman" panose="02020603050405020304" pitchFamily="18" charset="0"/>
                <a:cs typeface="Times New Roman" panose="02020603050405020304" pitchFamily="18" charset="0"/>
              </a:rPr>
              <a:t>HKSAR shall </a:t>
            </a:r>
            <a:r>
              <a:rPr lang="en-US" altLang="zh-CN" sz="2000" dirty="0">
                <a:latin typeface="Times New Roman" panose="02020603050405020304" pitchFamily="18" charset="0"/>
                <a:cs typeface="Times New Roman" panose="02020603050405020304" pitchFamily="18" charset="0"/>
              </a:rPr>
              <a:t>be composed of the Court of Final Appeal, the High Court, </a:t>
            </a:r>
            <a:r>
              <a:rPr lang="en-US" altLang="zh-CN" sz="2000" dirty="0" smtClean="0">
                <a:latin typeface="Times New Roman" panose="02020603050405020304" pitchFamily="18" charset="0"/>
                <a:cs typeface="Times New Roman" panose="02020603050405020304" pitchFamily="18" charset="0"/>
              </a:rPr>
              <a:t>District Courts, Magistrates’ </a:t>
            </a:r>
            <a:r>
              <a:rPr lang="en-US" altLang="zh-CN" sz="2000" dirty="0">
                <a:latin typeface="Times New Roman" panose="02020603050405020304" pitchFamily="18" charset="0"/>
                <a:cs typeface="Times New Roman" panose="02020603050405020304" pitchFamily="18" charset="0"/>
              </a:rPr>
              <a:t>Courts and other </a:t>
            </a:r>
            <a:r>
              <a:rPr lang="en-US" altLang="zh-CN" sz="2000" dirty="0" smtClean="0">
                <a:latin typeface="Times New Roman" panose="02020603050405020304" pitchFamily="18" charset="0"/>
                <a:cs typeface="Times New Roman" panose="02020603050405020304" pitchFamily="18" charset="0"/>
              </a:rPr>
              <a:t>special </a:t>
            </a:r>
            <a:r>
              <a:rPr lang="en-US" altLang="zh-CN" sz="2000" dirty="0">
                <a:latin typeface="Times New Roman" panose="02020603050405020304" pitchFamily="18" charset="0"/>
                <a:cs typeface="Times New Roman" panose="02020603050405020304" pitchFamily="18" charset="0"/>
              </a:rPr>
              <a:t>courts, which shall </a:t>
            </a:r>
            <a:r>
              <a:rPr lang="en-US" altLang="zh-CN" sz="2000" dirty="0" smtClean="0">
                <a:latin typeface="Times New Roman" panose="02020603050405020304" pitchFamily="18" charset="0"/>
                <a:cs typeface="Times New Roman" panose="02020603050405020304" pitchFamily="18" charset="0"/>
              </a:rPr>
              <a:t>exercise judicial power independently.</a:t>
            </a:r>
            <a:endParaRPr lang="en-US" altLang="zh-CN" sz="2000" dirty="0">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45063" name="灯片编号占位符 1">
            <a:extLst>
              <a:ext uri="{FF2B5EF4-FFF2-40B4-BE49-F238E27FC236}">
                <a16:creationId xmlns:a16="http://schemas.microsoft.com/office/drawing/2014/main" id="{88A030A7-5E06-EE43-A5D1-F03124ACF24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44E78932-9136-504A-8D92-D6C31094451D}" type="slidenum">
              <a:rPr lang="en-US" altLang="en-US">
                <a:solidFill>
                  <a:srgbClr val="898989"/>
                </a:solidFill>
              </a:rPr>
              <a:pPr eaLnBrk="0" fontAlgn="base" hangingPunct="0">
                <a:spcBef>
                  <a:spcPct val="0"/>
                </a:spcBef>
                <a:spcAft>
                  <a:spcPct val="0"/>
                </a:spcAft>
              </a:pPr>
              <a:t>21</a:t>
            </a:fld>
            <a:endParaRPr lang="en-US" altLang="en-US" dirty="0">
              <a:solidFill>
                <a:srgbClr val="898989"/>
              </a:solidFill>
            </a:endParaRPr>
          </a:p>
        </p:txBody>
      </p:sp>
      <p:pic>
        <p:nvPicPr>
          <p:cNvPr id="9" name="inside court.png" descr="inside court.png">
            <a:extLst>
              <a:ext uri="{FF2B5EF4-FFF2-40B4-BE49-F238E27FC236}">
                <a16:creationId xmlns:a16="http://schemas.microsoft.com/office/drawing/2014/main" id="{B6BA6C0E-DFB2-7846-95CB-D5BDB68EA0C0}"/>
              </a:ext>
            </a:extLst>
          </p:cNvPr>
          <p:cNvPicPr>
            <a:picLocks noChangeAspect="1"/>
          </p:cNvPicPr>
          <p:nvPr/>
        </p:nvPicPr>
        <p:blipFill rotWithShape="1">
          <a:blip r:embed="rId2"/>
          <a:srcRect l="9380" r="11245" b="47954"/>
          <a:stretch/>
        </p:blipFill>
        <p:spPr>
          <a:xfrm>
            <a:off x="1520600" y="4193704"/>
            <a:ext cx="9144000" cy="2664296"/>
          </a:xfrm>
          <a:prstGeom prst="rect">
            <a:avLst/>
          </a:prstGeom>
          <a:ln w="12700">
            <a:miter lim="400000"/>
          </a:ln>
        </p:spPr>
      </p:pic>
      <p:sp>
        <p:nvSpPr>
          <p:cNvPr id="11" name="矩形 10">
            <a:extLst>
              <a:ext uri="{FF2B5EF4-FFF2-40B4-BE49-F238E27FC236}">
                <a16:creationId xmlns:a16="http://schemas.microsoft.com/office/drawing/2014/main" id="{F1C50B0C-6136-0445-9B1F-B73B8608B82E}"/>
              </a:ext>
            </a:extLst>
          </p:cNvPr>
          <p:cNvSpPr/>
          <p:nvPr/>
        </p:nvSpPr>
        <p:spPr>
          <a:xfrm>
            <a:off x="1520600" y="3343917"/>
            <a:ext cx="9144000" cy="738664"/>
          </a:xfrm>
          <a:prstGeom prst="rect">
            <a:avLst/>
          </a:prstGeom>
        </p:spPr>
        <p:txBody>
          <a:bodyPr wrap="square">
            <a:spAutoFit/>
          </a:bodyPr>
          <a:lstStyle/>
          <a:p>
            <a:pPr eaLnBrk="0" fontAlgn="base" hangingPunct="0">
              <a:spcBef>
                <a:spcPct val="0"/>
              </a:spcBef>
              <a:spcAft>
                <a:spcPct val="0"/>
              </a:spcAft>
            </a:pP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Source:</a:t>
            </a:r>
          </a:p>
          <a:p>
            <a:pPr eaLnBrk="0" fontAlgn="base" hangingPunct="0">
              <a:spcBef>
                <a:spcPct val="0"/>
              </a:spcBef>
              <a:spcAft>
                <a:spcPct val="0"/>
              </a:spcAft>
            </a:pP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Department</a:t>
            </a:r>
            <a:r>
              <a:rPr lang="zh-CN" altLang="en-US"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Justice, the Government of the HKSAR.</a:t>
            </a:r>
            <a:r>
              <a:rPr lang="zh-CN" altLang="en-US"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(2014</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t>
            </a:r>
            <a:r>
              <a:rPr lang="zh-CN" altLang="en-US"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Focus – Independence of the Judiciary.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Basic</a:t>
            </a:r>
            <a:r>
              <a:rPr lang="zh-CN" altLang="en-US"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a:t>
            </a:r>
            <a:r>
              <a:rPr lang="zh-CN" altLang="en-US"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Bulletin</a:t>
            </a:r>
            <a:r>
              <a:rPr lang="zh-CN" altLang="en-US"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Issue No 16 (December</a:t>
            </a:r>
            <a:r>
              <a:rPr lang="zh-CN" altLang="en-US"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2014</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t>
            </a: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https://www.doj.gov.hk/en/publications/pub20030002_i16.html</a:t>
            </a:r>
            <a:endParaRPr lang="zh-HK"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62911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灯片编号占位符 1">
            <a:extLst>
              <a:ext uri="{FF2B5EF4-FFF2-40B4-BE49-F238E27FC236}">
                <a16:creationId xmlns:a16="http://schemas.microsoft.com/office/drawing/2014/main" id="{D43ED891-A37A-ED4F-ADF4-1796655811B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eaLnBrk="0" fontAlgn="base" hangingPunct="0">
              <a:spcBef>
                <a:spcPct val="0"/>
              </a:spcBef>
              <a:spcAft>
                <a:spcPct val="0"/>
              </a:spcAft>
              <a:buNone/>
            </a:pPr>
            <a:fld id="{7E9F820A-F10A-954E-88B2-570ABE0376D2}" type="slidenum">
              <a:rPr lang="zh-CN" altLang="en-US" sz="1400">
                <a:solidFill>
                  <a:srgbClr val="000000"/>
                </a:solidFill>
              </a:rPr>
              <a:pPr eaLnBrk="0" fontAlgn="base" hangingPunct="0">
                <a:spcBef>
                  <a:spcPct val="0"/>
                </a:spcBef>
                <a:spcAft>
                  <a:spcPct val="0"/>
                </a:spcAft>
                <a:buNone/>
              </a:pPr>
              <a:t>22</a:t>
            </a:fld>
            <a:endParaRPr lang="zh-CN" altLang="en-US" sz="1800">
              <a:solidFill>
                <a:srgbClr val="000000"/>
              </a:solidFill>
            </a:endParaRPr>
          </a:p>
        </p:txBody>
      </p:sp>
      <p:sp>
        <p:nvSpPr>
          <p:cNvPr id="2" name="矩形 1">
            <a:extLst>
              <a:ext uri="{FF2B5EF4-FFF2-40B4-BE49-F238E27FC236}">
                <a16:creationId xmlns:a16="http://schemas.microsoft.com/office/drawing/2014/main" id="{062DBBD3-74FA-F148-B5D0-BBB7391C4615}"/>
              </a:ext>
            </a:extLst>
          </p:cNvPr>
          <p:cNvSpPr/>
          <p:nvPr/>
        </p:nvSpPr>
        <p:spPr>
          <a:xfrm>
            <a:off x="1443210" y="5291118"/>
            <a:ext cx="9587103" cy="954107"/>
          </a:xfrm>
          <a:prstGeom prst="rect">
            <a:avLst/>
          </a:prstGeom>
        </p:spPr>
        <p:txBody>
          <a:bodyPr wrap="square">
            <a:spAutoFit/>
          </a:bodyPr>
          <a:lstStyle/>
          <a:p>
            <a:pPr eaLnBrk="0" fontAlgn="base" hangingPunct="0">
              <a:spcBef>
                <a:spcPct val="0"/>
              </a:spcBef>
              <a:spcAft>
                <a:spcPct val="0"/>
              </a:spcAft>
            </a:pP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Source:</a:t>
            </a:r>
            <a:endPar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eaLnBrk="0" fontAlgn="base" hangingPunct="0">
              <a:spcBef>
                <a:spcPct val="0"/>
              </a:spcBef>
              <a:spcAft>
                <a:spcPct val="0"/>
              </a:spcAft>
            </a:pP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Excerpt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from </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Government of the HKSAR. (2020).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Speech by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Chief Justice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of the Court of Final Appeal at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Ceremonial Opening of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Legal Year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2000</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GB" altLang="zh-HK"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https://www.info.gov.hk/gia/general/202001/13/P2020011300622.htm</a:t>
            </a:r>
            <a:endParaRPr lang="en-US" altLang="zh-HK"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eaLnBrk="0" fontAlgn="base" hangingPunct="0">
              <a:spcBef>
                <a:spcPct val="0"/>
              </a:spcBef>
              <a:spcAft>
                <a:spcPct val="0"/>
              </a:spcAft>
            </a:pPr>
            <a:endParaRPr lang="zh-HK" altLang="en-US" sz="1400" dirty="0">
              <a:solidFill>
                <a:srgbClr val="000000"/>
              </a:solidFill>
              <a:latin typeface="DFKai-SB" panose="03000509000000000000" pitchFamily="65" charset="-120"/>
              <a:ea typeface="DFKai-SB" panose="03000509000000000000" pitchFamily="65" charset="-120"/>
            </a:endParaRPr>
          </a:p>
        </p:txBody>
      </p:sp>
      <p:sp>
        <p:nvSpPr>
          <p:cNvPr id="14" name="矩形 4">
            <a:extLst>
              <a:ext uri="{FF2B5EF4-FFF2-40B4-BE49-F238E27FC236}">
                <a16:creationId xmlns:a16="http://schemas.microsoft.com/office/drawing/2014/main" id="{F94D3916-7064-F64A-B114-92167EA133BC}"/>
              </a:ext>
            </a:extLst>
          </p:cNvPr>
          <p:cNvSpPr>
            <a:spLocks noChangeArrowheads="1"/>
          </p:cNvSpPr>
          <p:nvPr/>
        </p:nvSpPr>
        <p:spPr bwMode="auto">
          <a:xfrm>
            <a:off x="1443210" y="1277662"/>
            <a:ext cx="9431653" cy="3768688"/>
          </a:xfrm>
          <a:prstGeom prst="rect">
            <a:avLst/>
          </a:prstGeom>
          <a:noFill/>
          <a:ln w="3810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144000" tIns="144000" rIns="144000" bIns="14400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just" eaLnBrk="0" fontAlgn="base" hangingPunct="0">
              <a:lnSpc>
                <a:spcPct val="120000"/>
              </a:lnSpc>
              <a:spcBef>
                <a:spcPts val="600"/>
              </a:spcBef>
              <a:spcAft>
                <a:spcPts val="600"/>
              </a:spcAft>
              <a:buNone/>
            </a:pPr>
            <a:r>
              <a:rPr lang="en-US" altLang="zh-CN" sz="2000" dirty="0" smtClean="0">
                <a:latin typeface="Times New Roman" panose="02020603050405020304" pitchFamily="18" charset="0"/>
                <a:ea typeface="標楷體" panose="03000509000000000000" pitchFamily="65" charset="-120"/>
                <a:cs typeface="Times New Roman" panose="02020603050405020304" pitchFamily="18" charset="0"/>
              </a:rPr>
              <a:t>An </a:t>
            </a:r>
            <a:r>
              <a:rPr lang="en-US" altLang="zh-CN" sz="2000" dirty="0">
                <a:latin typeface="Times New Roman" panose="02020603050405020304" pitchFamily="18" charset="0"/>
                <a:ea typeface="標楷體" panose="03000509000000000000" pitchFamily="65" charset="-120"/>
                <a:cs typeface="Times New Roman" panose="02020603050405020304" pitchFamily="18" charset="0"/>
              </a:rPr>
              <a:t>independent judiciary does not mean it is not accountable to the community. Of course the Judiciary and its judges are accountable, but it is of critical importance to understand the duties and responsibilities of our judges.</a:t>
            </a:r>
          </a:p>
          <a:p>
            <a:pPr algn="just" eaLnBrk="0" fontAlgn="base" hangingPunct="0">
              <a:lnSpc>
                <a:spcPct val="120000"/>
              </a:lnSpc>
              <a:spcBef>
                <a:spcPts val="600"/>
              </a:spcBef>
              <a:spcAft>
                <a:spcPts val="600"/>
              </a:spcAft>
              <a:buNone/>
            </a:pPr>
            <a:r>
              <a:rPr lang="en-US" altLang="zh-CN" sz="2000" dirty="0" smtClean="0">
                <a:latin typeface="Times New Roman" panose="02020603050405020304" pitchFamily="18" charset="0"/>
                <a:ea typeface="標楷體" panose="03000509000000000000" pitchFamily="65" charset="-120"/>
                <a:cs typeface="Times New Roman" panose="02020603050405020304" pitchFamily="18" charset="0"/>
              </a:rPr>
              <a:t>A </a:t>
            </a:r>
            <a:r>
              <a:rPr lang="en-US" altLang="zh-CN" sz="2000" dirty="0">
                <a:latin typeface="Times New Roman" panose="02020603050405020304" pitchFamily="18" charset="0"/>
                <a:ea typeface="標楷體" panose="03000509000000000000" pitchFamily="65" charset="-120"/>
                <a:cs typeface="Times New Roman" panose="02020603050405020304" pitchFamily="18" charset="0"/>
              </a:rPr>
              <a:t>proper understanding of the concept of justice, the administration of justice in Hong Kong and the duties and responsibilities of judges will enable anyone to comprehend and appreciate the value of the rule of law. These components of the rule of law, in particular the independence of the judiciary, are all referred to and clearly guaranteed under the Basic Law. They are also constants in the way the law operates; in good times, in not so good times, at all times.</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标题 1">
            <a:extLst>
              <a:ext uri="{FF2B5EF4-FFF2-40B4-BE49-F238E27FC236}">
                <a16:creationId xmlns:a16="http://schemas.microsoft.com/office/drawing/2014/main" id="{F7546CCE-91CE-9440-AE76-7FD5504CCDCD}"/>
              </a:ext>
            </a:extLst>
          </p:cNvPr>
          <p:cNvSpPr txBox="1">
            <a:spLocks/>
          </p:cNvSpPr>
          <p:nvPr/>
        </p:nvSpPr>
        <p:spPr bwMode="auto">
          <a:xfrm>
            <a:off x="1057618" y="476178"/>
            <a:ext cx="10069417" cy="691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marL="685800" indent="-685800" algn="ctr" rtl="0" eaLnBrk="0" fontAlgn="base" hangingPunct="0">
              <a:spcBef>
                <a:spcPct val="0"/>
              </a:spcBef>
              <a:spcAft>
                <a:spcPct val="0"/>
              </a:spcAft>
              <a:defRPr sz="6000" b="1" kern="1200">
                <a:solidFill>
                  <a:schemeClr val="tx1"/>
                </a:solidFill>
                <a:latin typeface="+mj-lt"/>
                <a:ea typeface="+mj-ea"/>
                <a:cs typeface="+mj-cs"/>
                <a:sym typeface="Arial" panose="020B0604020202020204" pitchFamily="34" charset="0"/>
              </a:defRPr>
            </a:lvl1pPr>
            <a:lvl2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1430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6002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0574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5146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eaLnBrk="1" hangingPunct="1">
              <a:lnSpc>
                <a:spcPct val="90000"/>
              </a:lnSpc>
              <a:spcAft>
                <a:spcPts val="600"/>
              </a:spcAft>
            </a:pPr>
            <a:r>
              <a:rPr lang="en-US" altLang="zh-CN" sz="3200" dirty="0">
                <a:solidFill>
                  <a:srgbClr val="000066"/>
                </a:solidFill>
                <a:latin typeface="Times New Roman" panose="02020603050405020304" pitchFamily="18" charset="0"/>
                <a:ea typeface="標楷體" pitchFamily="65" charset="-120"/>
                <a:cs typeface="Times New Roman" panose="02020603050405020304" pitchFamily="18" charset="0"/>
              </a:rPr>
              <a:t>Judicial</a:t>
            </a:r>
            <a:r>
              <a:rPr lang="zh-CN" altLang="en-US" sz="3200" dirty="0">
                <a:solidFill>
                  <a:srgbClr val="000066"/>
                </a:solidFill>
                <a:latin typeface="Times New Roman" panose="02020603050405020304" pitchFamily="18" charset="0"/>
                <a:ea typeface="標楷體" pitchFamily="65" charset="-120"/>
                <a:cs typeface="Times New Roman" panose="02020603050405020304" pitchFamily="18" charset="0"/>
              </a:rPr>
              <a:t> </a:t>
            </a:r>
            <a:r>
              <a:rPr lang="en-US" altLang="zh-CN" sz="3200" dirty="0" smtClean="0">
                <a:solidFill>
                  <a:srgbClr val="000066"/>
                </a:solidFill>
                <a:latin typeface="Times New Roman" panose="02020603050405020304" pitchFamily="18" charset="0"/>
                <a:ea typeface="標楷體" pitchFamily="65" charset="-120"/>
                <a:cs typeface="Times New Roman" panose="02020603050405020304" pitchFamily="18" charset="0"/>
              </a:rPr>
              <a:t>independence</a:t>
            </a:r>
            <a:r>
              <a:rPr lang="zh-CN" altLang="en-US" sz="3200" dirty="0" smtClean="0">
                <a:solidFill>
                  <a:srgbClr val="000066"/>
                </a:solidFill>
                <a:latin typeface="Times New Roman" panose="02020603050405020304" pitchFamily="18" charset="0"/>
                <a:ea typeface="標楷體" pitchFamily="65" charset="-120"/>
                <a:cs typeface="Times New Roman" panose="02020603050405020304" pitchFamily="18" charset="0"/>
              </a:rPr>
              <a:t> </a:t>
            </a:r>
            <a:r>
              <a:rPr lang="en-US" altLang="zh-CN" sz="3200" dirty="0" smtClean="0">
                <a:solidFill>
                  <a:srgbClr val="000066"/>
                </a:solidFill>
                <a:latin typeface="Times New Roman" panose="02020603050405020304" pitchFamily="18" charset="0"/>
                <a:ea typeface="標楷體" pitchFamily="65" charset="-120"/>
                <a:cs typeface="Times New Roman" panose="02020603050405020304" pitchFamily="18" charset="0"/>
              </a:rPr>
              <a:t>and</a:t>
            </a:r>
            <a:r>
              <a:rPr lang="zh-CN" altLang="en-US" sz="3200" dirty="0" smtClean="0">
                <a:solidFill>
                  <a:srgbClr val="000066"/>
                </a:solidFill>
                <a:latin typeface="Times New Roman" panose="02020603050405020304" pitchFamily="18" charset="0"/>
                <a:ea typeface="標楷體" pitchFamily="65" charset="-120"/>
                <a:cs typeface="Times New Roman" panose="02020603050405020304" pitchFamily="18" charset="0"/>
              </a:rPr>
              <a:t> </a:t>
            </a:r>
            <a:r>
              <a:rPr lang="en-US" altLang="zh-CN" sz="3200" dirty="0" smtClean="0">
                <a:solidFill>
                  <a:srgbClr val="000066"/>
                </a:solidFill>
                <a:latin typeface="Times New Roman" panose="02020603050405020304" pitchFamily="18" charset="0"/>
                <a:ea typeface="標楷體" pitchFamily="65" charset="-120"/>
                <a:cs typeface="Times New Roman" panose="02020603050405020304" pitchFamily="18" charset="0"/>
              </a:rPr>
              <a:t>the spirit</a:t>
            </a:r>
            <a:r>
              <a:rPr lang="zh-CN" altLang="en-US" sz="3200" dirty="0" smtClean="0">
                <a:solidFill>
                  <a:srgbClr val="000066"/>
                </a:solidFill>
                <a:latin typeface="Times New Roman" panose="02020603050405020304" pitchFamily="18" charset="0"/>
                <a:ea typeface="標楷體" pitchFamily="65" charset="-120"/>
                <a:cs typeface="Times New Roman" panose="02020603050405020304" pitchFamily="18" charset="0"/>
              </a:rPr>
              <a:t> </a:t>
            </a:r>
            <a:r>
              <a:rPr lang="en-US" altLang="zh-CN" sz="3200" dirty="0" smtClean="0">
                <a:solidFill>
                  <a:srgbClr val="000066"/>
                </a:solidFill>
                <a:latin typeface="Times New Roman" panose="02020603050405020304" pitchFamily="18" charset="0"/>
                <a:ea typeface="標楷體" pitchFamily="65" charset="-120"/>
                <a:cs typeface="Times New Roman" panose="02020603050405020304" pitchFamily="18" charset="0"/>
              </a:rPr>
              <a:t>of</a:t>
            </a:r>
            <a:r>
              <a:rPr lang="zh-CN" altLang="en-US" sz="3200" dirty="0" smtClean="0">
                <a:solidFill>
                  <a:srgbClr val="000066"/>
                </a:solidFill>
                <a:latin typeface="Times New Roman" panose="02020603050405020304" pitchFamily="18" charset="0"/>
                <a:ea typeface="標楷體" pitchFamily="65" charset="-120"/>
                <a:cs typeface="Times New Roman" panose="02020603050405020304" pitchFamily="18" charset="0"/>
              </a:rPr>
              <a:t> </a:t>
            </a:r>
            <a:r>
              <a:rPr lang="en-US" altLang="zh-CN" sz="3200" dirty="0" smtClean="0">
                <a:solidFill>
                  <a:srgbClr val="000066"/>
                </a:solidFill>
                <a:latin typeface="Times New Roman" panose="02020603050405020304" pitchFamily="18" charset="0"/>
                <a:ea typeface="標楷體" pitchFamily="65" charset="-120"/>
                <a:cs typeface="Times New Roman" panose="02020603050405020304" pitchFamily="18" charset="0"/>
              </a:rPr>
              <a:t>the rule</a:t>
            </a:r>
            <a:r>
              <a:rPr lang="zh-CN" altLang="en-US" sz="3200" dirty="0" smtClean="0">
                <a:solidFill>
                  <a:srgbClr val="000066"/>
                </a:solidFill>
                <a:latin typeface="Times New Roman" panose="02020603050405020304" pitchFamily="18" charset="0"/>
                <a:ea typeface="標楷體" pitchFamily="65" charset="-120"/>
                <a:cs typeface="Times New Roman" panose="02020603050405020304" pitchFamily="18" charset="0"/>
              </a:rPr>
              <a:t> </a:t>
            </a:r>
            <a:r>
              <a:rPr lang="en-US" altLang="zh-CN" sz="3200" dirty="0" smtClean="0">
                <a:solidFill>
                  <a:srgbClr val="000066"/>
                </a:solidFill>
                <a:latin typeface="Times New Roman" panose="02020603050405020304" pitchFamily="18" charset="0"/>
                <a:ea typeface="標楷體" pitchFamily="65" charset="-120"/>
                <a:cs typeface="Times New Roman" panose="02020603050405020304" pitchFamily="18" charset="0"/>
              </a:rPr>
              <a:t>of</a:t>
            </a:r>
            <a:r>
              <a:rPr lang="zh-CN" altLang="en-US" sz="3200" dirty="0" smtClean="0">
                <a:solidFill>
                  <a:srgbClr val="000066"/>
                </a:solidFill>
                <a:latin typeface="Times New Roman" panose="02020603050405020304" pitchFamily="18" charset="0"/>
                <a:ea typeface="標楷體" pitchFamily="65" charset="-120"/>
                <a:cs typeface="Times New Roman" panose="02020603050405020304" pitchFamily="18" charset="0"/>
              </a:rPr>
              <a:t> </a:t>
            </a:r>
            <a:r>
              <a:rPr lang="en-US" altLang="zh-CN" sz="3200" dirty="0" smtClean="0">
                <a:solidFill>
                  <a:srgbClr val="000066"/>
                </a:solidFill>
                <a:latin typeface="Times New Roman" panose="02020603050405020304" pitchFamily="18" charset="0"/>
                <a:ea typeface="標楷體" pitchFamily="65" charset="-120"/>
                <a:cs typeface="Times New Roman" panose="02020603050405020304" pitchFamily="18" charset="0"/>
              </a:rPr>
              <a:t>law</a:t>
            </a:r>
            <a:endParaRPr lang="en-US" altLang="zh-CN" sz="3200" dirty="0">
              <a:solidFill>
                <a:srgbClr val="000066"/>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543852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标题 1">
            <a:extLst>
              <a:ext uri="{FF2B5EF4-FFF2-40B4-BE49-F238E27FC236}">
                <a16:creationId xmlns:a16="http://schemas.microsoft.com/office/drawing/2014/main" id="{220A19B3-9A7F-7E44-A3A3-D40F8DB442B9}"/>
              </a:ext>
            </a:extLst>
          </p:cNvPr>
          <p:cNvSpPr>
            <a:spLocks noGrp="1" noChangeArrowheads="1"/>
          </p:cNvSpPr>
          <p:nvPr>
            <p:ph type="title" idx="4294967295"/>
          </p:nvPr>
        </p:nvSpPr>
        <p:spPr>
          <a:xfrm>
            <a:off x="1773716" y="319489"/>
            <a:ext cx="8659258" cy="1352169"/>
          </a:xfrm>
        </p:spPr>
        <p:txBody>
          <a:bodyPr/>
          <a:lstStyle/>
          <a:p>
            <a:pPr eaLnBrk="1" hangingPunct="1"/>
            <a:r>
              <a:rPr lang="en-US" altLang="zh-CN" sz="3200" b="1" dirty="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A good mechanism for appointing and removing judges </a:t>
            </a:r>
            <a:r>
              <a:rPr lang="en-US" altLang="zh-CN" sz="3200" b="1" dirty="0" smtClean="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is a guarantee </a:t>
            </a:r>
            <a:r>
              <a:rPr lang="en-US" altLang="zh-CN" sz="3200" b="1" dirty="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of judicial </a:t>
            </a:r>
            <a:r>
              <a:rPr lang="en-US" altLang="zh-CN" sz="3200" b="1" dirty="0" smtClean="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independence</a:t>
            </a:r>
            <a:endParaRPr lang="zh-CN" altLang="zh-CN" sz="3200" b="1" dirty="0">
              <a:latin typeface="Times New Roman" panose="02020603050405020304" pitchFamily="18" charset="0"/>
              <a:ea typeface="標楷體" pitchFamily="65" charset="-120"/>
              <a:cs typeface="Times New Roman" panose="02020603050405020304" pitchFamily="18" charset="0"/>
            </a:endParaRPr>
          </a:p>
        </p:txBody>
      </p:sp>
      <p:sp>
        <p:nvSpPr>
          <p:cNvPr id="128002" name="内容占位符 2">
            <a:extLst>
              <a:ext uri="{FF2B5EF4-FFF2-40B4-BE49-F238E27FC236}">
                <a16:creationId xmlns:a16="http://schemas.microsoft.com/office/drawing/2014/main" id="{461B7A1F-2411-DA4A-B723-203B631FF373}"/>
              </a:ext>
            </a:extLst>
          </p:cNvPr>
          <p:cNvSpPr>
            <a:spLocks noGrp="1" noChangeArrowheads="1"/>
          </p:cNvSpPr>
          <p:nvPr>
            <p:ph idx="1"/>
          </p:nvPr>
        </p:nvSpPr>
        <p:spPr>
          <a:xfrm>
            <a:off x="1773716" y="1956228"/>
            <a:ext cx="8659258" cy="3455988"/>
          </a:xfrm>
          <a:ln>
            <a:noFill/>
          </a:ln>
        </p:spPr>
        <p:txBody>
          <a:bodyPr/>
          <a:lstStyle/>
          <a:p>
            <a:pPr marL="457200" indent="-457200" algn="just" eaLnBrk="1" hangingPunct="1">
              <a:lnSpc>
                <a:spcPct val="120000"/>
              </a:lnSpc>
              <a:spcBef>
                <a:spcPts val="600"/>
              </a:spcBef>
              <a:spcAft>
                <a:spcPts val="600"/>
              </a:spcAft>
              <a:buFont typeface="Arial" panose="020B0604020202020204" pitchFamily="34" charset="0"/>
              <a:buChar char="•"/>
              <a:defRPr/>
            </a:pPr>
            <a:r>
              <a:rPr lang="en-US" altLang="zh-TW"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quality and independence of judges directly affects judicial independence.</a:t>
            </a:r>
          </a:p>
          <a:p>
            <a:pPr marL="457200" indent="-457200" algn="just" eaLnBrk="1" hangingPunct="1">
              <a:lnSpc>
                <a:spcPct val="120000"/>
              </a:lnSpc>
              <a:spcBef>
                <a:spcPts val="600"/>
              </a:spcBef>
              <a:spcAft>
                <a:spcPts val="600"/>
              </a:spcAft>
              <a:buFont typeface="Arial" panose="020B0604020202020204" pitchFamily="34" charset="0"/>
              <a:buChar char="•"/>
              <a:defRPr/>
            </a:pP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Basic</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has</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strict</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provisions</a:t>
            </a:r>
            <a:r>
              <a:rPr lang="en-US" altLang="zh-CN" sz="2800" dirty="0" smtClean="0">
                <a:solidFill>
                  <a:srgbClr val="00B0F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on</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mechanism</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appointing</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removing</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judges</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 order to</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guarantee</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judicial</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independence.</a:t>
            </a:r>
          </a:p>
        </p:txBody>
      </p:sp>
      <p:sp>
        <p:nvSpPr>
          <p:cNvPr id="50180" name="灯片编号占位符 1">
            <a:extLst>
              <a:ext uri="{FF2B5EF4-FFF2-40B4-BE49-F238E27FC236}">
                <a16:creationId xmlns:a16="http://schemas.microsoft.com/office/drawing/2014/main" id="{4424371F-8682-7646-812B-E636B87E047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eaLnBrk="0" fontAlgn="base" hangingPunct="0">
              <a:spcBef>
                <a:spcPct val="0"/>
              </a:spcBef>
              <a:spcAft>
                <a:spcPct val="0"/>
              </a:spcAft>
              <a:buNone/>
            </a:pPr>
            <a:fld id="{2457B2A5-6F04-C140-9241-21F5DB8752CC}" type="slidenum">
              <a:rPr lang="zh-CN" altLang="en-US" sz="1400">
                <a:solidFill>
                  <a:srgbClr val="000000"/>
                </a:solidFill>
              </a:rPr>
              <a:pPr eaLnBrk="0" fontAlgn="base" hangingPunct="0">
                <a:spcBef>
                  <a:spcPct val="0"/>
                </a:spcBef>
                <a:spcAft>
                  <a:spcPct val="0"/>
                </a:spcAft>
                <a:buNone/>
              </a:pPr>
              <a:t>23</a:t>
            </a:fld>
            <a:endParaRPr lang="zh-CN" altLang="en-US" sz="1800">
              <a:solidFill>
                <a:srgbClr val="000000"/>
              </a:solidFill>
            </a:endParaRPr>
          </a:p>
        </p:txBody>
      </p:sp>
    </p:spTree>
    <p:extLst>
      <p:ext uri="{BB962C8B-B14F-4D97-AF65-F5344CB8AC3E}">
        <p14:creationId xmlns:p14="http://schemas.microsoft.com/office/powerpoint/2010/main" val="115352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D298B624-EA17-4249-AF94-FC532383A9D0}"/>
              </a:ext>
            </a:extLst>
          </p:cNvPr>
          <p:cNvSpPr/>
          <p:nvPr/>
        </p:nvSpPr>
        <p:spPr>
          <a:xfrm>
            <a:off x="1448711" y="1035886"/>
            <a:ext cx="272653" cy="2726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latin typeface="Arial"/>
              <a:ea typeface="宋体"/>
            </a:endParaRPr>
          </a:p>
        </p:txBody>
      </p:sp>
      <p:sp>
        <p:nvSpPr>
          <p:cNvPr id="13" name="矩形 12">
            <a:extLst>
              <a:ext uri="{FF2B5EF4-FFF2-40B4-BE49-F238E27FC236}">
                <a16:creationId xmlns:a16="http://schemas.microsoft.com/office/drawing/2014/main" id="{6570DDCC-7FEB-424B-8C62-1E5B1E6CF033}"/>
              </a:ext>
            </a:extLst>
          </p:cNvPr>
          <p:cNvSpPr/>
          <p:nvPr/>
        </p:nvSpPr>
        <p:spPr>
          <a:xfrm>
            <a:off x="1519964" y="1091474"/>
            <a:ext cx="227409" cy="217884"/>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latin typeface="Arial"/>
              <a:ea typeface="宋体"/>
            </a:endParaRPr>
          </a:p>
        </p:txBody>
      </p:sp>
      <p:sp>
        <p:nvSpPr>
          <p:cNvPr id="54276" name="文本框 13">
            <a:extLst>
              <a:ext uri="{FF2B5EF4-FFF2-40B4-BE49-F238E27FC236}">
                <a16:creationId xmlns:a16="http://schemas.microsoft.com/office/drawing/2014/main" id="{F9006359-980B-E74F-8520-BE65DEE8358C}"/>
              </a:ext>
            </a:extLst>
          </p:cNvPr>
          <p:cNvSpPr txBox="1">
            <a:spLocks noChangeArrowheads="1"/>
          </p:cNvSpPr>
          <p:nvPr/>
        </p:nvSpPr>
        <p:spPr bwMode="auto">
          <a:xfrm>
            <a:off x="1818231" y="600654"/>
            <a:ext cx="31626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r>
              <a:rPr lang="en-US" altLang="zh-CN" sz="40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Question</a:t>
            </a:r>
            <a:endParaRPr lang="zh-CN" altLang="en-US" sz="40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cxnSp>
        <p:nvCxnSpPr>
          <p:cNvPr id="15" name="直接连接符 14">
            <a:extLst>
              <a:ext uri="{FF2B5EF4-FFF2-40B4-BE49-F238E27FC236}">
                <a16:creationId xmlns:a16="http://schemas.microsoft.com/office/drawing/2014/main" id="{72447ACA-A1D7-B543-9F36-2F7DF9AF6669}"/>
              </a:ext>
            </a:extLst>
          </p:cNvPr>
          <p:cNvCxnSpPr/>
          <p:nvPr/>
        </p:nvCxnSpPr>
        <p:spPr>
          <a:xfrm>
            <a:off x="1865320" y="1390202"/>
            <a:ext cx="2505355" cy="97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4278" name="文本框 1">
            <a:extLst>
              <a:ext uri="{FF2B5EF4-FFF2-40B4-BE49-F238E27FC236}">
                <a16:creationId xmlns:a16="http://schemas.microsoft.com/office/drawing/2014/main" id="{AFE718DD-24E2-9C41-B263-1D1FDFF607D2}"/>
              </a:ext>
            </a:extLst>
          </p:cNvPr>
          <p:cNvSpPr>
            <a:spLocks noChangeArrowheads="1"/>
          </p:cNvSpPr>
          <p:nvPr/>
        </p:nvSpPr>
        <p:spPr bwMode="auto">
          <a:xfrm>
            <a:off x="1747372" y="1767200"/>
            <a:ext cx="866356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ct val="0"/>
              </a:spcAft>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statement that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interpretation</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Basic</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by</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Standing</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Committee</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National</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People’s</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Congress</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(NPCSC) undermines</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judicial</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independence of Hong Kong”</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is</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wrong.</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algn="just" fontAlgn="base">
              <a:lnSpc>
                <a:spcPct val="150000"/>
              </a:lnSpc>
              <a:spcBef>
                <a:spcPct val="0"/>
              </a:spcBef>
              <a:spcAft>
                <a:spcPct val="0"/>
              </a:spcAft>
            </a:pP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algn="just" fontAlgn="base">
              <a:lnSpc>
                <a:spcPct val="150000"/>
              </a:lnSpc>
              <a:spcBef>
                <a:spcPct val="0"/>
              </a:spcBef>
              <a:spcAft>
                <a:spcPct val="0"/>
              </a:spcAft>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Explain and </a:t>
            </a:r>
            <a:r>
              <a:rPr lang="en-US" altLang="zh-CN" sz="2400" dirty="0" err="1">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analyse</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your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answer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 accordance with the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provisions</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Article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67(4)</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he</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i="1"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Constitution</a:t>
            </a:r>
            <a:r>
              <a:rPr lang="zh-CN" altLang="en-US" sz="2400" i="1"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i="1"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 the PRC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Constitution) and</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Article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158</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Basic</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p:txBody>
      </p:sp>
      <p:sp>
        <p:nvSpPr>
          <p:cNvPr id="54279" name="灯片编号占位符 1">
            <a:extLst>
              <a:ext uri="{FF2B5EF4-FFF2-40B4-BE49-F238E27FC236}">
                <a16:creationId xmlns:a16="http://schemas.microsoft.com/office/drawing/2014/main" id="{7BBC7F31-19AC-5548-A1C6-067BB4C5230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6FD3F88E-B6CD-2C4A-B4A1-89D3070C2095}" type="slidenum">
              <a:rPr lang="en-US" altLang="en-US">
                <a:solidFill>
                  <a:srgbClr val="898989"/>
                </a:solidFill>
              </a:rPr>
              <a:pPr eaLnBrk="0" fontAlgn="base" hangingPunct="0">
                <a:spcBef>
                  <a:spcPct val="0"/>
                </a:spcBef>
                <a:spcAft>
                  <a:spcPct val="0"/>
                </a:spcAft>
              </a:pPr>
              <a:t>24</a:t>
            </a:fld>
            <a:endParaRPr lang="en-US" altLang="en-US" dirty="0">
              <a:solidFill>
                <a:srgbClr val="898989"/>
              </a:solidFill>
            </a:endParaRPr>
          </a:p>
        </p:txBody>
      </p:sp>
    </p:spTree>
    <p:extLst>
      <p:ext uri="{BB962C8B-B14F-4D97-AF65-F5344CB8AC3E}">
        <p14:creationId xmlns:p14="http://schemas.microsoft.com/office/powerpoint/2010/main" val="1380558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id="{FD55F510-7977-1B46-9011-40A56CA17615}"/>
              </a:ext>
            </a:extLst>
          </p:cNvPr>
          <p:cNvSpPr/>
          <p:nvPr/>
        </p:nvSpPr>
        <p:spPr>
          <a:xfrm>
            <a:off x="2633798" y="5376382"/>
            <a:ext cx="7810192" cy="837132"/>
          </a:xfrm>
          <a:custGeom>
            <a:avLst/>
            <a:gdLst>
              <a:gd name="connsiteX0" fmla="*/ 123915 w 743473"/>
              <a:gd name="connsiteY0" fmla="*/ 0 h 5201920"/>
              <a:gd name="connsiteX1" fmla="*/ 619558 w 743473"/>
              <a:gd name="connsiteY1" fmla="*/ 0 h 5201920"/>
              <a:gd name="connsiteX2" fmla="*/ 743473 w 743473"/>
              <a:gd name="connsiteY2" fmla="*/ 123915 h 5201920"/>
              <a:gd name="connsiteX3" fmla="*/ 743473 w 743473"/>
              <a:gd name="connsiteY3" fmla="*/ 5201920 h 5201920"/>
              <a:gd name="connsiteX4" fmla="*/ 743473 w 743473"/>
              <a:gd name="connsiteY4" fmla="*/ 5201920 h 5201920"/>
              <a:gd name="connsiteX5" fmla="*/ 0 w 743473"/>
              <a:gd name="connsiteY5" fmla="*/ 5201920 h 5201920"/>
              <a:gd name="connsiteX6" fmla="*/ 0 w 743473"/>
              <a:gd name="connsiteY6" fmla="*/ 5201920 h 5201920"/>
              <a:gd name="connsiteX7" fmla="*/ 0 w 743473"/>
              <a:gd name="connsiteY7" fmla="*/ 123915 h 5201920"/>
              <a:gd name="connsiteX8" fmla="*/ 123915 w 743473"/>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473" h="5201920">
                <a:moveTo>
                  <a:pt x="743473" y="867009"/>
                </a:moveTo>
                <a:lnTo>
                  <a:pt x="743473" y="4334911"/>
                </a:lnTo>
                <a:cubicBezTo>
                  <a:pt x="743473" y="4813742"/>
                  <a:pt x="735544" y="5201917"/>
                  <a:pt x="725763" y="5201917"/>
                </a:cubicBezTo>
                <a:lnTo>
                  <a:pt x="0" y="5201917"/>
                </a:lnTo>
                <a:lnTo>
                  <a:pt x="0" y="5201917"/>
                </a:lnTo>
                <a:lnTo>
                  <a:pt x="0" y="3"/>
                </a:lnTo>
                <a:lnTo>
                  <a:pt x="0" y="3"/>
                </a:lnTo>
                <a:lnTo>
                  <a:pt x="725763" y="3"/>
                </a:lnTo>
                <a:cubicBezTo>
                  <a:pt x="735544" y="3"/>
                  <a:pt x="743473" y="388178"/>
                  <a:pt x="743473" y="867009"/>
                </a:cubicBezTo>
                <a:close/>
              </a:path>
            </a:pathLst>
          </a:custGeom>
          <a:solidFill>
            <a:srgbClr val="92D050">
              <a:alpha val="18000"/>
            </a:srgbClr>
          </a:solidFill>
          <a:ln>
            <a:no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48578" tIns="51509" rIns="75797" bIns="51509" spcCol="1270" anchor="ctr"/>
          <a:lstStyle/>
          <a:p>
            <a:pPr marL="128588" lvl="1" indent="-128588" defTabSz="566738" fontAlgn="base">
              <a:lnSpc>
                <a:spcPct val="90000"/>
              </a:lnSpc>
              <a:spcBef>
                <a:spcPct val="0"/>
              </a:spcBef>
              <a:spcAft>
                <a:spcPct val="15000"/>
              </a:spcAft>
              <a:buFontTx/>
              <a:buChar char="•"/>
              <a:defRPr/>
            </a:pPr>
            <a:endParaRPr lang="zh-CN" altLang="en-US" sz="1275">
              <a:solidFill>
                <a:srgbClr val="000000">
                  <a:hueOff val="0"/>
                  <a:satOff val="0"/>
                  <a:lumOff val="0"/>
                  <a:alphaOff val="0"/>
                </a:srgbClr>
              </a:solidFill>
              <a:latin typeface="Arial"/>
              <a:ea typeface="宋体"/>
            </a:endParaRPr>
          </a:p>
          <a:p>
            <a:pPr marL="128588" lvl="1" indent="-128588" defTabSz="566738" fontAlgn="base">
              <a:lnSpc>
                <a:spcPct val="90000"/>
              </a:lnSpc>
              <a:spcBef>
                <a:spcPct val="0"/>
              </a:spcBef>
              <a:spcAft>
                <a:spcPct val="15000"/>
              </a:spcAft>
              <a:buFontTx/>
              <a:buChar char="•"/>
              <a:defRPr/>
            </a:pPr>
            <a:endParaRPr lang="zh-CN" altLang="en-US" sz="1275">
              <a:solidFill>
                <a:srgbClr val="000000">
                  <a:hueOff val="0"/>
                  <a:satOff val="0"/>
                  <a:lumOff val="0"/>
                  <a:alphaOff val="0"/>
                </a:srgbClr>
              </a:solidFill>
              <a:latin typeface="Arial"/>
              <a:ea typeface="宋体"/>
            </a:endParaRPr>
          </a:p>
        </p:txBody>
      </p:sp>
      <p:sp>
        <p:nvSpPr>
          <p:cNvPr id="55299" name="内容占位符 2">
            <a:extLst>
              <a:ext uri="{FF2B5EF4-FFF2-40B4-BE49-F238E27FC236}">
                <a16:creationId xmlns:a16="http://schemas.microsoft.com/office/drawing/2014/main" id="{F3AA9640-C81C-0E4A-8488-CCA02E3F2ACF}"/>
              </a:ext>
            </a:extLst>
          </p:cNvPr>
          <p:cNvSpPr txBox="1">
            <a:spLocks noChangeArrowheads="1"/>
          </p:cNvSpPr>
          <p:nvPr/>
        </p:nvSpPr>
        <p:spPr bwMode="auto">
          <a:xfrm>
            <a:off x="1057619" y="1425739"/>
            <a:ext cx="10091451" cy="341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63538" indent="-363538" algn="just" eaLnBrk="0" fontAlgn="base" hangingPunct="0">
              <a:lnSpc>
                <a:spcPct val="125000"/>
              </a:lnSpc>
              <a:spcBef>
                <a:spcPct val="0"/>
              </a:spcBef>
              <a:spcAft>
                <a:spcPct val="0"/>
              </a:spcAft>
              <a:buFont typeface="Arial" panose="020B0604020202020204" pitchFamily="34" charset="0"/>
              <a:buChar char="•"/>
            </a:pP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The</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function</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and</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power</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of the NPCSC to</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interpret</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the</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Basic</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law</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is derived</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from</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the</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Constitution</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and</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the</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Basic</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Law.</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endPar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endParaRPr>
          </a:p>
          <a:p>
            <a:pPr marL="363538" indent="-363538" algn="just" eaLnBrk="0" fontAlgn="base" hangingPunct="0">
              <a:lnSpc>
                <a:spcPct val="125000"/>
              </a:lnSpc>
              <a:spcBef>
                <a:spcPct val="0"/>
              </a:spcBef>
              <a:spcAft>
                <a:spcPct val="0"/>
              </a:spcAft>
              <a:buFont typeface="Arial" panose="020B0604020202020204" pitchFamily="34" charset="0"/>
              <a:buChar char="•"/>
            </a:pP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According</a:t>
            </a:r>
            <a:r>
              <a:rPr lang="zh-CN" altLang="en-US" sz="2200" dirty="0">
                <a:solidFill>
                  <a:srgbClr val="000000"/>
                </a:solidFill>
                <a:latin typeface="Times New Roman" panose="02020603050405020304" pitchFamily="18" charset="0"/>
                <a:cs typeface="Times New Roman" panose="02020603050405020304" pitchFamily="18" charset="0"/>
                <a:sym typeface="仿宋" panose="02010609060101010101" pitchFamily="49"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to</a:t>
            </a:r>
            <a:r>
              <a:rPr lang="zh-CN" altLang="en-US" sz="2200" dirty="0">
                <a:solidFill>
                  <a:srgbClr val="000000"/>
                </a:solidFill>
                <a:latin typeface="Times New Roman" panose="02020603050405020304" pitchFamily="18" charset="0"/>
                <a:cs typeface="Times New Roman" panose="02020603050405020304" pitchFamily="18" charset="0"/>
                <a:sym typeface="仿宋" panose="02010609060101010101" pitchFamily="49"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Article</a:t>
            </a:r>
            <a:r>
              <a:rPr lang="zh-CN" altLang="en-US" sz="2200" dirty="0">
                <a:solidFill>
                  <a:srgbClr val="000000"/>
                </a:solidFill>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158</a:t>
            </a:r>
            <a:r>
              <a:rPr lang="zh-CN" altLang="en-US" sz="2200" dirty="0">
                <a:solidFill>
                  <a:srgbClr val="000000"/>
                </a:solidFill>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of</a:t>
            </a:r>
            <a:r>
              <a:rPr lang="zh-CN" altLang="en-US" sz="2200" dirty="0">
                <a:solidFill>
                  <a:srgbClr val="000000"/>
                </a:solidFill>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a:t>
            </a:r>
            <a:r>
              <a:rPr lang="zh-CN" altLang="en-US" sz="2200" dirty="0">
                <a:solidFill>
                  <a:srgbClr val="000000"/>
                </a:solidFill>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Basic</a:t>
            </a:r>
            <a:r>
              <a:rPr lang="zh-CN" altLang="en-US" sz="2200" dirty="0">
                <a:solidFill>
                  <a:srgbClr val="000000"/>
                </a:solidFill>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Law,</a:t>
            </a:r>
            <a:r>
              <a:rPr lang="zh-CN" altLang="en-US" sz="2200" dirty="0">
                <a:solidFill>
                  <a:srgbClr val="000000"/>
                </a:solidFill>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rPr>
              <a:t>he power </a:t>
            </a:r>
            <a:r>
              <a:rPr lang="en-US" altLang="zh-CN" sz="2200" dirty="0" smtClean="0">
                <a:solidFill>
                  <a:srgbClr val="000000"/>
                </a:solidFill>
                <a:latin typeface="Times New Roman" panose="02020603050405020304" pitchFamily="18" charset="0"/>
                <a:ea typeface="DFKai-SB" panose="02010601000101010101" pitchFamily="2" charset="-120"/>
                <a:cs typeface="Times New Roman" panose="02020603050405020304" pitchFamily="18" charset="0"/>
              </a:rPr>
              <a:t>of interpretation of the</a:t>
            </a:r>
            <a:r>
              <a:rPr lang="zh-CN" altLang="en-US" sz="2200" dirty="0" smtClean="0">
                <a:solidFill>
                  <a:srgbClr val="000000"/>
                </a:solidFill>
                <a:latin typeface="Times New Roman" panose="02020603050405020304" pitchFamily="18" charset="0"/>
                <a:ea typeface="DFKai-SB" panose="02010601000101010101" pitchFamily="2" charset="-120"/>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DFKai-SB" panose="02010601000101010101" pitchFamily="2" charset="-120"/>
                <a:cs typeface="Times New Roman" panose="02020603050405020304" pitchFamily="18" charset="0"/>
              </a:rPr>
              <a:t>Basic Law shall be vested in the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Standing Committee of the National People’s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Congress</a:t>
            </a:r>
            <a:r>
              <a:rPr lang="en-US" altLang="zh-CN" sz="2200" dirty="0" smtClean="0">
                <a:solidFill>
                  <a:srgbClr val="000000"/>
                </a:solidFill>
                <a:latin typeface="Times New Roman" panose="02020603050405020304" pitchFamily="18" charset="0"/>
                <a:ea typeface="DFKai-SB" panose="02010601000101010101" pitchFamily="2" charset="-120"/>
                <a:cs typeface="Times New Roman" panose="02020603050405020304" pitchFamily="18" charset="0"/>
              </a:rPr>
              <a:t>. </a:t>
            </a:r>
            <a:endPar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endParaRPr>
          </a:p>
          <a:p>
            <a:pPr marL="363538" indent="-363538" algn="just" eaLnBrk="0" fontAlgn="base" hangingPunct="0">
              <a:lnSpc>
                <a:spcPct val="125000"/>
              </a:lnSpc>
              <a:spcBef>
                <a:spcPct val="0"/>
              </a:spcBef>
              <a:spcAft>
                <a:spcPct val="0"/>
              </a:spcAft>
              <a:buFont typeface="Arial" panose="020B0604020202020204" pitchFamily="34" charset="0"/>
              <a:buChar char="•"/>
            </a:pP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The power of interpretation of the Basic Law exercised by the courts of the HKSAR in adjudicating cases is derived from the </a:t>
            </a:r>
            <a:r>
              <a:rPr lang="en-US" altLang="zh-CN" sz="2200" dirty="0" err="1"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authorisation</a:t>
            </a:r>
            <a:r>
              <a:rPr lang="en-US" altLang="zh-CN" sz="2200" dirty="0" smtClean="0">
                <a:solidFill>
                  <a:srgbClr val="00B0F0"/>
                </a:solidFill>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of the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NPCSC.</a:t>
            </a:r>
            <a:endParaRPr lang="en-US" altLang="zh-CN" sz="22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endParaRPr>
          </a:p>
          <a:p>
            <a:pPr marL="363538" indent="-363538" algn="just" eaLnBrk="0" fontAlgn="base" hangingPunct="0">
              <a:lnSpc>
                <a:spcPct val="125000"/>
              </a:lnSpc>
              <a:spcBef>
                <a:spcPct val="0"/>
              </a:spcBef>
              <a:spcAft>
                <a:spcPct val="0"/>
              </a:spcAft>
              <a:buFont typeface="Arial" panose="020B0604020202020204" pitchFamily="34" charset="0"/>
              <a:buChar char="•"/>
            </a:pP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The</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NPCSC does</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not</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interfere</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with the adjudication of cases by courts. The</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interpretation</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of</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NPCSC does</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not</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affect</a:t>
            </a:r>
            <a:r>
              <a:rPr lang="zh-CN" altLang="en-US"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200"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any </a:t>
            </a:r>
            <a:r>
              <a:rPr lang="en-US" altLang="zh-CN"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cases which have been adjudicated. </a:t>
            </a:r>
            <a:r>
              <a:rPr lang="zh-CN" altLang="en-US" sz="2200"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endParaRPr lang="zh-CN" altLang="en-US" sz="2200" b="1"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宋体" panose="02010600030101010101" pitchFamily="2" charset="-122"/>
            </a:endParaRPr>
          </a:p>
        </p:txBody>
      </p:sp>
      <p:sp>
        <p:nvSpPr>
          <p:cNvPr id="55300" name="文本框 42">
            <a:extLst>
              <a:ext uri="{FF2B5EF4-FFF2-40B4-BE49-F238E27FC236}">
                <a16:creationId xmlns:a16="http://schemas.microsoft.com/office/drawing/2014/main" id="{77A5C6F3-B8F2-874A-AD4E-A503C9A38C87}"/>
              </a:ext>
            </a:extLst>
          </p:cNvPr>
          <p:cNvSpPr txBox="1">
            <a:spLocks noChangeArrowheads="1"/>
          </p:cNvSpPr>
          <p:nvPr/>
        </p:nvSpPr>
        <p:spPr bwMode="auto">
          <a:xfrm>
            <a:off x="1057620" y="403584"/>
            <a:ext cx="10091450" cy="69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lnSpc>
                <a:spcPct val="120000"/>
              </a:lnSpc>
              <a:spcBef>
                <a:spcPts val="750"/>
              </a:spcBef>
              <a:spcAft>
                <a:spcPct val="0"/>
              </a:spcAft>
            </a:pPr>
            <a:r>
              <a:rPr lang="en-US" altLang="zh-CN" sz="3600" b="1" dirty="0" smtClean="0">
                <a:latin typeface="Times New Roman" panose="02020603050405020304" pitchFamily="18" charset="0"/>
                <a:ea typeface="DFKai-SB" panose="02010601000101010101" pitchFamily="2" charset="-120"/>
                <a:cs typeface="Times New Roman" panose="02020603050405020304" pitchFamily="18" charset="0"/>
              </a:rPr>
              <a:t>Suggested Answer</a:t>
            </a:r>
            <a:endParaRPr lang="zh-CN" altLang="en-US" sz="3600" b="1" dirty="0">
              <a:latin typeface="Times New Roman" panose="02020603050405020304" pitchFamily="18" charset="0"/>
              <a:ea typeface="DFKai-SB" panose="02010601000101010101" pitchFamily="2" charset="-120"/>
              <a:cs typeface="Times New Roman" panose="02020603050405020304" pitchFamily="18" charset="0"/>
            </a:endParaRPr>
          </a:p>
        </p:txBody>
      </p:sp>
      <p:sp>
        <p:nvSpPr>
          <p:cNvPr id="17" name="燕尾形 1">
            <a:extLst>
              <a:ext uri="{FF2B5EF4-FFF2-40B4-BE49-F238E27FC236}">
                <a16:creationId xmlns:a16="http://schemas.microsoft.com/office/drawing/2014/main" id="{B782070B-9325-5245-84F4-8BF6C811DD03}"/>
              </a:ext>
            </a:extLst>
          </p:cNvPr>
          <p:cNvSpPr/>
          <p:nvPr/>
        </p:nvSpPr>
        <p:spPr>
          <a:xfrm>
            <a:off x="1167788" y="5416290"/>
            <a:ext cx="1508307" cy="463154"/>
          </a:xfrm>
          <a:prstGeom prst="chevron">
            <a:avLst/>
          </a:prstGeom>
          <a:solidFill>
            <a:srgbClr val="9BBB59">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p>
            <a:pPr>
              <a:defRPr/>
            </a:pPr>
            <a:endParaRPr lang="zh-CN" altLang="en-US" sz="1200" kern="0">
              <a:solidFill>
                <a:srgbClr val="000000"/>
              </a:solidFill>
              <a:latin typeface="Avant GardeBook" pitchFamily="50" charset="0"/>
              <a:ea typeface="微软雅黑" panose="020B0503020204020204" pitchFamily="34" charset="-122"/>
            </a:endParaRPr>
          </a:p>
        </p:txBody>
      </p:sp>
      <p:sp>
        <p:nvSpPr>
          <p:cNvPr id="55302" name="文本框 17">
            <a:extLst>
              <a:ext uri="{FF2B5EF4-FFF2-40B4-BE49-F238E27FC236}">
                <a16:creationId xmlns:a16="http://schemas.microsoft.com/office/drawing/2014/main" id="{E9A25A6F-65C5-4D45-B094-3AAC5FD7E1A3}"/>
              </a:ext>
            </a:extLst>
          </p:cNvPr>
          <p:cNvSpPr txBox="1">
            <a:spLocks noChangeArrowheads="1"/>
          </p:cNvSpPr>
          <p:nvPr/>
        </p:nvSpPr>
        <p:spPr bwMode="auto">
          <a:xfrm>
            <a:off x="1189533" y="5360823"/>
            <a:ext cx="1563681"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lnSpc>
                <a:spcPct val="150000"/>
              </a:lnSpc>
              <a:spcBef>
                <a:spcPts val="750"/>
              </a:spcBef>
              <a:spcAft>
                <a:spcPct val="0"/>
              </a:spcAft>
            </a:pPr>
            <a:r>
              <a:rPr lang="en-US" altLang="zh-CN" sz="1700" b="1" dirty="0">
                <a:solidFill>
                  <a:srgbClr val="FFFFFF"/>
                </a:solidFill>
                <a:effectLst>
                  <a:outerShdw blurRad="38100" dist="38100" dir="2700000" algn="tl">
                    <a:srgbClr val="000000">
                      <a:alpha val="43137"/>
                    </a:srgbClr>
                  </a:outerShdw>
                </a:effectLst>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Conclusion</a:t>
            </a:r>
            <a:endParaRPr lang="zh-CN" altLang="en-US" sz="1700" b="1" dirty="0">
              <a:solidFill>
                <a:srgbClr val="FFFFFF"/>
              </a:solidFill>
              <a:effectLst>
                <a:outerShdw blurRad="38100" dist="38100" dir="2700000" algn="tl">
                  <a:srgbClr val="000000">
                    <a:alpha val="43137"/>
                  </a:srgbClr>
                </a:outerShdw>
              </a:effectLst>
              <a:latin typeface="Times New Roman" panose="02020603050405020304" pitchFamily="18" charset="0"/>
              <a:ea typeface="DFKai-SB" panose="02010601000101010101" pitchFamily="2" charset="-120"/>
              <a:cs typeface="Times New Roman" panose="02020603050405020304" pitchFamily="18" charset="0"/>
            </a:endParaRPr>
          </a:p>
        </p:txBody>
      </p:sp>
      <p:sp>
        <p:nvSpPr>
          <p:cNvPr id="55303" name="内容占位符 2">
            <a:extLst>
              <a:ext uri="{FF2B5EF4-FFF2-40B4-BE49-F238E27FC236}">
                <a16:creationId xmlns:a16="http://schemas.microsoft.com/office/drawing/2014/main" id="{32DB917B-B8E4-7041-84E4-96621360B3E1}"/>
              </a:ext>
            </a:extLst>
          </p:cNvPr>
          <p:cNvSpPr txBox="1">
            <a:spLocks noChangeArrowheads="1"/>
          </p:cNvSpPr>
          <p:nvPr/>
        </p:nvSpPr>
        <p:spPr bwMode="auto">
          <a:xfrm>
            <a:off x="2676095" y="5344158"/>
            <a:ext cx="7712521" cy="85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0" fontAlgn="base" hangingPunct="0">
              <a:lnSpc>
                <a:spcPct val="125000"/>
              </a:lnSpc>
              <a:spcBef>
                <a:spcPct val="0"/>
              </a:spcBef>
              <a:spcAft>
                <a:spcPct val="0"/>
              </a:spcAft>
            </a:pPr>
            <a:r>
              <a:rPr lang="en-US" altLang="zh-CN" sz="2000" b="1"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The</a:t>
            </a:r>
            <a:r>
              <a:rPr lang="zh-CN" altLang="en-US" sz="2000" b="1"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000" b="1"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interpretation </a:t>
            </a:r>
            <a:r>
              <a:rPr lang="en-US" altLang="zh-CN" sz="2000" b="1"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of the Basic Law</a:t>
            </a:r>
            <a:r>
              <a:rPr lang="zh-CN" altLang="en-US" sz="2000" b="1" dirty="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000" b="1"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by the NPCSC does not contradict the</a:t>
            </a:r>
            <a:r>
              <a:rPr lang="zh-CN" altLang="en-US" sz="2000" b="1"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000" b="1"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judicial</a:t>
            </a:r>
            <a:r>
              <a:rPr lang="zh-CN" altLang="en-US" sz="2000" b="1"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 </a:t>
            </a:r>
            <a:r>
              <a:rPr lang="en-US" altLang="zh-CN" sz="2000" b="1" dirty="0" smtClean="0">
                <a:latin typeface="Times New Roman" panose="02020603050405020304" pitchFamily="18" charset="0"/>
                <a:ea typeface="DFKai-SB" panose="02010601000101010101" pitchFamily="2" charset="-120"/>
                <a:cs typeface="Times New Roman" panose="02020603050405020304" pitchFamily="18" charset="0"/>
                <a:sym typeface="仿宋" panose="02010609060101010101" pitchFamily="49" charset="-122"/>
              </a:rPr>
              <a:t>independence in Hong Kong.</a:t>
            </a:r>
            <a:endParaRPr lang="en-US" altLang="zh-CN" sz="2000" b="1" dirty="0">
              <a:latin typeface="Times New Roman" panose="02020603050405020304" pitchFamily="18" charset="0"/>
              <a:ea typeface="DFKai-SB" panose="02010601000101010101" pitchFamily="2" charset="-120"/>
              <a:cs typeface="Times New Roman" panose="02020603050405020304" pitchFamily="18" charset="0"/>
            </a:endParaRPr>
          </a:p>
          <a:p>
            <a:pPr fontAlgn="base">
              <a:lnSpc>
                <a:spcPct val="120000"/>
              </a:lnSpc>
              <a:spcBef>
                <a:spcPts val="750"/>
              </a:spcBef>
              <a:spcAft>
                <a:spcPct val="0"/>
              </a:spcAft>
            </a:pPr>
            <a:endParaRPr lang="zh-CN" altLang="en-US" b="1" dirty="0">
              <a:latin typeface="DFKai-SB" panose="02010601000101010101" pitchFamily="2" charset="-120"/>
              <a:ea typeface="DFKai-SB" panose="02010601000101010101" pitchFamily="2" charset="-120"/>
            </a:endParaRPr>
          </a:p>
        </p:txBody>
      </p:sp>
      <p:sp>
        <p:nvSpPr>
          <p:cNvPr id="55304" name="灯片编号占位符 1">
            <a:extLst>
              <a:ext uri="{FF2B5EF4-FFF2-40B4-BE49-F238E27FC236}">
                <a16:creationId xmlns:a16="http://schemas.microsoft.com/office/drawing/2014/main" id="{883256A1-CFAA-DC41-8D11-EA8A52972FB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DE89E6BF-4058-D946-9125-10BFDE9E71C4}" type="slidenum">
              <a:rPr lang="en-US" altLang="en-US">
                <a:solidFill>
                  <a:srgbClr val="898989"/>
                </a:solidFill>
              </a:rPr>
              <a:pPr eaLnBrk="0" fontAlgn="base" hangingPunct="0">
                <a:spcBef>
                  <a:spcPct val="0"/>
                </a:spcBef>
                <a:spcAft>
                  <a:spcPct val="0"/>
                </a:spcAft>
              </a:pPr>
              <a:t>25</a:t>
            </a:fld>
            <a:endParaRPr lang="en-US" altLang="en-US" dirty="0">
              <a:solidFill>
                <a:srgbClr val="898989"/>
              </a:solidFill>
            </a:endParaRPr>
          </a:p>
        </p:txBody>
      </p:sp>
    </p:spTree>
    <p:extLst>
      <p:ext uri="{BB962C8B-B14F-4D97-AF65-F5344CB8AC3E}">
        <p14:creationId xmlns:p14="http://schemas.microsoft.com/office/powerpoint/2010/main" val="1484763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B5B0058-AF13-4859-B429-4EDDE2A26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latin typeface="Arial"/>
              <a:ea typeface="宋体"/>
            </a:endParaRPr>
          </a:p>
        </p:txBody>
      </p:sp>
      <p:cxnSp>
        <p:nvCxnSpPr>
          <p:cNvPr id="76" name="Straight Connector 75">
            <a:extLst>
              <a:ext uri="{FF2B5EF4-FFF2-40B4-BE49-F238E27FC236}">
                <a16:creationId xmlns:a16="http://schemas.microsoft.com/office/drawing/2014/main" id="{07A9243D-8FC3-4B36-874B-55906B03F48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60382"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0FB8E6CF-61A1-4A48-ADE0-5AE823AF1A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8655"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latin typeface="Arial"/>
              <a:ea typeface="宋体"/>
            </a:endParaRPr>
          </a:p>
        </p:txBody>
      </p:sp>
      <p:sp>
        <p:nvSpPr>
          <p:cNvPr id="6" name="矩形 5"/>
          <p:cNvSpPr/>
          <p:nvPr/>
        </p:nvSpPr>
        <p:spPr bwMode="auto">
          <a:xfrm>
            <a:off x="1524000" y="0"/>
            <a:ext cx="9144000" cy="6858000"/>
          </a:xfrm>
          <a:prstGeom prst="rect">
            <a:avLst/>
          </a:prstGeom>
          <a:gradFill>
            <a:gsLst>
              <a:gs pos="0">
                <a:srgbClr val="F0F8F9"/>
              </a:gs>
              <a:gs pos="40000">
                <a:schemeClr val="bg1"/>
              </a:gs>
              <a:gs pos="100000">
                <a:schemeClr val="bg1"/>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HK" altLang="en-US" sz="2400">
              <a:solidFill>
                <a:srgbClr val="000000"/>
              </a:solidFill>
              <a:latin typeface="Arial" panose="020B0604020202020204" pitchFamily="34" charset="0"/>
              <a:ea typeface="宋体" panose="02010600030101010101" pitchFamily="2" charset="-122"/>
            </a:endParaRPr>
          </a:p>
        </p:txBody>
      </p:sp>
      <p:sp>
        <p:nvSpPr>
          <p:cNvPr id="61442" name="内容占位符 2">
            <a:extLst>
              <a:ext uri="{FF2B5EF4-FFF2-40B4-BE49-F238E27FC236}">
                <a16:creationId xmlns:a16="http://schemas.microsoft.com/office/drawing/2014/main" id="{CC469593-5A45-1840-B0DE-9040AE0A7EC2}"/>
              </a:ext>
            </a:extLst>
          </p:cNvPr>
          <p:cNvSpPr>
            <a:spLocks noGrp="1" noChangeArrowheads="1"/>
          </p:cNvSpPr>
          <p:nvPr>
            <p:ph idx="1"/>
          </p:nvPr>
        </p:nvSpPr>
        <p:spPr>
          <a:xfrm>
            <a:off x="1524000" y="397670"/>
            <a:ext cx="9143999" cy="864096"/>
          </a:xfrm>
        </p:spPr>
        <p:txBody>
          <a:bodyPr/>
          <a:lstStyle/>
          <a:p>
            <a:pPr eaLnBrk="1" hangingPunct="1"/>
            <a:r>
              <a:rPr lang="zh-CN" altLang="en-US" sz="3200" b="1" dirty="0">
                <a:latin typeface="標楷體" pitchFamily="65" charset="-120"/>
                <a:ea typeface="標楷體" pitchFamily="65" charset="-120"/>
                <a:sym typeface="微软雅黑" panose="020B0503020204020204" pitchFamily="34" charset="-122"/>
              </a:rPr>
              <a:t> </a:t>
            </a:r>
            <a:r>
              <a:rPr lang="en-US" altLang="zh-CN" sz="3200" b="1" dirty="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Meaning</a:t>
            </a:r>
            <a:r>
              <a:rPr lang="zh-CN" altLang="en-US" sz="3200" b="1"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3200" b="1" dirty="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of</a:t>
            </a:r>
            <a:r>
              <a:rPr lang="zh-CN" altLang="en-US" sz="3200" b="1"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3200" b="1" dirty="0" smtClean="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equality</a:t>
            </a:r>
            <a:r>
              <a:rPr lang="zh-CN" altLang="en-US" sz="3200" b="1" dirty="0" smtClean="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b</a:t>
            </a:r>
            <a:r>
              <a:rPr lang="en-US" altLang="zh-CN" sz="3200" b="1" dirty="0" smtClean="0">
                <a:latin typeface="Times New Roman" panose="02020603050405020304" pitchFamily="18" charset="0"/>
                <a:ea typeface="標楷體" pitchFamily="65" charset="-120"/>
                <a:cs typeface="Times New Roman" panose="02020603050405020304" pitchFamily="18" charset="0"/>
              </a:rPr>
              <a:t>efore the</a:t>
            </a:r>
            <a:r>
              <a:rPr lang="zh-CN" altLang="en-US" sz="3200" b="1" dirty="0" smtClean="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l</a:t>
            </a:r>
            <a:r>
              <a:rPr lang="en-US" altLang="zh-CN" sz="3200" b="1" dirty="0" smtClean="0">
                <a:latin typeface="Times New Roman" panose="02020603050405020304" pitchFamily="18" charset="0"/>
                <a:ea typeface="標楷體" pitchFamily="65" charset="-120"/>
                <a:cs typeface="Times New Roman" panose="02020603050405020304" pitchFamily="18" charset="0"/>
              </a:rPr>
              <a:t>aw</a:t>
            </a:r>
            <a:endParaRPr lang="zh-TW" altLang="en-US" sz="3200" b="1" dirty="0" smtClean="0">
              <a:latin typeface="Times New Roman" panose="02020603050405020304" pitchFamily="18" charset="0"/>
              <a:ea typeface="標楷體" pitchFamily="65" charset="-120"/>
              <a:cs typeface="Times New Roman" panose="02020603050405020304" pitchFamily="18" charset="0"/>
            </a:endParaRPr>
          </a:p>
          <a:p>
            <a:pPr eaLnBrk="1" hangingPunct="1"/>
            <a:endParaRPr lang="zh-CN" altLang="en-US" sz="3200" dirty="0">
              <a:latin typeface="標楷體" pitchFamily="65" charset="-120"/>
              <a:ea typeface="標楷體" pitchFamily="65" charset="-120"/>
              <a:sym typeface="微软雅黑" panose="020B0503020204020204" pitchFamily="34" charset="-122"/>
            </a:endParaRPr>
          </a:p>
        </p:txBody>
      </p:sp>
      <p:sp>
        <p:nvSpPr>
          <p:cNvPr id="61444" name="灯片编号占位符 1">
            <a:extLst>
              <a:ext uri="{FF2B5EF4-FFF2-40B4-BE49-F238E27FC236}">
                <a16:creationId xmlns:a16="http://schemas.microsoft.com/office/drawing/2014/main" id="{D9D052EB-81D2-824F-9198-523A19685C20}"/>
              </a:ext>
            </a:extLst>
          </p:cNvPr>
          <p:cNvSpPr>
            <a:spLocks noGrp="1"/>
          </p:cNvSpPr>
          <p:nvPr>
            <p:ph type="sldNum" sz="quarter" idx="12"/>
          </p:nvPr>
        </p:nvSpPr>
        <p:spPr>
          <a:xfrm>
            <a:off x="9898793" y="6389536"/>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eaLnBrk="0" fontAlgn="base" hangingPunct="0">
              <a:lnSpc>
                <a:spcPct val="90000"/>
              </a:lnSpc>
              <a:spcBef>
                <a:spcPct val="0"/>
              </a:spcBef>
              <a:spcAft>
                <a:spcPts val="600"/>
              </a:spcAft>
              <a:buNone/>
            </a:pPr>
            <a:fld id="{814F4441-987B-3D4D-BD8A-07AD70C8B301}" type="slidenum">
              <a:rPr lang="zh-CN" altLang="en-US" sz="1800">
                <a:solidFill>
                  <a:srgbClr val="000000"/>
                </a:solidFill>
              </a:rPr>
              <a:pPr eaLnBrk="0" fontAlgn="base" hangingPunct="0">
                <a:lnSpc>
                  <a:spcPct val="90000"/>
                </a:lnSpc>
                <a:spcBef>
                  <a:spcPct val="0"/>
                </a:spcBef>
                <a:spcAft>
                  <a:spcPts val="600"/>
                </a:spcAft>
                <a:buNone/>
              </a:pPr>
              <a:t>26</a:t>
            </a:fld>
            <a:endParaRPr lang="zh-CN" altLang="en-US" sz="1800">
              <a:solidFill>
                <a:srgbClr val="000000"/>
              </a:solidFill>
            </a:endParaRPr>
          </a:p>
        </p:txBody>
      </p:sp>
      <p:grpSp>
        <p:nvGrpSpPr>
          <p:cNvPr id="5" name="群組 4"/>
          <p:cNvGrpSpPr/>
          <p:nvPr/>
        </p:nvGrpSpPr>
        <p:grpSpPr>
          <a:xfrm>
            <a:off x="1429347" y="1978551"/>
            <a:ext cx="9143999" cy="4662533"/>
            <a:chOff x="-72516" y="1484784"/>
            <a:chExt cx="9253028" cy="5544616"/>
          </a:xfrm>
        </p:grpSpPr>
        <p:pic>
          <p:nvPicPr>
            <p:cNvPr id="12" name="city3.png" descr="city3.png"/>
            <p:cNvPicPr>
              <a:picLocks noChangeAspect="1"/>
            </p:cNvPicPr>
            <p:nvPr/>
          </p:nvPicPr>
          <p:blipFill rotWithShape="1">
            <a:blip r:embed="rId2" cstate="print"/>
            <a:srcRect l="7542" t="15145" r="20670" b="9320"/>
            <a:stretch/>
          </p:blipFill>
          <p:spPr>
            <a:xfrm>
              <a:off x="-72516" y="1484784"/>
              <a:ext cx="9253028" cy="5544616"/>
            </a:xfrm>
            <a:prstGeom prst="rect">
              <a:avLst/>
            </a:prstGeom>
            <a:ln w="12700">
              <a:miter lim="400000"/>
            </a:ln>
          </p:spPr>
        </p:pic>
        <p:sp>
          <p:nvSpPr>
            <p:cNvPr id="3" name="矩形 2"/>
            <p:cNvSpPr/>
            <p:nvPr/>
          </p:nvSpPr>
          <p:spPr bwMode="auto">
            <a:xfrm>
              <a:off x="-72516" y="2384883"/>
              <a:ext cx="9253028" cy="1333588"/>
            </a:xfrm>
            <a:prstGeom prst="rect">
              <a:avLst/>
            </a:prstGeom>
            <a:gradFill>
              <a:gsLst>
                <a:gs pos="50000">
                  <a:srgbClr val="FDFDFD">
                    <a:alpha val="80000"/>
                  </a:srgbClr>
                </a:gs>
                <a:gs pos="0">
                  <a:schemeClr val="accent1">
                    <a:lumMod val="5000"/>
                    <a:lumOff val="95000"/>
                  </a:schemeClr>
                </a:gs>
                <a:gs pos="80000">
                  <a:srgbClr val="FEFEFE">
                    <a:alpha val="50000"/>
                  </a:srgbClr>
                </a:gs>
                <a:gs pos="100000">
                  <a:schemeClr val="bg1">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HK" altLang="en-US" sz="2400">
                <a:solidFill>
                  <a:srgbClr val="000000"/>
                </a:solidFill>
                <a:latin typeface="Arial" panose="020B0604020202020204" pitchFamily="34" charset="0"/>
                <a:ea typeface="宋体" panose="02010600030101010101" pitchFamily="2" charset="-122"/>
              </a:endParaRPr>
            </a:p>
          </p:txBody>
        </p:sp>
      </p:grpSp>
      <p:sp>
        <p:nvSpPr>
          <p:cNvPr id="61443" name="内容占位符 2">
            <a:extLst>
              <a:ext uri="{FF2B5EF4-FFF2-40B4-BE49-F238E27FC236}">
                <a16:creationId xmlns:a16="http://schemas.microsoft.com/office/drawing/2014/main" id="{4F654CA2-3655-AB41-95C9-4ADC8196E9C4}"/>
              </a:ext>
            </a:extLst>
          </p:cNvPr>
          <p:cNvSpPr>
            <a:spLocks noChangeArrowheads="1"/>
          </p:cNvSpPr>
          <p:nvPr/>
        </p:nvSpPr>
        <p:spPr bwMode="auto">
          <a:xfrm>
            <a:off x="1523999" y="1123721"/>
            <a:ext cx="9049347" cy="42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342900" indent="-342900" algn="just" fontAlgn="base">
              <a:lnSpc>
                <a:spcPct val="120000"/>
              </a:lnSpc>
              <a:spcBef>
                <a:spcPts val="600"/>
              </a:spcBef>
              <a:spcAft>
                <a:spcPts val="600"/>
              </a:spcAft>
            </a:pPr>
            <a:r>
              <a:rPr lang="en-US" altLang="zh-CN" sz="2000" dirty="0" smtClean="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Equality </a:t>
            </a:r>
            <a:r>
              <a:rPr lang="en-US" altLang="zh-CN" sz="2000" dirty="0" smtClean="0">
                <a:latin typeface="Times New Roman" panose="02020603050405020304" pitchFamily="18" charset="0"/>
                <a:ea typeface="標楷體" pitchFamily="65" charset="-120"/>
                <a:cs typeface="Times New Roman" panose="02020603050405020304" pitchFamily="18" charset="0"/>
              </a:rPr>
              <a:t>before</a:t>
            </a:r>
            <a:r>
              <a:rPr lang="zh-CN" altLang="en-US"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 </a:t>
            </a:r>
            <a:r>
              <a:rPr lang="en-US" altLang="zh-CN" sz="2000" dirty="0" smtClean="0">
                <a:latin typeface="Times New Roman" panose="02020603050405020304" pitchFamily="18" charset="0"/>
                <a:ea typeface="標楷體" pitchFamily="65" charset="-120"/>
                <a:cs typeface="Times New Roman" panose="02020603050405020304" pitchFamily="18" charset="0"/>
              </a:rPr>
              <a:t>law</a:t>
            </a:r>
            <a:r>
              <a:rPr lang="zh-CN" altLang="en-US" sz="2000" dirty="0" smtClean="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is</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smtClean="0">
                <a:latin typeface="Times New Roman" panose="02020603050405020304" pitchFamily="18" charset="0"/>
                <a:ea typeface="標楷體" pitchFamily="65" charset="-120"/>
                <a:cs typeface="Times New Roman" panose="02020603050405020304" pitchFamily="18" charset="0"/>
              </a:rPr>
              <a:t>important</a:t>
            </a:r>
            <a:r>
              <a:rPr lang="zh-CN" altLang="en-US" sz="2000" dirty="0" smtClean="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manifestation</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of</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the</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spirit</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of</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the rule</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of</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law and no one is above</a:t>
            </a: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the law.</a:t>
            </a:r>
            <a:r>
              <a:rPr lang="zh-CN" altLang="en-US" sz="2000" dirty="0">
                <a:latin typeface="Times New Roman" panose="02020603050405020304" pitchFamily="18" charset="0"/>
                <a:ea typeface="標楷體" pitchFamily="65" charset="-120"/>
                <a:cs typeface="Times New Roman" panose="02020603050405020304" pitchFamily="18" charset="0"/>
              </a:rPr>
              <a:t> </a:t>
            </a:r>
            <a:endParaRPr lang="en-US" altLang="zh-CN" sz="20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endParaRPr>
          </a:p>
          <a:p>
            <a:pPr marL="342900" indent="-342900" algn="just" fontAlgn="base">
              <a:lnSpc>
                <a:spcPct val="120000"/>
              </a:lnSpc>
              <a:spcBef>
                <a:spcPts val="600"/>
              </a:spcBef>
              <a:spcAft>
                <a:spcPts val="600"/>
              </a:spcAft>
            </a:pP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No</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smtClean="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Hong Kong</a:t>
            </a:r>
            <a:r>
              <a:rPr lang="zh-CN" altLang="en-US" sz="2000" dirty="0" smtClean="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residents</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should</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be</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discriminated against</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on the basis of nationality,</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race,</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ethnicity,</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gender,</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language,</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religion,</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political</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or</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ideological</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beliefs,</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smtClean="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cultural level, economic</a:t>
            </a:r>
            <a:r>
              <a:rPr lang="zh-CN" altLang="en-US" sz="2000" dirty="0" smtClean="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or</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social</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status,</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etc.</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They</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are</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all equal</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before</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 law.</a:t>
            </a:r>
            <a:r>
              <a:rPr lang="zh-CN" altLang="en-US" sz="2000" dirty="0">
                <a:solidFill>
                  <a:srgbClr val="262626"/>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endParaRPr lang="en-US" altLang="zh-CN" sz="2400" dirty="0">
              <a:solidFill>
                <a:srgbClr val="000000"/>
              </a:solidFill>
              <a:latin typeface="Times New Roman" panose="02020603050405020304" pitchFamily="18" charset="0"/>
              <a:ea typeface="微軟正黑體" pitchFamily="34" charset="-120"/>
              <a:cs typeface="Times New Roman" panose="02020603050405020304" pitchFamily="18" charset="0"/>
              <a:sym typeface="微软雅黑" panose="020B0503020204020204" pitchFamily="34" charset="-122"/>
            </a:endParaRPr>
          </a:p>
          <a:p>
            <a:pPr algn="just" fontAlgn="base">
              <a:lnSpc>
                <a:spcPct val="120000"/>
              </a:lnSpc>
              <a:spcBef>
                <a:spcPts val="600"/>
              </a:spcBef>
              <a:spcAft>
                <a:spcPts val="600"/>
              </a:spcAft>
              <a:buNone/>
            </a:pPr>
            <a:endParaRPr lang="zh-CN" altLang="en-US" sz="1800" dirty="0">
              <a:solidFill>
                <a:srgbClr val="000000"/>
              </a:solidFill>
              <a:latin typeface="微軟正黑體" pitchFamily="34" charset="-120"/>
              <a:ea typeface="微軟正黑體" pitchFamily="34" charset="-120"/>
              <a:sym typeface="宋体" panose="02010600030101010101" pitchFamily="2" charset="-122"/>
            </a:endParaRPr>
          </a:p>
        </p:txBody>
      </p:sp>
      <p:sp>
        <p:nvSpPr>
          <p:cNvPr id="2" name="文字方塊 1"/>
          <p:cNvSpPr txBox="1"/>
          <p:nvPr/>
        </p:nvSpPr>
        <p:spPr>
          <a:xfrm>
            <a:off x="1429347" y="6108397"/>
            <a:ext cx="9143999" cy="738664"/>
          </a:xfrm>
          <a:prstGeom prst="rect">
            <a:avLst/>
          </a:prstGeom>
          <a:solidFill>
            <a:srgbClr val="FFFFFF">
              <a:alpha val="69804"/>
            </a:srgbClr>
          </a:solidFill>
        </p:spPr>
        <p:txBody>
          <a:bodyPr wrap="square" rtlCol="0">
            <a:spAutoFit/>
          </a:bodyPr>
          <a:lstStyle/>
          <a:p>
            <a:pPr eaLnBrk="0" fontAlgn="base" hangingPunct="0">
              <a:spcBef>
                <a:spcPct val="0"/>
              </a:spcBef>
              <a:spcAft>
                <a:spcPct val="0"/>
              </a:spcAft>
            </a:pP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Source:</a:t>
            </a:r>
            <a:r>
              <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Our</a:t>
            </a:r>
            <a:r>
              <a:rPr lang="zh-CN" altLang="en-US"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Legal</a:t>
            </a:r>
            <a:r>
              <a:rPr lang="zh-CN" altLang="en-US"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System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rule</a:t>
            </a:r>
            <a:r>
              <a:rPr lang="zh-CN" altLang="en-US"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law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(Department</a:t>
            </a:r>
            <a:r>
              <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Justice, the Government of the HKSAR)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https://www.doj.gov.hk/en/our_legal_system/rule_of_law.html</a:t>
            </a:r>
            <a:endParaRPr lang="en-US" altLang="zh-TW" sz="1400" dirty="0">
              <a:solidFill>
                <a:srgbClr val="000000"/>
              </a:solidFill>
              <a:latin typeface="Times New Roman" panose="02020603050405020304" pitchFamily="18" charset="0"/>
              <a:ea typeface="微軟正黑體" pitchFamily="34" charset="-120"/>
              <a:cs typeface="Times New Roman" panose="02020603050405020304" pitchFamily="18" charset="0"/>
            </a:endParaRPr>
          </a:p>
          <a:p>
            <a:pPr eaLnBrk="0" fontAlgn="base" hangingPunct="0">
              <a:spcBef>
                <a:spcPct val="0"/>
              </a:spcBef>
              <a:spcAft>
                <a:spcPct val="0"/>
              </a:spcAft>
            </a:pPr>
            <a:endParaRPr lang="en-US" altLang="zh-TW" sz="1400"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26700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bwMode="auto">
          <a:xfrm>
            <a:off x="825471" y="0"/>
            <a:ext cx="9234986" cy="6858000"/>
          </a:xfrm>
          <a:prstGeom prst="rect">
            <a:avLst/>
          </a:prstGeom>
          <a:gradFill>
            <a:gsLst>
              <a:gs pos="0">
                <a:srgbClr val="DFE5F4"/>
              </a:gs>
              <a:gs pos="40000">
                <a:schemeClr val="tx1"/>
              </a:gs>
              <a:gs pos="100000">
                <a:schemeClr val="tx1"/>
              </a:gs>
            </a:gsLst>
            <a:lin ang="54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TW" altLang="en-US" sz="2400">
              <a:solidFill>
                <a:srgbClr val="FFFFFF"/>
              </a:solidFill>
              <a:latin typeface="Arial" panose="020B0604020202020204" pitchFamily="34" charset="0"/>
              <a:ea typeface="宋体" panose="02010600030101010101" pitchFamily="2" charset="-122"/>
            </a:endParaRPr>
          </a:p>
        </p:txBody>
      </p:sp>
      <p:sp>
        <p:nvSpPr>
          <p:cNvPr id="75" name="Freeform: Shape 74">
            <a:extLst>
              <a:ext uri="{FF2B5EF4-FFF2-40B4-BE49-F238E27FC236}">
                <a16:creationId xmlns:a16="http://schemas.microsoft.com/office/drawing/2014/main"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4023810"/>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9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endParaRPr lang="en-US" sz="2400" dirty="0">
              <a:solidFill>
                <a:srgbClr val="FFFFFF"/>
              </a:solidFill>
              <a:latin typeface="Arial"/>
              <a:ea typeface="宋体"/>
            </a:endParaRPr>
          </a:p>
        </p:txBody>
      </p:sp>
      <p:sp>
        <p:nvSpPr>
          <p:cNvPr id="7" name="标题 1">
            <a:extLst>
              <a:ext uri="{FF2B5EF4-FFF2-40B4-BE49-F238E27FC236}">
                <a16:creationId xmlns:a16="http://schemas.microsoft.com/office/drawing/2014/main" id="{650E874B-E082-1543-A6F4-10868315260A}"/>
              </a:ext>
            </a:extLst>
          </p:cNvPr>
          <p:cNvSpPr txBox="1">
            <a:spLocks noChangeArrowheads="1"/>
          </p:cNvSpPr>
          <p:nvPr/>
        </p:nvSpPr>
        <p:spPr bwMode="auto">
          <a:xfrm>
            <a:off x="1079653" y="256624"/>
            <a:ext cx="8707055" cy="15011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lnSpc>
                <a:spcPct val="90000"/>
              </a:lnSpc>
              <a:spcAft>
                <a:spcPts val="600"/>
              </a:spcAft>
            </a:pPr>
            <a:r>
              <a:rPr lang="en-US" altLang="zh-CN" sz="3600" b="1" dirty="0">
                <a:solidFill>
                  <a:srgbClr val="000000"/>
                </a:solidFill>
                <a:latin typeface="Times New Roman" panose="02020603050405020304" pitchFamily="18" charset="0"/>
                <a:ea typeface="標楷體" pitchFamily="65" charset="-120"/>
                <a:cs typeface="Times New Roman" panose="02020603050405020304" pitchFamily="18" charset="0"/>
              </a:rPr>
              <a:t>Legal</a:t>
            </a:r>
            <a:r>
              <a:rPr lang="zh-CN" altLang="en-US" sz="3600" b="1" dirty="0">
                <a:solidFill>
                  <a:srgbClr val="000000"/>
                </a:solidFill>
                <a:latin typeface="Times New Roman" panose="02020603050405020304" pitchFamily="18" charset="0"/>
                <a:ea typeface="標楷體" pitchFamily="65" charset="-120"/>
                <a:cs typeface="Times New Roman" panose="02020603050405020304" pitchFamily="18" charset="0"/>
              </a:rPr>
              <a:t> </a:t>
            </a:r>
            <a:r>
              <a:rPr lang="en-US" altLang="zh-CN"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grounds</a:t>
            </a:r>
            <a:r>
              <a:rPr lang="zh-CN" altLang="en-US" sz="3600" b="1" dirty="0" smtClean="0">
                <a:solidFill>
                  <a:srgbClr val="000000"/>
                </a:solidFill>
                <a:latin typeface="Times New Roman" panose="02020603050405020304" pitchFamily="18" charset="0"/>
                <a:cs typeface="Times New Roman" panose="02020603050405020304" pitchFamily="18" charset="0"/>
              </a:rPr>
              <a:t> </a:t>
            </a:r>
            <a:r>
              <a:rPr lang="en-US" altLang="zh-CN"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for</a:t>
            </a:r>
            <a:r>
              <a:rPr lang="zh-CN" altLang="en-US" sz="3600" b="1" dirty="0" smtClean="0">
                <a:solidFill>
                  <a:srgbClr val="000000"/>
                </a:solidFill>
                <a:latin typeface="Times New Roman" panose="02020603050405020304" pitchFamily="18" charset="0"/>
                <a:cs typeface="Times New Roman" panose="02020603050405020304" pitchFamily="18" charset="0"/>
              </a:rPr>
              <a:t> </a:t>
            </a:r>
            <a:r>
              <a:rPr lang="en-US" altLang="zh-CN"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equality</a:t>
            </a:r>
            <a:r>
              <a:rPr lang="zh-CN" altLang="en-US" sz="3600" b="1" dirty="0" smtClean="0">
                <a:solidFill>
                  <a:srgbClr val="000000"/>
                </a:solidFill>
                <a:latin typeface="Times New Roman" panose="02020603050405020304" pitchFamily="18" charset="0"/>
                <a:cs typeface="Times New Roman" panose="02020603050405020304" pitchFamily="18" charset="0"/>
              </a:rPr>
              <a:t> </a:t>
            </a:r>
            <a:r>
              <a:rPr lang="en-US" altLang="zh-CN"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before</a:t>
            </a:r>
            <a:r>
              <a:rPr lang="zh-CN" altLang="en-US" sz="3600" b="1" dirty="0" smtClean="0">
                <a:solidFill>
                  <a:srgbClr val="000000"/>
                </a:solidFill>
                <a:latin typeface="Times New Roman" panose="02020603050405020304" pitchFamily="18" charset="0"/>
                <a:cs typeface="Times New Roman" panose="02020603050405020304" pitchFamily="18" charset="0"/>
              </a:rPr>
              <a:t> </a:t>
            </a:r>
            <a:r>
              <a:rPr lang="en-US" altLang="zh-CN" sz="3600" b="1" dirty="0" smtClean="0">
                <a:solidFill>
                  <a:srgbClr val="000000"/>
                </a:solidFill>
                <a:latin typeface="Times New Roman" panose="02020603050405020304" pitchFamily="18" charset="0"/>
                <a:cs typeface="Times New Roman" panose="02020603050405020304" pitchFamily="18" charset="0"/>
              </a:rPr>
              <a:t>the </a:t>
            </a:r>
            <a:r>
              <a:rPr lang="en-US" altLang="zh-CN"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law</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67588" name="内容占位符 2">
            <a:extLst>
              <a:ext uri="{FF2B5EF4-FFF2-40B4-BE49-F238E27FC236}">
                <a16:creationId xmlns:a16="http://schemas.microsoft.com/office/drawing/2014/main" id="{48B4EB5D-644B-9B4B-900E-26FD11D895F8}"/>
              </a:ext>
            </a:extLst>
          </p:cNvPr>
          <p:cNvSpPr>
            <a:spLocks noGrp="1" noChangeArrowheads="1"/>
          </p:cNvSpPr>
          <p:nvPr>
            <p:ph idx="1"/>
          </p:nvPr>
        </p:nvSpPr>
        <p:spPr>
          <a:xfrm>
            <a:off x="1369856" y="4000961"/>
            <a:ext cx="8341674" cy="1249240"/>
          </a:xfrm>
        </p:spPr>
        <p:txBody>
          <a:bodyPr vert="horz" wrap="square" lIns="91440" tIns="45720" rIns="91440" bIns="45720" numCol="1" rtlCol="0" anchor="t" anchorCtr="0" compatLnSpc="1">
            <a:prstTxWarp prst="textNoShape">
              <a:avLst/>
            </a:prstTxWarp>
            <a:normAutofit fontScale="92500"/>
          </a:bodyPr>
          <a:lstStyle/>
          <a:p>
            <a:pPr algn="l" defTabSz="914400" eaLnBrk="1" hangingPunct="1">
              <a:lnSpc>
                <a:spcPct val="90000"/>
              </a:lnSpc>
            </a:pPr>
            <a:r>
              <a:rPr lang="en-US" altLang="zh-CN" sz="3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Article</a:t>
            </a:r>
            <a:r>
              <a:rPr lang="zh-CN" altLang="en-US" sz="3000" dirty="0">
                <a:solidFill>
                  <a:srgbClr val="000000"/>
                </a:solidFill>
                <a:latin typeface="Times New Roman" panose="02020603050405020304" pitchFamily="18" charset="0"/>
                <a:cs typeface="Times New Roman" panose="02020603050405020304" pitchFamily="18" charset="0"/>
              </a:rPr>
              <a:t> </a:t>
            </a:r>
            <a:r>
              <a:rPr lang="en-US" altLang="zh-CN" sz="3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25</a:t>
            </a:r>
            <a:r>
              <a:rPr lang="zh-CN" altLang="en-US" sz="3000" dirty="0">
                <a:solidFill>
                  <a:srgbClr val="000000"/>
                </a:solidFill>
                <a:latin typeface="Times New Roman" panose="02020603050405020304" pitchFamily="18" charset="0"/>
                <a:cs typeface="Times New Roman" panose="02020603050405020304" pitchFamily="18" charset="0"/>
              </a:rPr>
              <a:t> </a:t>
            </a:r>
            <a:r>
              <a:rPr lang="en-US" altLang="zh-CN" sz="3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3000" dirty="0">
                <a:solidFill>
                  <a:srgbClr val="000000"/>
                </a:solidFill>
                <a:latin typeface="Times New Roman" panose="02020603050405020304" pitchFamily="18" charset="0"/>
                <a:cs typeface="Times New Roman" panose="02020603050405020304" pitchFamily="18" charset="0"/>
              </a:rPr>
              <a:t> </a:t>
            </a:r>
            <a:r>
              <a:rPr lang="en-US" altLang="zh-CN" sz="3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000" dirty="0">
                <a:solidFill>
                  <a:srgbClr val="000000"/>
                </a:solidFill>
                <a:latin typeface="Times New Roman" panose="02020603050405020304" pitchFamily="18" charset="0"/>
                <a:cs typeface="Times New Roman" panose="02020603050405020304" pitchFamily="18" charset="0"/>
              </a:rPr>
              <a:t> </a:t>
            </a:r>
            <a:r>
              <a:rPr lang="en-US" altLang="zh-CN" sz="3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3000" dirty="0">
                <a:solidFill>
                  <a:srgbClr val="000000"/>
                </a:solidFill>
                <a:latin typeface="Times New Roman" panose="02020603050405020304" pitchFamily="18" charset="0"/>
                <a:cs typeface="Times New Roman" panose="02020603050405020304" pitchFamily="18" charset="0"/>
              </a:rPr>
              <a:t> </a:t>
            </a:r>
            <a:r>
              <a:rPr lang="en-US" altLang="zh-CN" sz="3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Law:</a:t>
            </a:r>
          </a:p>
          <a:p>
            <a:pPr algn="just" defTabSz="914400" eaLnBrk="1" hangingPunct="1">
              <a:lnSpc>
                <a:spcPct val="90000"/>
              </a:lnSpc>
            </a:pPr>
            <a:r>
              <a:rPr lang="en-US" altLang="zh-CN" sz="3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All Hong Kong residents shall be equal before the law. </a:t>
            </a:r>
          </a:p>
          <a:p>
            <a:pPr algn="l" defTabSz="914400" eaLnBrk="1" hangingPunct="1">
              <a:lnSpc>
                <a:spcPct val="90000"/>
              </a:lnSpc>
            </a:pPr>
            <a:endParaRPr lang="en-US" altLang="zh-CN" sz="3600" b="1" dirty="0">
              <a:solidFill>
                <a:srgbClr val="000000"/>
              </a:solidFill>
              <a:latin typeface="DFKai-SB" panose="03000509000000000000" pitchFamily="65" charset="-120"/>
              <a:ea typeface="DFKai-SB" panose="03000509000000000000" pitchFamily="65" charset="-120"/>
            </a:endParaRPr>
          </a:p>
          <a:p>
            <a:pPr algn="l" defTabSz="914400" eaLnBrk="1" hangingPunct="1">
              <a:lnSpc>
                <a:spcPct val="90000"/>
              </a:lnSpc>
            </a:pPr>
            <a:endParaRPr lang="zh-CN" altLang="en-US" sz="3600" dirty="0">
              <a:solidFill>
                <a:schemeClr val="bg1"/>
              </a:solidFill>
              <a:latin typeface="DFKai-SB" panose="03000509000000000000" pitchFamily="65" charset="-120"/>
              <a:ea typeface="DFKai-SB" panose="03000509000000000000" pitchFamily="65" charset="-120"/>
            </a:endParaRPr>
          </a:p>
          <a:p>
            <a:pPr indent="-228600" algn="l" defTabSz="914400" eaLnBrk="1" hangingPunct="1">
              <a:lnSpc>
                <a:spcPct val="90000"/>
              </a:lnSpc>
              <a:buFont typeface="Arial" panose="020B0604020202020204" pitchFamily="34" charset="0"/>
              <a:buChar char="•"/>
            </a:pPr>
            <a:endParaRPr lang="en-US" altLang="zh-CN" sz="3600" dirty="0">
              <a:solidFill>
                <a:schemeClr val="bg1"/>
              </a:solidFill>
              <a:latin typeface="DFKai-SB" panose="03000509000000000000" pitchFamily="65" charset="-120"/>
              <a:ea typeface="DFKai-SB" panose="03000509000000000000" pitchFamily="65" charset="-120"/>
            </a:endParaRPr>
          </a:p>
        </p:txBody>
      </p:sp>
      <p:sp>
        <p:nvSpPr>
          <p:cNvPr id="67590" name="灯片编号占位符 2">
            <a:extLst>
              <a:ext uri="{FF2B5EF4-FFF2-40B4-BE49-F238E27FC236}">
                <a16:creationId xmlns:a16="http://schemas.microsoft.com/office/drawing/2014/main" id="{E664194A-7CB3-AC44-B744-3050271D2EA5}"/>
              </a:ext>
            </a:extLst>
          </p:cNvPr>
          <p:cNvSpPr>
            <a:spLocks noGrp="1"/>
          </p:cNvSpPr>
          <p:nvPr>
            <p:ph type="sldNum" sz="quarter" idx="12"/>
          </p:nvPr>
        </p:nvSpPr>
        <p:spPr>
          <a:xfrm>
            <a:off x="9707766" y="6286185"/>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ts val="0"/>
              </a:spcBef>
              <a:spcAft>
                <a:spcPts val="600"/>
              </a:spcAft>
              <a:buNone/>
              <a:defRPr/>
            </a:pPr>
            <a:fld id="{96183789-CF4C-D34D-A5A2-B07FA9727FDE}" type="slidenum">
              <a:rPr lang="en-US" altLang="zh-CN" sz="1600">
                <a:solidFill>
                  <a:srgbClr val="FFFFFF"/>
                </a:solidFill>
                <a:latin typeface="Calibri" panose="020F0502020204030204"/>
                <a:ea typeface="宋体"/>
              </a:rPr>
              <a:pPr>
                <a:spcBef>
                  <a:spcPts val="0"/>
                </a:spcBef>
                <a:spcAft>
                  <a:spcPts val="600"/>
                </a:spcAft>
                <a:buNone/>
                <a:defRPr/>
              </a:pPr>
              <a:t>27</a:t>
            </a:fld>
            <a:endParaRPr lang="en-US" altLang="zh-CN" sz="1600" dirty="0">
              <a:solidFill>
                <a:srgbClr val="FFFFFF"/>
              </a:solidFill>
              <a:latin typeface="Calibri" panose="020F0502020204030204"/>
              <a:ea typeface="宋体"/>
            </a:endParaRPr>
          </a:p>
        </p:txBody>
      </p:sp>
      <p:pic>
        <p:nvPicPr>
          <p:cNvPr id="10" name="law.png" descr="law.png"/>
          <p:cNvPicPr>
            <a:picLocks noChangeAspect="1"/>
          </p:cNvPicPr>
          <p:nvPr/>
        </p:nvPicPr>
        <p:blipFill>
          <a:blip r:embed="rId3" cstate="print"/>
          <a:stretch>
            <a:fillRect/>
          </a:stretch>
        </p:blipFill>
        <p:spPr>
          <a:xfrm rot="21298956">
            <a:off x="10392320" y="1178952"/>
            <a:ext cx="1132138" cy="1378577"/>
          </a:xfrm>
          <a:prstGeom prst="rect">
            <a:avLst/>
          </a:prstGeom>
          <a:ln w="12700">
            <a:miter lim="400000"/>
          </a:ln>
        </p:spPr>
      </p:pic>
      <p:pic>
        <p:nvPicPr>
          <p:cNvPr id="8" name="basic law02.png" descr="basic law02.png"/>
          <p:cNvPicPr>
            <a:picLocks noChangeAspect="1"/>
          </p:cNvPicPr>
          <p:nvPr/>
        </p:nvPicPr>
        <p:blipFill>
          <a:blip r:embed="rId4" cstate="print"/>
          <a:stretch>
            <a:fillRect/>
          </a:stretch>
        </p:blipFill>
        <p:spPr>
          <a:xfrm rot="473138">
            <a:off x="10436413" y="3812277"/>
            <a:ext cx="1226547" cy="1574484"/>
          </a:xfrm>
          <a:prstGeom prst="rect">
            <a:avLst/>
          </a:prstGeom>
          <a:ln w="12700">
            <a:miter lim="400000"/>
          </a:ln>
        </p:spPr>
      </p:pic>
      <p:sp>
        <p:nvSpPr>
          <p:cNvPr id="2" name="矩形 1">
            <a:extLst>
              <a:ext uri="{FF2B5EF4-FFF2-40B4-BE49-F238E27FC236}">
                <a16:creationId xmlns:a16="http://schemas.microsoft.com/office/drawing/2014/main" id="{A9B1D7BF-6986-1945-9820-3673B77A5AE2}"/>
              </a:ext>
            </a:extLst>
          </p:cNvPr>
          <p:cNvSpPr/>
          <p:nvPr/>
        </p:nvSpPr>
        <p:spPr>
          <a:xfrm>
            <a:off x="1366092" y="2014417"/>
            <a:ext cx="8341674" cy="1883593"/>
          </a:xfrm>
          <a:prstGeom prst="rect">
            <a:avLst/>
          </a:prstGeom>
        </p:spPr>
        <p:txBody>
          <a:bodyPr wrap="square">
            <a:spAutoFit/>
          </a:bodyPr>
          <a:lstStyle/>
          <a:p>
            <a:pPr algn="just" fontAlgn="base">
              <a:lnSpc>
                <a:spcPct val="90000"/>
              </a:lnSpc>
              <a:spcBef>
                <a:spcPct val="20000"/>
              </a:spcBef>
              <a:spcAft>
                <a:spcPct val="0"/>
              </a:spcAft>
            </a:pP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Article</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33</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Constitution:</a:t>
            </a:r>
            <a:r>
              <a:rPr lang="zh-CN"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endPar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algn="just" fontAlgn="base">
              <a:lnSpc>
                <a:spcPct val="90000"/>
              </a:lnSpc>
              <a:spcBef>
                <a:spcPct val="20000"/>
              </a:spcBef>
              <a:spcAft>
                <a:spcPct val="0"/>
              </a:spcAft>
            </a:pP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All citizens of the People’s Republic of China are equal before the law.</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fontAlgn="base">
              <a:lnSpc>
                <a:spcPct val="90000"/>
              </a:lnSpc>
              <a:spcBef>
                <a:spcPct val="20000"/>
              </a:spcBef>
              <a:spcAft>
                <a:spcPct val="0"/>
              </a:spcAft>
            </a:pPr>
            <a:endParaRPr lang="zh-CN" altLang="en-US" sz="3200" b="1" dirty="0">
              <a:solidFill>
                <a:srgbClr val="000000"/>
              </a:solidFill>
              <a:latin typeface="DFKai-SB" panose="03000509000000000000" pitchFamily="65" charset="-120"/>
              <a:ea typeface="DFKai-SB" panose="03000509000000000000" pitchFamily="65" charset="-120"/>
              <a:sym typeface="Arial" panose="020B0604020202020204" pitchFamily="34" charset="0"/>
            </a:endParaRPr>
          </a:p>
        </p:txBody>
      </p:sp>
    </p:spTree>
    <p:extLst>
      <p:ext uri="{BB962C8B-B14F-4D97-AF65-F5344CB8AC3E}">
        <p14:creationId xmlns:p14="http://schemas.microsoft.com/office/powerpoint/2010/main" val="1568434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6">
            <a:extLst>
              <a:ext uri="{FF2B5EF4-FFF2-40B4-BE49-F238E27FC236}">
                <a16:creationId xmlns:a16="http://schemas.microsoft.com/office/drawing/2014/main" id="{FDF1FFDA-8EB1-C749-9EE2-5C6F41301443}"/>
              </a:ext>
            </a:extLst>
          </p:cNvPr>
          <p:cNvSpPr>
            <a:spLocks noChangeArrowheads="1"/>
          </p:cNvSpPr>
          <p:nvPr/>
        </p:nvSpPr>
        <p:spPr bwMode="auto">
          <a:xfrm>
            <a:off x="2801542" y="2888458"/>
            <a:ext cx="6791325" cy="13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9" tIns="14288" rIns="35719" bIns="14288"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0" fontAlgn="base" hangingPunct="0">
              <a:lnSpc>
                <a:spcPct val="150000"/>
              </a:lnSpc>
              <a:spcBef>
                <a:spcPct val="0"/>
              </a:spcBef>
              <a:spcAft>
                <a:spcPts val="600"/>
              </a:spcAft>
            </a:pPr>
            <a:endParaRPr lang="zh-CN" altLang="en-US">
              <a:solidFill>
                <a:srgbClr val="3F3F3F"/>
              </a:solidFill>
              <a:latin typeface="DFKai-SB" panose="02010601000101010101" pitchFamily="2" charset="-120"/>
              <a:ea typeface="DFKai-SB" panose="02010601000101010101" pitchFamily="2" charset="-120"/>
              <a:sym typeface="Arial" panose="020B0604020202020204" pitchFamily="34" charset="0"/>
            </a:endParaRPr>
          </a:p>
        </p:txBody>
      </p:sp>
      <p:sp>
        <p:nvSpPr>
          <p:cNvPr id="8" name="矩形 7">
            <a:extLst>
              <a:ext uri="{FF2B5EF4-FFF2-40B4-BE49-F238E27FC236}">
                <a16:creationId xmlns:a16="http://schemas.microsoft.com/office/drawing/2014/main" id="{1A5581FE-E2C5-8C4C-8F11-4B126C72A374}"/>
              </a:ext>
            </a:extLst>
          </p:cNvPr>
          <p:cNvSpPr>
            <a:spLocks noChangeArrowheads="1"/>
          </p:cNvSpPr>
          <p:nvPr/>
        </p:nvSpPr>
        <p:spPr bwMode="auto">
          <a:xfrm>
            <a:off x="1957884" y="424571"/>
            <a:ext cx="8301937" cy="1045214"/>
          </a:xfrm>
          <a:prstGeom prst="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lnSpc>
                <a:spcPct val="90000"/>
              </a:lnSpc>
              <a:spcBef>
                <a:spcPct val="0"/>
              </a:spcBef>
              <a:spcAft>
                <a:spcPct val="35000"/>
              </a:spcAft>
              <a:defRPr/>
            </a:pPr>
            <a:r>
              <a:rPr lang="en-US" altLang="zh-CN" sz="3600" b="1" dirty="0" err="1" smtClean="0">
                <a:solidFill>
                  <a:srgbClr val="FFFFFF"/>
                </a:solidFill>
                <a:latin typeface="Times New Roman" panose="02020603050405020304" pitchFamily="18" charset="0"/>
                <a:ea typeface="DFKai-SB" pitchFamily="65" charset="-120"/>
                <a:cs typeface="Times New Roman" panose="02020603050405020304" pitchFamily="18" charset="0"/>
              </a:rPr>
              <a:t>Realisation</a:t>
            </a:r>
            <a:r>
              <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 of equality before</a:t>
            </a:r>
            <a:r>
              <a:rPr lang="zh-CN" altLang="en-US" sz="3600" b="1" dirty="0" smtClean="0">
                <a:solidFill>
                  <a:srgbClr val="FFFFFF"/>
                </a:solidFill>
                <a:latin typeface="Times New Roman" panose="02020603050405020304" pitchFamily="18" charset="0"/>
                <a:cs typeface="Times New Roman" panose="02020603050405020304" pitchFamily="18" charset="0"/>
              </a:rPr>
              <a:t> </a:t>
            </a:r>
            <a:r>
              <a:rPr lang="en-US" altLang="zh-CN" sz="3600" b="1" dirty="0">
                <a:solidFill>
                  <a:srgbClr val="FFFFFF"/>
                </a:solidFill>
                <a:latin typeface="Times New Roman" panose="02020603050405020304" pitchFamily="18" charset="0"/>
                <a:cs typeface="Times New Roman" panose="02020603050405020304" pitchFamily="18" charset="0"/>
              </a:rPr>
              <a:t>the </a:t>
            </a:r>
            <a:r>
              <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law</a:t>
            </a:r>
            <a:r>
              <a:rPr lang="zh-CN" altLang="en-US"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600" b="1" dirty="0">
                <a:solidFill>
                  <a:srgbClr val="FFFFFF"/>
                </a:solidFill>
                <a:latin typeface="Times New Roman" panose="02020603050405020304" pitchFamily="18" charset="0"/>
                <a:ea typeface="DFKai-SB" pitchFamily="65" charset="-120"/>
                <a:cs typeface="Times New Roman" panose="02020603050405020304" pitchFamily="18" charset="0"/>
              </a:rPr>
              <a:t>in</a:t>
            </a:r>
            <a:r>
              <a:rPr lang="zh-CN" altLang="en-US" sz="3600" b="1" dirty="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600" b="1" dirty="0">
                <a:solidFill>
                  <a:srgbClr val="FFFFFF"/>
                </a:solidFill>
                <a:latin typeface="Times New Roman" panose="02020603050405020304" pitchFamily="18" charset="0"/>
                <a:ea typeface="DFKai-SB" pitchFamily="65" charset="-120"/>
                <a:cs typeface="Times New Roman" panose="02020603050405020304" pitchFamily="18" charset="0"/>
              </a:rPr>
              <a:t>Hong Kong</a:t>
            </a:r>
            <a:endParaRPr lang="zh-CN" altLang="en-US" sz="3600" b="1" dirty="0">
              <a:solidFill>
                <a:srgbClr val="FFFFFF"/>
              </a:solidFill>
              <a:latin typeface="Times New Roman" panose="02020603050405020304" pitchFamily="18" charset="0"/>
              <a:cs typeface="Times New Roman" panose="02020603050405020304" pitchFamily="18" charset="0"/>
            </a:endParaRPr>
          </a:p>
        </p:txBody>
      </p:sp>
      <p:sp>
        <p:nvSpPr>
          <p:cNvPr id="7" name="内容占位符 2">
            <a:extLst>
              <a:ext uri="{FF2B5EF4-FFF2-40B4-BE49-F238E27FC236}">
                <a16:creationId xmlns:a16="http://schemas.microsoft.com/office/drawing/2014/main" id="{E0CBB45D-0248-D744-A2ED-1678DDEF6A49}"/>
              </a:ext>
            </a:extLst>
          </p:cNvPr>
          <p:cNvSpPr txBox="1">
            <a:spLocks noChangeArrowheads="1"/>
          </p:cNvSpPr>
          <p:nvPr/>
        </p:nvSpPr>
        <p:spPr bwMode="auto">
          <a:xfrm>
            <a:off x="1432193" y="1806766"/>
            <a:ext cx="9353320" cy="4377903"/>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eaLnBrk="1" hangingPunct="1">
              <a:lnSpc>
                <a:spcPct val="150000"/>
              </a:lnSpc>
              <a:spcBef>
                <a:spcPct val="0"/>
              </a:spcBef>
              <a:buNone/>
              <a:defRPr/>
            </a:pP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Designated</a:t>
            </a:r>
            <a:r>
              <a:rPr lang="zh-CN" altLang="en-US"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bodies:</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Courts,</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Department</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of</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Justice,</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rPr>
              <a:t>Equal Opportunities Commission,</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Legal Aid Department,</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Office of the Privacy Commissioner for Personal </a:t>
            </a:r>
            <a:r>
              <a:rPr lang="en-US" altLang="zh-CN" sz="2400" dirty="0" smtClean="0">
                <a:latin typeface="Times New Roman" panose="02020603050405020304" pitchFamily="18" charset="0"/>
                <a:ea typeface="DFKai-SB" pitchFamily="65" charset="-120"/>
                <a:cs typeface="Times New Roman" panose="02020603050405020304" pitchFamily="18" charset="0"/>
              </a:rPr>
              <a:t>Data, etc. to ensure</a:t>
            </a:r>
            <a:r>
              <a:rPr lang="zh-CN" altLang="en-US" sz="2400" dirty="0" smtClean="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that</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all</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smtClean="0">
                <a:latin typeface="Times New Roman" panose="02020603050405020304" pitchFamily="18" charset="0"/>
                <a:ea typeface="DFKai-SB" pitchFamily="65" charset="-120"/>
                <a:cs typeface="Times New Roman" panose="02020603050405020304" pitchFamily="18" charset="0"/>
              </a:rPr>
              <a:t>people are</a:t>
            </a:r>
            <a:r>
              <a:rPr lang="zh-CN" altLang="en-US" sz="2400" dirty="0" smtClean="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equal</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before</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the law.</a:t>
            </a:r>
            <a:endPar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endParaRPr>
          </a:p>
          <a:p>
            <a:pPr marL="0" indent="0" algn="just" eaLnBrk="1" hangingPunct="1">
              <a:lnSpc>
                <a:spcPct val="150000"/>
              </a:lnSpc>
              <a:spcBef>
                <a:spcPct val="0"/>
              </a:spcBef>
              <a:buNone/>
              <a:defRPr/>
            </a:pP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Examples</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of</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local</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legislation:</a:t>
            </a:r>
            <a:r>
              <a:rPr lang="zh-CN" altLang="en-US" sz="2400" dirty="0" smtClean="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itchFamily="65" charset="-120"/>
                <a:cs typeface="Times New Roman" panose="02020603050405020304" pitchFamily="18" charset="0"/>
              </a:rPr>
              <a:t>Hong Kong Bill of Rights Ordinance,</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Sex Discrimination Ordinance,</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Disability Discrimination Ordinance, Family Status Discrimination Ordinance,</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and</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Race Discrimination Ordinance.</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These</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discrimination</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smtClean="0">
                <a:latin typeface="Times New Roman" panose="02020603050405020304" pitchFamily="18" charset="0"/>
                <a:ea typeface="DFKai-SB" pitchFamily="65" charset="-120"/>
                <a:cs typeface="Times New Roman" panose="02020603050405020304" pitchFamily="18" charset="0"/>
              </a:rPr>
              <a:t>ordinances</a:t>
            </a:r>
            <a:r>
              <a:rPr lang="zh-CN" altLang="en-US" sz="2400" dirty="0" smtClean="0">
                <a:latin typeface="Times New Roman" panose="02020603050405020304" pitchFamily="18" charset="0"/>
                <a:ea typeface="DFKai-SB" pitchFamily="65" charset="-120"/>
                <a:cs typeface="Times New Roman" panose="02020603050405020304" pitchFamily="18" charset="0"/>
              </a:rPr>
              <a:t> </a:t>
            </a:r>
            <a:r>
              <a:rPr lang="en-US" altLang="zh-CN" sz="2400" dirty="0" smtClean="0">
                <a:latin typeface="Times New Roman" panose="02020603050405020304" pitchFamily="18" charset="0"/>
                <a:ea typeface="DFKai-SB" pitchFamily="65" charset="-120"/>
                <a:cs typeface="Times New Roman" panose="02020603050405020304" pitchFamily="18" charset="0"/>
              </a:rPr>
              <a:t>are designed</a:t>
            </a:r>
            <a:r>
              <a:rPr lang="zh-CN" altLang="en-US" sz="2400" dirty="0" smtClean="0">
                <a:latin typeface="Times New Roman" panose="02020603050405020304" pitchFamily="18" charset="0"/>
                <a:ea typeface="DFKai-SB" pitchFamily="65" charset="-120"/>
                <a:cs typeface="Times New Roman" panose="02020603050405020304" pitchFamily="18" charset="0"/>
              </a:rPr>
              <a:t> </a:t>
            </a:r>
            <a:r>
              <a:rPr lang="en-US" altLang="zh-CN" sz="2400" dirty="0" smtClean="0">
                <a:latin typeface="Times New Roman" panose="02020603050405020304" pitchFamily="18" charset="0"/>
                <a:ea typeface="DFKai-SB" pitchFamily="65" charset="-120"/>
                <a:cs typeface="Times New Roman" panose="02020603050405020304" pitchFamily="18" charset="0"/>
              </a:rPr>
              <a:t>to</a:t>
            </a:r>
            <a:r>
              <a:rPr lang="zh-CN" altLang="en-US" sz="2400" dirty="0" smtClean="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protect</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the disadvantaged</a:t>
            </a:r>
            <a:r>
              <a:rPr lang="zh-CN" altLang="en-US" sz="2400" dirty="0">
                <a:latin typeface="Times New Roman" panose="02020603050405020304" pitchFamily="18" charset="0"/>
                <a:ea typeface="DFKai-SB" pitchFamily="65" charset="-120"/>
                <a:cs typeface="Times New Roman" panose="02020603050405020304" pitchFamily="18" charset="0"/>
              </a:rPr>
              <a:t> </a:t>
            </a:r>
            <a:r>
              <a:rPr lang="en-US" altLang="zh-CN" sz="2400" dirty="0">
                <a:latin typeface="Times New Roman" panose="02020603050405020304" pitchFamily="18" charset="0"/>
                <a:ea typeface="DFKai-SB" pitchFamily="65" charset="-120"/>
                <a:cs typeface="Times New Roman" panose="02020603050405020304" pitchFamily="18" charset="0"/>
              </a:rPr>
              <a:t>groups.</a:t>
            </a:r>
            <a:r>
              <a:rPr lang="zh-CN" altLang="en-US" sz="2400" dirty="0">
                <a:latin typeface="Times New Roman" panose="02020603050405020304" pitchFamily="18" charset="0"/>
                <a:ea typeface="DFKai-SB" pitchFamily="65" charset="-120"/>
                <a:cs typeface="Times New Roman" panose="02020603050405020304" pitchFamily="18" charset="0"/>
              </a:rPr>
              <a:t> </a:t>
            </a:r>
            <a:endParaRPr lang="en-US" altLang="zh-CN" sz="2400" dirty="0">
              <a:latin typeface="Times New Roman" panose="02020603050405020304" pitchFamily="18" charset="0"/>
              <a:ea typeface="DFKai-SB" pitchFamily="65" charset="-120"/>
              <a:cs typeface="Times New Roman" panose="02020603050405020304" pitchFamily="18" charset="0"/>
            </a:endParaRPr>
          </a:p>
          <a:p>
            <a:pPr marL="0" indent="0" eaLnBrk="1" hangingPunct="1">
              <a:lnSpc>
                <a:spcPct val="150000"/>
              </a:lnSpc>
              <a:spcBef>
                <a:spcPct val="0"/>
              </a:spcBef>
              <a:buNone/>
              <a:defRPr/>
            </a:pPr>
            <a:endParaRPr lang="zh-TW" altLang="en-US" sz="2800" dirty="0">
              <a:latin typeface="DFKai-SB" pitchFamily="65" charset="-120"/>
              <a:ea typeface="DFKai-SB" pitchFamily="65" charset="-120"/>
              <a:sym typeface="微软雅黑" panose="020B0503020204020204" pitchFamily="34" charset="-122"/>
            </a:endParaRPr>
          </a:p>
          <a:p>
            <a:pPr marL="0" indent="0" eaLnBrk="1" hangingPunct="1">
              <a:lnSpc>
                <a:spcPct val="150000"/>
              </a:lnSpc>
              <a:spcBef>
                <a:spcPct val="0"/>
              </a:spcBef>
              <a:buNone/>
              <a:defRPr/>
            </a:pPr>
            <a:endParaRPr lang="zh-CN" altLang="en-US" sz="2000" strike="sngStrike" dirty="0">
              <a:solidFill>
                <a:srgbClr val="C00000"/>
              </a:solidFill>
              <a:latin typeface="DFKai-SB" pitchFamily="65" charset="-120"/>
              <a:ea typeface="DFKai-SB" pitchFamily="65" charset="-120"/>
            </a:endParaRPr>
          </a:p>
        </p:txBody>
      </p:sp>
      <p:sp>
        <p:nvSpPr>
          <p:cNvPr id="66565" name="灯片编号占位符 1">
            <a:extLst>
              <a:ext uri="{FF2B5EF4-FFF2-40B4-BE49-F238E27FC236}">
                <a16:creationId xmlns:a16="http://schemas.microsoft.com/office/drawing/2014/main" id="{8967E4D4-F063-7442-8E15-50316FAD21E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427FD488-BCFF-AF4D-97C3-89BA508864F9}" type="slidenum">
              <a:rPr lang="en-US" altLang="en-US">
                <a:solidFill>
                  <a:srgbClr val="898989"/>
                </a:solidFill>
              </a:rPr>
              <a:pPr eaLnBrk="0" fontAlgn="base" hangingPunct="0">
                <a:spcBef>
                  <a:spcPct val="0"/>
                </a:spcBef>
                <a:spcAft>
                  <a:spcPct val="0"/>
                </a:spcAft>
              </a:pPr>
              <a:t>28</a:t>
            </a:fld>
            <a:endParaRPr lang="en-US" altLang="en-US" dirty="0">
              <a:solidFill>
                <a:srgbClr val="898989"/>
              </a:solidFill>
            </a:endParaRPr>
          </a:p>
        </p:txBody>
      </p:sp>
    </p:spTree>
    <p:extLst>
      <p:ext uri="{BB962C8B-B14F-4D97-AF65-F5344CB8AC3E}">
        <p14:creationId xmlns:p14="http://schemas.microsoft.com/office/powerpoint/2010/main" val="2826032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灯片编号占位符 3">
            <a:extLst>
              <a:ext uri="{FF2B5EF4-FFF2-40B4-BE49-F238E27FC236}">
                <a16:creationId xmlns:a16="http://schemas.microsoft.com/office/drawing/2014/main" id="{7C884DC3-BEC0-6747-8612-0135CE466F7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eaLnBrk="0" fontAlgn="base" hangingPunct="0">
              <a:spcBef>
                <a:spcPct val="0"/>
              </a:spcBef>
              <a:spcAft>
                <a:spcPct val="0"/>
              </a:spcAft>
              <a:buNone/>
            </a:pPr>
            <a:fld id="{AC1C500D-5DA9-0D4B-A867-C5C10CE0AA5F}" type="slidenum">
              <a:rPr lang="zh-CN" altLang="en-US" sz="1400">
                <a:solidFill>
                  <a:srgbClr val="000000"/>
                </a:solidFill>
              </a:rPr>
              <a:pPr eaLnBrk="0" fontAlgn="base" hangingPunct="0">
                <a:spcBef>
                  <a:spcPct val="0"/>
                </a:spcBef>
                <a:spcAft>
                  <a:spcPct val="0"/>
                </a:spcAft>
                <a:buNone/>
              </a:pPr>
              <a:t>29</a:t>
            </a:fld>
            <a:endParaRPr lang="zh-CN" altLang="en-US" sz="1800">
              <a:solidFill>
                <a:srgbClr val="000000"/>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5647" y="1196785"/>
            <a:ext cx="6081045" cy="5384743"/>
          </a:xfrm>
          <a:prstGeom prst="rect">
            <a:avLst/>
          </a:prstGeom>
        </p:spPr>
      </p:pic>
      <p:sp>
        <p:nvSpPr>
          <p:cNvPr id="6" name="内容占位符 2">
            <a:extLst>
              <a:ext uri="{FF2B5EF4-FFF2-40B4-BE49-F238E27FC236}">
                <a16:creationId xmlns:a16="http://schemas.microsoft.com/office/drawing/2014/main" id="{5D0CC8D9-66AB-334F-A5CE-BCDAD326AB53}"/>
              </a:ext>
            </a:extLst>
          </p:cNvPr>
          <p:cNvSpPr txBox="1">
            <a:spLocks noChangeArrowheads="1"/>
          </p:cNvSpPr>
          <p:nvPr/>
        </p:nvSpPr>
        <p:spPr bwMode="auto">
          <a:xfrm>
            <a:off x="3547431" y="1865003"/>
            <a:ext cx="5173338" cy="4242978"/>
          </a:xfrm>
          <a:prstGeom prst="rect">
            <a:avLst/>
          </a:prstGeom>
          <a:noFill/>
          <a:ln>
            <a:noFill/>
          </a:ln>
          <a:effectLst/>
        </p:spPr>
        <p:style>
          <a:lnRef idx="0">
            <a:schemeClr val="accent3"/>
          </a:lnRef>
          <a:fillRef idx="3">
            <a:schemeClr val="accent3"/>
          </a:fillRef>
          <a:effectRef idx="3">
            <a:schemeClr val="accent3"/>
          </a:effectRef>
          <a:fontRef idx="minor">
            <a:schemeClr val="lt1"/>
          </a:fontRef>
        </p:style>
        <p:txBody>
          <a:bodyPr vert="horz" wrap="square" lIns="144000" tIns="144000" rIns="144000" bIns="144000" numCol="1" anchor="t" anchorCtr="0" compatLnSpc="1">
            <a:prstTxWarp prst="textNoShape">
              <a:avLst/>
            </a:prstTxWarp>
          </a:bodyPr>
          <a:lstStyle/>
          <a:p>
            <a:pPr algn="ctr" defTabSz="0" eaLnBrk="0" fontAlgn="base" hangingPunct="0">
              <a:lnSpc>
                <a:spcPct val="120000"/>
              </a:lnSpc>
              <a:spcBef>
                <a:spcPts val="600"/>
              </a:spcBef>
              <a:spcAft>
                <a:spcPts val="600"/>
              </a:spcAft>
            </a:pP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In a society </a:t>
            </a:r>
            <a:r>
              <a:rPr lang="en-US" altLang="zh-CN" sz="28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that upholds the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rule of law, anyone convicted of a crime should be given an impartial trial.</a:t>
            </a:r>
          </a:p>
          <a:p>
            <a:pPr algn="ctr" defTabSz="0" eaLnBrk="0" fontAlgn="base" hangingPunct="0">
              <a:lnSpc>
                <a:spcPct val="120000"/>
              </a:lnSpc>
              <a:spcBef>
                <a:spcPts val="600"/>
              </a:spcBef>
              <a:spcAft>
                <a:spcPts val="600"/>
              </a:spcAft>
            </a:pP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Fair</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open</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trials</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are</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important</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manifestations</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spirit</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rule</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r>
              <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p>
        </p:txBody>
      </p:sp>
      <p:sp>
        <p:nvSpPr>
          <p:cNvPr id="2" name="矩形 1">
            <a:extLst>
              <a:ext uri="{FF2B5EF4-FFF2-40B4-BE49-F238E27FC236}">
                <a16:creationId xmlns:a16="http://schemas.microsoft.com/office/drawing/2014/main" id="{3A8EE186-65D5-704F-A4FE-2A211E98297E}"/>
              </a:ext>
            </a:extLst>
          </p:cNvPr>
          <p:cNvSpPr/>
          <p:nvPr/>
        </p:nvSpPr>
        <p:spPr>
          <a:xfrm>
            <a:off x="1682275" y="457211"/>
            <a:ext cx="5071887" cy="590931"/>
          </a:xfrm>
          <a:prstGeom prst="rect">
            <a:avLst/>
          </a:prstGeom>
        </p:spPr>
        <p:txBody>
          <a:bodyPr wrap="square">
            <a:spAutoFit/>
          </a:bodyPr>
          <a:lstStyle/>
          <a:p>
            <a:pPr fontAlgn="base">
              <a:lnSpc>
                <a:spcPct val="90000"/>
              </a:lnSpc>
              <a:spcBef>
                <a:spcPct val="0"/>
              </a:spcBef>
              <a:spcAft>
                <a:spcPts val="600"/>
              </a:spcAft>
              <a:buSzPct val="100000"/>
            </a:pPr>
            <a:r>
              <a:rPr lang="en-US" altLang="zh-CN" sz="3600" b="1" dirty="0">
                <a:solidFill>
                  <a:srgbClr val="7030A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Fair</a:t>
            </a:r>
            <a:r>
              <a:rPr lang="zh-CN" altLang="en-US" sz="3600" b="1" dirty="0">
                <a:solidFill>
                  <a:srgbClr val="7030A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3600" b="1" dirty="0">
                <a:solidFill>
                  <a:srgbClr val="7030A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and</a:t>
            </a:r>
            <a:r>
              <a:rPr lang="zh-CN" altLang="en-US" sz="3600" b="1" dirty="0">
                <a:solidFill>
                  <a:srgbClr val="7030A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3600" b="1" dirty="0" smtClean="0">
                <a:solidFill>
                  <a:srgbClr val="7030A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open</a:t>
            </a:r>
            <a:r>
              <a:rPr lang="zh-CN" altLang="en-US" sz="3600" b="1" dirty="0" smtClean="0">
                <a:solidFill>
                  <a:srgbClr val="7030A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3600" b="1" dirty="0" smtClean="0">
                <a:solidFill>
                  <a:srgbClr val="7030A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trials</a:t>
            </a:r>
            <a:endParaRPr lang="en-US" altLang="zh-CN" sz="3600" dirty="0">
              <a:solidFill>
                <a:srgbClr val="7030A0"/>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96391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8" name="灯片编号占位符 1">
            <a:extLst>
              <a:ext uri="{FF2B5EF4-FFF2-40B4-BE49-F238E27FC236}">
                <a16:creationId xmlns:a16="http://schemas.microsoft.com/office/drawing/2014/main" id="{B6466B2A-EA23-1441-8783-9547E25E862E}"/>
              </a:ext>
            </a:extLst>
          </p:cNvPr>
          <p:cNvSpPr>
            <a:spLocks noGrp="1" noChangeArrowheads="1"/>
          </p:cNvSpPr>
          <p:nvPr>
            <p:ph type="sldNum" sz="quarter" idx="12"/>
          </p:nvPr>
        </p:nvSpPr>
        <p:spPr>
          <a:xfrm>
            <a:off x="828288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DCE8282A-C13F-D04A-947E-E5491378ECB9}" type="slidenum">
              <a:rPr kumimoji="0" lang="zh-CN" altLang="en-US" sz="1800" b="0" i="0" u="none" strike="noStrike" kern="1200" cap="none" spc="0" normalizeH="0" baseline="0" noProof="0">
                <a:ln>
                  <a:noFill/>
                </a:ln>
                <a:solidFill>
                  <a:srgbClr val="808080"/>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3</a:t>
            </a:fld>
            <a:endParaRPr kumimoji="0" lang="zh-CN" altLang="en-US" sz="2400" b="0" i="0" u="none" strike="noStrike" kern="1200" cap="none" spc="0" normalizeH="0" baseline="0" noProof="0">
              <a:ln>
                <a:noFill/>
              </a:ln>
              <a:solidFill>
                <a:srgbClr val="808080"/>
              </a:solidFill>
              <a:effectLst/>
              <a:uLnTx/>
              <a:uFillTx/>
              <a:latin typeface="Arial"/>
              <a:ea typeface="宋体" panose="02010600030101010101" pitchFamily="2" charset="-122"/>
              <a:cs typeface="+mn-cs"/>
              <a:sym typeface="Arial" panose="020B0604020202020204" pitchFamily="34" charset="0"/>
            </a:endParaRPr>
          </a:p>
        </p:txBody>
      </p:sp>
      <p:sp>
        <p:nvSpPr>
          <p:cNvPr id="9" name="文本框 11">
            <a:extLst>
              <a:ext uri="{FF2B5EF4-FFF2-40B4-BE49-F238E27FC236}">
                <a16:creationId xmlns:a16="http://schemas.microsoft.com/office/drawing/2014/main" id="{9DCE5D56-A85C-4A47-8AC6-A9D25D20A516}"/>
              </a:ext>
            </a:extLst>
          </p:cNvPr>
          <p:cNvSpPr txBox="1"/>
          <p:nvPr/>
        </p:nvSpPr>
        <p:spPr>
          <a:xfrm>
            <a:off x="341523" y="438101"/>
            <a:ext cx="11512625"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Lead-in:</a:t>
            </a:r>
            <a:r>
              <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Independent</a:t>
            </a:r>
            <a:r>
              <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Commission</a:t>
            </a:r>
            <a:r>
              <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Against</a:t>
            </a:r>
            <a:r>
              <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Corruption</a:t>
            </a:r>
            <a:r>
              <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rPr>
              <a:t>(ICAC)</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endParaRPr>
          </a:p>
        </p:txBody>
      </p:sp>
      <p:sp>
        <p:nvSpPr>
          <p:cNvPr id="20" name="内容占位符 2">
            <a:extLst>
              <a:ext uri="{FF2B5EF4-FFF2-40B4-BE49-F238E27FC236}">
                <a16:creationId xmlns:a16="http://schemas.microsoft.com/office/drawing/2014/main" id="{258ACFB1-2B6F-C74E-A683-2594CD8C5D9C}"/>
              </a:ext>
            </a:extLst>
          </p:cNvPr>
          <p:cNvSpPr txBox="1">
            <a:spLocks noChangeArrowheads="1"/>
          </p:cNvSpPr>
          <p:nvPr/>
        </p:nvSpPr>
        <p:spPr bwMode="auto">
          <a:xfrm>
            <a:off x="1083408" y="1078314"/>
            <a:ext cx="10054645" cy="3059101"/>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txBody>
          <a:bodyPr vert="horz" wrap="square" lIns="144000" tIns="144000" rIns="144000" bIns="144000" numCol="1" anchor="t" anchorCtr="0" compatLnSpc="1">
            <a:prstTxWarp prst="textNoShape">
              <a:avLst/>
            </a:prstTxWarp>
          </a:bodyPr>
          <a:lstStyle>
            <a:lvl1pPr marL="0" indent="0" algn="ctr" defTabSz="0" rtl="0" eaLnBrk="0" fontAlgn="base" hangingPunct="0">
              <a:spcBef>
                <a:spcPct val="20000"/>
              </a:spcBef>
              <a:spcAft>
                <a:spcPct val="0"/>
              </a:spcAft>
              <a:buFont typeface="Arial" panose="020B0604020202020204" pitchFamily="34" charset="0"/>
              <a:buNone/>
              <a:defRPr sz="2400" kern="1200">
                <a:solidFill>
                  <a:schemeClr val="tx1"/>
                </a:solidFill>
                <a:latin typeface="+mn-lt"/>
                <a:ea typeface="+mn-ea"/>
                <a:cs typeface="+mn-cs"/>
                <a:sym typeface="Arial" panose="020B0604020202020204" pitchFamily="34" charset="0"/>
              </a:defRPr>
            </a:lvl1pPr>
            <a:lvl2pPr marL="457200" indent="0" algn="ctr" defTabSz="0" rtl="0" eaLnBrk="0" fontAlgn="base" hangingPunct="0">
              <a:spcBef>
                <a:spcPct val="20000"/>
              </a:spcBef>
              <a:spcAft>
                <a:spcPct val="0"/>
              </a:spcAft>
              <a:buFont typeface="Arial" panose="020B0604020202020204" pitchFamily="34" charset="0"/>
              <a:buNone/>
              <a:defRPr sz="2000" kern="1200">
                <a:solidFill>
                  <a:schemeClr val="tx1"/>
                </a:solidFill>
                <a:latin typeface="+mn-lt"/>
                <a:ea typeface="+mn-ea"/>
                <a:cs typeface="+mn-cs"/>
                <a:sym typeface="Arial" panose="020B0604020202020204" pitchFamily="34" charset="0"/>
              </a:defRPr>
            </a:lvl2pPr>
            <a:lvl3pPr marL="914400" indent="0" algn="ctr" defTabSz="0"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sym typeface="Arial" panose="020B0604020202020204" pitchFamily="34" charset="0"/>
              </a:defRPr>
            </a:lvl3pPr>
            <a:lvl4pPr marL="1371600" indent="0" algn="ctr" defTabSz="0" rtl="0" eaLnBrk="0" fontAlgn="base" hangingPunct="0">
              <a:spcBef>
                <a:spcPct val="20000"/>
              </a:spcBef>
              <a:spcAft>
                <a:spcPct val="0"/>
              </a:spcAft>
              <a:buFont typeface="Arial" panose="020B0604020202020204" pitchFamily="34" charset="0"/>
              <a:buNone/>
              <a:defRPr sz="1600" kern="1200">
                <a:solidFill>
                  <a:schemeClr val="tx1"/>
                </a:solidFill>
                <a:latin typeface="+mn-lt"/>
                <a:ea typeface="+mn-ea"/>
                <a:cs typeface="+mn-cs"/>
                <a:sym typeface="Arial" panose="020B0604020202020204" pitchFamily="34" charset="0"/>
              </a:defRPr>
            </a:lvl4pPr>
            <a:lvl5pPr marL="1828800" indent="0" algn="ctr" defTabSz="0" rtl="0" eaLnBrk="0" fontAlgn="base" hangingPunct="0">
              <a:spcBef>
                <a:spcPct val="20000"/>
              </a:spcBef>
              <a:spcAft>
                <a:spcPct val="0"/>
              </a:spcAft>
              <a:buFont typeface="Arial" panose="020B0604020202020204" pitchFamily="34" charset="0"/>
              <a:buNone/>
              <a:defRPr sz="1600" kern="1200">
                <a:solidFill>
                  <a:schemeClr val="tx1"/>
                </a:solidFill>
                <a:latin typeface="+mn-lt"/>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eaLnBrk="1" hangingPunct="1">
              <a:lnSpc>
                <a:spcPct val="120000"/>
              </a:lnSpc>
              <a:spcBef>
                <a:spcPts val="0"/>
              </a:spcBef>
              <a:spcAft>
                <a:spcPts val="600"/>
              </a:spcAft>
              <a:defRPr/>
            </a:pPr>
            <a:r>
              <a:rPr kumimoji="0" lang="en-US" altLang="zh-TW"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Hong </a:t>
            </a:r>
            <a:r>
              <a:rPr kumimoji="0" lang="en-US" altLang="zh-TW"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Kong is long famous for a strong rule of law, which is the cornerstone of the city’s success. A law-abiding government and citizenry</a:t>
            </a:r>
            <a:r>
              <a:rPr kumimoji="0" lang="en-US" altLang="zh-TW"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t>
            </a:r>
            <a:r>
              <a:rPr lang="en-US" altLang="zh-TW" sz="1800" dirty="0"/>
              <a:t> </a:t>
            </a:r>
            <a:r>
              <a:rPr lang="en-US" altLang="zh-TW"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fair and robust enforcement and judicial and prosecutorial independence are the fundamental pillars of our integrity system.</a:t>
            </a:r>
          </a:p>
          <a:p>
            <a:pPr marL="0" marR="0" lvl="0" indent="0" algn="just" defTabSz="0" rtl="0" eaLnBrk="0" fontAlgn="base" latinLnBrk="0" hangingPunct="0">
              <a:lnSpc>
                <a:spcPct val="120000"/>
              </a:lnSpc>
              <a:spcBef>
                <a:spcPts val="0"/>
              </a:spcBef>
              <a:spcAft>
                <a:spcPts val="600"/>
              </a:spcAft>
              <a:buClrTx/>
              <a:buSzTx/>
              <a:buFont typeface="Arial" panose="020B0604020202020204" pitchFamily="34" charset="0"/>
              <a:buNone/>
              <a:tabLst/>
              <a:defRPr/>
            </a:pPr>
            <a:r>
              <a:rPr kumimoji="0" lang="en-US" altLang="zh-TW"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Since its establishment in February 1974, the ICAC has been fighting corruption independently without fear or </a:t>
            </a:r>
            <a:r>
              <a:rPr kumimoji="0" lang="en-US" altLang="zh-TW" sz="1800" b="0" i="0" u="none" strike="noStrike" kern="1200" cap="none" spc="0" normalizeH="0" baseline="0" noProof="0" dirty="0" err="1">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favour</a:t>
            </a:r>
            <a:r>
              <a:rPr kumimoji="0" lang="en-US" altLang="zh-TW"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Its independent status is derived from the ICAC Ordinance which stipulates the statutory mandate of the ICAC in combatting corruption through investigation, prevention and education. The independence of the ICAC is further enshrined in Article 57 of </a:t>
            </a:r>
            <a:r>
              <a:rPr kumimoji="0" lang="en-US" altLang="zh-TW"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kumimoji="0" lang="en-US" altLang="zh-TW"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TW" sz="1800"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Basic Law of </a:t>
            </a:r>
            <a:r>
              <a:rPr kumimoji="0" lang="en-US" altLang="zh-TW" sz="1800"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HKSAR</a:t>
            </a:r>
            <a:r>
              <a:rPr kumimoji="0" lang="en-US" altLang="zh-TW" sz="1800"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TW" sz="1800"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 the PRC</a:t>
            </a:r>
            <a:r>
              <a:rPr kumimoji="0" lang="en-US" altLang="zh-TW"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(The Basic Law) which </a:t>
            </a:r>
            <a:r>
              <a:rPr kumimoji="0" lang="en-US" altLang="zh-TW"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provides constitutional guarantee against any interference of our work</a:t>
            </a:r>
            <a:r>
              <a:rPr kumimoji="0" lang="en-US" altLang="zh-TW"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t>
            </a:r>
            <a:endParaRPr kumimoji="0" lang="zh-TW"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7" name="矩形 6">
            <a:extLst>
              <a:ext uri="{FF2B5EF4-FFF2-40B4-BE49-F238E27FC236}">
                <a16:creationId xmlns:a16="http://schemas.microsoft.com/office/drawing/2014/main" id="{EBD0D7F2-7056-3C4A-BCCF-1442BCB31592}"/>
              </a:ext>
            </a:extLst>
          </p:cNvPr>
          <p:cNvSpPr/>
          <p:nvPr/>
        </p:nvSpPr>
        <p:spPr>
          <a:xfrm>
            <a:off x="1083408" y="4317900"/>
            <a:ext cx="10054645" cy="955610"/>
          </a:xfrm>
          <a:prstGeom prst="rect">
            <a:avLst/>
          </a:prstGeom>
          <a:gradFill>
            <a:gsLst>
              <a:gs pos="0">
                <a:schemeClr val="bg1"/>
              </a:gs>
              <a:gs pos="100000">
                <a:srgbClr val="BBE0E3"/>
              </a:gs>
            </a:gsLst>
            <a:lin ang="10800000" scaled="0"/>
          </a:gradFill>
          <a:ln w="19050">
            <a:solidFill>
              <a:srgbClr val="4597A0"/>
            </a:solidFill>
          </a:ln>
        </p:spPr>
        <p:txBody>
          <a:bodyPr wrap="square" lIns="144000" tIns="144000" rIns="144000" bIns="14400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lvl="0" algn="just" fontAlgn="base">
              <a:lnSpc>
                <a:spcPct val="120000"/>
              </a:lnSpc>
              <a:spcBef>
                <a:spcPct val="0"/>
              </a:spcBef>
              <a:spcAft>
                <a:spcPts val="600"/>
              </a:spcAft>
              <a:buNone/>
              <a:defRPr/>
            </a:pP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Hong Kong</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is</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known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as</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a</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society </a:t>
            </a:r>
            <a:r>
              <a:rPr lang="en-US" altLang="zh-CN" sz="18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that </a:t>
            </a:r>
            <a:r>
              <a:rPr lang="en-US" altLang="zh-CN"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upholds the rule of law.</a:t>
            </a:r>
            <a:r>
              <a:rPr lang="zh-CN" altLang="en-US"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lang="en-US" altLang="zh-CN"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Can</a:t>
            </a:r>
            <a:r>
              <a:rPr lang="zh-CN" altLang="en-US"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lang="en-US" altLang="zh-CN"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you</a:t>
            </a:r>
            <a:r>
              <a:rPr lang="zh-CN" altLang="en-US"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lang="en-US" altLang="zh-CN"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name</a:t>
            </a:r>
            <a:r>
              <a:rPr lang="zh-CN" altLang="en-US"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lang="en-US" altLang="zh-CN"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any</a:t>
            </a:r>
            <a:r>
              <a:rPr lang="zh-CN" altLang="en-US"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lang="en-US" altLang="zh-CN"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other</a:t>
            </a:r>
            <a:r>
              <a:rPr lang="zh-CN" altLang="en-US"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lang="en-US" altLang="zh-CN" sz="1800" dirty="0" err="1">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organisations</a:t>
            </a:r>
            <a:r>
              <a:rPr lang="zh-CN" altLang="en-US"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lang="en-US" altLang="zh-CN"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in Hong Kong which safeguard</a:t>
            </a:r>
            <a:r>
              <a:rPr lang="zh-CN" altLang="en-US" sz="1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lang="en-US" altLang="zh-CN" sz="18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the rule</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of</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rPr>
              <a:t>law?</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itchFamily="2" charset="2"/>
            </a:endParaRPr>
          </a:p>
        </p:txBody>
      </p:sp>
      <p:sp>
        <p:nvSpPr>
          <p:cNvPr id="8" name="文字方塊 7">
            <a:extLst>
              <a:ext uri="{FF2B5EF4-FFF2-40B4-BE49-F238E27FC236}">
                <a16:creationId xmlns:a16="http://schemas.microsoft.com/office/drawing/2014/main" id="{8E1BBEFC-E1A1-CC4D-885E-80E6D9A4E2F6}"/>
              </a:ext>
            </a:extLst>
          </p:cNvPr>
          <p:cNvSpPr txBox="1"/>
          <p:nvPr/>
        </p:nvSpPr>
        <p:spPr>
          <a:xfrm>
            <a:off x="2121979" y="6031301"/>
            <a:ext cx="739618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TW" sz="2000" b="0"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The </a:t>
            </a:r>
            <a:r>
              <a:rPr kumimoji="0" lang="en-US" altLang="zh-CN" sz="2000" b="0"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Judiciary,</a:t>
            </a:r>
            <a:r>
              <a:rPr kumimoji="0" lang="zh-CN" altLang="en-US" sz="2000" b="0"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Department</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of</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Justice,</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and</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the Police</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Force,</a:t>
            </a:r>
            <a:r>
              <a:rPr kumimoji="0" lang="zh-CN"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etc.</a:t>
            </a:r>
            <a:endParaRPr kumimoji="0" lang="zh-TW"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endParaRPr>
          </a:p>
        </p:txBody>
      </p:sp>
      <p:grpSp>
        <p:nvGrpSpPr>
          <p:cNvPr id="10" name="群組 9">
            <a:extLst>
              <a:ext uri="{FF2B5EF4-FFF2-40B4-BE49-F238E27FC236}">
                <a16:creationId xmlns:a16="http://schemas.microsoft.com/office/drawing/2014/main" id="{D5F9B564-51DC-C64A-AC20-3F2E6633665D}"/>
              </a:ext>
            </a:extLst>
          </p:cNvPr>
          <p:cNvGrpSpPr/>
          <p:nvPr/>
        </p:nvGrpSpPr>
        <p:grpSpPr>
          <a:xfrm>
            <a:off x="1083408" y="5425013"/>
            <a:ext cx="3852149" cy="775954"/>
            <a:chOff x="323529" y="5265204"/>
            <a:chExt cx="4429126" cy="841575"/>
          </a:xfrm>
        </p:grpSpPr>
        <p:sp>
          <p:nvSpPr>
            <p:cNvPr id="11" name="标题 1">
              <a:extLst>
                <a:ext uri="{FF2B5EF4-FFF2-40B4-BE49-F238E27FC236}">
                  <a16:creationId xmlns:a16="http://schemas.microsoft.com/office/drawing/2014/main" id="{EC58F897-DFB8-E346-AAB7-9E524C79C711}"/>
                </a:ext>
              </a:extLst>
            </p:cNvPr>
            <p:cNvSpPr txBox="1">
              <a:spLocks/>
            </p:cNvSpPr>
            <p:nvPr/>
          </p:nvSpPr>
          <p:spPr bwMode="auto">
            <a:xfrm>
              <a:off x="1439652" y="5265204"/>
              <a:ext cx="3313003" cy="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b" anchorCtr="0" compatLnSpc="1">
              <a:prstTxWarp prst="textNoShape">
                <a:avLst/>
              </a:prstTxWarp>
              <a:normAutofit/>
            </a:bodyPr>
            <a:lstStyle>
              <a:lvl1pPr marL="685800" indent="-685800" algn="ctr" rtl="0" eaLnBrk="0" fontAlgn="base" hangingPunct="0">
                <a:spcBef>
                  <a:spcPct val="0"/>
                </a:spcBef>
                <a:spcAft>
                  <a:spcPct val="0"/>
                </a:spcAft>
                <a:defRPr sz="6000" b="1" kern="1200">
                  <a:solidFill>
                    <a:schemeClr val="tx1"/>
                  </a:solidFill>
                  <a:latin typeface="+mj-lt"/>
                  <a:ea typeface="+mj-ea"/>
                  <a:cs typeface="+mj-cs"/>
                  <a:sym typeface="Arial" panose="020B0604020202020204" pitchFamily="34" charset="0"/>
                </a:defRPr>
              </a:lvl1pPr>
              <a:lvl2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1430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6002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0574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5146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685800" marR="0" lvl="0" indent="-68580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Suggested</a:t>
              </a:r>
              <a:r>
                <a:rPr kumimoji="0" lang="en-US" altLang="zh-CN" sz="2400" b="1" i="0" u="none" strike="noStrike" kern="1200" cap="none" spc="0" normalizeH="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r>
                <a:rPr kumimoji="0" lang="en-US" altLang="zh-CN"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Answer</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endParaRPr>
            </a:p>
          </p:txBody>
        </p:sp>
        <p:grpSp>
          <p:nvGrpSpPr>
            <p:cNvPr id="12" name="组合 3">
              <a:extLst>
                <a:ext uri="{FF2B5EF4-FFF2-40B4-BE49-F238E27FC236}">
                  <a16:creationId xmlns:a16="http://schemas.microsoft.com/office/drawing/2014/main" id="{0B940D02-7439-6C41-9110-15AF5607BFEE}"/>
                </a:ext>
              </a:extLst>
            </p:cNvPr>
            <p:cNvGrpSpPr/>
            <p:nvPr/>
          </p:nvGrpSpPr>
          <p:grpSpPr>
            <a:xfrm>
              <a:off x="323529" y="5337212"/>
              <a:ext cx="1086806" cy="769567"/>
              <a:chOff x="7492541" y="1979509"/>
              <a:chExt cx="3225113" cy="3025743"/>
            </a:xfrm>
          </p:grpSpPr>
          <p:grpSp>
            <p:nvGrpSpPr>
              <p:cNvPr id="13" name="Group 55">
                <a:extLst>
                  <a:ext uri="{FF2B5EF4-FFF2-40B4-BE49-F238E27FC236}">
                    <a16:creationId xmlns:a16="http://schemas.microsoft.com/office/drawing/2014/main" id="{459B791E-9C14-FF4F-B29E-C828CD858BEE}"/>
                  </a:ext>
                </a:extLst>
              </p:cNvPr>
              <p:cNvGrpSpPr/>
              <p:nvPr/>
            </p:nvGrpSpPr>
            <p:grpSpPr>
              <a:xfrm rot="473564">
                <a:off x="8127079" y="1979509"/>
                <a:ext cx="2590575" cy="2552116"/>
                <a:chOff x="-1" y="0"/>
                <a:chExt cx="1149598" cy="1132532"/>
              </a:xfrm>
            </p:grpSpPr>
            <p:sp>
              <p:nvSpPr>
                <p:cNvPr id="17" name="Shape 50">
                  <a:extLst>
                    <a:ext uri="{FF2B5EF4-FFF2-40B4-BE49-F238E27FC236}">
                      <a16:creationId xmlns:a16="http://schemas.microsoft.com/office/drawing/2014/main" id="{3B0267DA-200B-C742-BF79-8E3DF186DDAD}"/>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grpSp>
              <p:nvGrpSpPr>
                <p:cNvPr id="18" name="Group 54">
                  <a:extLst>
                    <a:ext uri="{FF2B5EF4-FFF2-40B4-BE49-F238E27FC236}">
                      <a16:creationId xmlns:a16="http://schemas.microsoft.com/office/drawing/2014/main" id="{90588B97-6B6A-2B44-A435-7313B4BC9C78}"/>
                    </a:ext>
                  </a:extLst>
                </p:cNvPr>
                <p:cNvGrpSpPr/>
                <p:nvPr/>
              </p:nvGrpSpPr>
              <p:grpSpPr>
                <a:xfrm>
                  <a:off x="-1" y="0"/>
                  <a:ext cx="1149598" cy="1132532"/>
                  <a:chOff x="0" y="0"/>
                  <a:chExt cx="1149596" cy="1132531"/>
                </a:xfrm>
              </p:grpSpPr>
              <p:sp>
                <p:nvSpPr>
                  <p:cNvPr id="19" name="Shape 51">
                    <a:extLst>
                      <a:ext uri="{FF2B5EF4-FFF2-40B4-BE49-F238E27FC236}">
                        <a16:creationId xmlns:a16="http://schemas.microsoft.com/office/drawing/2014/main" id="{2499BA9A-5D2C-B44D-99AA-91C3737D673A}"/>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sp>
                <p:nvSpPr>
                  <p:cNvPr id="22" name="Shape 52">
                    <a:extLst>
                      <a:ext uri="{FF2B5EF4-FFF2-40B4-BE49-F238E27FC236}">
                        <a16:creationId xmlns:a16="http://schemas.microsoft.com/office/drawing/2014/main" id="{5162BDAD-5097-A643-9DA0-C3D2FC9AB620}"/>
                      </a:ext>
                    </a:extLst>
                  </p:cNvPr>
                  <p:cNvSpPr/>
                  <p:nvPr/>
                </p:nvSpPr>
                <p:spPr>
                  <a:xfrm>
                    <a:off x="190501" y="177800"/>
                    <a:ext cx="789686" cy="777963"/>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sp>
                <p:nvSpPr>
                  <p:cNvPr id="23" name="Shape 53">
                    <a:extLst>
                      <a:ext uri="{FF2B5EF4-FFF2-40B4-BE49-F238E27FC236}">
                        <a16:creationId xmlns:a16="http://schemas.microsoft.com/office/drawing/2014/main" id="{A6320D63-18B3-EB42-A160-3F3D5A219778}"/>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grpSp>
          </p:grpSp>
          <p:grpSp>
            <p:nvGrpSpPr>
              <p:cNvPr id="14" name="Group 58">
                <a:extLst>
                  <a:ext uri="{FF2B5EF4-FFF2-40B4-BE49-F238E27FC236}">
                    <a16:creationId xmlns:a16="http://schemas.microsoft.com/office/drawing/2014/main" id="{FA2AFDCC-0EA0-C247-9967-6570273B851A}"/>
                  </a:ext>
                </a:extLst>
              </p:cNvPr>
              <p:cNvGrpSpPr/>
              <p:nvPr/>
            </p:nvGrpSpPr>
            <p:grpSpPr>
              <a:xfrm rot="473564">
                <a:off x="7492541" y="3132907"/>
                <a:ext cx="1809843" cy="1872345"/>
                <a:chOff x="0" y="0"/>
                <a:chExt cx="803139" cy="830875"/>
              </a:xfrm>
            </p:grpSpPr>
            <p:sp>
              <p:nvSpPr>
                <p:cNvPr id="15" name="Shape 56">
                  <a:extLst>
                    <a:ext uri="{FF2B5EF4-FFF2-40B4-BE49-F238E27FC236}">
                      <a16:creationId xmlns:a16="http://schemas.microsoft.com/office/drawing/2014/main" id="{5A242898-2B39-1045-9399-38D9451FB0BC}"/>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sp>
              <p:nvSpPr>
                <p:cNvPr id="16" name="Shape 57">
                  <a:extLst>
                    <a:ext uri="{FF2B5EF4-FFF2-40B4-BE49-F238E27FC236}">
                      <a16:creationId xmlns:a16="http://schemas.microsoft.com/office/drawing/2014/main" id="{84DBE21F-45D2-F14C-8D70-67C29B8E541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grpSp>
        </p:grpSp>
      </p:grpSp>
    </p:spTree>
    <p:extLst>
      <p:ext uri="{BB962C8B-B14F-4D97-AF65-F5344CB8AC3E}">
        <p14:creationId xmlns:p14="http://schemas.microsoft.com/office/powerpoint/2010/main" val="381037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任意多边形: 形状 28">
            <a:extLst>
              <a:ext uri="{FF2B5EF4-FFF2-40B4-BE49-F238E27FC236}">
                <a16:creationId xmlns:a16="http://schemas.microsoft.com/office/drawing/2014/main" id="{3080FA01-3FDD-684F-A1CC-203CFC4775CF}"/>
              </a:ext>
            </a:extLst>
          </p:cNvPr>
          <p:cNvSpPr/>
          <p:nvPr/>
        </p:nvSpPr>
        <p:spPr>
          <a:xfrm>
            <a:off x="2500829" y="393972"/>
            <a:ext cx="7227066" cy="126000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defRPr/>
            </a:pPr>
            <a:r>
              <a:rPr lang="en-US" altLang="zh-CN" sz="3600" b="1" dirty="0">
                <a:solidFill>
                  <a:srgbClr val="FFFFFF"/>
                </a:solidFill>
                <a:latin typeface="Times New Roman" panose="02020603050405020304" pitchFamily="18" charset="0"/>
                <a:ea typeface="DFKai-SB" pitchFamily="65" charset="-120"/>
                <a:cs typeface="Times New Roman" panose="02020603050405020304" pitchFamily="18" charset="0"/>
              </a:rPr>
              <a:t>Legal</a:t>
            </a:r>
            <a:r>
              <a:rPr lang="zh-CN" altLang="en-US" sz="3600" b="1" dirty="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basis</a:t>
            </a:r>
            <a:r>
              <a:rPr lang="zh-CN" altLang="en-US"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for</a:t>
            </a:r>
            <a:r>
              <a:rPr lang="zh-CN" altLang="en-US"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 </a:t>
            </a:r>
            <a:endPar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endParaRPr>
          </a:p>
          <a:p>
            <a:pPr algn="ctr" eaLnBrk="0" fontAlgn="base" hangingPunct="0">
              <a:spcBef>
                <a:spcPct val="0"/>
              </a:spcBef>
              <a:defRPr/>
            </a:pPr>
            <a:r>
              <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fair</a:t>
            </a:r>
            <a:r>
              <a:rPr lang="zh-CN" altLang="en-US"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and</a:t>
            </a:r>
            <a:r>
              <a:rPr lang="zh-CN" altLang="en-US"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open</a:t>
            </a:r>
            <a:r>
              <a:rPr lang="zh-CN" altLang="en-US"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600" b="1" dirty="0" smtClean="0">
                <a:solidFill>
                  <a:srgbClr val="FFFFFF"/>
                </a:solidFill>
                <a:latin typeface="Times New Roman" panose="02020603050405020304" pitchFamily="18" charset="0"/>
                <a:ea typeface="DFKai-SB" pitchFamily="65" charset="-120"/>
                <a:cs typeface="Times New Roman" panose="02020603050405020304" pitchFamily="18" charset="0"/>
              </a:rPr>
              <a:t>trials</a:t>
            </a:r>
            <a:endParaRPr lang="zh-CN" altLang="en-US" sz="3600" b="1" dirty="0">
              <a:solidFill>
                <a:srgbClr val="FFFFFF"/>
              </a:solidFill>
              <a:latin typeface="Times New Roman" panose="02020603050405020304" pitchFamily="18" charset="0"/>
              <a:ea typeface="DFKai-SB" pitchFamily="65" charset="-120"/>
              <a:cs typeface="Times New Roman" panose="02020603050405020304" pitchFamily="18" charset="0"/>
            </a:endParaRPr>
          </a:p>
        </p:txBody>
      </p:sp>
      <p:sp>
        <p:nvSpPr>
          <p:cNvPr id="72707" name="文本框 54">
            <a:extLst>
              <a:ext uri="{FF2B5EF4-FFF2-40B4-BE49-F238E27FC236}">
                <a16:creationId xmlns:a16="http://schemas.microsoft.com/office/drawing/2014/main" id="{9FE5B636-9118-D74E-965F-0F2FE1887679}"/>
              </a:ext>
            </a:extLst>
          </p:cNvPr>
          <p:cNvSpPr txBox="1">
            <a:spLocks noChangeArrowheads="1"/>
          </p:cNvSpPr>
          <p:nvPr/>
        </p:nvSpPr>
        <p:spPr bwMode="auto">
          <a:xfrm>
            <a:off x="2159305" y="1986116"/>
            <a:ext cx="7910112" cy="22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ct val="0"/>
              </a:spcAft>
            </a:pPr>
            <a:r>
              <a:rPr lang="en-US" altLang="zh-CN" sz="24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Article</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87</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of</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Basic</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Law</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provides</a:t>
            </a:r>
            <a:r>
              <a:rPr lang="zh-CN" altLang="en-US" sz="2400" dirty="0">
                <a:latin typeface="Times New Roman" panose="02020603050405020304" pitchFamily="18" charset="0"/>
                <a:cs typeface="Times New Roman" panose="02020603050405020304" pitchFamily="18" charset="0"/>
                <a:sym typeface="微软雅黑" panose="020B0503020204020204" pitchFamily="34" charset="-122"/>
              </a:rPr>
              <a:t> </a:t>
            </a:r>
            <a:r>
              <a:rPr lang="en-US" altLang="zh-CN" sz="2400"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that a</a:t>
            </a:r>
            <a:r>
              <a:rPr lang="en-US" altLang="zh-CN" sz="2400" dirty="0" smtClean="0">
                <a:latin typeface="Times New Roman" panose="02020603050405020304" pitchFamily="18" charset="0"/>
                <a:ea typeface="DFKai-SB" panose="02010601000101010101" pitchFamily="2" charset="-120"/>
                <a:cs typeface="Times New Roman" panose="02020603050405020304" pitchFamily="18" charset="0"/>
              </a:rPr>
              <a:t>nyone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rPr>
              <a:t>who is lawfully arrested shall have the right to a fair trial </a:t>
            </a:r>
            <a:r>
              <a:rPr lang="en-US" altLang="zh-CN" sz="2400" dirty="0" smtClean="0">
                <a:latin typeface="Times New Roman" panose="02020603050405020304" pitchFamily="18" charset="0"/>
                <a:ea typeface="DFKai-SB" panose="02010601000101010101" pitchFamily="2" charset="-120"/>
                <a:cs typeface="Times New Roman" panose="02020603050405020304" pitchFamily="18" charset="0"/>
              </a:rPr>
              <a:t>by the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rPr>
              <a:t>judicial organs without delay and shall be presumed innocent </a:t>
            </a:r>
            <a:r>
              <a:rPr lang="en-US" altLang="zh-CN" sz="2400" dirty="0" smtClean="0">
                <a:latin typeface="Times New Roman" panose="02020603050405020304" pitchFamily="18" charset="0"/>
                <a:ea typeface="DFKai-SB" panose="02010601000101010101" pitchFamily="2" charset="-120"/>
                <a:cs typeface="Times New Roman" panose="02020603050405020304" pitchFamily="18" charset="0"/>
              </a:rPr>
              <a:t>until convicted </a:t>
            </a:r>
            <a:r>
              <a:rPr lang="en-US" altLang="zh-CN" sz="2400" dirty="0">
                <a:latin typeface="Times New Roman" panose="02020603050405020304" pitchFamily="18" charset="0"/>
                <a:ea typeface="DFKai-SB" panose="02010601000101010101" pitchFamily="2" charset="-120"/>
                <a:cs typeface="Times New Roman" panose="02020603050405020304" pitchFamily="18" charset="0"/>
              </a:rPr>
              <a:t>by the judicial organs. </a:t>
            </a:r>
            <a:endParaRPr lang="en-US" altLang="zh-CN" sz="2800" dirty="0">
              <a:latin typeface="DFKai-SB" panose="02010601000101010101" pitchFamily="2" charset="-120"/>
              <a:ea typeface="DFKai-SB" panose="02010601000101010101" pitchFamily="2" charset="-120"/>
            </a:endParaRPr>
          </a:p>
        </p:txBody>
      </p:sp>
      <p:sp>
        <p:nvSpPr>
          <p:cNvPr id="72708" name="灯片编号占位符 1">
            <a:extLst>
              <a:ext uri="{FF2B5EF4-FFF2-40B4-BE49-F238E27FC236}">
                <a16:creationId xmlns:a16="http://schemas.microsoft.com/office/drawing/2014/main" id="{E2D93EF3-AEBC-074A-B941-2D597E2CCCE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9A0A36C9-34B0-C448-885A-14DEEFDDD16E}" type="slidenum">
              <a:rPr lang="en-US" altLang="en-US">
                <a:solidFill>
                  <a:srgbClr val="898989"/>
                </a:solidFill>
              </a:rPr>
              <a:pPr eaLnBrk="0" fontAlgn="base" hangingPunct="0">
                <a:spcBef>
                  <a:spcPct val="0"/>
                </a:spcBef>
                <a:spcAft>
                  <a:spcPct val="0"/>
                </a:spcAft>
              </a:pPr>
              <a:t>30</a:t>
            </a:fld>
            <a:endParaRPr lang="en-US" altLang="en-US" dirty="0">
              <a:solidFill>
                <a:srgbClr val="898989"/>
              </a:solidFill>
            </a:endParaRPr>
          </a:p>
        </p:txBody>
      </p:sp>
      <p:grpSp>
        <p:nvGrpSpPr>
          <p:cNvPr id="7" name="组合 4">
            <a:extLst>
              <a:ext uri="{FF2B5EF4-FFF2-40B4-BE49-F238E27FC236}">
                <a16:creationId xmlns:a16="http://schemas.microsoft.com/office/drawing/2014/main" id="{941E78C5-2D53-AA4B-AE72-454426371E60}"/>
              </a:ext>
            </a:extLst>
          </p:cNvPr>
          <p:cNvGrpSpPr>
            <a:grpSpLocks/>
          </p:cNvGrpSpPr>
          <p:nvPr/>
        </p:nvGrpSpPr>
        <p:grpSpPr bwMode="auto">
          <a:xfrm>
            <a:off x="3322325" y="4722560"/>
            <a:ext cx="5584073" cy="1388704"/>
            <a:chOff x="1702131" y="4117191"/>
            <a:chExt cx="5632365" cy="1328593"/>
          </a:xfrm>
        </p:grpSpPr>
        <p:sp>
          <p:nvSpPr>
            <p:cNvPr id="9" name="任意多边形: 形状 5">
              <a:extLst>
                <a:ext uri="{FF2B5EF4-FFF2-40B4-BE49-F238E27FC236}">
                  <a16:creationId xmlns:a16="http://schemas.microsoft.com/office/drawing/2014/main" id="{72E4FA49-CFC1-5242-A6C1-A2938F3A058E}"/>
                </a:ext>
              </a:extLst>
            </p:cNvPr>
            <p:cNvSpPr/>
            <p:nvPr/>
          </p:nvSpPr>
          <p:spPr>
            <a:xfrm>
              <a:off x="1702131" y="4134500"/>
              <a:ext cx="1416141" cy="1311284"/>
            </a:xfrm>
            <a:custGeom>
              <a:avLst/>
              <a:gdLst>
                <a:gd name="connsiteX0" fmla="*/ 0 w 1312317"/>
                <a:gd name="connsiteY0" fmla="*/ 656159 h 1312317"/>
                <a:gd name="connsiteX1" fmla="*/ 656159 w 1312317"/>
                <a:gd name="connsiteY1" fmla="*/ 0 h 1312317"/>
                <a:gd name="connsiteX2" fmla="*/ 1312318 w 1312317"/>
                <a:gd name="connsiteY2" fmla="*/ 656159 h 1312317"/>
                <a:gd name="connsiteX3" fmla="*/ 656159 w 1312317"/>
                <a:gd name="connsiteY3" fmla="*/ 1312318 h 1312317"/>
                <a:gd name="connsiteX4" fmla="*/ 0 w 1312317"/>
                <a:gd name="connsiteY4" fmla="*/ 656159 h 131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7" h="1312317">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a:ln>
              <a:solidFill>
                <a:srgbClr val="0070C0"/>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198304" tIns="170808" rIns="198304" bIns="170808" spcCol="1270" anchor="ctr"/>
            <a:lstStyle/>
            <a:p>
              <a:pPr algn="ctr" defTabSz="933450" eaLnBrk="0" fontAlgn="base" hangingPunct="0">
                <a:lnSpc>
                  <a:spcPct val="90000"/>
                </a:lnSpc>
                <a:spcBef>
                  <a:spcPct val="0"/>
                </a:spcBef>
                <a:spcAft>
                  <a:spcPct val="35000"/>
                </a:spcAft>
                <a:defRPr/>
              </a:pPr>
              <a:r>
                <a:rPr lang="en-US" altLang="zh-CN" sz="15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P</a:t>
              </a:r>
              <a:r>
                <a:rPr lang="en-US" altLang="zh-CN" sz="15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rosecution</a:t>
              </a:r>
              <a:endParaRPr lang="zh-CN" altLang="en-US" sz="15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 name="任意多边形: 形状 6">
              <a:extLst>
                <a:ext uri="{FF2B5EF4-FFF2-40B4-BE49-F238E27FC236}">
                  <a16:creationId xmlns:a16="http://schemas.microsoft.com/office/drawing/2014/main" id="{D12C4C26-7303-CC43-AA1A-B3F0A5FA97F2}"/>
                </a:ext>
              </a:extLst>
            </p:cNvPr>
            <p:cNvSpPr/>
            <p:nvPr/>
          </p:nvSpPr>
          <p:spPr>
            <a:xfrm>
              <a:off x="3118272" y="4117191"/>
              <a:ext cx="1400041" cy="1311284"/>
            </a:xfrm>
            <a:custGeom>
              <a:avLst/>
              <a:gdLst>
                <a:gd name="connsiteX0" fmla="*/ 0 w 1312317"/>
                <a:gd name="connsiteY0" fmla="*/ 656159 h 1312317"/>
                <a:gd name="connsiteX1" fmla="*/ 656159 w 1312317"/>
                <a:gd name="connsiteY1" fmla="*/ 0 h 1312317"/>
                <a:gd name="connsiteX2" fmla="*/ 1312318 w 1312317"/>
                <a:gd name="connsiteY2" fmla="*/ 656159 h 1312317"/>
                <a:gd name="connsiteX3" fmla="*/ 656159 w 1312317"/>
                <a:gd name="connsiteY3" fmla="*/ 1312318 h 1312317"/>
                <a:gd name="connsiteX4" fmla="*/ 0 w 1312317"/>
                <a:gd name="connsiteY4" fmla="*/ 656159 h 131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7" h="1312317">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a:ln>
              <a:solidFill>
                <a:srgbClr val="0070C0"/>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198304" tIns="170808" rIns="198304" bIns="170808" spcCol="1270" anchor="ctr"/>
            <a:lstStyle/>
            <a:p>
              <a:pPr algn="ctr" defTabSz="933450" eaLnBrk="0" fontAlgn="base" hangingPunct="0">
                <a:lnSpc>
                  <a:spcPct val="90000"/>
                </a:lnSpc>
                <a:spcBef>
                  <a:spcPct val="0"/>
                </a:spcBef>
                <a:spcAft>
                  <a:spcPct val="35000"/>
                </a:spcAft>
                <a:defRPr/>
              </a:pPr>
              <a:r>
                <a:rPr lang="en-US" altLang="zh-CN" sz="1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I</a:t>
              </a:r>
              <a:r>
                <a:rPr lang="en-US" altLang="zh-CN" sz="14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nvestigation</a:t>
              </a:r>
              <a:r>
                <a:rPr lang="zh-CN" altLang="en-US" sz="14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endParaRPr lang="zh-CN" altLang="en-US" sz="1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任意多边形: 形状 7">
              <a:extLst>
                <a:ext uri="{FF2B5EF4-FFF2-40B4-BE49-F238E27FC236}">
                  <a16:creationId xmlns:a16="http://schemas.microsoft.com/office/drawing/2014/main" id="{9A54E8C5-A97C-7146-A1C4-868FC9AC2E13}"/>
                </a:ext>
              </a:extLst>
            </p:cNvPr>
            <p:cNvSpPr/>
            <p:nvPr/>
          </p:nvSpPr>
          <p:spPr>
            <a:xfrm>
              <a:off x="4518313" y="4117191"/>
              <a:ext cx="1416141" cy="1311284"/>
            </a:xfrm>
            <a:custGeom>
              <a:avLst/>
              <a:gdLst>
                <a:gd name="connsiteX0" fmla="*/ 0 w 1312317"/>
                <a:gd name="connsiteY0" fmla="*/ 656159 h 1312317"/>
                <a:gd name="connsiteX1" fmla="*/ 656159 w 1312317"/>
                <a:gd name="connsiteY1" fmla="*/ 0 h 1312317"/>
                <a:gd name="connsiteX2" fmla="*/ 1312318 w 1312317"/>
                <a:gd name="connsiteY2" fmla="*/ 656159 h 1312317"/>
                <a:gd name="connsiteX3" fmla="*/ 656159 w 1312317"/>
                <a:gd name="connsiteY3" fmla="*/ 1312318 h 1312317"/>
                <a:gd name="connsiteX4" fmla="*/ 0 w 1312317"/>
                <a:gd name="connsiteY4" fmla="*/ 656159 h 131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7" h="1312317">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a:ln>
              <a:solidFill>
                <a:srgbClr val="0070C0"/>
              </a:solid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198304" tIns="170808" rIns="198304" bIns="170808" spcCol="1270" anchor="ctr"/>
            <a:lstStyle/>
            <a:p>
              <a:pPr algn="ctr" defTabSz="933450" eaLnBrk="0" fontAlgn="base" hangingPunct="0">
                <a:lnSpc>
                  <a:spcPct val="90000"/>
                </a:lnSpc>
                <a:spcBef>
                  <a:spcPct val="0"/>
                </a:spcBef>
                <a:spcAft>
                  <a:spcPct val="35000"/>
                </a:spcAft>
                <a:defRPr/>
              </a:pPr>
              <a:r>
                <a:rPr lang="en-US" altLang="zh-CN"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DFKai-SB" panose="03000509000000000000" pitchFamily="65" charset="-120"/>
                  <a:cs typeface="Times New Roman" panose="02020603050405020304" pitchFamily="18" charset="0"/>
                </a:rPr>
                <a:t>T</a:t>
              </a:r>
              <a:r>
                <a:rPr lang="en-US" altLang="zh-CN" sz="16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DFKai-SB" panose="03000509000000000000" pitchFamily="65" charset="-120"/>
                  <a:cs typeface="Times New Roman" panose="02020603050405020304" pitchFamily="18" charset="0"/>
                </a:rPr>
                <a:t>rial</a:t>
              </a:r>
              <a:endParaRPr lang="zh-CN" altLang="en-US"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 name="任意多边形: 形状 9">
              <a:extLst>
                <a:ext uri="{FF2B5EF4-FFF2-40B4-BE49-F238E27FC236}">
                  <a16:creationId xmlns:a16="http://schemas.microsoft.com/office/drawing/2014/main" id="{B2B594E7-2AE8-A94A-842E-F6814B9CFF73}"/>
                </a:ext>
              </a:extLst>
            </p:cNvPr>
            <p:cNvSpPr/>
            <p:nvPr/>
          </p:nvSpPr>
          <p:spPr>
            <a:xfrm>
              <a:off x="5916766" y="4117191"/>
              <a:ext cx="1417730" cy="1311284"/>
            </a:xfrm>
            <a:custGeom>
              <a:avLst/>
              <a:gdLst>
                <a:gd name="connsiteX0" fmla="*/ 0 w 1312317"/>
                <a:gd name="connsiteY0" fmla="*/ 656159 h 1312317"/>
                <a:gd name="connsiteX1" fmla="*/ 656159 w 1312317"/>
                <a:gd name="connsiteY1" fmla="*/ 0 h 1312317"/>
                <a:gd name="connsiteX2" fmla="*/ 1312318 w 1312317"/>
                <a:gd name="connsiteY2" fmla="*/ 656159 h 1312317"/>
                <a:gd name="connsiteX3" fmla="*/ 656159 w 1312317"/>
                <a:gd name="connsiteY3" fmla="*/ 1312318 h 1312317"/>
                <a:gd name="connsiteX4" fmla="*/ 0 w 1312317"/>
                <a:gd name="connsiteY4" fmla="*/ 656159 h 131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7" h="1312317">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a:ln>
              <a:solidFill>
                <a:srgbClr val="0070C0"/>
              </a:solid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198304" tIns="170808" rIns="198304" bIns="170808" spcCol="1270" anchor="ctr"/>
            <a:lstStyle/>
            <a:p>
              <a:pPr algn="ctr" defTabSz="933450" eaLnBrk="0" fontAlgn="base" hangingPunct="0">
                <a:lnSpc>
                  <a:spcPct val="90000"/>
                </a:lnSpc>
                <a:spcBef>
                  <a:spcPct val="0"/>
                </a:spcBef>
                <a:spcAft>
                  <a:spcPct val="35000"/>
                </a:spcAft>
                <a:defRPr/>
              </a:pPr>
              <a:r>
                <a:rPr lang="en-US" altLang="zh-CN" sz="1400" b="1" dirty="0" smtClean="0">
                  <a:latin typeface="Times New Roman" panose="02020603050405020304" pitchFamily="18" charset="0"/>
                  <a:ea typeface="DFKai-SB" panose="03000509000000000000" pitchFamily="65" charset="-120"/>
                  <a:cs typeface="Times New Roman" panose="02020603050405020304" pitchFamily="18" charset="0"/>
                </a:rPr>
                <a:t>Adjudication</a:t>
              </a:r>
              <a:endParaRPr lang="zh-CN" altLang="en-US" sz="1400" b="1" dirty="0">
                <a:latin typeface="Times New Roman" panose="02020603050405020304" pitchFamily="18" charset="0"/>
                <a:ea typeface="DFKai-SB"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3072248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3" name="灯片编号占位符 1">
            <a:extLst>
              <a:ext uri="{FF2B5EF4-FFF2-40B4-BE49-F238E27FC236}">
                <a16:creationId xmlns:a16="http://schemas.microsoft.com/office/drawing/2014/main" id="{16EFAB6A-7212-AF4E-B033-50ACCD0EBBE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825912E5-2999-2346-901A-0E73782BFA11}" type="slidenum">
              <a:rPr lang="en-US" altLang="en-US">
                <a:solidFill>
                  <a:srgbClr val="898989"/>
                </a:solidFill>
              </a:rPr>
              <a:pPr eaLnBrk="0" fontAlgn="base" hangingPunct="0">
                <a:spcBef>
                  <a:spcPct val="0"/>
                </a:spcBef>
                <a:spcAft>
                  <a:spcPct val="0"/>
                </a:spcAft>
              </a:pPr>
              <a:t>31</a:t>
            </a:fld>
            <a:endParaRPr lang="en-US" altLang="en-US" dirty="0">
              <a:solidFill>
                <a:srgbClr val="898989"/>
              </a:solidFill>
            </a:endParaRPr>
          </a:p>
        </p:txBody>
      </p:sp>
      <p:sp>
        <p:nvSpPr>
          <p:cNvPr id="13" name="文本框 54">
            <a:extLst>
              <a:ext uri="{FF2B5EF4-FFF2-40B4-BE49-F238E27FC236}">
                <a16:creationId xmlns:a16="http://schemas.microsoft.com/office/drawing/2014/main" id="{9FE5B636-9118-D74E-965F-0F2FE1887679}"/>
              </a:ext>
            </a:extLst>
          </p:cNvPr>
          <p:cNvSpPr txBox="1">
            <a:spLocks noChangeArrowheads="1"/>
          </p:cNvSpPr>
          <p:nvPr/>
        </p:nvSpPr>
        <p:spPr bwMode="auto">
          <a:xfrm>
            <a:off x="638978" y="1704099"/>
            <a:ext cx="1091771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fontAlgn="base">
              <a:spcBef>
                <a:spcPct val="0"/>
              </a:spcBef>
              <a:spcAft>
                <a:spcPct val="0"/>
              </a:spcAft>
              <a:buFont typeface="Wingdings" panose="05000000000000000000" pitchFamily="2" charset="2"/>
              <a:buChar char="§"/>
            </a:pPr>
            <a:r>
              <a:rPr lang="en-US" altLang="zh-HK" sz="2000" dirty="0">
                <a:latin typeface="Times New Roman" panose="02020603050405020304" pitchFamily="18" charset="0"/>
                <a:ea typeface="DFKai-SB" panose="02010601000101010101" pitchFamily="2" charset="-120"/>
                <a:cs typeface="Times New Roman" panose="02020603050405020304" pitchFamily="18" charset="0"/>
              </a:rPr>
              <a:t>In accordance with the principle of open justice, all court hearings, save for some very limited exceptions (e.g. involving children), are open to the public. Judgments, reasons for verdict and reasons for sentence for District Court and above are also available on the Judiciary website. All this ensures transparency.*</a:t>
            </a:r>
            <a:endParaRPr lang="en-US" altLang="zh-TW" sz="2000"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endParaRPr>
          </a:p>
          <a:p>
            <a:pPr marL="342900" indent="-342900" algn="just">
              <a:buFont typeface="Wingdings" panose="05000000000000000000" pitchFamily="2" charset="2"/>
              <a:buChar char="§"/>
            </a:pP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According to Article 10 of the Hong Kong Bill of Rights [cf. Article 14.1 of the International Covenant on Civil and Political </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Rights], the </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press and the public may be excluded from all or part of a trial for reasons of morals, public order (</a:t>
            </a:r>
            <a:r>
              <a:rPr lang="en-US" altLang="zh-CN" sz="2000" dirty="0" err="1">
                <a:latin typeface="Times New Roman" panose="02020603050405020304" pitchFamily="18" charset="0"/>
                <a:ea typeface="DFKai-SB" panose="02010601000101010101" pitchFamily="2" charset="-120"/>
                <a:cs typeface="Times New Roman" panose="02020603050405020304" pitchFamily="18" charset="0"/>
              </a:rPr>
              <a:t>ordre</a:t>
            </a:r>
            <a:r>
              <a:rPr lang="en-US" altLang="zh-CN" sz="2000" dirty="0">
                <a:latin typeface="Times New Roman" panose="02020603050405020304" pitchFamily="18" charset="0"/>
                <a:ea typeface="DFKai-SB" panose="02010601000101010101" pitchFamily="2" charset="-120"/>
                <a:cs typeface="Times New Roman" panose="02020603050405020304" pitchFamily="18" charset="0"/>
              </a:rPr>
              <a:t> public) or national security in a democratic society, or when the interest of the private lives of the parties so requires, or to the extent strictly necessary in the opinion of the court in special circumstances where publicity would prejudice the interests of justice” The law also prohibits the press and the public from observing all or part of the trial proceedings</a:t>
            </a: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a:t>
            </a:r>
          </a:p>
          <a:p>
            <a:pPr marL="342900" indent="-342900" algn="just">
              <a:buFont typeface="Wingdings" panose="05000000000000000000" pitchFamily="2" charset="2"/>
              <a:buChar char="§"/>
            </a:pPr>
            <a:r>
              <a:rPr lang="en-US" altLang="zh-CN" sz="2000" dirty="0" smtClean="0">
                <a:latin typeface="Times New Roman" panose="02020603050405020304" pitchFamily="18" charset="0"/>
                <a:ea typeface="DFKai-SB" panose="02010601000101010101" pitchFamily="2" charset="-120"/>
                <a:cs typeface="Times New Roman" panose="02020603050405020304" pitchFamily="18" charset="0"/>
              </a:rPr>
              <a:t>Article 41(4) of the National Security Law provides that the trial shall be conducted in an open court. When circumstances arise such as the trial involving State secrets or public order, all or part of the trial shall be closed to the media and the public but the judgment shall be delivered in an open court. </a:t>
            </a:r>
            <a:endParaRPr lang="en-US" altLang="zh-CN"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6">
            <a:extLst>
              <a:ext uri="{FF2B5EF4-FFF2-40B4-BE49-F238E27FC236}">
                <a16:creationId xmlns:a16="http://schemas.microsoft.com/office/drawing/2014/main" id="{062DBBD3-74FA-F148-B5D0-BBB7391C4615}"/>
              </a:ext>
            </a:extLst>
          </p:cNvPr>
          <p:cNvSpPr/>
          <p:nvPr/>
        </p:nvSpPr>
        <p:spPr>
          <a:xfrm>
            <a:off x="528811" y="6227863"/>
            <a:ext cx="10727251" cy="307777"/>
          </a:xfrm>
          <a:prstGeom prst="rect">
            <a:avLst/>
          </a:prstGeom>
        </p:spPr>
        <p:txBody>
          <a:bodyPr wrap="square">
            <a:spAutoFit/>
          </a:bodyPr>
          <a:lstStyle/>
          <a:p>
            <a:pPr eaLnBrk="0" fontAlgn="base" hangingPunct="0">
              <a:spcBef>
                <a:spcPct val="0"/>
              </a:spcBef>
              <a:spcAft>
                <a:spcPct val="0"/>
              </a:spcAft>
            </a:pPr>
            <a:r>
              <a:rPr lang="zh-TW" altLang="en-US" sz="1400" dirty="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sz="1400" dirty="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Source:</a:t>
            </a:r>
            <a:r>
              <a:rPr lang="zh-CN" altLang="en-US" sz="1400" dirty="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smtClean="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Excerpt from </a:t>
            </a:r>
            <a:r>
              <a:rPr lang="en-US" altLang="zh-CN" sz="1400" i="1" dirty="0" smtClean="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Hong Kong Judiciary Annual Report</a:t>
            </a:r>
            <a:r>
              <a:rPr lang="en-US" altLang="zh-CN" sz="1400" dirty="0" smtClean="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i="1" dirty="0" smtClean="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2020</a:t>
            </a:r>
            <a:r>
              <a:rPr lang="en-US" altLang="zh-CN" sz="1400" dirty="0" smtClean="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HK" sz="1400" dirty="0" smtClean="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https</a:t>
            </a:r>
            <a:r>
              <a:rPr lang="en-US" altLang="zh-HK" sz="1400" dirty="0">
                <a:solidFill>
                  <a:schemeClr val="accent4"/>
                </a:solidFill>
                <a:latin typeface="Times New Roman" panose="02020603050405020304" pitchFamily="18" charset="0"/>
                <a:ea typeface="DFKai-SB" panose="03000509000000000000" pitchFamily="65" charset="-120"/>
                <a:cs typeface="Times New Roman" panose="02020603050405020304" pitchFamily="18" charset="0"/>
              </a:rPr>
              <a:t>://www.judiciary.hk/en/publications/annu_rept_2020r/eng/review.html</a:t>
            </a:r>
            <a:endParaRPr lang="zh-HK" altLang="en-US" sz="1400" dirty="0">
              <a:solidFill>
                <a:schemeClr val="accent4"/>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7" name="任意多边形: 形状 28">
            <a:extLst>
              <a:ext uri="{FF2B5EF4-FFF2-40B4-BE49-F238E27FC236}">
                <a16:creationId xmlns:a16="http://schemas.microsoft.com/office/drawing/2014/main" id="{3080FA01-3FDD-684F-A1CC-203CFC4775CF}"/>
              </a:ext>
            </a:extLst>
          </p:cNvPr>
          <p:cNvSpPr/>
          <p:nvPr/>
        </p:nvSpPr>
        <p:spPr>
          <a:xfrm>
            <a:off x="2533880" y="349979"/>
            <a:ext cx="7132602" cy="115200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defRPr/>
            </a:pPr>
            <a:r>
              <a:rPr lang="en-US" altLang="zh-CN" sz="3200" b="1" dirty="0">
                <a:solidFill>
                  <a:schemeClr val="bg1"/>
                </a:solidFill>
                <a:latin typeface="Times New Roman" panose="02020603050405020304" pitchFamily="18" charset="0"/>
                <a:ea typeface="DFKai-SB" pitchFamily="65" charset="-120"/>
                <a:cs typeface="Times New Roman" panose="02020603050405020304" pitchFamily="18" charset="0"/>
              </a:rPr>
              <a:t>Exceptions</a:t>
            </a:r>
            <a:r>
              <a:rPr lang="zh-CN" altLang="en-US" sz="3200" b="1" dirty="0">
                <a:solidFill>
                  <a:schemeClr val="bg1"/>
                </a:solidFill>
                <a:latin typeface="Times New Roman" panose="02020603050405020304" pitchFamily="18" charset="0"/>
                <a:ea typeface="DFKai-SB" pitchFamily="65" charset="-120"/>
                <a:cs typeface="Times New Roman" panose="02020603050405020304" pitchFamily="18" charset="0"/>
              </a:rPr>
              <a:t> </a:t>
            </a:r>
            <a:r>
              <a:rPr lang="en-US" altLang="zh-CN" sz="3200" b="1" dirty="0">
                <a:solidFill>
                  <a:schemeClr val="bg1"/>
                </a:solidFill>
                <a:latin typeface="Times New Roman" panose="02020603050405020304" pitchFamily="18" charset="0"/>
                <a:ea typeface="DFKai-SB" pitchFamily="65" charset="-120"/>
                <a:cs typeface="Times New Roman" panose="02020603050405020304" pitchFamily="18" charset="0"/>
              </a:rPr>
              <a:t>to</a:t>
            </a:r>
            <a:r>
              <a:rPr lang="zh-CN" altLang="en-US" sz="3200" b="1" dirty="0">
                <a:solidFill>
                  <a:schemeClr val="bg1"/>
                </a:solidFill>
                <a:latin typeface="Times New Roman" panose="02020603050405020304" pitchFamily="18" charset="0"/>
                <a:ea typeface="DFKai-SB" pitchFamily="65" charset="-120"/>
                <a:cs typeface="Times New Roman" panose="02020603050405020304" pitchFamily="18" charset="0"/>
              </a:rPr>
              <a:t> </a:t>
            </a:r>
            <a:endParaRPr lang="en-US" altLang="zh-CN" sz="3200" b="1" dirty="0">
              <a:solidFill>
                <a:schemeClr val="bg1"/>
              </a:solidFill>
              <a:latin typeface="Times New Roman" panose="02020603050405020304" pitchFamily="18" charset="0"/>
              <a:ea typeface="DFKai-SB" pitchFamily="65" charset="-120"/>
              <a:cs typeface="Times New Roman" panose="02020603050405020304" pitchFamily="18" charset="0"/>
            </a:endParaRPr>
          </a:p>
          <a:p>
            <a:pPr algn="ctr" eaLnBrk="0" fontAlgn="base" hangingPunct="0">
              <a:spcBef>
                <a:spcPct val="0"/>
              </a:spcBef>
              <a:defRPr/>
            </a:pPr>
            <a:r>
              <a:rPr lang="en-US" altLang="zh-CN" sz="3200" b="1" dirty="0">
                <a:solidFill>
                  <a:srgbClr val="FFFFFF"/>
                </a:solidFill>
                <a:latin typeface="Times New Roman" panose="02020603050405020304" pitchFamily="18" charset="0"/>
                <a:ea typeface="DFKai-SB" pitchFamily="65" charset="-120"/>
                <a:cs typeface="Times New Roman" panose="02020603050405020304" pitchFamily="18" charset="0"/>
              </a:rPr>
              <a:t>Fair</a:t>
            </a:r>
            <a:r>
              <a:rPr lang="zh-CN" altLang="en-US" sz="3200" b="1" dirty="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200" b="1" dirty="0">
                <a:solidFill>
                  <a:srgbClr val="FFFFFF"/>
                </a:solidFill>
                <a:latin typeface="Times New Roman" panose="02020603050405020304" pitchFamily="18" charset="0"/>
                <a:ea typeface="DFKai-SB" pitchFamily="65" charset="-120"/>
                <a:cs typeface="Times New Roman" panose="02020603050405020304" pitchFamily="18" charset="0"/>
              </a:rPr>
              <a:t>and</a:t>
            </a:r>
            <a:r>
              <a:rPr lang="zh-CN" altLang="en-US" sz="3200" b="1" dirty="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200" b="1" dirty="0">
                <a:solidFill>
                  <a:srgbClr val="FFFFFF"/>
                </a:solidFill>
                <a:latin typeface="Times New Roman" panose="02020603050405020304" pitchFamily="18" charset="0"/>
                <a:ea typeface="DFKai-SB" pitchFamily="65" charset="-120"/>
                <a:cs typeface="Times New Roman" panose="02020603050405020304" pitchFamily="18" charset="0"/>
              </a:rPr>
              <a:t>Open</a:t>
            </a:r>
            <a:r>
              <a:rPr lang="zh-CN" altLang="en-US" sz="3200" b="1" dirty="0">
                <a:solidFill>
                  <a:srgbClr val="FFFFFF"/>
                </a:solidFill>
                <a:latin typeface="Times New Roman" panose="02020603050405020304" pitchFamily="18" charset="0"/>
                <a:ea typeface="DFKai-SB" pitchFamily="65" charset="-120"/>
                <a:cs typeface="Times New Roman" panose="02020603050405020304" pitchFamily="18" charset="0"/>
              </a:rPr>
              <a:t> </a:t>
            </a:r>
            <a:r>
              <a:rPr lang="en-US" altLang="zh-CN" sz="3200" b="1" dirty="0">
                <a:solidFill>
                  <a:srgbClr val="FFFFFF"/>
                </a:solidFill>
                <a:latin typeface="Times New Roman" panose="02020603050405020304" pitchFamily="18" charset="0"/>
                <a:ea typeface="DFKai-SB" pitchFamily="65" charset="-120"/>
                <a:cs typeface="Times New Roman" panose="02020603050405020304" pitchFamily="18" charset="0"/>
              </a:rPr>
              <a:t>Trials</a:t>
            </a:r>
            <a:endParaRPr lang="zh-CN" altLang="en-US" sz="3200" b="1" dirty="0">
              <a:solidFill>
                <a:schemeClr val="bg1"/>
              </a:solidFill>
              <a:latin typeface="Times New Roman" panose="02020603050405020304" pitchFamily="18" charset="0"/>
              <a:ea typeface="DFKai-SB" pitchFamily="65" charset="-120"/>
              <a:cs typeface="Times New Roman" panose="02020603050405020304" pitchFamily="18" charset="0"/>
            </a:endParaRPr>
          </a:p>
        </p:txBody>
      </p:sp>
    </p:spTree>
    <p:extLst>
      <p:ext uri="{BB962C8B-B14F-4D97-AF65-F5344CB8AC3E}">
        <p14:creationId xmlns:p14="http://schemas.microsoft.com/office/powerpoint/2010/main" val="1299155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919EBAE-3111-4549-9320-498C36256036}"/>
              </a:ext>
            </a:extLst>
          </p:cNvPr>
          <p:cNvSpPr/>
          <p:nvPr/>
        </p:nvSpPr>
        <p:spPr>
          <a:xfrm>
            <a:off x="1968104" y="3176588"/>
            <a:ext cx="1395413" cy="1984772"/>
          </a:xfrm>
          <a:custGeom>
            <a:avLst/>
            <a:gdLst>
              <a:gd name="connsiteX0" fmla="*/ 0 w 1860507"/>
              <a:gd name="connsiteY0" fmla="*/ 0 h 2646637"/>
              <a:gd name="connsiteX1" fmla="*/ 1860507 w 1860507"/>
              <a:gd name="connsiteY1" fmla="*/ 0 h 2646637"/>
              <a:gd name="connsiteX2" fmla="*/ 1860507 w 1860507"/>
              <a:gd name="connsiteY2" fmla="*/ 2646637 h 2646637"/>
              <a:gd name="connsiteX3" fmla="*/ 0 w 1860507"/>
              <a:gd name="connsiteY3" fmla="*/ 2646637 h 2646637"/>
              <a:gd name="connsiteX4" fmla="*/ 0 w 1860507"/>
              <a:gd name="connsiteY4" fmla="*/ 0 h 26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7" h="2646637">
                <a:moveTo>
                  <a:pt x="0" y="0"/>
                </a:moveTo>
                <a:lnTo>
                  <a:pt x="1860507" y="0"/>
                </a:lnTo>
                <a:lnTo>
                  <a:pt x="1860507" y="2646637"/>
                </a:lnTo>
                <a:lnTo>
                  <a:pt x="0" y="2646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2870" tIns="102870" rIns="102870" bIns="102870" spcCol="1270"/>
          <a:lstStyle/>
          <a:p>
            <a:pPr defTabSz="1800225" eaLnBrk="0" fontAlgn="base" hangingPunct="0">
              <a:lnSpc>
                <a:spcPct val="90000"/>
              </a:lnSpc>
              <a:spcBef>
                <a:spcPct val="0"/>
              </a:spcBef>
              <a:spcAft>
                <a:spcPct val="35000"/>
              </a:spcAft>
              <a:defRPr/>
            </a:pPr>
            <a:endParaRPr lang="zh-CN" altLang="en-US" sz="4050">
              <a:solidFill>
                <a:srgbClr val="000000">
                  <a:hueOff val="0"/>
                  <a:satOff val="0"/>
                  <a:lumOff val="0"/>
                  <a:alphaOff val="0"/>
                </a:srgbClr>
              </a:solidFill>
              <a:latin typeface="Arial"/>
              <a:ea typeface="微软雅黑"/>
            </a:endParaRPr>
          </a:p>
        </p:txBody>
      </p:sp>
      <p:sp>
        <p:nvSpPr>
          <p:cNvPr id="18" name="任意多边形: 形状 17">
            <a:extLst>
              <a:ext uri="{FF2B5EF4-FFF2-40B4-BE49-F238E27FC236}">
                <a16:creationId xmlns:a16="http://schemas.microsoft.com/office/drawing/2014/main" id="{F60757B9-9116-2847-A78B-F553B5797DE7}"/>
              </a:ext>
            </a:extLst>
          </p:cNvPr>
          <p:cNvSpPr/>
          <p:nvPr/>
        </p:nvSpPr>
        <p:spPr>
          <a:xfrm>
            <a:off x="6096001" y="3176588"/>
            <a:ext cx="1395413" cy="1984772"/>
          </a:xfrm>
          <a:custGeom>
            <a:avLst/>
            <a:gdLst>
              <a:gd name="connsiteX0" fmla="*/ 0 w 1860507"/>
              <a:gd name="connsiteY0" fmla="*/ 0 h 2646637"/>
              <a:gd name="connsiteX1" fmla="*/ 1860507 w 1860507"/>
              <a:gd name="connsiteY1" fmla="*/ 0 h 2646637"/>
              <a:gd name="connsiteX2" fmla="*/ 1860507 w 1860507"/>
              <a:gd name="connsiteY2" fmla="*/ 2646637 h 2646637"/>
              <a:gd name="connsiteX3" fmla="*/ 0 w 1860507"/>
              <a:gd name="connsiteY3" fmla="*/ 2646637 h 2646637"/>
              <a:gd name="connsiteX4" fmla="*/ 0 w 1860507"/>
              <a:gd name="connsiteY4" fmla="*/ 0 h 26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7" h="2646637">
                <a:moveTo>
                  <a:pt x="0" y="0"/>
                </a:moveTo>
                <a:lnTo>
                  <a:pt x="1860507" y="0"/>
                </a:lnTo>
                <a:lnTo>
                  <a:pt x="1860507" y="2646637"/>
                </a:lnTo>
                <a:lnTo>
                  <a:pt x="0" y="2646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2870" tIns="102870" rIns="102870" bIns="102870" spcCol="1270"/>
          <a:lstStyle/>
          <a:p>
            <a:pPr defTabSz="1800225" eaLnBrk="0" fontAlgn="base" hangingPunct="0">
              <a:lnSpc>
                <a:spcPct val="90000"/>
              </a:lnSpc>
              <a:spcBef>
                <a:spcPct val="0"/>
              </a:spcBef>
              <a:spcAft>
                <a:spcPct val="35000"/>
              </a:spcAft>
              <a:defRPr/>
            </a:pPr>
            <a:endParaRPr lang="zh-CN" altLang="en-US" sz="4050">
              <a:solidFill>
                <a:srgbClr val="000000">
                  <a:hueOff val="0"/>
                  <a:satOff val="0"/>
                  <a:lumOff val="0"/>
                  <a:alphaOff val="0"/>
                </a:srgbClr>
              </a:solidFill>
              <a:latin typeface="Arial"/>
              <a:ea typeface="微软雅黑"/>
            </a:endParaRPr>
          </a:p>
        </p:txBody>
      </p:sp>
      <p:sp>
        <p:nvSpPr>
          <p:cNvPr id="5" name="内容占位符 2">
            <a:extLst>
              <a:ext uri="{FF2B5EF4-FFF2-40B4-BE49-F238E27FC236}">
                <a16:creationId xmlns:a16="http://schemas.microsoft.com/office/drawing/2014/main" id="{224A7DF1-B1A3-C74B-B699-B1459A22543B}"/>
              </a:ext>
            </a:extLst>
          </p:cNvPr>
          <p:cNvSpPr txBox="1">
            <a:spLocks noChangeArrowheads="1"/>
          </p:cNvSpPr>
          <p:nvPr/>
        </p:nvSpPr>
        <p:spPr bwMode="auto">
          <a:xfrm>
            <a:off x="1399142" y="407625"/>
            <a:ext cx="9441456" cy="650081"/>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ctr" eaLnBrk="1" hangingPunct="1">
              <a:spcBef>
                <a:spcPct val="0"/>
              </a:spcBef>
              <a:buNone/>
              <a:defRPr/>
            </a:pPr>
            <a:r>
              <a:rPr lang="en-US" altLang="zh-CN" sz="3600" b="1" dirty="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Defendants</a:t>
            </a:r>
            <a:r>
              <a:rPr lang="zh-CN" altLang="en-US" sz="3600" b="1" dirty="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600" b="1" dirty="0" smtClean="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shall have</a:t>
            </a:r>
            <a:r>
              <a:rPr lang="zh-CN" altLang="en-US" sz="3600" b="1" dirty="0" smtClean="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600" b="1" dirty="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the</a:t>
            </a:r>
            <a:r>
              <a:rPr lang="zh-CN" altLang="en-US" sz="3600" b="1" dirty="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600" b="1" dirty="0" smtClean="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right</a:t>
            </a:r>
            <a:r>
              <a:rPr lang="zh-CN" altLang="en-US" sz="3600" b="1" dirty="0" smtClean="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600" b="1" dirty="0" smtClean="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to</a:t>
            </a:r>
            <a:r>
              <a:rPr lang="zh-CN" altLang="en-US" sz="3600" b="1" dirty="0" smtClean="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 </a:t>
            </a:r>
            <a:r>
              <a:rPr lang="en-US" altLang="zh-CN" sz="3600" b="1" dirty="0" smtClean="0">
                <a:solidFill>
                  <a:srgbClr val="000000"/>
                </a:solidFill>
                <a:latin typeface="Times New Roman" panose="02020603050405020304" pitchFamily="18" charset="0"/>
                <a:ea typeface="DFKai-SB" pitchFamily="65" charset="-120"/>
                <a:cs typeface="Times New Roman" panose="02020603050405020304" pitchFamily="18" charset="0"/>
                <a:sym typeface="微软雅黑" panose="020B0503020204020204" pitchFamily="34" charset="-122"/>
              </a:rPr>
              <a:t>a fair trial without delay</a:t>
            </a:r>
            <a:endParaRPr lang="zh-CN" altLang="en-US" sz="3600" b="1" strike="sngStrike" dirty="0">
              <a:solidFill>
                <a:srgbClr val="000000"/>
              </a:solidFill>
              <a:latin typeface="Times New Roman" panose="02020603050405020304" pitchFamily="18" charset="0"/>
              <a:ea typeface="DFKai-SB" pitchFamily="65" charset="-120"/>
              <a:cs typeface="Times New Roman" panose="02020603050405020304" pitchFamily="18" charset="0"/>
            </a:endParaRPr>
          </a:p>
        </p:txBody>
      </p:sp>
      <p:sp>
        <p:nvSpPr>
          <p:cNvPr id="74758" name="内容占位符 2">
            <a:extLst>
              <a:ext uri="{FF2B5EF4-FFF2-40B4-BE49-F238E27FC236}">
                <a16:creationId xmlns:a16="http://schemas.microsoft.com/office/drawing/2014/main" id="{33692F7F-77E5-B747-B946-035EECC90B55}"/>
              </a:ext>
            </a:extLst>
          </p:cNvPr>
          <p:cNvSpPr txBox="1">
            <a:spLocks noChangeArrowheads="1"/>
          </p:cNvSpPr>
          <p:nvPr/>
        </p:nvSpPr>
        <p:spPr bwMode="auto">
          <a:xfrm>
            <a:off x="1072310" y="1773274"/>
            <a:ext cx="10069416" cy="280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ts val="750"/>
              </a:spcBef>
              <a:spcAft>
                <a:spcPct val="0"/>
              </a:spcAft>
              <a:buFont typeface="Arial" panose="020B0604020202020204" pitchFamily="34" charset="0"/>
              <a:buChar char="•"/>
            </a:pPr>
            <a:r>
              <a:rPr lang="en-US" altLang="zh-CN" sz="28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Anyone who is lawfully arrested </a:t>
            </a:r>
            <a:r>
              <a:rPr lang="en-US" altLang="zh-CN" sz="2800" dirty="0" smtClean="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shall have </a:t>
            </a:r>
            <a:r>
              <a:rPr lang="en-US" altLang="zh-CN" sz="28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 right to a fair trial by the </a:t>
            </a:r>
            <a:r>
              <a:rPr lang="en-US" altLang="zh-CN" sz="2800" dirty="0" smtClean="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judicial organs as soon as possible, </a:t>
            </a:r>
            <a:r>
              <a:rPr lang="en-US" altLang="zh-CN" sz="28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without any delay. </a:t>
            </a:r>
            <a:endParaRPr lang="en-US" altLang="zh-CN" sz="2800" dirty="0" smtClean="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endParaRPr>
          </a:p>
          <a:p>
            <a:pPr algn="just" fontAlgn="base">
              <a:lnSpc>
                <a:spcPct val="150000"/>
              </a:lnSpc>
              <a:spcBef>
                <a:spcPts val="750"/>
              </a:spcBef>
              <a:spcAft>
                <a:spcPct val="0"/>
              </a:spcAft>
              <a:buFont typeface="Arial" panose="020B0604020202020204" pitchFamily="34" charset="0"/>
              <a:buChar char="•"/>
            </a:pPr>
            <a:r>
              <a:rPr lang="en-US" altLang="zh-CN" sz="2800" dirty="0" smtClean="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Delay in </a:t>
            </a:r>
            <a:r>
              <a:rPr lang="en-US" altLang="zh-CN" sz="2800" dirty="0">
                <a:solidFill>
                  <a:srgbClr val="000000"/>
                </a:solidFill>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 administration of justice is tantamount to denial of justice.</a:t>
            </a:r>
            <a:endParaRPr lang="zh-CN" altLang="zh-CN" sz="4000" dirty="0">
              <a:solidFill>
                <a:srgbClr val="000000"/>
              </a:solidFill>
              <a:latin typeface="DFKai-SB" panose="02010601000101010101" pitchFamily="2" charset="-120"/>
              <a:ea typeface="DFKai-SB" panose="02010601000101010101" pitchFamily="2" charset="-120"/>
              <a:sym typeface="微软雅黑" panose="020B0503020204020204" pitchFamily="34" charset="-122"/>
            </a:endParaRPr>
          </a:p>
        </p:txBody>
      </p:sp>
      <p:sp>
        <p:nvSpPr>
          <p:cNvPr id="74759" name="灯片编号占位符 1">
            <a:extLst>
              <a:ext uri="{FF2B5EF4-FFF2-40B4-BE49-F238E27FC236}">
                <a16:creationId xmlns:a16="http://schemas.microsoft.com/office/drawing/2014/main" id="{6DE1FBDC-F875-4441-AFBA-348BF2AE229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8E3E78D3-C995-E84E-9F73-1C55E96E816F}" type="slidenum">
              <a:rPr lang="en-US" altLang="en-US">
                <a:solidFill>
                  <a:srgbClr val="898989"/>
                </a:solidFill>
              </a:rPr>
              <a:pPr eaLnBrk="0" fontAlgn="base" hangingPunct="0">
                <a:spcBef>
                  <a:spcPct val="0"/>
                </a:spcBef>
                <a:spcAft>
                  <a:spcPct val="0"/>
                </a:spcAft>
              </a:pPr>
              <a:t>32</a:t>
            </a:fld>
            <a:endParaRPr lang="en-US" altLang="en-US" dirty="0">
              <a:solidFill>
                <a:srgbClr val="898989"/>
              </a:solidFill>
            </a:endParaRPr>
          </a:p>
        </p:txBody>
      </p:sp>
    </p:spTree>
    <p:extLst>
      <p:ext uri="{BB962C8B-B14F-4D97-AF65-F5344CB8AC3E}">
        <p14:creationId xmlns:p14="http://schemas.microsoft.com/office/powerpoint/2010/main" val="2849903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标题 1">
            <a:extLst>
              <a:ext uri="{FF2B5EF4-FFF2-40B4-BE49-F238E27FC236}">
                <a16:creationId xmlns:a16="http://schemas.microsoft.com/office/drawing/2014/main" id="{29C2BBB3-E915-E643-9BB8-CDB6FA5F1F44}"/>
              </a:ext>
            </a:extLst>
          </p:cNvPr>
          <p:cNvSpPr>
            <a:spLocks noGrp="1" noChangeArrowheads="1"/>
          </p:cNvSpPr>
          <p:nvPr>
            <p:ph type="title"/>
          </p:nvPr>
        </p:nvSpPr>
        <p:spPr>
          <a:xfrm>
            <a:off x="1068635" y="528810"/>
            <a:ext cx="10047383" cy="702745"/>
          </a:xfrm>
        </p:spPr>
        <p:txBody>
          <a:bodyPr/>
          <a:lstStyle/>
          <a:p>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Defendants</a:t>
            </a:r>
            <a:r>
              <a:rPr lang="zh-CN"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shall have</a:t>
            </a:r>
            <a:r>
              <a:rPr lang="zh-CN" altLang="en-US"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right</a:t>
            </a:r>
            <a:r>
              <a:rPr lang="zh-CN" altLang="en-US"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silence</a:t>
            </a:r>
            <a:endParaRPr kumimoji="1" lang="zh-CN" altLang="en-US" sz="36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2947" name="内容占位符 2">
            <a:extLst>
              <a:ext uri="{FF2B5EF4-FFF2-40B4-BE49-F238E27FC236}">
                <a16:creationId xmlns:a16="http://schemas.microsoft.com/office/drawing/2014/main" id="{FC42D77E-D52F-3448-BD71-94C09506007E}"/>
              </a:ext>
            </a:extLst>
          </p:cNvPr>
          <p:cNvSpPr>
            <a:spLocks noGrp="1" noChangeArrowheads="1"/>
          </p:cNvSpPr>
          <p:nvPr>
            <p:ph idx="1"/>
          </p:nvPr>
        </p:nvSpPr>
        <p:spPr>
          <a:xfrm>
            <a:off x="1597447" y="1808821"/>
            <a:ext cx="9518571" cy="2628293"/>
          </a:xfrm>
        </p:spPr>
        <p:txBody>
          <a:bodyPr/>
          <a:lstStyle/>
          <a:p>
            <a:pPr marL="0" indent="0" eaLnBrk="1" fontAlgn="ctr" hangingPunct="1">
              <a:lnSpc>
                <a:spcPct val="120000"/>
              </a:lnSpc>
              <a:spcBef>
                <a:spcPts val="600"/>
              </a:spcBef>
              <a:spcAft>
                <a:spcPts val="600"/>
              </a:spcAft>
              <a:buNone/>
            </a:pP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defendants may remain silent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when questioned by the police or in the course of court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proceedings.</a:t>
            </a:r>
            <a:endPar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p:txBody>
      </p:sp>
      <p:sp>
        <p:nvSpPr>
          <p:cNvPr id="82948" name="灯片编号占位符 3">
            <a:extLst>
              <a:ext uri="{FF2B5EF4-FFF2-40B4-BE49-F238E27FC236}">
                <a16:creationId xmlns:a16="http://schemas.microsoft.com/office/drawing/2014/main" id="{7C3D1EE3-31B4-F64E-996E-3C8010F5DB2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eaLnBrk="0" fontAlgn="base" hangingPunct="0">
              <a:spcBef>
                <a:spcPct val="0"/>
              </a:spcBef>
              <a:spcAft>
                <a:spcPct val="0"/>
              </a:spcAft>
              <a:buNone/>
            </a:pPr>
            <a:fld id="{41662D43-9982-7D4D-A694-13412B4DFA5D}" type="slidenum">
              <a:rPr lang="zh-CN" altLang="en-US" sz="1400">
                <a:solidFill>
                  <a:srgbClr val="000000"/>
                </a:solidFill>
              </a:rPr>
              <a:pPr eaLnBrk="0" fontAlgn="base" hangingPunct="0">
                <a:spcBef>
                  <a:spcPct val="0"/>
                </a:spcBef>
                <a:spcAft>
                  <a:spcPct val="0"/>
                </a:spcAft>
                <a:buNone/>
              </a:pPr>
              <a:t>33</a:t>
            </a:fld>
            <a:endParaRPr lang="zh-CN" altLang="en-US" sz="1800" dirty="0">
              <a:solidFill>
                <a:srgbClr val="000000"/>
              </a:solidFill>
            </a:endParaRPr>
          </a:p>
        </p:txBody>
      </p:sp>
      <p:pic>
        <p:nvPicPr>
          <p:cNvPr id="2" name="圖片 1"/>
          <p:cNvPicPr>
            <a:picLocks noChangeAspect="1"/>
          </p:cNvPicPr>
          <p:nvPr/>
        </p:nvPicPr>
        <p:blipFill>
          <a:blip r:embed="rId2"/>
          <a:stretch>
            <a:fillRect/>
          </a:stretch>
        </p:blipFill>
        <p:spPr>
          <a:xfrm>
            <a:off x="4472326" y="3561436"/>
            <a:ext cx="3240000" cy="2379822"/>
          </a:xfrm>
          <a:prstGeom prst="rect">
            <a:avLst/>
          </a:prstGeom>
        </p:spPr>
      </p:pic>
    </p:spTree>
    <p:extLst>
      <p:ext uri="{BB962C8B-B14F-4D97-AF65-F5344CB8AC3E}">
        <p14:creationId xmlns:p14="http://schemas.microsoft.com/office/powerpoint/2010/main" val="4051114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nside court.png" descr="inside court.png"/>
          <p:cNvPicPr>
            <a:picLocks noChangeAspect="1"/>
          </p:cNvPicPr>
          <p:nvPr/>
        </p:nvPicPr>
        <p:blipFill rotWithShape="1">
          <a:blip r:embed="rId2"/>
          <a:srcRect l="6566" r="10034" b="38109"/>
          <a:stretch/>
        </p:blipFill>
        <p:spPr>
          <a:xfrm>
            <a:off x="1523492" y="3869630"/>
            <a:ext cx="9145016" cy="3015755"/>
          </a:xfrm>
          <a:prstGeom prst="rect">
            <a:avLst/>
          </a:prstGeom>
        </p:spPr>
      </p:pic>
      <p:sp>
        <p:nvSpPr>
          <p:cNvPr id="84997" name="文本框 4">
            <a:extLst>
              <a:ext uri="{FF2B5EF4-FFF2-40B4-BE49-F238E27FC236}">
                <a16:creationId xmlns:a16="http://schemas.microsoft.com/office/drawing/2014/main" id="{B39E8CBB-D424-004A-A810-026095D36DFA}"/>
              </a:ext>
            </a:extLst>
          </p:cNvPr>
          <p:cNvSpPr>
            <a:spLocks noChangeArrowheads="1"/>
          </p:cNvSpPr>
          <p:nvPr/>
        </p:nvSpPr>
        <p:spPr bwMode="auto">
          <a:xfrm>
            <a:off x="2489812" y="429658"/>
            <a:ext cx="7194015" cy="68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SzPct val="100000"/>
            </a:pPr>
            <a:r>
              <a:rPr lang="en-US" altLang="zh-CN" sz="3600" b="1"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Presumption of </a:t>
            </a:r>
            <a:r>
              <a:rPr lang="en-US" altLang="zh-CN" sz="3600" b="1"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innocence</a:t>
            </a:r>
            <a:endParaRPr lang="zh-CN" altLang="en-US" sz="3600" b="1" dirty="0">
              <a:solidFill>
                <a:srgbClr val="000000"/>
              </a:solidFill>
              <a:latin typeface="DFKai-SB" panose="03000509000000000000" pitchFamily="65" charset="-120"/>
              <a:ea typeface="DFKai-SB" panose="03000509000000000000" pitchFamily="65" charset="-120"/>
            </a:endParaRPr>
          </a:p>
        </p:txBody>
      </p:sp>
      <p:sp>
        <p:nvSpPr>
          <p:cNvPr id="84999" name="灯片编号占位符 1">
            <a:extLst>
              <a:ext uri="{FF2B5EF4-FFF2-40B4-BE49-F238E27FC236}">
                <a16:creationId xmlns:a16="http://schemas.microsoft.com/office/drawing/2014/main" id="{A7593494-767D-AD47-A980-B7D660A46AA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501B33F6-8CFE-FE4A-90B6-ACB03788DF6F}" type="slidenum">
              <a:rPr lang="zh-CN" altLang="en-US" sz="900">
                <a:solidFill>
                  <a:srgbClr val="898989"/>
                </a:solidFill>
                <a:ea typeface="微软雅黑" panose="020B0503020204020204" pitchFamily="34" charset="-122"/>
              </a:rPr>
              <a:pPr eaLnBrk="0" fontAlgn="base" hangingPunct="0">
                <a:spcBef>
                  <a:spcPct val="0"/>
                </a:spcBef>
                <a:spcAft>
                  <a:spcPct val="0"/>
                </a:spcAft>
              </a:pPr>
              <a:t>34</a:t>
            </a:fld>
            <a:endParaRPr lang="zh-CN" altLang="en-US" sz="1800">
              <a:solidFill>
                <a:srgbClr val="000000"/>
              </a:solidFill>
            </a:endParaRPr>
          </a:p>
        </p:txBody>
      </p:sp>
      <p:pic>
        <p:nvPicPr>
          <p:cNvPr id="6" name="ppl.png" descr="ppl.png"/>
          <p:cNvPicPr>
            <a:picLocks noChangeAspect="1"/>
          </p:cNvPicPr>
          <p:nvPr/>
        </p:nvPicPr>
        <p:blipFill rotWithShape="1">
          <a:blip r:embed="rId3"/>
          <a:srcRect l="62782" b="45401"/>
          <a:stretch/>
        </p:blipFill>
        <p:spPr>
          <a:xfrm>
            <a:off x="7475218" y="4095139"/>
            <a:ext cx="3060340" cy="2564737"/>
          </a:xfrm>
          <a:prstGeom prst="rect">
            <a:avLst/>
          </a:prstGeom>
          <a:ln w="12700">
            <a:miter lim="400000"/>
          </a:ln>
        </p:spPr>
      </p:pic>
      <p:sp>
        <p:nvSpPr>
          <p:cNvPr id="84998" name="Title 6">
            <a:extLst>
              <a:ext uri="{FF2B5EF4-FFF2-40B4-BE49-F238E27FC236}">
                <a16:creationId xmlns:a16="http://schemas.microsoft.com/office/drawing/2014/main" id="{17002820-037A-844A-AF8D-E943B60628D9}"/>
              </a:ext>
            </a:extLst>
          </p:cNvPr>
          <p:cNvSpPr>
            <a:spLocks noChangeArrowheads="1"/>
          </p:cNvSpPr>
          <p:nvPr/>
        </p:nvSpPr>
        <p:spPr bwMode="auto">
          <a:xfrm>
            <a:off x="1784733" y="1153536"/>
            <a:ext cx="8626207" cy="271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ts val="800"/>
              </a:spcAft>
              <a:buSzPct val="100000"/>
            </a:pP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According</a:t>
            </a:r>
            <a:r>
              <a:rPr lang="zh-CN" altLang="en-US"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to</a:t>
            </a:r>
            <a:r>
              <a:rPr lang="zh-CN" altLang="en-US"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a:t>
            </a:r>
            <a:r>
              <a:rPr lang="zh-CN" altLang="en-US"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principle</a:t>
            </a:r>
            <a:r>
              <a:rPr lang="zh-CN" altLang="en-US"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of</a:t>
            </a:r>
            <a:r>
              <a:rPr lang="zh-CN" altLang="en-US"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presumption of innocence,</a:t>
            </a:r>
            <a:r>
              <a:rPr lang="zh-CN" altLang="en-US"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 </a:t>
            </a: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burden of proof is </a:t>
            </a:r>
            <a:r>
              <a:rPr lang="en-US" altLang="zh-CN"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on </a:t>
            </a: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the prosecution, which has to convince the court that the accused person is guilty of the offence beyond reasonable </a:t>
            </a:r>
            <a:r>
              <a:rPr lang="en-US" altLang="zh-CN"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doubt. The </a:t>
            </a:r>
            <a:r>
              <a:rPr lang="en-US" altLang="zh-CN" dirty="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accused person is not required to prove that he or she is not </a:t>
            </a:r>
            <a:r>
              <a:rPr lang="en-US" altLang="zh-CN"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guilty.</a:t>
            </a:r>
          </a:p>
          <a:p>
            <a:pPr algn="just" fontAlgn="base">
              <a:lnSpc>
                <a:spcPct val="150000"/>
              </a:lnSpc>
              <a:spcBef>
                <a:spcPct val="0"/>
              </a:spcBef>
              <a:spcAft>
                <a:spcPts val="800"/>
              </a:spcAft>
              <a:buSzPct val="100000"/>
            </a:pPr>
            <a:r>
              <a:rPr lang="en-US" altLang="zh-CN" dirty="0" smtClean="0">
                <a:latin typeface="Times New Roman" panose="02020603050405020304" pitchFamily="18" charset="0"/>
                <a:ea typeface="DFKai-SB" panose="02010601000101010101" pitchFamily="2" charset="-120"/>
                <a:cs typeface="Times New Roman" panose="02020603050405020304" pitchFamily="18" charset="0"/>
                <a:sym typeface="微软雅黑" panose="020B0503020204020204" pitchFamily="34" charset="-122"/>
              </a:rPr>
              <a:t> </a:t>
            </a:r>
            <a:endParaRPr lang="zh-CN" altLang="en-US" dirty="0">
              <a:latin typeface="Times New Roman" panose="02020603050405020304" pitchFamily="18" charset="0"/>
              <a:ea typeface="DFKai-SB" panose="02010601000101010101" pitchFamily="2" charset="-120"/>
              <a:cs typeface="Times New Roman" panose="02020603050405020304" pitchFamily="18" charset="0"/>
            </a:endParaRPr>
          </a:p>
        </p:txBody>
      </p:sp>
    </p:spTree>
    <p:extLst>
      <p:ext uri="{BB962C8B-B14F-4D97-AF65-F5344CB8AC3E}">
        <p14:creationId xmlns:p14="http://schemas.microsoft.com/office/powerpoint/2010/main" val="1551651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20" name="文本框 3">
            <a:extLst>
              <a:ext uri="{FF2B5EF4-FFF2-40B4-BE49-F238E27FC236}">
                <a16:creationId xmlns:a16="http://schemas.microsoft.com/office/drawing/2014/main" id="{8046F451-6946-B647-BD94-961B3413E686}"/>
              </a:ext>
            </a:extLst>
          </p:cNvPr>
          <p:cNvSpPr>
            <a:spLocks noChangeArrowheads="1"/>
          </p:cNvSpPr>
          <p:nvPr/>
        </p:nvSpPr>
        <p:spPr bwMode="auto">
          <a:xfrm>
            <a:off x="638978" y="587580"/>
            <a:ext cx="1090565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SzPct val="100000"/>
            </a:pP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Defendants</a:t>
            </a:r>
            <a:r>
              <a:rPr lang="zh-CN"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shall have</a:t>
            </a:r>
            <a:r>
              <a:rPr lang="zh-CN" altLang="en-US"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right</a:t>
            </a:r>
            <a:r>
              <a:rPr lang="zh-CN" altLang="en-US"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to</a:t>
            </a:r>
            <a:r>
              <a:rPr lang="zh-CN"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defend themselves</a:t>
            </a:r>
            <a:endParaRPr lang="zh-CN"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6023" name="灯片编号占位符 1">
            <a:extLst>
              <a:ext uri="{FF2B5EF4-FFF2-40B4-BE49-F238E27FC236}">
                <a16:creationId xmlns:a16="http://schemas.microsoft.com/office/drawing/2014/main" id="{42DD61D8-CACA-3144-9806-96D8C33842B4}"/>
              </a:ext>
            </a:extLst>
          </p:cNvPr>
          <p:cNvSpPr>
            <a:spLocks noGrp="1"/>
          </p:cNvSpPr>
          <p:nvPr>
            <p:ph type="sldNum" sz="quarter" idx="12"/>
          </p:nvPr>
        </p:nvSpPr>
        <p:spPr>
          <a:xfrm>
            <a:off x="9150927" y="6368263"/>
            <a:ext cx="2700867"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3CD0CE8C-176C-684E-AFE3-25E47CD18F08}" type="slidenum">
              <a:rPr lang="zh-CN" altLang="en-US" sz="900">
                <a:solidFill>
                  <a:srgbClr val="898989"/>
                </a:solidFill>
                <a:ea typeface="微软雅黑" panose="020B0503020204020204" pitchFamily="34" charset="-122"/>
              </a:rPr>
              <a:pPr eaLnBrk="0" fontAlgn="base" hangingPunct="0">
                <a:spcBef>
                  <a:spcPct val="0"/>
                </a:spcBef>
                <a:spcAft>
                  <a:spcPct val="0"/>
                </a:spcAft>
              </a:pPr>
              <a:t>35</a:t>
            </a:fld>
            <a:endParaRPr lang="zh-CN" altLang="en-US" sz="1800">
              <a:solidFill>
                <a:srgbClr val="000000"/>
              </a:solidFill>
            </a:endParaRPr>
          </a:p>
        </p:txBody>
      </p:sp>
      <p:pic>
        <p:nvPicPr>
          <p:cNvPr id="8" name="building_court.png" descr="building_court.png"/>
          <p:cNvPicPr>
            <a:picLocks noChangeAspect="1"/>
          </p:cNvPicPr>
          <p:nvPr/>
        </p:nvPicPr>
        <p:blipFill>
          <a:blip r:embed="rId2">
            <a:alphaModFix amt="54380"/>
          </a:blip>
          <a:stretch>
            <a:fillRect/>
          </a:stretch>
        </p:blipFill>
        <p:spPr>
          <a:xfrm>
            <a:off x="7931868" y="1413553"/>
            <a:ext cx="3612764" cy="4107966"/>
          </a:xfrm>
          <a:prstGeom prst="rect">
            <a:avLst/>
          </a:prstGeom>
          <a:ln w="12700">
            <a:miter lim="400000"/>
          </a:ln>
        </p:spPr>
      </p:pic>
      <p:pic>
        <p:nvPicPr>
          <p:cNvPr id="7" name="ppl.png" descr="ppl.png"/>
          <p:cNvPicPr>
            <a:picLocks noChangeAspect="1"/>
          </p:cNvPicPr>
          <p:nvPr/>
        </p:nvPicPr>
        <p:blipFill>
          <a:blip r:embed="rId3"/>
          <a:srcRect r="72341"/>
          <a:stretch>
            <a:fillRect/>
          </a:stretch>
        </p:blipFill>
        <p:spPr>
          <a:xfrm flipH="1">
            <a:off x="9080232" y="2967953"/>
            <a:ext cx="1761602" cy="3638435"/>
          </a:xfrm>
          <a:prstGeom prst="rect">
            <a:avLst/>
          </a:prstGeom>
          <a:ln w="12700">
            <a:miter lim="400000"/>
          </a:ln>
        </p:spPr>
      </p:pic>
      <p:sp>
        <p:nvSpPr>
          <p:cNvPr id="9" name="Title 6">
            <a:extLst>
              <a:ext uri="{FF2B5EF4-FFF2-40B4-BE49-F238E27FC236}">
                <a16:creationId xmlns:a16="http://schemas.microsoft.com/office/drawing/2014/main" id="{D126C7BB-FD22-9E48-AC8A-B217179AC7FC}"/>
              </a:ext>
            </a:extLst>
          </p:cNvPr>
          <p:cNvSpPr>
            <a:spLocks noChangeArrowheads="1"/>
          </p:cNvSpPr>
          <p:nvPr/>
        </p:nvSpPr>
        <p:spPr bwMode="auto">
          <a:xfrm>
            <a:off x="1024569" y="1586430"/>
            <a:ext cx="6521986" cy="48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ts val="800"/>
              </a:spcAft>
              <a:buSzPct val="100000"/>
              <a:buFont typeface="Arial" panose="020B0604020202020204" pitchFamily="34" charset="0"/>
              <a:buChar char="•"/>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defendant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shall have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right to defend himself/herself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on his/her own or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through counsel.</a:t>
            </a:r>
          </a:p>
          <a:p>
            <a:pPr algn="just" fontAlgn="base">
              <a:lnSpc>
                <a:spcPct val="150000"/>
              </a:lnSpc>
              <a:spcBef>
                <a:spcPct val="0"/>
              </a:spcBef>
              <a:spcAft>
                <a:spcPts val="800"/>
              </a:spcAft>
              <a:buSzPct val="100000"/>
              <a:buFont typeface="Arial" panose="020B0604020202020204" pitchFamily="34" charset="0"/>
              <a:buChar char="•"/>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court must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give him/her the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opportunity to present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evidence</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call witnesses, cross-examine witnesses, make statements, and defend himself/herself.</a:t>
            </a:r>
          </a:p>
          <a:p>
            <a:pPr algn="just" fontAlgn="base">
              <a:lnSpc>
                <a:spcPct val="150000"/>
              </a:lnSpc>
              <a:spcBef>
                <a:spcPct val="0"/>
              </a:spcBef>
              <a:spcAft>
                <a:spcPts val="800"/>
              </a:spcAft>
              <a:buSzPct val="100000"/>
              <a:buFont typeface="Arial" panose="020B0604020202020204" pitchFamily="34" charset="0"/>
              <a:buChar char="•"/>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judge must state the reasons for his/her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adjudication in the judgement.</a:t>
            </a:r>
            <a:endPar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p:txBody>
      </p:sp>
    </p:spTree>
    <p:extLst>
      <p:ext uri="{BB962C8B-B14F-4D97-AF65-F5344CB8AC3E}">
        <p14:creationId xmlns:p14="http://schemas.microsoft.com/office/powerpoint/2010/main" val="680673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5" name="Title 6">
            <a:extLst>
              <a:ext uri="{FF2B5EF4-FFF2-40B4-BE49-F238E27FC236}">
                <a16:creationId xmlns:a16="http://schemas.microsoft.com/office/drawing/2014/main" id="{2854006F-C33D-E842-9B05-00B0AAC77149}"/>
              </a:ext>
            </a:extLst>
          </p:cNvPr>
          <p:cNvSpPr>
            <a:spLocks noChangeArrowheads="1"/>
          </p:cNvSpPr>
          <p:nvPr/>
        </p:nvSpPr>
        <p:spPr bwMode="auto">
          <a:xfrm>
            <a:off x="1068636" y="1112704"/>
            <a:ext cx="10080434" cy="5144775"/>
          </a:xfrm>
          <a:prstGeom prst="rect">
            <a:avLst/>
          </a:prstGeom>
          <a:noFill/>
          <a:ln w="38100">
            <a:solidFill>
              <a:schemeClr val="accent5"/>
            </a:solidFill>
          </a:ln>
        </p:spPr>
        <p:txBody>
          <a:bodyPr lIns="144000" tIns="144000" rIns="144000" bIns="144000" anchor="ctr"/>
          <a:lstStyle>
            <a:lvl1pPr marL="342900" indent="-342900">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363538" indent="-363538" algn="just" fontAlgn="base">
              <a:spcBef>
                <a:spcPct val="0"/>
              </a:spcBef>
              <a:spcAft>
                <a:spcPts val="800"/>
              </a:spcAft>
              <a:buClr>
                <a:srgbClr val="0C0C0C"/>
              </a:buClr>
              <a:buSzPct val="100000"/>
              <a:buFont typeface="Arial" pitchFamily="34" charset="0"/>
              <a:buChar char="•"/>
            </a:pP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To</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abide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by</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laws</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to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uphold the rule of law and order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are the basic</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obligations</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Hong Kong</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residents,</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shared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value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Hong Kong</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society,</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cornerstone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Hong Kong’s prosperity</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stability.</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63538" indent="-363538" algn="just" fontAlgn="base">
              <a:spcBef>
                <a:spcPct val="0"/>
              </a:spcBef>
              <a:spcAft>
                <a:spcPts val="800"/>
              </a:spcAft>
              <a:buClr>
                <a:srgbClr val="0C0C0C"/>
              </a:buClr>
              <a:buSzPct val="100000"/>
              <a:buFont typeface="Arial" pitchFamily="34" charset="0"/>
              <a:buChar char="•"/>
            </a:pP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Judicial</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independence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is</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crucial</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mechanism</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for safeguarding the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spirit</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rule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marL="363538" indent="0" algn="just" fontAlgn="base">
              <a:spcBef>
                <a:spcPct val="0"/>
              </a:spcBef>
              <a:spcAft>
                <a:spcPts val="800"/>
              </a:spcAft>
              <a:buClr>
                <a:srgbClr val="0C0C0C"/>
              </a:buClr>
              <a:buSzPct val="100000"/>
            </a:pP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E</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rPr>
              <a:t>quality</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before</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the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rPr>
              <a:t>law</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manifests</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spirit</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rule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Fair</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open</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trials</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are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 crucial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manifestation of</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spirit</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rule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lang="en-US" altLang="zh-CN" dirty="0">
              <a:latin typeface="Times New Roman" panose="02020603050405020304" pitchFamily="18" charset="0"/>
              <a:ea typeface="DFKai-SB" panose="03000509000000000000" pitchFamily="65" charset="-120"/>
              <a:cs typeface="Times New Roman" panose="02020603050405020304" pitchFamily="18" charset="0"/>
            </a:endParaRPr>
          </a:p>
          <a:p>
            <a:pPr marL="363538" indent="-363538" algn="just" fontAlgn="base">
              <a:spcBef>
                <a:spcPct val="0"/>
              </a:spcBef>
              <a:spcAft>
                <a:spcPts val="800"/>
              </a:spcAft>
              <a:buClr>
                <a:srgbClr val="0C0C0C"/>
              </a:buClr>
              <a:buSzPct val="100000"/>
              <a:buFont typeface="Arial" pitchFamily="34" charset="0"/>
              <a:buChar char="•"/>
            </a:pP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younger</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generations</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Hong Kong</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should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strive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to uphold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rule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and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safeguard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spirit</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rule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in</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Hong Kong.</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endPar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63538" indent="-363538" algn="just" fontAlgn="base">
              <a:spcBef>
                <a:spcPct val="0"/>
              </a:spcBef>
              <a:spcAft>
                <a:spcPts val="800"/>
              </a:spcAft>
              <a:buClr>
                <a:srgbClr val="0C0C0C"/>
              </a:buClr>
              <a:buSzPct val="100000"/>
              <a:buFont typeface="Arial" pitchFamily="34" charset="0"/>
              <a:buChar char="•"/>
            </a:pPr>
            <a:endPar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63538" indent="-363538" algn="just" fontAlgn="base">
              <a:spcBef>
                <a:spcPct val="0"/>
              </a:spcBef>
              <a:spcAft>
                <a:spcPts val="800"/>
              </a:spcAft>
              <a:buClr>
                <a:srgbClr val="0C0C0C"/>
              </a:buClr>
              <a:buSzPct val="100000"/>
              <a:buFont typeface="Arial" pitchFamily="34" charset="0"/>
              <a:buChar char="•"/>
            </a:pP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363538" indent="-363538" algn="just" fontAlgn="base">
              <a:spcBef>
                <a:spcPct val="0"/>
              </a:spcBef>
              <a:spcAft>
                <a:spcPts val="800"/>
              </a:spcAft>
              <a:buClr>
                <a:srgbClr val="0C0C0C"/>
              </a:buClr>
              <a:buSzPct val="100000"/>
              <a:buFont typeface="Arial" pitchFamily="34" charset="0"/>
              <a:buChar char="•"/>
            </a:pPr>
            <a:endPar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p:txBody>
      </p:sp>
      <p:sp>
        <p:nvSpPr>
          <p:cNvPr id="97286" name="灯片编号占位符 1">
            <a:extLst>
              <a:ext uri="{FF2B5EF4-FFF2-40B4-BE49-F238E27FC236}">
                <a16:creationId xmlns:a16="http://schemas.microsoft.com/office/drawing/2014/main" id="{458B5131-5288-CD4D-85A9-00CCA91C0A61}"/>
              </a:ext>
            </a:extLst>
          </p:cNvPr>
          <p:cNvSpPr>
            <a:spLocks noGrp="1"/>
          </p:cNvSpPr>
          <p:nvPr>
            <p:ph type="sldNum" sz="quarter" idx="12"/>
          </p:nvPr>
        </p:nvSpPr>
        <p:spPr>
          <a:xfrm>
            <a:off x="8364252" y="6309321"/>
            <a:ext cx="2025650"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pPr>
            <a:fld id="{70FDA5ED-E52B-A549-B46B-649096FD536C}" type="slidenum">
              <a:rPr lang="zh-CN" altLang="en-US" sz="1200">
                <a:solidFill>
                  <a:srgbClr val="898989"/>
                </a:solidFill>
                <a:latin typeface="Arial"/>
                <a:ea typeface="微软雅黑" panose="020B0503020204020204" pitchFamily="34" charset="-122"/>
              </a:rPr>
              <a:pPr eaLnBrk="0" fontAlgn="base" hangingPunct="0">
                <a:spcBef>
                  <a:spcPct val="0"/>
                </a:spcBef>
                <a:spcAft>
                  <a:spcPct val="0"/>
                </a:spcAft>
              </a:pPr>
              <a:t>36</a:t>
            </a:fld>
            <a:endParaRPr lang="zh-CN" altLang="en-US" sz="1200">
              <a:solidFill>
                <a:srgbClr val="000000"/>
              </a:solidFill>
              <a:latin typeface="Arial"/>
            </a:endParaRPr>
          </a:p>
        </p:txBody>
      </p:sp>
      <p:sp>
        <p:nvSpPr>
          <p:cNvPr id="97287" name="矩形 2">
            <a:extLst>
              <a:ext uri="{FF2B5EF4-FFF2-40B4-BE49-F238E27FC236}">
                <a16:creationId xmlns:a16="http://schemas.microsoft.com/office/drawing/2014/main" id="{A5F6726C-3533-B741-889B-7F0E2E1368F7}"/>
              </a:ext>
            </a:extLst>
          </p:cNvPr>
          <p:cNvSpPr>
            <a:spLocks noChangeArrowheads="1"/>
          </p:cNvSpPr>
          <p:nvPr/>
        </p:nvSpPr>
        <p:spPr bwMode="auto">
          <a:xfrm>
            <a:off x="1795749" y="380854"/>
            <a:ext cx="8594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3600" b="1" dirty="0">
                <a:solidFill>
                  <a:srgbClr val="000066"/>
                </a:solidFill>
                <a:latin typeface="Times New Roman" panose="02020603050405020304" pitchFamily="18" charset="0"/>
                <a:ea typeface="標楷體" pitchFamily="65" charset="-120"/>
                <a:cs typeface="Times New Roman" panose="02020603050405020304" pitchFamily="18" charset="0"/>
              </a:rPr>
              <a:t>Conclusion</a:t>
            </a:r>
            <a:endParaRPr lang="zh-CN" altLang="en-US" sz="4400" b="1" dirty="0">
              <a:solidFill>
                <a:srgbClr val="000066"/>
              </a:solidFill>
              <a:latin typeface="Times New Roman" panose="02020603050405020304" pitchFamily="18" charset="0"/>
              <a:ea typeface="標楷體" pitchFamily="65" charset="-120"/>
              <a:cs typeface="Times New Roman" panose="02020603050405020304" pitchFamily="18" charset="0"/>
            </a:endParaRPr>
          </a:p>
        </p:txBody>
      </p:sp>
      <p:pic>
        <p:nvPicPr>
          <p:cNvPr id="8" name="building_court.png" descr="building_court.png"/>
          <p:cNvPicPr>
            <a:picLocks noChangeAspect="1"/>
          </p:cNvPicPr>
          <p:nvPr/>
        </p:nvPicPr>
        <p:blipFill>
          <a:blip r:embed="rId2" cstate="print">
            <a:alphaModFix amt="84954"/>
          </a:blip>
          <a:stretch>
            <a:fillRect/>
          </a:stretch>
        </p:blipFill>
        <p:spPr>
          <a:xfrm>
            <a:off x="8997894" y="4542173"/>
            <a:ext cx="1414042" cy="1607864"/>
          </a:xfrm>
          <a:prstGeom prst="rect">
            <a:avLst/>
          </a:prstGeom>
          <a:ln w="12700">
            <a:miter lim="400000"/>
          </a:ln>
        </p:spPr>
      </p:pic>
      <p:pic>
        <p:nvPicPr>
          <p:cNvPr id="9" name="law.png" descr="law.png"/>
          <p:cNvPicPr>
            <a:picLocks noChangeAspect="1"/>
          </p:cNvPicPr>
          <p:nvPr/>
        </p:nvPicPr>
        <p:blipFill>
          <a:blip r:embed="rId3" cstate="print"/>
          <a:stretch>
            <a:fillRect/>
          </a:stretch>
        </p:blipFill>
        <p:spPr>
          <a:xfrm>
            <a:off x="10036074" y="5346105"/>
            <a:ext cx="616326" cy="750485"/>
          </a:xfrm>
          <a:prstGeom prst="rect">
            <a:avLst/>
          </a:prstGeom>
          <a:ln w="12700">
            <a:miter lim="400000"/>
          </a:ln>
        </p:spPr>
      </p:pic>
      <p:pic>
        <p:nvPicPr>
          <p:cNvPr id="10" name="law.png" descr="law.png"/>
          <p:cNvPicPr>
            <a:picLocks noChangeAspect="1"/>
          </p:cNvPicPr>
          <p:nvPr/>
        </p:nvPicPr>
        <p:blipFill>
          <a:blip r:embed="rId4" cstate="print"/>
          <a:stretch>
            <a:fillRect/>
          </a:stretch>
        </p:blipFill>
        <p:spPr>
          <a:xfrm>
            <a:off x="10344237" y="5623002"/>
            <a:ext cx="679546" cy="509442"/>
          </a:xfrm>
          <a:prstGeom prst="rect">
            <a:avLst/>
          </a:prstGeom>
          <a:ln w="12700">
            <a:miter lim="400000"/>
          </a:ln>
        </p:spPr>
      </p:pic>
      <p:pic>
        <p:nvPicPr>
          <p:cNvPr id="11" name="法庭標誌.png" descr="法庭標誌.png"/>
          <p:cNvPicPr>
            <a:picLocks noChangeAspect="1"/>
          </p:cNvPicPr>
          <p:nvPr/>
        </p:nvPicPr>
        <p:blipFill>
          <a:blip r:embed="rId5" cstate="print"/>
          <a:stretch>
            <a:fillRect/>
          </a:stretch>
        </p:blipFill>
        <p:spPr>
          <a:xfrm>
            <a:off x="8504199" y="5163247"/>
            <a:ext cx="918529" cy="919509"/>
          </a:xfrm>
          <a:prstGeom prst="rect">
            <a:avLst/>
          </a:prstGeom>
          <a:ln w="12700">
            <a:miter lim="400000"/>
          </a:ln>
        </p:spPr>
      </p:pic>
    </p:spTree>
    <p:extLst>
      <p:ext uri="{BB962C8B-B14F-4D97-AF65-F5344CB8AC3E}">
        <p14:creationId xmlns:p14="http://schemas.microsoft.com/office/powerpoint/2010/main" val="516136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BEE615D-87E0-4B8C-A4FF-FD11AD616FE0}" type="slidenum">
              <a:rPr lang="en-US" altLang="en-US" smtClean="0">
                <a:solidFill>
                  <a:schemeClr val="tx1"/>
                </a:solidFill>
              </a:rPr>
              <a:pPr>
                <a:defRPr/>
              </a:pPr>
              <a:t>37</a:t>
            </a:fld>
            <a:endParaRPr lang="en-US" altLang="en-US" dirty="0">
              <a:solidFill>
                <a:schemeClr val="tx1"/>
              </a:solidFill>
            </a:endParaRPr>
          </a:p>
        </p:txBody>
      </p:sp>
      <p:sp>
        <p:nvSpPr>
          <p:cNvPr id="77827" name="Rectangle 2"/>
          <p:cNvSpPr>
            <a:spLocks noChangeArrowheads="1"/>
          </p:cNvSpPr>
          <p:nvPr/>
        </p:nvSpPr>
        <p:spPr bwMode="auto">
          <a:xfrm>
            <a:off x="2500829" y="2638425"/>
            <a:ext cx="71829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7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7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7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End</a:t>
            </a:r>
            <a:endParaRPr lang="en-US" altLang="en-US" sz="7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659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spcBef>
                <a:spcPct val="0"/>
              </a:spcBef>
              <a:buFontTx/>
              <a:buNone/>
            </a:pPr>
            <a:fld id="{58DBD2DB-598A-4E44-A45B-ADE302312518}" type="slidenum">
              <a:rPr lang="en-US" altLang="zh-TW" sz="1200">
                <a:solidFill>
                  <a:srgbClr val="898989"/>
                </a:solidFill>
              </a:rPr>
              <a:pPr>
                <a:spcBef>
                  <a:spcPct val="0"/>
                </a:spcBef>
                <a:buFontTx/>
                <a:buNone/>
              </a:pPr>
              <a:t>38</a:t>
            </a:fld>
            <a:endParaRPr lang="en-US" altLang="zh-TW" sz="1200">
              <a:solidFill>
                <a:srgbClr val="898989"/>
              </a:solidFill>
            </a:endParaRPr>
          </a:p>
        </p:txBody>
      </p:sp>
      <p:sp>
        <p:nvSpPr>
          <p:cNvPr id="90115" name="文本框 10"/>
          <p:cNvSpPr txBox="1">
            <a:spLocks noChangeArrowheads="1"/>
          </p:cNvSpPr>
          <p:nvPr/>
        </p:nvSpPr>
        <p:spPr bwMode="auto">
          <a:xfrm>
            <a:off x="1798639" y="855664"/>
            <a:ext cx="86709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just">
              <a:spcBef>
                <a:spcPts val="600"/>
              </a:spcBef>
            </a:pPr>
            <a:r>
              <a:rPr lang="en-US" altLang="zh-CN" sz="1600" b="1"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The primary users of this resource are teachers. It aims to provide teachers with content knowledge relevant to the topic to enable teachers to have a deeper understanding of teaching content when preparing for their lessons. </a:t>
            </a:r>
          </a:p>
          <a:p>
            <a:pPr algn="just">
              <a:spcBef>
                <a:spcPts val="600"/>
              </a:spcBef>
            </a:pPr>
            <a:r>
              <a:rPr lang="en-US" altLang="zh-TW" sz="1600" b="1"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All data, videos, photos, pictures, questions and suggested answers can be used for multiple purposes, such as teachers’ teaching materials, references for curriculum planning and learning and teaching, and student assignments, etc. To align with Citizenship and Social Development Curriculum and Assessment Guide (Secondary 4-6) (2021) (C&amp;A Guide), this resource should be adapted to cater for students’ learning diversity and the needs of classroom teaching, etc.  </a:t>
            </a:r>
          </a:p>
          <a:p>
            <a:pPr algn="just">
              <a:spcBef>
                <a:spcPts val="600"/>
              </a:spcBef>
            </a:pPr>
            <a:r>
              <a:rPr lang="en-US" altLang="zh-CN" sz="1600" b="1"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Teachers may provide appropriate supplementary notes/ explanations to enrich this resource in order to enhance students’ understanding of the topic and information provided. </a:t>
            </a:r>
          </a:p>
          <a:p>
            <a:pPr algn="just">
              <a:spcBef>
                <a:spcPts val="600"/>
              </a:spcBef>
            </a:pPr>
            <a:r>
              <a:rPr lang="en-US" altLang="zh-TW" sz="1600" b="1"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In accordance with the curriculum rationale and aims, teachers may select other learning and teaching resources which are correct, reliable, objective and impartial to help students build up a solid knowledge base, develop positive values and attitudes as well as enhance critical thinking and problem solving skills, and various generic skills. </a:t>
            </a:r>
          </a:p>
          <a:p>
            <a:pPr algn="just">
              <a:spcBef>
                <a:spcPts val="600"/>
              </a:spcBef>
            </a:pPr>
            <a:r>
              <a:rPr lang="en-US" altLang="zh-CN" sz="1600" b="1"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If some information cannot be provided in this resource due to copyright issue, teachers may visit relevant websites provided. </a:t>
            </a:r>
          </a:p>
          <a:p>
            <a:pPr algn="just">
              <a:spcBef>
                <a:spcPts val="600"/>
              </a:spcBef>
            </a:pPr>
            <a:r>
              <a:rPr lang="en-US" altLang="zh-CN" sz="1600" b="1"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Some information may have been updated when being used by teachers, teachers may visit the corresponding websites to obtain the up-to-date information.</a:t>
            </a:r>
          </a:p>
          <a:p>
            <a:pPr algn="just">
              <a:spcBef>
                <a:spcPts val="600"/>
              </a:spcBef>
            </a:pPr>
            <a:r>
              <a:rPr lang="en-US" altLang="zh-TW" sz="1600" b="1"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Please also refer to the C&amp;A Guide to understand the requirements and arrangements of the learning and teaching of the curriculum. </a:t>
            </a:r>
            <a:endParaRPr lang="en-US" altLang="zh-CN" sz="14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0116" name="文本框 10"/>
          <p:cNvSpPr txBox="1">
            <a:spLocks noChangeArrowheads="1"/>
          </p:cNvSpPr>
          <p:nvPr/>
        </p:nvSpPr>
        <p:spPr bwMode="auto">
          <a:xfrm>
            <a:off x="3938589" y="257175"/>
            <a:ext cx="40020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a:spcBef>
                <a:spcPct val="0"/>
              </a:spcBef>
              <a:buFontTx/>
              <a:buNone/>
            </a:pPr>
            <a:r>
              <a:rPr lang="en-US" altLang="zh-CN" dirty="0">
                <a:solidFill>
                  <a:srgbClr val="14475D"/>
                </a:solidFill>
                <a:latin typeface="Times New Roman" panose="02020603050405020304" pitchFamily="18" charset="0"/>
                <a:ea typeface="標楷體" panose="03000509000000000000" pitchFamily="65" charset="-120"/>
                <a:cs typeface="Times New Roman" panose="02020603050405020304" pitchFamily="18" charset="0"/>
              </a:rPr>
              <a:t>User guide</a:t>
            </a:r>
          </a:p>
        </p:txBody>
      </p:sp>
    </p:spTree>
    <p:extLst>
      <p:ext uri="{BB962C8B-B14F-4D97-AF65-F5344CB8AC3E}">
        <p14:creationId xmlns:p14="http://schemas.microsoft.com/office/powerpoint/2010/main" val="2332121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10"/>
          <p:cNvSpPr txBox="1">
            <a:spLocks noChangeArrowheads="1"/>
          </p:cNvSpPr>
          <p:nvPr/>
        </p:nvSpPr>
        <p:spPr bwMode="auto">
          <a:xfrm>
            <a:off x="1941513" y="1420814"/>
            <a:ext cx="833596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just">
              <a:spcBef>
                <a:spcPts val="450"/>
              </a:spcBef>
            </a:pP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Some sources were </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not translated </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into English as the official English version is not available.</a:t>
            </a:r>
          </a:p>
          <a:p>
            <a:pPr algn="just">
              <a:spcBef>
                <a:spcPts val="450"/>
              </a:spcBef>
            </a:pP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In case of any discrepancy between the Chinese and English versions, the Chinese version shall prevail.</a:t>
            </a:r>
            <a:endParaRPr lang="en-US" altLang="zh-CN" sz="2400" b="1" dirty="0">
              <a:solidFill>
                <a:srgbClr val="77933C"/>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91139" name="Rectangle 3"/>
          <p:cNvSpPr>
            <a:spLocks noChangeArrowheads="1"/>
          </p:cNvSpPr>
          <p:nvPr/>
        </p:nvSpPr>
        <p:spPr bwMode="auto">
          <a:xfrm>
            <a:off x="4491039" y="668339"/>
            <a:ext cx="3779837" cy="4667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a:spcBef>
                <a:spcPct val="0"/>
              </a:spcBef>
              <a:buFontTx/>
              <a:buNone/>
            </a:pPr>
            <a:r>
              <a:rPr lang="en-US" altLang="en-US">
                <a:latin typeface="Times New Roman" panose="02020603050405020304" pitchFamily="18" charset="0"/>
                <a:cs typeface="Times New Roman" panose="02020603050405020304" pitchFamily="18" charset="0"/>
              </a:rPr>
              <a:t>Notice and Disclaimer</a:t>
            </a:r>
            <a:r>
              <a:rPr lang="en-US" altLang="en-US" sz="2400">
                <a:latin typeface="Arial" panose="020B0604020202020204" pitchFamily="34" charset="0"/>
                <a:cs typeface="Times New Roman" panose="02020603050405020304" pitchFamily="18" charset="0"/>
              </a:rPr>
              <a:t> </a:t>
            </a:r>
          </a:p>
        </p:txBody>
      </p:sp>
      <p:sp>
        <p:nvSpPr>
          <p:cNvPr id="911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spcBef>
                <a:spcPct val="0"/>
              </a:spcBef>
              <a:buFontTx/>
              <a:buNone/>
            </a:pPr>
            <a:fld id="{41EE5F26-7D6E-4458-B389-7BE70DA8A9ED}" type="slidenum">
              <a:rPr lang="en-US" altLang="en-US" sz="1400">
                <a:latin typeface="Arial" panose="020B0604020202020204" pitchFamily="34" charset="0"/>
                <a:ea typeface="SimSun" panose="02010600030101010101" pitchFamily="2" charset="-122"/>
              </a:rPr>
              <a:pPr>
                <a:spcBef>
                  <a:spcPct val="0"/>
                </a:spcBef>
                <a:buFontTx/>
                <a:buNone/>
              </a:pPr>
              <a:t>39</a:t>
            </a:fld>
            <a:endParaRPr lang="en-US" altLang="en-US" sz="140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17960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图片 7" descr="C:/Users/1V994W2/PycharmProjects/PPT_Background_Generation/pic_temp/0_pic_quater_left_up.png">
            <a:extLst>
              <a:ext uri="{FF2B5EF4-FFF2-40B4-BE49-F238E27FC236}">
                <a16:creationId xmlns:a16="http://schemas.microsoft.com/office/drawing/2014/main" id="{9F4997C4-849A-304F-A084-DE4C22F14A68}"/>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25488" y="-29128"/>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3" descr="C:/Users/1V994W2/PycharmProjects/PPT_Background_Generation/pic_temp/1_pic_quater_right_up.png">
            <a:extLst>
              <a:ext uri="{FF2B5EF4-FFF2-40B4-BE49-F238E27FC236}">
                <a16:creationId xmlns:a16="http://schemas.microsoft.com/office/drawing/2014/main" id="{B1FD89A6-9715-1D48-9CCC-D3120F495143}"/>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1496637" y="29423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矩形 4">
            <a:extLst>
              <a:ext uri="{FF2B5EF4-FFF2-40B4-BE49-F238E27FC236}">
                <a16:creationId xmlns:a16="http://schemas.microsoft.com/office/drawing/2014/main" id="{66F74DFB-345D-2B48-81AD-60A61C0076F9}"/>
              </a:ext>
            </a:extLst>
          </p:cNvPr>
          <p:cNvSpPr>
            <a:spLocks noChangeArrowheads="1"/>
          </p:cNvSpPr>
          <p:nvPr/>
        </p:nvSpPr>
        <p:spPr bwMode="auto">
          <a:xfrm>
            <a:off x="6399993" y="964521"/>
            <a:ext cx="5312069" cy="2804241"/>
          </a:xfrm>
          <a:prstGeom prst="rect">
            <a:avLst/>
          </a:prstGeom>
          <a:solidFill>
            <a:srgbClr val="FFFFFF"/>
          </a:solidFill>
          <a:ln w="38100">
            <a:solidFill>
              <a:schemeClr val="accent2">
                <a:lumMod val="60000"/>
                <a:lumOff val="40000"/>
                <a:alpha val="50195"/>
              </a:schemeClr>
            </a:solidFill>
            <a:miter lim="800000"/>
            <a:headEnd/>
            <a:tailEnd/>
          </a:ln>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13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5365" name="Title 6">
            <a:extLst>
              <a:ext uri="{FF2B5EF4-FFF2-40B4-BE49-F238E27FC236}">
                <a16:creationId xmlns:a16="http://schemas.microsoft.com/office/drawing/2014/main" id="{94B0EEBE-3300-F140-823E-B11B6D06B482}"/>
              </a:ext>
            </a:extLst>
          </p:cNvPr>
          <p:cNvSpPr>
            <a:spLocks noChangeArrowheads="1"/>
          </p:cNvSpPr>
          <p:nvPr/>
        </p:nvSpPr>
        <p:spPr bwMode="auto">
          <a:xfrm>
            <a:off x="8128898" y="1044584"/>
            <a:ext cx="3417500" cy="206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lvl="0" algn="just" fontAlgn="ctr">
              <a:lnSpc>
                <a:spcPct val="120000"/>
              </a:lnSpc>
              <a:spcBef>
                <a:spcPct val="0"/>
              </a:spcBef>
              <a:spcAft>
                <a:spcPts val="800"/>
              </a:spcAft>
              <a:buSzPct val="100000"/>
              <a:defRPr/>
            </a:pPr>
            <a:r>
              <a:rPr kumimoji="0" lang="en-US" altLang="zh-CN" sz="1600" b="0" i="0" u="none" strike="noStrike" kern="1200" cap="none" spc="0" normalizeH="0" baseline="0" noProof="0" dirty="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The rule of law should be </a:t>
            </a:r>
            <a:r>
              <a:rPr kumimoji="0" lang="en-US" altLang="zh-CN" sz="1600" b="0" i="0" u="none" strike="noStrike" kern="1200" cap="none" spc="0" normalizeH="0" baseline="0" noProof="0" dirty="0" smtClean="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of dual significance: </a:t>
            </a:r>
            <a:r>
              <a:rPr kumimoji="0" lang="en-US" altLang="zh-CN" sz="1600" b="0" i="0" u="none" strike="noStrike" kern="1200" cap="none" spc="0" normalizeH="0" baseline="0" noProof="0" dirty="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established laws are universally </a:t>
            </a:r>
            <a:r>
              <a:rPr lang="en-US" altLang="zh-CN" sz="1600" dirty="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observed. </a:t>
            </a:r>
            <a:r>
              <a:rPr kumimoji="0" lang="en-US" altLang="zh-CN" sz="1600" b="0" i="0" u="none" strike="noStrike" kern="1200" cap="none" spc="0" normalizeH="0" baseline="0" noProof="0" dirty="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And the laws that are </a:t>
            </a:r>
            <a:r>
              <a:rPr lang="en-US" altLang="zh-CN" sz="1600" dirty="0">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observed </a:t>
            </a:r>
            <a:r>
              <a:rPr kumimoji="0" lang="en-US" altLang="zh-CN" sz="1600" b="0" i="0" u="none" strike="noStrike" kern="1200" cap="none" spc="0" normalizeH="0" baseline="0" noProof="0" dirty="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by all should themselves be </a:t>
            </a:r>
            <a:r>
              <a:rPr kumimoji="0" lang="en-US" altLang="zh-CN" sz="1600" b="0" i="0" u="none" strike="noStrike" kern="1200" cap="none" spc="0" normalizeH="0" baseline="0" noProof="0" dirty="0" smtClean="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well-enacted </a:t>
            </a:r>
            <a:r>
              <a:rPr kumimoji="0" lang="en-US" altLang="zh-CN" sz="1600" b="0" i="0" u="none" strike="noStrike" kern="1200" cap="none" spc="0" normalizeH="0" baseline="0" noProof="0" dirty="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laws</a:t>
            </a:r>
            <a:r>
              <a:rPr kumimoji="0" lang="en-US" altLang="zh-CN" sz="1600" b="0" i="0" u="none" strike="noStrike" kern="1200" cap="none" spc="0" normalizeH="0" baseline="0" noProof="0" dirty="0" smtClean="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a:t>
            </a:r>
          </a:p>
          <a:p>
            <a:pPr marL="0" marR="0" lvl="0" indent="0" algn="l" defTabSz="914400" rtl="0" eaLnBrk="1" fontAlgn="ctr" latinLnBrk="0" hangingPunct="1">
              <a:spcBef>
                <a:spcPct val="0"/>
              </a:spcBef>
              <a:buClrTx/>
              <a:buSzPct val="100000"/>
              <a:buFontTx/>
              <a:buNone/>
              <a:tabLst/>
              <a:defRPr/>
            </a:pPr>
            <a:r>
              <a:rPr kumimoji="0" lang="en-US" altLang="zh-CN" sz="1600" b="0" i="0" u="none" strike="noStrike" kern="1200" cap="none" spc="0" normalizeH="0" baseline="0" noProof="0" dirty="0" smtClean="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 Aristotle</a:t>
            </a:r>
            <a:endParaRPr kumimoji="0" lang="zh-CN" altLang="en-US" sz="1600" b="0" i="0" u="none" strike="noStrike" kern="1200" cap="none" spc="0" normalizeH="0" baseline="0" noProof="0" dirty="0">
              <a:ln>
                <a:noFill/>
              </a:ln>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endParaRPr>
          </a:p>
        </p:txBody>
      </p:sp>
      <p:sp>
        <p:nvSpPr>
          <p:cNvPr id="15367" name="内容占位符 2">
            <a:extLst>
              <a:ext uri="{FF2B5EF4-FFF2-40B4-BE49-F238E27FC236}">
                <a16:creationId xmlns:a16="http://schemas.microsoft.com/office/drawing/2014/main" id="{734331C5-1D0A-1F4B-9957-FAAC8DB2E8ED}"/>
              </a:ext>
            </a:extLst>
          </p:cNvPr>
          <p:cNvSpPr txBox="1">
            <a:spLocks noChangeArrowheads="1"/>
          </p:cNvSpPr>
          <p:nvPr/>
        </p:nvSpPr>
        <p:spPr bwMode="auto">
          <a:xfrm>
            <a:off x="552959" y="694886"/>
            <a:ext cx="5522710" cy="535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defTabSz="68580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514350" indent="-171450" defTabSz="68580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857250" indent="-171450" defTabSz="68580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200150" indent="-171450" defTabSz="68580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1543050" indent="-171450" defTabSz="68580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000250" indent="-171450" defTabSz="685800" eaLnBrk="0" fontAlgn="base" hangingPunct="0">
              <a:lnSpc>
                <a:spcPct val="130000"/>
              </a:lnSpc>
              <a:spcBef>
                <a:spcPct val="0"/>
              </a:spcBef>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457450" indent="-171450" defTabSz="685800" eaLnBrk="0" fontAlgn="base" hangingPunct="0">
              <a:lnSpc>
                <a:spcPct val="130000"/>
              </a:lnSpc>
              <a:spcBef>
                <a:spcPct val="0"/>
              </a:spcBef>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914650" indent="-171450" defTabSz="685800" eaLnBrk="0" fontAlgn="base" hangingPunct="0">
              <a:lnSpc>
                <a:spcPct val="130000"/>
              </a:lnSpc>
              <a:spcBef>
                <a:spcPct val="0"/>
              </a:spcBef>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371850" indent="-171450" defTabSz="685800" eaLnBrk="0" fontAlgn="base" hangingPunct="0">
              <a:lnSpc>
                <a:spcPct val="130000"/>
              </a:lnSpc>
              <a:spcBef>
                <a:spcPct val="0"/>
              </a:spcBef>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457200" marR="0" lvl="0"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All</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are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equal</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before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law;</a:t>
            </a:r>
            <a:endParaRPr kumimoji="0" lang="zh-TW"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marL="457200" marR="0" lvl="0"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Laws</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must be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observed</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by all;</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both citizens</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government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must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abide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by</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endParaRPr kumimoji="0" lang="zh-TW"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marL="457200" marR="0" lvl="0"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Government and all public officials derive their authority from the law as expressed in legislations and </a:t>
            </a:r>
            <a:r>
              <a:rPr kumimoji="0" lang="en-US" altLang="zh-TW"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judicial decisions made by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courts;</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kumimoji="0" lang="zh-TW"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marL="457200" marR="0" lvl="0"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Courts</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must</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be</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independent</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 the</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executive</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branch;</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kumimoji="0" lang="zh-TW"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marL="457200" marR="0" lvl="0"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No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one may do anything that constitutes a legal wrong or affects the personal liberty of another unless there is a legal basis for doing so;</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kumimoji="0" lang="zh-TW"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marL="457200" marR="0" lvl="0"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rule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is</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based</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respect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for</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law</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rights</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others;</a:t>
            </a:r>
            <a:endParaRPr kumimoji="0" lang="zh-TW"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a:p>
            <a:pPr marL="457200" marR="0" lvl="0"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purposes to be achieved are: </a:t>
            </a:r>
          </a:p>
          <a:p>
            <a:pPr marL="971550" marR="0" lvl="1"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To maintain social peace and stability</a:t>
            </a:r>
          </a:p>
          <a:p>
            <a:pPr marL="971550" marR="0" lvl="1" indent="-457200" algn="just" defTabSz="6858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0" lang="en-US" altLang="zh-TW"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To protect individual safety and property </a:t>
            </a:r>
            <a:endParaRPr kumimoji="0" lang="zh-CN"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15369" name="灯片编号占位符 1">
            <a:extLst>
              <a:ext uri="{FF2B5EF4-FFF2-40B4-BE49-F238E27FC236}">
                <a16:creationId xmlns:a16="http://schemas.microsoft.com/office/drawing/2014/main" id="{AD3B9EA4-36D6-E64D-8273-6E47FA83FF34}"/>
              </a:ext>
            </a:extLst>
          </p:cNvPr>
          <p:cNvSpPr>
            <a:spLocks noGrp="1"/>
          </p:cNvSpPr>
          <p:nvPr>
            <p:ph type="sldNum" sz="quarter" idx="12"/>
          </p:nvPr>
        </p:nvSpPr>
        <p:spPr>
          <a:xfrm>
            <a:off x="11372717" y="6360406"/>
            <a:ext cx="532647"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3C3B13-9DD9-8446-805C-1FC6D7F9C532}" type="slidenum">
              <a:rPr kumimoji="0" lang="zh-CN" altLang="en-US" sz="1600" b="0" i="0" u="none" strike="noStrike" kern="1200" cap="none" spc="0" normalizeH="0" baseline="0" noProof="0">
                <a:ln>
                  <a:noFill/>
                </a:ln>
                <a:solidFill>
                  <a:srgbClr val="898989"/>
                </a:solidFill>
                <a:effectLst/>
                <a:uLnTx/>
                <a:uFillTx/>
                <a:latin typeface="Arial"/>
                <a:ea typeface="微软雅黑"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zh-CN" altLang="en-US" sz="1600" b="0" i="0" u="none" strike="noStrike" kern="1200" cap="none" spc="0" normalizeH="0" baseline="0" noProof="0" dirty="0">
              <a:ln>
                <a:noFill/>
              </a:ln>
              <a:solidFill>
                <a:srgbClr val="000000"/>
              </a:solidFill>
              <a:effectLst/>
              <a:uLnTx/>
              <a:uFillTx/>
              <a:latin typeface="Arial"/>
              <a:cs typeface="+mn-cs"/>
            </a:endParaRP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5897" y="995842"/>
            <a:ext cx="1447337" cy="1980000"/>
          </a:xfrm>
          <a:prstGeom prst="rect">
            <a:avLst/>
          </a:prstGeom>
        </p:spPr>
      </p:pic>
      <p:sp>
        <p:nvSpPr>
          <p:cNvPr id="2" name="文字方塊 1"/>
          <p:cNvSpPr txBox="1"/>
          <p:nvPr/>
        </p:nvSpPr>
        <p:spPr>
          <a:xfrm>
            <a:off x="8128899" y="2852022"/>
            <a:ext cx="3583164" cy="830997"/>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Source:</a:t>
            </a:r>
          </a:p>
          <a:p>
            <a:pPr lvl="0" algn="just" eaLnBrk="0" fontAlgn="base" hangingPunct="0">
              <a:spcBef>
                <a:spcPct val="0"/>
              </a:spcBef>
              <a:spcAft>
                <a:spcPct val="0"/>
              </a:spcAft>
              <a:defRPr/>
            </a:pPr>
            <a:r>
              <a:rPr lang="en-US" altLang="zh-CN" sz="12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Politics</a:t>
            </a:r>
            <a:r>
              <a:rPr lang="en-US" altLang="zh-CN" sz="12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Written by </a:t>
            </a:r>
            <a:r>
              <a:rPr kumimoji="0" lang="en-US" altLang="zh-C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Aristotle</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The Chinese version was</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translated from English</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by</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Wu</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Shoupeng</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(1981),</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p.199</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Hong</a:t>
            </a:r>
            <a:r>
              <a:rPr kumimoji="0" lang="en-US" altLang="zh-CN" sz="1200" b="0" i="0" u="none" strike="noStrike" kern="1200" cap="none" spc="0" normalizeH="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Kong:</a:t>
            </a:r>
            <a:r>
              <a:rPr kumimoji="0" lang="zh-CN"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Commercial</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Press Co. Ltd.</a:t>
            </a:r>
            <a:endParaRPr kumimoji="0" lang="en-US" altLang="zh-TW" sz="12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6" name="群組 5"/>
          <p:cNvGrpSpPr/>
          <p:nvPr/>
        </p:nvGrpSpPr>
        <p:grpSpPr>
          <a:xfrm>
            <a:off x="6277876" y="206092"/>
            <a:ext cx="5434186" cy="691669"/>
            <a:chOff x="4937829" y="1340768"/>
            <a:chExt cx="5434186" cy="691669"/>
          </a:xfrm>
        </p:grpSpPr>
        <p:sp>
          <p:nvSpPr>
            <p:cNvPr id="14" name="标题 1">
              <a:extLst>
                <a:ext uri="{FF2B5EF4-FFF2-40B4-BE49-F238E27FC236}">
                  <a16:creationId xmlns:a16="http://schemas.microsoft.com/office/drawing/2014/main" id="{3A9740D3-F4BF-8F47-B520-83FE7A705289}"/>
                </a:ext>
              </a:extLst>
            </p:cNvPr>
            <p:cNvSpPr txBox="1">
              <a:spLocks/>
            </p:cNvSpPr>
            <p:nvPr/>
          </p:nvSpPr>
          <p:spPr bwMode="auto">
            <a:xfrm>
              <a:off x="5794055" y="1340768"/>
              <a:ext cx="4577960" cy="691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marL="685800" indent="-685800" algn="ctr" rtl="0" eaLnBrk="0" fontAlgn="base" hangingPunct="0">
                <a:spcBef>
                  <a:spcPct val="0"/>
                </a:spcBef>
                <a:spcAft>
                  <a:spcPct val="0"/>
                </a:spcAft>
                <a:defRPr sz="6000" b="1" kern="1200">
                  <a:solidFill>
                    <a:schemeClr val="tx1"/>
                  </a:solidFill>
                  <a:latin typeface="+mj-lt"/>
                  <a:ea typeface="+mj-ea"/>
                  <a:cs typeface="+mj-cs"/>
                  <a:sym typeface="Arial" panose="020B0604020202020204" pitchFamily="34" charset="0"/>
                </a:defRPr>
              </a:lvl1pPr>
              <a:lvl2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1430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6002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0574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5146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685800" marR="0" lvl="0" indent="-685800" algn="ctr" defTabSz="914400" rtl="0" eaLnBrk="1" fontAlgn="base" latinLnBrk="0" hangingPunct="1">
                <a:lnSpc>
                  <a:spcPct val="90000"/>
                </a:lnSpc>
                <a:spcBef>
                  <a:spcPct val="0"/>
                </a:spcBef>
                <a:spcAft>
                  <a:spcPts val="600"/>
                </a:spcAft>
                <a:buClrTx/>
                <a:buSzTx/>
                <a:buFontTx/>
                <a:buNone/>
                <a:tabLst/>
                <a:defRPr/>
              </a:pPr>
              <a:r>
                <a:rPr kumimoji="0" lang="en-US" altLang="zh-CN" sz="2400" b="1" i="0" u="none" strike="noStrike" kern="1200" cap="none" spc="0" normalizeH="0" baseline="0" noProof="0" dirty="0">
                  <a:ln>
                    <a:noFill/>
                  </a:ln>
                  <a:solidFill>
                    <a:srgbClr val="000066"/>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Supplementary </a:t>
              </a:r>
              <a:r>
                <a:rPr kumimoji="0" lang="en-US" altLang="zh-CN" sz="2400" b="1" i="0" u="none" strike="noStrike" kern="1200" cap="none" spc="0" normalizeH="0" baseline="0" noProof="0" dirty="0" smtClean="0">
                  <a:ln>
                    <a:noFill/>
                  </a:ln>
                  <a:solidFill>
                    <a:srgbClr val="000066"/>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information</a:t>
              </a:r>
              <a:endParaRPr kumimoji="0" lang="en-US" altLang="zh-CN" sz="2400" b="1" i="0" u="none" strike="noStrike" kern="1200" cap="none" spc="0" normalizeH="0" baseline="0" noProof="0" dirty="0">
                <a:ln>
                  <a:noFill/>
                </a:ln>
                <a:solidFill>
                  <a:srgbClr val="000066"/>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endParaRPr>
            </a:p>
          </p:txBody>
        </p:sp>
        <p:pic>
          <p:nvPicPr>
            <p:cNvPr id="5" name="圖片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37829" y="1340768"/>
              <a:ext cx="900000" cy="641489"/>
            </a:xfrm>
            <a:prstGeom prst="rect">
              <a:avLst/>
            </a:prstGeom>
          </p:spPr>
        </p:pic>
      </p:grpSp>
      <p:sp>
        <p:nvSpPr>
          <p:cNvPr id="7" name="文字方塊 6"/>
          <p:cNvSpPr txBox="1"/>
          <p:nvPr/>
        </p:nvSpPr>
        <p:spPr>
          <a:xfrm>
            <a:off x="802531" y="149273"/>
            <a:ext cx="501140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Basic</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kumimoji="0" lang="en-US" altLang="zh-CN"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meaning</a:t>
            </a:r>
            <a:r>
              <a:rPr kumimoji="0" lang="zh-CN"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of</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kumimoji="0" lang="en-US" altLang="zh-CN"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the rule</a:t>
            </a:r>
            <a:r>
              <a:rPr kumimoji="0" lang="zh-CN"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of</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kumimoji="0" lang="en-US" altLang="zh-CN"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law</a:t>
            </a:r>
            <a:endParaRPr kumimoji="0" lang="zh-HK"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id="{C80F0561-1453-BB4F-8BAA-58555A559AE8}"/>
              </a:ext>
            </a:extLst>
          </p:cNvPr>
          <p:cNvSpPr/>
          <p:nvPr/>
        </p:nvSpPr>
        <p:spPr>
          <a:xfrm>
            <a:off x="552958" y="6110137"/>
            <a:ext cx="10943679"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Source:</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Reference has been made to</a:t>
            </a:r>
            <a:r>
              <a:rPr kumimoji="0" lang="en-US"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The Constitution and the Basic Law Education Wall-chart </a:t>
            </a:r>
            <a:r>
              <a:rPr kumimoji="0" lang="en-US" altLang="zh-TW"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Resources</a:t>
            </a: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developed</a:t>
            </a:r>
            <a:r>
              <a:rPr kumimoji="0" lang="zh-CN"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by</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Education</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Bureau.</a:t>
            </a:r>
            <a:endParaRPr kumimoji="0" lang="en-US"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微软雅黑" panose="020B0503020204020204" pitchFamily="34" charset="-122"/>
              </a:rPr>
              <a:t>https://</a:t>
            </a:r>
            <a:r>
              <a:rPr kumimoji="0" lang="en-GB" altLang="zh-CN"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微软雅黑" panose="020B0503020204020204" pitchFamily="34" charset="-122"/>
              </a:rPr>
              <a:t>www.edb.gov.hk/tc/curriculum-development/kla/pshe/basic-law-education/cble_wallcharts/index.html [Chinese version is currently available]</a:t>
            </a:r>
            <a:endParaRPr kumimoji="0" lang="zh-HK"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Rectangle 2"/>
          <p:cNvSpPr/>
          <p:nvPr/>
        </p:nvSpPr>
        <p:spPr>
          <a:xfrm>
            <a:off x="6400231" y="5047976"/>
            <a:ext cx="5311832" cy="892552"/>
          </a:xfrm>
          <a:prstGeom prst="rect">
            <a:avLst/>
          </a:prstGeom>
          <a:ln w="19050">
            <a:solidFill>
              <a:srgbClr val="002060"/>
            </a:solidFill>
          </a:ln>
        </p:spPr>
        <p:txBody>
          <a:bodyPr wrap="square">
            <a:spAutoFit/>
          </a:bodyPr>
          <a:lstStyle/>
          <a:p>
            <a:pPr lvl="0">
              <a:defRPr/>
            </a:pPr>
            <a:r>
              <a:rPr kumimoji="0" lang="en-US" altLang="zh-CN"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For more information on Hong </a:t>
            </a:r>
            <a:r>
              <a:rPr kumimoji="0" lang="en-US" altLang="zh-CN" sz="1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Kong’s </a:t>
            </a:r>
            <a:r>
              <a:rPr kumimoji="0" lang="en-US" altLang="zh-CN"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legal system and the rule of law, please </a:t>
            </a:r>
            <a:r>
              <a:rPr kumimoji="0" lang="en-US" altLang="zh-CN" sz="1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refer to: </a:t>
            </a:r>
            <a:r>
              <a:rPr lang="en-US" sz="1600" dirty="0">
                <a:latin typeface="Times New Roman" panose="02020603050405020304" pitchFamily="18" charset="0"/>
                <a:ea typeface="DFKai-SB" panose="03000509000000000000" pitchFamily="65" charset="-120"/>
                <a:cs typeface="Times New Roman" panose="02020603050405020304" pitchFamily="18" charset="0"/>
              </a:rPr>
              <a:t>https://www.doj.gov.hk/en/our_legal_system/rule_of_law.html</a:t>
            </a:r>
            <a:endParaRPr kumimoji="0" lang="en-US" sz="16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7" name="矩形: 对角圆角 17">
            <a:extLst>
              <a:ext uri="{FF2B5EF4-FFF2-40B4-BE49-F238E27FC236}">
                <a16:creationId xmlns:a16="http://schemas.microsoft.com/office/drawing/2014/main" id="{7108320D-EC47-F94C-B92E-469661FED9D5}"/>
              </a:ext>
            </a:extLst>
          </p:cNvPr>
          <p:cNvSpPr/>
          <p:nvPr/>
        </p:nvSpPr>
        <p:spPr>
          <a:xfrm>
            <a:off x="6399994" y="4102110"/>
            <a:ext cx="5312068" cy="701469"/>
          </a:xfrm>
          <a:prstGeom prst="round2DiagRect">
            <a:avLst/>
          </a:prstGeom>
          <a:solidFill>
            <a:schemeClr val="accent2">
              <a:lumMod val="20000"/>
              <a:lumOff val="80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法者，天下之程式也，萬事之儀表也。</a:t>
            </a:r>
            <a:endParaRPr kumimoji="0" lang="en-US" altLang="zh-CN" sz="16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a:t>
            </a:r>
            <a:r>
              <a:rPr kumimoji="0" lang="zh-CN" altLang="en-US" sz="16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春秋</a:t>
            </a:r>
            <a:r>
              <a:rPr kumimoji="0" lang="en-US" altLang="zh-CN" sz="16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a:t>
            </a:r>
            <a:r>
              <a:rPr kumimoji="0" lang="zh-CN" altLang="en-US" sz="16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管仲</a:t>
            </a:r>
            <a:endParaRPr kumimoji="0" lang="en-US" altLang="zh-CN" sz="16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sym typeface="Wingdings" panose="05000000000000000000" pitchFamily="2" charset="2"/>
            </a:endParaRPr>
          </a:p>
        </p:txBody>
      </p:sp>
    </p:spTree>
    <p:extLst>
      <p:ext uri="{BB962C8B-B14F-4D97-AF65-F5344CB8AC3E}">
        <p14:creationId xmlns:p14="http://schemas.microsoft.com/office/powerpoint/2010/main" val="292348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文本框 1">
            <a:extLst>
              <a:ext uri="{FF2B5EF4-FFF2-40B4-BE49-F238E27FC236}">
                <a16:creationId xmlns:a16="http://schemas.microsoft.com/office/drawing/2014/main" id="{B19BE27E-0D9F-EC43-B9BD-D949E5CF69B3}"/>
              </a:ext>
            </a:extLst>
          </p:cNvPr>
          <p:cNvSpPr txBox="1">
            <a:spLocks noChangeArrowheads="1"/>
          </p:cNvSpPr>
          <p:nvPr/>
        </p:nvSpPr>
        <p:spPr bwMode="auto">
          <a:xfrm>
            <a:off x="512885" y="1760210"/>
            <a:ext cx="1070679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742950" marR="0" lvl="1" indent="0" algn="just" defTabSz="914400" rtl="0" eaLnBrk="1" fontAlgn="base" latinLnBrk="0" hangingPunct="1">
              <a:lnSpc>
                <a:spcPct val="150000"/>
              </a:lnSpc>
              <a:spcBef>
                <a:spcPct val="0"/>
              </a:spcBef>
              <a:spcAft>
                <a:spcPct val="0"/>
              </a:spcAft>
              <a:buClr>
                <a:srgbClr val="0C0C0C"/>
              </a:buClr>
              <a:buSzPct val="100000"/>
              <a:buFontTx/>
              <a:buNone/>
              <a:tabLst/>
              <a:defRPr/>
            </a:pPr>
            <a:r>
              <a:rPr kumimoji="0" lang="en-US" altLang="zh-CN" sz="3200" b="0" i="0" u="none" strike="noStrike" kern="1200" cap="none" spc="0" normalizeH="0" baseline="0" noProof="0" dirty="0">
                <a:ln>
                  <a:noFill/>
                </a:ln>
                <a:effectLst/>
                <a:uLnTx/>
                <a:uFillTx/>
                <a:latin typeface="Times New Roman" panose="02020603050405020304" pitchFamily="18" charset="0"/>
                <a:ea typeface="DFKai-SB" panose="02010601000101010101" pitchFamily="2" charset="-120"/>
                <a:cs typeface="Times New Roman" panose="02020603050405020304" pitchFamily="18" charset="0"/>
                <a:sym typeface="Arial" panose="020B0604020202020204" pitchFamily="34" charset="0"/>
              </a:rPr>
              <a:t>The spirit of the rule of law means respecting the authority of the law, abiding by the law, upholding judicial independence, equality before the law, fair and open </a:t>
            </a:r>
            <a:r>
              <a:rPr kumimoji="0" lang="en-US" altLang="zh-CN" sz="3200" b="0" i="0" u="none" strike="noStrike" kern="1200" cap="none" spc="0" normalizeH="0" baseline="0" noProof="0" dirty="0" smtClean="0">
                <a:ln>
                  <a:noFill/>
                </a:ln>
                <a:effectLst/>
                <a:uLnTx/>
                <a:uFillTx/>
                <a:latin typeface="Times New Roman" panose="02020603050405020304" pitchFamily="18" charset="0"/>
                <a:ea typeface="DFKai-SB" panose="02010601000101010101" pitchFamily="2" charset="-120"/>
                <a:cs typeface="Times New Roman" panose="02020603050405020304" pitchFamily="18" charset="0"/>
                <a:sym typeface="Arial" panose="020B0604020202020204" pitchFamily="34" charset="0"/>
              </a:rPr>
              <a:t>trial, </a:t>
            </a:r>
            <a:r>
              <a:rPr kumimoji="0" lang="en-US" altLang="zh-CN" sz="3200" b="0" i="0" u="none" strike="noStrike" kern="1200" cap="none" spc="0" normalizeH="0" baseline="0" noProof="0" dirty="0">
                <a:ln>
                  <a:noFill/>
                </a:ln>
                <a:effectLst/>
                <a:uLnTx/>
                <a:uFillTx/>
                <a:latin typeface="Times New Roman" panose="02020603050405020304" pitchFamily="18" charset="0"/>
                <a:ea typeface="DFKai-SB" panose="02010601000101010101" pitchFamily="2" charset="-120"/>
                <a:cs typeface="Times New Roman" panose="02020603050405020304" pitchFamily="18" charset="0"/>
                <a:sym typeface="Arial" panose="020B0604020202020204" pitchFamily="34" charset="0"/>
              </a:rPr>
              <a:t>and a series of </a:t>
            </a:r>
            <a:r>
              <a:rPr kumimoji="0" lang="en-US" altLang="zh-CN" sz="3200" b="0" i="0" u="none" strike="noStrike" kern="1200" cap="none" spc="0" normalizeH="0" baseline="0" noProof="0" dirty="0" smtClean="0">
                <a:ln>
                  <a:noFill/>
                </a:ln>
                <a:effectLst/>
                <a:uLnTx/>
                <a:uFillTx/>
                <a:latin typeface="Times New Roman" panose="02020603050405020304" pitchFamily="18" charset="0"/>
                <a:ea typeface="DFKai-SB" panose="02010601000101010101" pitchFamily="2" charset="-120"/>
                <a:cs typeface="Times New Roman" panose="02020603050405020304" pitchFamily="18" charset="0"/>
                <a:sym typeface="Arial" panose="020B0604020202020204" pitchFamily="34" charset="0"/>
              </a:rPr>
              <a:t>beliefs. For instance, the </a:t>
            </a:r>
            <a:r>
              <a:rPr kumimoji="0" lang="en-US" altLang="zh-CN" sz="3200" b="0" i="0" u="none" strike="noStrike" kern="1200" cap="none" spc="0" normalizeH="0" baseline="0" noProof="0" dirty="0">
                <a:ln>
                  <a:noFill/>
                </a:ln>
                <a:effectLst/>
                <a:uLnTx/>
                <a:uFillTx/>
                <a:latin typeface="Times New Roman" panose="02020603050405020304" pitchFamily="18" charset="0"/>
                <a:ea typeface="DFKai-SB" panose="02010601000101010101" pitchFamily="2" charset="-120"/>
                <a:cs typeface="Times New Roman" panose="02020603050405020304" pitchFamily="18" charset="0"/>
                <a:sym typeface="Arial" panose="020B0604020202020204" pitchFamily="34" charset="0"/>
              </a:rPr>
              <a:t>legislative process must be </a:t>
            </a:r>
            <a:r>
              <a:rPr kumimoji="0" lang="en-US" altLang="zh-CN" sz="3200" b="0" i="0" u="none" strike="noStrike" kern="1200" cap="none" spc="0" normalizeH="0" baseline="0" noProof="0" dirty="0" smtClean="0">
                <a:ln>
                  <a:noFill/>
                </a:ln>
                <a:effectLst/>
                <a:uLnTx/>
                <a:uFillTx/>
                <a:latin typeface="Times New Roman" panose="02020603050405020304" pitchFamily="18" charset="0"/>
                <a:ea typeface="DFKai-SB" panose="02010601000101010101" pitchFamily="2" charset="-120"/>
                <a:cs typeface="Times New Roman" panose="02020603050405020304" pitchFamily="18" charset="0"/>
                <a:sym typeface="Arial" panose="020B0604020202020204" pitchFamily="34" charset="0"/>
              </a:rPr>
              <a:t>just, the law must be open and stable</a:t>
            </a:r>
            <a:r>
              <a:rPr kumimoji="0" lang="en-US" altLang="zh-CN" sz="3200" b="0" i="0" u="none" strike="noStrike" kern="1200" cap="none" spc="0" normalizeH="0" baseline="0" noProof="0" dirty="0">
                <a:ln>
                  <a:noFill/>
                </a:ln>
                <a:effectLst/>
                <a:uLnTx/>
                <a:uFillTx/>
                <a:latin typeface="Times New Roman" panose="02020603050405020304" pitchFamily="18" charset="0"/>
                <a:ea typeface="DFKai-SB" panose="02010601000101010101" pitchFamily="2" charset="-120"/>
                <a:cs typeface="Times New Roman" panose="02020603050405020304" pitchFamily="18" charset="0"/>
                <a:sym typeface="Arial" panose="020B0604020202020204" pitchFamily="34" charset="0"/>
              </a:rPr>
              <a:t>.</a:t>
            </a:r>
            <a:endParaRPr kumimoji="0" lang="en-US" altLang="zh-CN" sz="1400" b="0" i="0" u="none" strike="noStrike" kern="1200" cap="none" spc="0" normalizeH="0" baseline="0" noProof="0" dirty="0">
              <a:ln>
                <a:noFill/>
              </a:ln>
              <a:effectLst/>
              <a:uLnTx/>
              <a:uFillTx/>
              <a:latin typeface="DFKai-SB" panose="02010601000101010101" pitchFamily="2" charset="-120"/>
              <a:ea typeface="DFKai-SB" panose="02010601000101010101" pitchFamily="2" charset="-120"/>
              <a:sym typeface="Arial" panose="020B0604020202020204" pitchFamily="34" charset="0"/>
            </a:endParaRPr>
          </a:p>
        </p:txBody>
      </p:sp>
      <p:sp>
        <p:nvSpPr>
          <p:cNvPr id="4" name="矩形: 圆角 3">
            <a:extLst>
              <a:ext uri="{FF2B5EF4-FFF2-40B4-BE49-F238E27FC236}">
                <a16:creationId xmlns:a16="http://schemas.microsoft.com/office/drawing/2014/main" id="{1805C20C-43F5-BE46-83CB-1C70801A4EF1}"/>
              </a:ext>
            </a:extLst>
          </p:cNvPr>
          <p:cNvSpPr>
            <a:spLocks noChangeArrowheads="1"/>
          </p:cNvSpPr>
          <p:nvPr/>
        </p:nvSpPr>
        <p:spPr bwMode="auto">
          <a:xfrm>
            <a:off x="2489813" y="533547"/>
            <a:ext cx="7205030" cy="792000"/>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77900" rtl="0" eaLnBrk="0" fontAlgn="base" latinLnBrk="0" hangingPunct="0">
              <a:lnSpc>
                <a:spcPct val="90000"/>
              </a:lnSpc>
              <a:spcBef>
                <a:spcPct val="0"/>
              </a:spcBef>
              <a:spcAft>
                <a:spcPct val="35000"/>
              </a:spcAft>
              <a:buClrTx/>
              <a:buSzTx/>
              <a:buFontTx/>
              <a:buNone/>
              <a:tabLst/>
              <a:defRPr/>
            </a:pPr>
            <a:r>
              <a:rPr kumimoji="0" lang="en-US" altLang="zh-CN" sz="3600" b="1" i="0" u="none" strike="noStrike" kern="1200" cap="none" spc="0" normalizeH="0" baseline="0" noProof="0" dirty="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The </a:t>
            </a:r>
            <a:r>
              <a:rPr kumimoji="0" lang="en-US" altLang="zh-CN"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spirit</a:t>
            </a:r>
            <a:r>
              <a:rPr kumimoji="0" lang="zh-CN" altLang="en-US"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 </a:t>
            </a:r>
            <a:r>
              <a:rPr kumimoji="0" lang="en-US" altLang="zh-CN" sz="3600" b="1" i="0" u="none" strike="noStrike" kern="1200" cap="none" spc="0" normalizeH="0" baseline="0" noProof="0" dirty="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of</a:t>
            </a:r>
            <a:r>
              <a:rPr kumimoji="0" lang="zh-CN"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 </a:t>
            </a:r>
            <a:r>
              <a:rPr kumimoji="0" lang="en-US" altLang="zh-CN"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the rule</a:t>
            </a:r>
            <a:r>
              <a:rPr kumimoji="0" lang="zh-CN" altLang="en-US"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 </a:t>
            </a:r>
            <a:r>
              <a:rPr kumimoji="0" lang="en-US" altLang="zh-CN" sz="3600" b="1" i="0" u="none" strike="noStrike" kern="1200" cap="none" spc="0" normalizeH="0" baseline="0" noProof="0" dirty="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of</a:t>
            </a:r>
            <a:r>
              <a:rPr kumimoji="0" lang="zh-CN"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 </a:t>
            </a:r>
            <a:r>
              <a:rPr kumimoji="0" lang="en-US" altLang="zh-CN"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sym typeface="宋体" panose="02010600030101010101" pitchFamily="2" charset="-122"/>
              </a:rPr>
              <a:t>law</a:t>
            </a:r>
            <a:endParaRPr kumimoji="0" lang="zh-CN"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DFKai-SB" pitchFamily="65" charset="-120"/>
              <a:cs typeface="Times New Roman" panose="02020603050405020304" pitchFamily="18" charset="0"/>
            </a:endParaRPr>
          </a:p>
        </p:txBody>
      </p:sp>
      <p:sp>
        <p:nvSpPr>
          <p:cNvPr id="10" name="任意多边形: 形状 9">
            <a:extLst>
              <a:ext uri="{FF2B5EF4-FFF2-40B4-BE49-F238E27FC236}">
                <a16:creationId xmlns:a16="http://schemas.microsoft.com/office/drawing/2014/main" id="{301B5648-0967-5E4D-94E6-1DD9C212F9A8}"/>
              </a:ext>
            </a:extLst>
          </p:cNvPr>
          <p:cNvSpPr/>
          <p:nvPr/>
        </p:nvSpPr>
        <p:spPr>
          <a:xfrm>
            <a:off x="1968104" y="3176588"/>
            <a:ext cx="1395413" cy="1984772"/>
          </a:xfrm>
          <a:custGeom>
            <a:avLst/>
            <a:gdLst>
              <a:gd name="connsiteX0" fmla="*/ 0 w 1860507"/>
              <a:gd name="connsiteY0" fmla="*/ 0 h 2646637"/>
              <a:gd name="connsiteX1" fmla="*/ 1860507 w 1860507"/>
              <a:gd name="connsiteY1" fmla="*/ 0 h 2646637"/>
              <a:gd name="connsiteX2" fmla="*/ 1860507 w 1860507"/>
              <a:gd name="connsiteY2" fmla="*/ 2646637 h 2646637"/>
              <a:gd name="connsiteX3" fmla="*/ 0 w 1860507"/>
              <a:gd name="connsiteY3" fmla="*/ 2646637 h 2646637"/>
              <a:gd name="connsiteX4" fmla="*/ 0 w 1860507"/>
              <a:gd name="connsiteY4" fmla="*/ 0 h 26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7" h="2646637">
                <a:moveTo>
                  <a:pt x="0" y="0"/>
                </a:moveTo>
                <a:lnTo>
                  <a:pt x="1860507" y="0"/>
                </a:lnTo>
                <a:lnTo>
                  <a:pt x="1860507" y="2646637"/>
                </a:lnTo>
                <a:lnTo>
                  <a:pt x="0" y="2646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2870" tIns="102870" rIns="102870" bIns="102870" spcCol="1270"/>
          <a:lstStyle/>
          <a:p>
            <a:pPr marL="0" marR="0" lvl="0" indent="0" algn="l" defTabSz="1800225" rtl="0" eaLnBrk="0" fontAlgn="base" latinLnBrk="0" hangingPunct="0">
              <a:lnSpc>
                <a:spcPct val="90000"/>
              </a:lnSpc>
              <a:spcBef>
                <a:spcPct val="0"/>
              </a:spcBef>
              <a:spcAft>
                <a:spcPct val="35000"/>
              </a:spcAft>
              <a:buClrTx/>
              <a:buSzTx/>
              <a:buFontTx/>
              <a:buNone/>
              <a:tabLst/>
              <a:defRPr/>
            </a:pPr>
            <a:endParaRPr kumimoji="0" lang="zh-CN" altLang="en-US" sz="4050" b="0" i="0" u="none" strike="noStrike" kern="1200" cap="none" spc="0" normalizeH="0" baseline="0" noProof="0">
              <a:ln>
                <a:noFill/>
              </a:ln>
              <a:solidFill>
                <a:srgbClr val="000000">
                  <a:hueOff val="0"/>
                  <a:satOff val="0"/>
                  <a:lumOff val="0"/>
                  <a:alphaOff val="0"/>
                </a:srgbClr>
              </a:solidFill>
              <a:effectLst/>
              <a:uLnTx/>
              <a:uFillTx/>
              <a:latin typeface="Arial"/>
              <a:ea typeface="微软雅黑"/>
              <a:cs typeface="+mn-cs"/>
            </a:endParaRPr>
          </a:p>
        </p:txBody>
      </p:sp>
      <p:sp>
        <p:nvSpPr>
          <p:cNvPr id="18" name="任意多边形: 形状 17">
            <a:extLst>
              <a:ext uri="{FF2B5EF4-FFF2-40B4-BE49-F238E27FC236}">
                <a16:creationId xmlns:a16="http://schemas.microsoft.com/office/drawing/2014/main" id="{6A111D90-FE19-BB45-8009-A2B677688B6E}"/>
              </a:ext>
            </a:extLst>
          </p:cNvPr>
          <p:cNvSpPr/>
          <p:nvPr/>
        </p:nvSpPr>
        <p:spPr>
          <a:xfrm>
            <a:off x="6096001" y="2794397"/>
            <a:ext cx="1395413" cy="1984772"/>
          </a:xfrm>
          <a:custGeom>
            <a:avLst/>
            <a:gdLst>
              <a:gd name="connsiteX0" fmla="*/ 0 w 1860507"/>
              <a:gd name="connsiteY0" fmla="*/ 0 h 2646637"/>
              <a:gd name="connsiteX1" fmla="*/ 1860507 w 1860507"/>
              <a:gd name="connsiteY1" fmla="*/ 0 h 2646637"/>
              <a:gd name="connsiteX2" fmla="*/ 1860507 w 1860507"/>
              <a:gd name="connsiteY2" fmla="*/ 2646637 h 2646637"/>
              <a:gd name="connsiteX3" fmla="*/ 0 w 1860507"/>
              <a:gd name="connsiteY3" fmla="*/ 2646637 h 2646637"/>
              <a:gd name="connsiteX4" fmla="*/ 0 w 1860507"/>
              <a:gd name="connsiteY4" fmla="*/ 0 h 26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7" h="2646637">
                <a:moveTo>
                  <a:pt x="0" y="0"/>
                </a:moveTo>
                <a:lnTo>
                  <a:pt x="1860507" y="0"/>
                </a:lnTo>
                <a:lnTo>
                  <a:pt x="1860507" y="2646637"/>
                </a:lnTo>
                <a:lnTo>
                  <a:pt x="0" y="26466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2870" tIns="102870" rIns="102870" bIns="102870" spcCol="1270"/>
          <a:lstStyle/>
          <a:p>
            <a:pPr marL="0" marR="0" lvl="0" indent="0" algn="l" defTabSz="1800225" rtl="0" eaLnBrk="0" fontAlgn="base" latinLnBrk="0" hangingPunct="0">
              <a:lnSpc>
                <a:spcPct val="90000"/>
              </a:lnSpc>
              <a:spcBef>
                <a:spcPct val="0"/>
              </a:spcBef>
              <a:spcAft>
                <a:spcPct val="35000"/>
              </a:spcAft>
              <a:buClrTx/>
              <a:buSzTx/>
              <a:buFontTx/>
              <a:buNone/>
              <a:tabLst/>
              <a:defRPr/>
            </a:pPr>
            <a:endParaRPr kumimoji="0" lang="zh-CN" altLang="en-US" sz="4050" b="0" i="0" u="none" strike="noStrike" kern="1200" cap="none" spc="0" normalizeH="0" baseline="0" noProof="0">
              <a:ln>
                <a:noFill/>
              </a:ln>
              <a:solidFill>
                <a:srgbClr val="000000">
                  <a:hueOff val="0"/>
                  <a:satOff val="0"/>
                  <a:lumOff val="0"/>
                  <a:alphaOff val="0"/>
                </a:srgbClr>
              </a:solidFill>
              <a:effectLst/>
              <a:uLnTx/>
              <a:uFillTx/>
              <a:latin typeface="Arial"/>
              <a:ea typeface="微软雅黑"/>
              <a:cs typeface="+mn-cs"/>
            </a:endParaRPr>
          </a:p>
        </p:txBody>
      </p:sp>
      <p:sp>
        <p:nvSpPr>
          <p:cNvPr id="21510" name="灯片编号占位符 1">
            <a:extLst>
              <a:ext uri="{FF2B5EF4-FFF2-40B4-BE49-F238E27FC236}">
                <a16:creationId xmlns:a16="http://schemas.microsoft.com/office/drawing/2014/main" id="{41CC5451-C93D-E749-B404-516EAAB979D2}"/>
              </a:ext>
            </a:extLst>
          </p:cNvPr>
          <p:cNvSpPr>
            <a:spLocks noGrp="1" noChangeArrowheads="1"/>
          </p:cNvSpPr>
          <p:nvPr>
            <p:ph type="sldNum" sz="quarter" idx="10"/>
          </p:nvPr>
        </p:nvSpPr>
        <p:spPr bwMode="auto">
          <a:xfrm>
            <a:off x="9098154" y="632666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5DA2B1-F4EA-1241-93A0-1A0CB10344BA}" type="slidenum">
              <a:rPr kumimoji="0" lang="en-US" altLang="en-US" sz="16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600" b="0" i="0" u="none" strike="noStrike" kern="1200" cap="none" spc="0" normalizeH="0" baseline="0" noProof="0" dirty="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4284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内容占位符 2">
            <a:extLst>
              <a:ext uri="{FF2B5EF4-FFF2-40B4-BE49-F238E27FC236}">
                <a16:creationId xmlns:a16="http://schemas.microsoft.com/office/drawing/2014/main" id="{83870037-A457-F046-97AD-8DA302B882BA}"/>
              </a:ext>
            </a:extLst>
          </p:cNvPr>
          <p:cNvSpPr>
            <a:spLocks noGrp="1" noChangeArrowheads="1"/>
          </p:cNvSpPr>
          <p:nvPr>
            <p:ph idx="1"/>
          </p:nvPr>
        </p:nvSpPr>
        <p:spPr>
          <a:xfrm>
            <a:off x="1585518" y="3856410"/>
            <a:ext cx="9222027" cy="2906197"/>
          </a:xfrm>
          <a:noFill/>
          <a:ln>
            <a:noFill/>
          </a:ln>
        </p:spPr>
        <p:txBody>
          <a:bodyPr vert="horz" wrap="square" lIns="144000" tIns="144000" rIns="144000" bIns="144000" numCol="1" anchor="t" anchorCtr="0" compatLnSpc="1">
            <a:prstTxWarp prst="textNoShape">
              <a:avLst/>
            </a:prstTxWarp>
          </a:bodyPr>
          <a:lstStyle/>
          <a:p>
            <a:pPr marL="800100" lvl="1" indent="-342900" algn="l" eaLnBrk="1" hangingPunct="1">
              <a:lnSpc>
                <a:spcPts val="2000"/>
              </a:lnSpc>
              <a:spcBef>
                <a:spcPts val="600"/>
              </a:spcBef>
              <a:spcAft>
                <a:spcPts val="600"/>
              </a:spcAft>
            </a:pPr>
            <a:r>
              <a:rPr lang="en-US" altLang="zh-CN" sz="1800" dirty="0" smtClean="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Hong Kong</a:t>
            </a:r>
            <a:r>
              <a:rPr lang="zh-CN" altLang="en-US" sz="1800" dirty="0" smtClean="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upholds</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the</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spirit</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of</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the rule</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of</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law for the following reasons:</a:t>
            </a:r>
            <a:endParaRPr lang="en-US" altLang="zh-TW"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endParaRPr>
          </a:p>
          <a:p>
            <a:pPr marL="800100" lvl="1" indent="-342900" algn="l" eaLnBrk="1" hangingPunct="1">
              <a:lnSpc>
                <a:spcPts val="2000"/>
              </a:lnSpc>
              <a:spcBef>
                <a:spcPts val="600"/>
              </a:spcBef>
              <a:spcAft>
                <a:spcPts val="600"/>
              </a:spcAft>
              <a:buFont typeface="Arial" panose="020B0604020202020204" pitchFamily="34" charset="0"/>
              <a:buChar char="•"/>
            </a:pP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The</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legal</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system</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is</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mature,</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highly</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transparent,</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fair</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and</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smtClean="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reliable</a:t>
            </a:r>
            <a:endParaRPr lang="zh-CN"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endParaRPr>
          </a:p>
          <a:p>
            <a:pPr marL="800100" lvl="1" indent="-342900" algn="l" eaLnBrk="1" hangingPunct="1">
              <a:lnSpc>
                <a:spcPts val="2000"/>
              </a:lnSpc>
              <a:spcBef>
                <a:spcPts val="600"/>
              </a:spcBef>
              <a:spcAft>
                <a:spcPts val="600"/>
              </a:spcAft>
              <a:buFont typeface="Arial" panose="020B0604020202020204" pitchFamily="34" charset="0"/>
              <a:buChar char="•"/>
            </a:pP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The</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Department</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of</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Justice</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conducts</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criminal</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smtClean="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prosecutions,</a:t>
            </a:r>
            <a:r>
              <a:rPr lang="en-US" altLang="zh-CN" sz="1800" dirty="0" smtClean="0">
                <a:solidFill>
                  <a:srgbClr val="C00000"/>
                </a:solidFill>
                <a:latin typeface="Times New Roman" panose="02020603050405020304" pitchFamily="18" charset="0"/>
                <a:ea typeface="標楷體" pitchFamily="65" charset="-120"/>
                <a:cs typeface="Times New Roman" panose="02020603050405020304" pitchFamily="18" charset="0"/>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rPr>
              <a:t>free from any </a:t>
            </a:r>
            <a:r>
              <a:rPr lang="en-US" altLang="zh-CN" sz="1800" dirty="0" smtClean="0">
                <a:solidFill>
                  <a:srgbClr val="C00000"/>
                </a:solidFill>
                <a:latin typeface="Times New Roman" panose="02020603050405020304" pitchFamily="18" charset="0"/>
                <a:ea typeface="標楷體" pitchFamily="65" charset="-120"/>
                <a:cs typeface="Times New Roman" panose="02020603050405020304" pitchFamily="18" charset="0"/>
              </a:rPr>
              <a:t>interference</a:t>
            </a:r>
            <a:endParaRPr lang="zh-CN"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endParaRPr>
          </a:p>
          <a:p>
            <a:pPr marL="800100" lvl="1" indent="-342900" algn="l" eaLnBrk="1" hangingPunct="1">
              <a:lnSpc>
                <a:spcPts val="2000"/>
              </a:lnSpc>
              <a:spcBef>
                <a:spcPts val="600"/>
              </a:spcBef>
              <a:spcAft>
                <a:spcPts val="600"/>
              </a:spcAft>
              <a:buFont typeface="Arial" panose="020B0604020202020204" pitchFamily="34" charset="0"/>
              <a:buChar char="•"/>
            </a:pPr>
            <a:r>
              <a:rPr lang="en-US" altLang="zh-TW" sz="1800" dirty="0">
                <a:solidFill>
                  <a:srgbClr val="C00000"/>
                </a:solidFill>
                <a:latin typeface="Times New Roman" panose="02020603050405020304" pitchFamily="18" charset="0"/>
                <a:ea typeface="標楷體" pitchFamily="65" charset="-120"/>
                <a:cs typeface="Times New Roman" panose="02020603050405020304" pitchFamily="18" charset="0"/>
              </a:rPr>
              <a:t>The courts of the HKSAR shall exercise judicial power independently, free from any </a:t>
            </a:r>
            <a:r>
              <a:rPr lang="en-US" altLang="zh-TW" sz="1800" dirty="0" smtClean="0">
                <a:solidFill>
                  <a:srgbClr val="C00000"/>
                </a:solidFill>
                <a:latin typeface="Times New Roman" panose="02020603050405020304" pitchFamily="18" charset="0"/>
                <a:ea typeface="標楷體" pitchFamily="65" charset="-120"/>
                <a:cs typeface="Times New Roman" panose="02020603050405020304" pitchFamily="18" charset="0"/>
              </a:rPr>
              <a:t>interference</a:t>
            </a:r>
            <a:endParaRPr lang="en-US" altLang="zh-TW" sz="1800" dirty="0">
              <a:solidFill>
                <a:srgbClr val="C00000"/>
              </a:solidFill>
              <a:latin typeface="Times New Roman" panose="02020603050405020304" pitchFamily="18" charset="0"/>
              <a:ea typeface="標楷體" pitchFamily="65" charset="-120"/>
              <a:cs typeface="Times New Roman" panose="02020603050405020304" pitchFamily="18" charset="0"/>
            </a:endParaRPr>
          </a:p>
          <a:p>
            <a:pPr marL="800100" lvl="1" indent="-342900" algn="l" eaLnBrk="1" hangingPunct="1">
              <a:lnSpc>
                <a:spcPts val="2000"/>
              </a:lnSpc>
              <a:spcBef>
                <a:spcPts val="600"/>
              </a:spcBef>
              <a:spcAft>
                <a:spcPts val="600"/>
              </a:spcAft>
              <a:buFont typeface="Arial" panose="020B0604020202020204" pitchFamily="34" charset="0"/>
              <a:buChar char="•"/>
            </a:pPr>
            <a:r>
              <a:rPr lang="en-US" altLang="zh-CN" sz="1800" dirty="0" smtClean="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A</a:t>
            </a:r>
            <a:r>
              <a:rPr lang="zh-CN" altLang="en-US" sz="1800" dirty="0" smtClean="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comprehensive</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and</a:t>
            </a:r>
            <a:r>
              <a:rPr lang="zh-CN" altLang="en-US"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robust legal aid system </a:t>
            </a:r>
            <a:r>
              <a:rPr lang="en-US" altLang="zh-CN" sz="1800" dirty="0" smtClean="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protects </a:t>
            </a:r>
            <a:r>
              <a:rPr lang="en-US" altLang="zh-CN" sz="1800" dirty="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the equality of Hong Kong residents before the </a:t>
            </a:r>
            <a:r>
              <a:rPr lang="en-US" altLang="zh-CN" sz="1800" dirty="0" smtClean="0">
                <a:solidFill>
                  <a:srgbClr val="C00000"/>
                </a:solidFill>
                <a:latin typeface="Times New Roman" panose="02020603050405020304" pitchFamily="18" charset="0"/>
                <a:ea typeface="標楷體" pitchFamily="65" charset="-120"/>
                <a:cs typeface="Times New Roman" panose="02020603050405020304" pitchFamily="18" charset="0"/>
                <a:sym typeface="微软雅黑" panose="020B0503020204020204" pitchFamily="34" charset="-122"/>
              </a:rPr>
              <a:t>law</a:t>
            </a:r>
            <a:endParaRPr lang="zh-CN" altLang="zh-CN" sz="1800" dirty="0">
              <a:solidFill>
                <a:srgbClr val="C00000"/>
              </a:solidFill>
              <a:latin typeface="Times New Roman" panose="02020603050405020304" pitchFamily="18" charset="0"/>
              <a:ea typeface="標楷體" pitchFamily="65" charset="-120"/>
              <a:cs typeface="Times New Roman" panose="02020603050405020304" pitchFamily="18" charset="0"/>
            </a:endParaRPr>
          </a:p>
        </p:txBody>
      </p:sp>
      <p:sp>
        <p:nvSpPr>
          <p:cNvPr id="18436" name="灯片编号占位符 1">
            <a:extLst>
              <a:ext uri="{FF2B5EF4-FFF2-40B4-BE49-F238E27FC236}">
                <a16:creationId xmlns:a16="http://schemas.microsoft.com/office/drawing/2014/main" id="{106913CD-7519-754B-B478-F26498B8C220}"/>
              </a:ext>
            </a:extLst>
          </p:cNvPr>
          <p:cNvSpPr>
            <a:spLocks noGrp="1"/>
          </p:cNvSpPr>
          <p:nvPr>
            <p:ph type="sldNum" sz="quarter" idx="12"/>
          </p:nvPr>
        </p:nvSpPr>
        <p:spPr>
          <a:xfrm>
            <a:off x="8372475" y="6359228"/>
            <a:ext cx="2025650"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143000" indent="-22860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600200" indent="-22860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057400" indent="-228600">
              <a:lnSpc>
                <a:spcPct val="130000"/>
              </a:lnSpc>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514600" indent="-228600" eaLnBrk="0" fontAlgn="base" hangingPunct="0">
              <a:lnSpc>
                <a:spcPct val="130000"/>
              </a:lnSpc>
              <a:spcBef>
                <a:spcPct val="0"/>
              </a:spcBef>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2971800" indent="-228600" eaLnBrk="0" fontAlgn="base" hangingPunct="0">
              <a:lnSpc>
                <a:spcPct val="130000"/>
              </a:lnSpc>
              <a:spcBef>
                <a:spcPct val="0"/>
              </a:spcBef>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3429000" indent="-228600" eaLnBrk="0" fontAlgn="base" hangingPunct="0">
              <a:lnSpc>
                <a:spcPct val="130000"/>
              </a:lnSpc>
              <a:spcBef>
                <a:spcPct val="0"/>
              </a:spcBef>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3886200" indent="-228600" eaLnBrk="0" fontAlgn="base" hangingPunct="0">
              <a:lnSpc>
                <a:spcPct val="130000"/>
              </a:lnSpc>
              <a:spcBef>
                <a:spcPct val="0"/>
              </a:spcBef>
              <a:spcAft>
                <a:spcPts val="100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568B619A-DDDD-5B4A-AA81-C73230E7F79B}"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6</a:t>
            </a:fld>
            <a:endParaRPr kumimoji="0" lang="zh-CN" altLang="en-US" sz="24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pic>
        <p:nvPicPr>
          <p:cNvPr id="18438" name="图片 6" descr="C:/Users/1V994W2/PycharmProjects/PPT_Background_Generation/pic_temp/0_pic_quater_left_up.png">
            <a:extLst>
              <a:ext uri="{FF2B5EF4-FFF2-40B4-BE49-F238E27FC236}">
                <a16:creationId xmlns:a16="http://schemas.microsoft.com/office/drawing/2014/main" id="{862A0A6A-AE18-8F44-82C9-F5AB858BDBC2}"/>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76843" y="-25066"/>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图片 5" descr="C:/Users/1V994W2/PycharmProjects/PPT_Background_Generation/pic_temp/1_pic_quater_right_up.png">
            <a:extLst>
              <a:ext uri="{FF2B5EF4-FFF2-40B4-BE49-F238E27FC236}">
                <a16:creationId xmlns:a16="http://schemas.microsoft.com/office/drawing/2014/main" id="{58611A11-CF20-9F48-ACFB-3402B867FBD9}"/>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461207" y="-12082"/>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群組 35"/>
          <p:cNvGrpSpPr/>
          <p:nvPr/>
        </p:nvGrpSpPr>
        <p:grpSpPr>
          <a:xfrm>
            <a:off x="731700" y="97705"/>
            <a:ext cx="5854034" cy="921863"/>
            <a:chOff x="539750" y="377155"/>
            <a:chExt cx="5854034" cy="921863"/>
          </a:xfrm>
        </p:grpSpPr>
        <p:sp>
          <p:nvSpPr>
            <p:cNvPr id="9" name="文本框 4">
              <a:extLst>
                <a:ext uri="{FF2B5EF4-FFF2-40B4-BE49-F238E27FC236}">
                  <a16:creationId xmlns:a16="http://schemas.microsoft.com/office/drawing/2014/main" id="{C15A1F2A-B3CD-2A44-B7F7-58D83B3F923C}"/>
                </a:ext>
              </a:extLst>
            </p:cNvPr>
            <p:cNvSpPr txBox="1"/>
            <p:nvPr/>
          </p:nvSpPr>
          <p:spPr>
            <a:xfrm>
              <a:off x="1653523" y="377155"/>
              <a:ext cx="47402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Learning Activity</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endParaRPr>
            </a:p>
          </p:txBody>
        </p:sp>
        <p:pic>
          <p:nvPicPr>
            <p:cNvPr id="10" name="圖形 9" descr="棒球 以實心填滿">
              <a:extLst>
                <a:ext uri="{FF2B5EF4-FFF2-40B4-BE49-F238E27FC236}">
                  <a16:creationId xmlns:a16="http://schemas.microsoft.com/office/drawing/2014/main" id="{3BC34587-AB99-4C4C-A577-365A994498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9750" y="384618"/>
              <a:ext cx="914400" cy="914400"/>
            </a:xfrm>
            <a:prstGeom prst="rect">
              <a:avLst/>
            </a:prstGeom>
          </p:spPr>
        </p:pic>
      </p:grpSp>
      <p:sp>
        <p:nvSpPr>
          <p:cNvPr id="37" name="矩形 36"/>
          <p:cNvSpPr/>
          <p:nvPr/>
        </p:nvSpPr>
        <p:spPr bwMode="auto">
          <a:xfrm>
            <a:off x="2063747" y="2888187"/>
            <a:ext cx="8743799" cy="824500"/>
          </a:xfrm>
          <a:prstGeom prst="rect">
            <a:avLst/>
          </a:prstGeom>
          <a:gradFill>
            <a:gsLst>
              <a:gs pos="0">
                <a:schemeClr val="bg1"/>
              </a:gs>
              <a:gs pos="100000">
                <a:srgbClr val="BBE0E3"/>
              </a:gs>
            </a:gsLst>
            <a:lin ang="10800000" scaled="0"/>
          </a:gradFill>
          <a:ln w="19050" cap="flat" cmpd="sng" algn="ctr">
            <a:solidFill>
              <a:srgbClr val="4597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144000" rIns="144000" bIns="144000" numCol="1" rtlCol="0"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zh-CN"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With reference to the </a:t>
            </a:r>
            <a:r>
              <a:rPr kumimoji="1" lang="en-US" altLang="zh-CN" sz="1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above websites, </a:t>
            </a:r>
            <a:r>
              <a:rPr kumimoji="1" lang="en-US" altLang="zh-CN" sz="1800" b="0" i="0" u="none" strike="noStrike" kern="1200" cap="none" spc="0" normalizeH="0" baseline="0" noProof="0" dirty="0" err="1"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analyse</a:t>
            </a:r>
            <a:r>
              <a:rPr kumimoji="1" lang="en-US" altLang="zh-CN" sz="1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how Hong </a:t>
            </a:r>
            <a:r>
              <a:rPr kumimoji="1" lang="en-US" altLang="zh-CN" sz="1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Kong’s </a:t>
            </a:r>
            <a:r>
              <a:rPr kumimoji="1" lang="en-US" altLang="zh-CN"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legal system </a:t>
            </a:r>
            <a:r>
              <a:rPr kumimoji="1" lang="en-US" altLang="zh-CN" sz="1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embodies </a:t>
            </a:r>
            <a:r>
              <a:rPr kumimoji="1" lang="en-US" altLang="zh-CN"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the spirit of the rule of law.</a:t>
            </a:r>
            <a:endParaRPr kumimoji="1" lang="zh-HK" altLang="en-US"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矩形 2">
            <a:extLst>
              <a:ext uri="{FF2B5EF4-FFF2-40B4-BE49-F238E27FC236}">
                <a16:creationId xmlns:a16="http://schemas.microsoft.com/office/drawing/2014/main" id="{C5F5B117-7478-C243-9346-033D1F135F64}"/>
              </a:ext>
            </a:extLst>
          </p:cNvPr>
          <p:cNvSpPr/>
          <p:nvPr/>
        </p:nvSpPr>
        <p:spPr>
          <a:xfrm>
            <a:off x="2049137" y="823671"/>
            <a:ext cx="8758410" cy="1857395"/>
          </a:xfrm>
          <a:prstGeom prst="rect">
            <a:avLst/>
          </a:prstGeom>
        </p:spPr>
        <p:style>
          <a:lnRef idx="2">
            <a:schemeClr val="accent1"/>
          </a:lnRef>
          <a:fillRef idx="1">
            <a:schemeClr val="lt1"/>
          </a:fillRef>
          <a:effectRef idx="0">
            <a:schemeClr val="accent1"/>
          </a:effectRef>
          <a:fontRef idx="minor">
            <a:schemeClr val="dk1"/>
          </a:fontRef>
        </p:style>
        <p:txBody>
          <a:bodyPr wrap="square" lIns="144000" tIns="144000" rIns="144000" bIns="144000">
            <a:spAutoFit/>
          </a:bodyPr>
          <a:lstStyle/>
          <a:p>
            <a:pPr marL="0" marR="0" lvl="0" indent="0" algn="l" defTabSz="914400" rtl="0" eaLnBrk="1" fontAlgn="ctr" latinLnBrk="0" hangingPunct="1">
              <a:lnSpc>
                <a:spcPts val="1800"/>
              </a:lnSpc>
              <a:spcBef>
                <a:spcPct val="20000"/>
              </a:spcBef>
              <a:spcAft>
                <a:spcPts val="800"/>
              </a:spcAft>
              <a:buClrTx/>
              <a:buSzPct val="100000"/>
              <a:buFontTx/>
              <a:buNone/>
              <a:tabLst/>
              <a:defRPr/>
            </a:pP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Reference:</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Rule</a:t>
            </a:r>
            <a:r>
              <a:rPr kumimoji="0" lang="zh-CN" altLang="en-US"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kumimoji="0" lang="zh-CN" altLang="en-US"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a:t>
            </a:r>
          </a:p>
          <a:p>
            <a:pPr marL="0" marR="0" lvl="0" indent="0" algn="l" defTabSz="914400" rtl="0" eaLnBrk="1" fontAlgn="ctr" latinLnBrk="0" hangingPunct="1">
              <a:lnSpc>
                <a:spcPts val="1800"/>
              </a:lnSpc>
              <a:spcBef>
                <a:spcPct val="20000"/>
              </a:spcBef>
              <a:spcAft>
                <a:spcPts val="800"/>
              </a:spcAft>
              <a:buClrTx/>
              <a:buSzPct val="100000"/>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itchFamily="34" charset="-120"/>
                <a:cs typeface="Times New Roman" panose="02020603050405020304" pitchFamily="18" charset="0"/>
                <a:sym typeface="微软雅黑" panose="020B0503020204020204" pitchFamily="34" charset="-122"/>
                <a:hlinkClick r:id="rId7"/>
              </a:rPr>
              <a:t>https://</a:t>
            </a:r>
            <a:r>
              <a:rPr kumimoji="0" lang="en-US" altLang="zh-CN"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微軟正黑體" pitchFamily="34" charset="-120"/>
                <a:cs typeface="Times New Roman" panose="02020603050405020304" pitchFamily="18" charset="0"/>
                <a:sym typeface="微软雅黑" panose="020B0503020204020204" pitchFamily="34" charset="-122"/>
                <a:hlinkClick r:id="rId7"/>
              </a:rPr>
              <a:t>www.cmab.gov.hk/en/video/bl30a.htm</a:t>
            </a:r>
            <a:endParaRPr kumimoji="0" lang="en-US" altLang="zh-CN"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微軟正黑體" pitchFamily="34" charset="-120"/>
              <a:cs typeface="Times New Roman" panose="02020603050405020304" pitchFamily="18" charset="0"/>
              <a:sym typeface="微软雅黑" panose="020B0503020204020204" pitchFamily="34" charset="-122"/>
            </a:endParaRPr>
          </a:p>
          <a:p>
            <a:pPr lvl="0" fontAlgn="ctr">
              <a:lnSpc>
                <a:spcPts val="1800"/>
              </a:lnSpc>
              <a:spcBef>
                <a:spcPct val="20000"/>
              </a:spcBef>
              <a:spcAft>
                <a:spcPts val="800"/>
              </a:spcAft>
              <a:buSzPct val="100000"/>
              <a:defRPr/>
            </a:pPr>
            <a:r>
              <a:rPr kumimoji="0" lang="en-US" altLang="zh-CN"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Reference</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Our</a:t>
            </a:r>
            <a:r>
              <a:rPr kumimoji="0" lang="zh-CN" altLang="en-US"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legal</a:t>
            </a:r>
            <a:r>
              <a:rPr kumimoji="0" lang="zh-CN" altLang="en-US"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system – </a:t>
            </a:r>
            <a:r>
              <a:rPr kumimoji="0" lang="en-US" altLang="zh-CN"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a:t>
            </a:r>
            <a:r>
              <a:rPr kumimoji="0" lang="en-US" altLang="zh-CN"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rule</a:t>
            </a:r>
            <a:r>
              <a:rPr kumimoji="0" lang="zh-CN" altLang="en-US"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kumimoji="0" lang="zh-CN" altLang="en-US" b="0" i="1"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b="0" i="1"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a:t>
            </a:r>
            <a:r>
              <a:rPr kumimoji="0" lang="en-US" altLang="zh-CN" b="0" i="1" u="none" strike="noStrike" kern="1200" cap="none" spc="0" normalizeH="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b="0" i="0" u="none" strike="noStrike" kern="1200" cap="none" spc="0" normalizeH="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t>
            </a:r>
            <a:r>
              <a:rPr lang="en-US" altLang="zh-CN"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Department</a:t>
            </a:r>
            <a:r>
              <a:rPr lang="zh-CN"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a:t>
            </a:r>
            <a:r>
              <a:rPr lang="zh-CN"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lang="en-US" altLang="zh-CN"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Justice, the Government of the HKSAR)</a:t>
            </a:r>
            <a:endParaRPr kumimoji="0" lang="en-US" altLang="zh-TW"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微軟正黑體" pitchFamily="34" charset="-120"/>
                <a:cs typeface="Times New Roman" panose="02020603050405020304" pitchFamily="18" charset="0"/>
                <a:hlinkClick r:id="rId8"/>
              </a:rPr>
              <a:t>https</a:t>
            </a:r>
            <a:r>
              <a:rPr kumimoji="0" lang="en-US"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itchFamily="34" charset="-120"/>
                <a:cs typeface="Times New Roman" panose="02020603050405020304" pitchFamily="18" charset="0"/>
                <a:hlinkClick r:id="rId8"/>
              </a:rPr>
              <a:t>://</a:t>
            </a:r>
            <a:r>
              <a:rPr kumimoji="0" lang="en-US" altLang="zh-TW"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微軟正黑體" pitchFamily="34" charset="-120"/>
                <a:cs typeface="Times New Roman" panose="02020603050405020304" pitchFamily="18" charset="0"/>
                <a:hlinkClick r:id="rId8"/>
              </a:rPr>
              <a:t>www.doj.gov.hk/en/our_legal_system/index.html</a:t>
            </a:r>
            <a:endParaRPr kumimoji="0" lang="en-GB" altLang="zh-HK" sz="1400" b="0" i="0" u="none" strike="noStrike" kern="1200" cap="none" spc="0" normalizeH="0" baseline="0" noProof="0" dirty="0">
              <a:ln>
                <a:noFill/>
              </a:ln>
              <a:solidFill>
                <a:srgbClr val="000000"/>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41815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additive="base">
                                        <p:cTn id="7" dur="500" fill="hold"/>
                                        <p:tgtEl>
                                          <p:spTgt spid="97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7282">
                                            <p:txEl>
                                              <p:pRg st="1" end="1"/>
                                            </p:txEl>
                                          </p:spTgt>
                                        </p:tgtEl>
                                        <p:attrNameLst>
                                          <p:attrName>style.visibility</p:attrName>
                                        </p:attrNameLst>
                                      </p:cBhvr>
                                      <p:to>
                                        <p:strVal val="visible"/>
                                      </p:to>
                                    </p:set>
                                    <p:anim calcmode="lin" valueType="num">
                                      <p:cBhvr additive="base">
                                        <p:cTn id="11" dur="5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28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7282">
                                            <p:txEl>
                                              <p:pRg st="2" end="2"/>
                                            </p:txEl>
                                          </p:spTgt>
                                        </p:tgtEl>
                                        <p:attrNameLst>
                                          <p:attrName>style.visibility</p:attrName>
                                        </p:attrNameLst>
                                      </p:cBhvr>
                                      <p:to>
                                        <p:strVal val="visible"/>
                                      </p:to>
                                    </p:set>
                                    <p:anim calcmode="lin" valueType="num">
                                      <p:cBhvr additive="base">
                                        <p:cTn id="15" dur="500" fill="hold"/>
                                        <p:tgtEl>
                                          <p:spTgt spid="9728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728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7282">
                                            <p:txEl>
                                              <p:pRg st="3" end="3"/>
                                            </p:txEl>
                                          </p:spTgt>
                                        </p:tgtEl>
                                        <p:attrNameLst>
                                          <p:attrName>style.visibility</p:attrName>
                                        </p:attrNameLst>
                                      </p:cBhvr>
                                      <p:to>
                                        <p:strVal val="visible"/>
                                      </p:to>
                                    </p:set>
                                    <p:anim calcmode="lin" valueType="num">
                                      <p:cBhvr additive="base">
                                        <p:cTn id="19" dur="500" fill="hold"/>
                                        <p:tgtEl>
                                          <p:spTgt spid="972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7282">
                                            <p:txEl>
                                              <p:pRg st="4" end="4"/>
                                            </p:txEl>
                                          </p:spTgt>
                                        </p:tgtEl>
                                        <p:attrNameLst>
                                          <p:attrName>style.visibility</p:attrName>
                                        </p:attrNameLst>
                                      </p:cBhvr>
                                      <p:to>
                                        <p:strVal val="visible"/>
                                      </p:to>
                                    </p:set>
                                    <p:anim calcmode="lin" valueType="num">
                                      <p:cBhvr additive="base">
                                        <p:cTn id="23" dur="500" fill="hold"/>
                                        <p:tgtEl>
                                          <p:spTgt spid="9728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72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图片 1" descr="C:/Users/1V994W2/PycharmProjects/PPT_Background_Generation/pic_temp/0_pic_quater_left_up.png">
            <a:extLst>
              <a:ext uri="{FF2B5EF4-FFF2-40B4-BE49-F238E27FC236}">
                <a16:creationId xmlns:a16="http://schemas.microsoft.com/office/drawing/2014/main" id="{55ABF2A9-FC74-5243-AA74-7EFB1D954249}"/>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图片 5" descr="C:/Users/1V994W2/PycharmProjects/PPT_Background_Generation/pic_temp/1_pic_quater_right_up.png">
            <a:extLst>
              <a:ext uri="{FF2B5EF4-FFF2-40B4-BE49-F238E27FC236}">
                <a16:creationId xmlns:a16="http://schemas.microsoft.com/office/drawing/2014/main" id="{FAEA831B-BE23-3A41-903B-D2279C9E1D76}"/>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012825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本框 2">
            <a:extLst>
              <a:ext uri="{FF2B5EF4-FFF2-40B4-BE49-F238E27FC236}">
                <a16:creationId xmlns:a16="http://schemas.microsoft.com/office/drawing/2014/main" id="{A552A8B4-6C4A-204C-B100-11482A8D7DEA}"/>
              </a:ext>
            </a:extLst>
          </p:cNvPr>
          <p:cNvSpPr>
            <a:spLocks noChangeArrowheads="1"/>
          </p:cNvSpPr>
          <p:nvPr/>
        </p:nvSpPr>
        <p:spPr bwMode="auto">
          <a:xfrm>
            <a:off x="1916934" y="418641"/>
            <a:ext cx="8350785" cy="141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Significance</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of</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r>
              <a:rPr lang="en-US" altLang="zh-CN" sz="3600" b="1" dirty="0">
                <a:solidFill>
                  <a:srgbClr val="000000"/>
                </a:solidFill>
                <a:latin typeface="Times New Roman" panose="02020603050405020304" pitchFamily="18" charset="0"/>
                <a:ea typeface="標楷體" pitchFamily="65" charset="-120"/>
                <a:cs typeface="Times New Roman" panose="02020603050405020304" pitchFamily="18" charset="0"/>
              </a:rPr>
              <a:t>s</a:t>
            </a:r>
            <a:r>
              <a:rPr kumimoji="0" lang="en-US" altLang="zh-CN"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afeguarding</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the</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r>
              <a:rPr lang="en-US" altLang="zh-CN" sz="3600" b="1" dirty="0">
                <a:solidFill>
                  <a:srgbClr val="000000"/>
                </a:solidFill>
                <a:latin typeface="Times New Roman" panose="02020603050405020304" pitchFamily="18" charset="0"/>
                <a:ea typeface="標楷體" pitchFamily="65" charset="-120"/>
                <a:cs typeface="Times New Roman" panose="02020603050405020304" pitchFamily="18" charset="0"/>
              </a:rPr>
              <a:t>s</a:t>
            </a:r>
            <a:r>
              <a:rPr kumimoji="0" lang="en-US" altLang="zh-CN"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pirit</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endPar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of</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the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rule</a:t>
            </a:r>
            <a:r>
              <a:rPr kumimoji="0" lang="zh-CN"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of</a:t>
            </a:r>
            <a:r>
              <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 </a:t>
            </a:r>
            <a:r>
              <a:rPr lang="en-US" altLang="zh-CN" sz="3600" b="1" dirty="0">
                <a:solidFill>
                  <a:srgbClr val="000000"/>
                </a:solidFill>
                <a:latin typeface="Times New Roman" panose="02020603050405020304" pitchFamily="18" charset="0"/>
                <a:ea typeface="標楷體" pitchFamily="65" charset="-120"/>
                <a:cs typeface="Times New Roman" panose="02020603050405020304" pitchFamily="18" charset="0"/>
              </a:rPr>
              <a:t>l</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aw</a:t>
            </a:r>
            <a:endParaRPr kumimoji="0" lang="zh-CN"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endParaRPr>
          </a:p>
        </p:txBody>
      </p:sp>
      <p:sp>
        <p:nvSpPr>
          <p:cNvPr id="19461" name="Title 6">
            <a:extLst>
              <a:ext uri="{FF2B5EF4-FFF2-40B4-BE49-F238E27FC236}">
                <a16:creationId xmlns:a16="http://schemas.microsoft.com/office/drawing/2014/main" id="{36FDDA9B-35C1-124D-95F2-DA180106462F}"/>
              </a:ext>
            </a:extLst>
          </p:cNvPr>
          <p:cNvSpPr>
            <a:spLocks noChangeArrowheads="1"/>
          </p:cNvSpPr>
          <p:nvPr/>
        </p:nvSpPr>
        <p:spPr bwMode="auto">
          <a:xfrm>
            <a:off x="1652529" y="1311007"/>
            <a:ext cx="8763951" cy="49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571500" marR="0" lvl="0" indent="-571500" algn="just" defTabSz="914400" rtl="0" eaLnBrk="1" fontAlgn="ctr" latinLnBrk="0" hangingPunct="1">
              <a:lnSpc>
                <a:spcPct val="120000"/>
              </a:lnSpc>
              <a:spcBef>
                <a:spcPts val="600"/>
              </a:spcBef>
              <a:spcAft>
                <a:spcPts val="60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protection of human rights and the </a:t>
            </a:r>
            <a:r>
              <a:rPr kumimoji="0" lang="en-US" altLang="zh-CN"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realisation</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of fairness and justice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are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key elements of the spirit of the rule of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law, which ensure that there are fair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rights, fair opportunities and fair processes among members of society.</a:t>
            </a:r>
          </a:p>
          <a:p>
            <a:pPr marL="571500" lvl="0" indent="-571500" algn="just" fontAlgn="ctr">
              <a:lnSpc>
                <a:spcPct val="120000"/>
              </a:lnSpc>
              <a:spcBef>
                <a:spcPts val="600"/>
              </a:spcBef>
              <a:spcAft>
                <a:spcPts val="600"/>
              </a:spcAft>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Human rights are not </a:t>
            </a:r>
            <a:r>
              <a:rPr lang="en-US" altLang="zh-CN"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unrestricted but are subject to limits. Exerting one’s rights should not impinge </a:t>
            </a:r>
            <a:r>
              <a:rPr lang="en-US" altLang="zh-CN" sz="2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on the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rights of others, social order, or national security. When individual freedom is in conflict with the interests of society as a whole or the rights of others, individual freedom must be restricted by law. </a:t>
            </a:r>
            <a:endParaRPr kumimoji="0" lang="zh-CN" altLang="en-US" sz="2400" b="0" i="0" u="none" strike="noStrike" kern="1200" cap="none" spc="0" normalizeH="0" baseline="0" noProof="0" dirty="0">
              <a:ln>
                <a:noFill/>
              </a:ln>
              <a:solidFill>
                <a:srgbClr val="000000"/>
              </a:solidFill>
              <a:effectLst/>
              <a:uLnTx/>
              <a:uFillTx/>
              <a:latin typeface="DFKai-SB" panose="03000509000000000000" pitchFamily="65" charset="-120"/>
              <a:ea typeface="DFKai-SB" panose="03000509000000000000" pitchFamily="65" charset="-120"/>
              <a:cs typeface="+mn-cs"/>
              <a:sym typeface="Arial" panose="020B0604020202020204" pitchFamily="34" charset="0"/>
            </a:endParaRPr>
          </a:p>
        </p:txBody>
      </p:sp>
      <p:sp>
        <p:nvSpPr>
          <p:cNvPr id="19465" name="灯片编号占位符 1">
            <a:extLst>
              <a:ext uri="{FF2B5EF4-FFF2-40B4-BE49-F238E27FC236}">
                <a16:creationId xmlns:a16="http://schemas.microsoft.com/office/drawing/2014/main" id="{53D23606-CCFF-A340-9349-92128885C591}"/>
              </a:ext>
            </a:extLst>
          </p:cNvPr>
          <p:cNvSpPr>
            <a:spLocks noGrp="1" noChangeArrowheads="1"/>
          </p:cNvSpPr>
          <p:nvPr>
            <p:ph type="sldNum" sz="quarter" idx="12"/>
          </p:nvPr>
        </p:nvSpPr>
        <p:spPr>
          <a:xfrm>
            <a:off x="828288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E028C13B-C611-2E44-ABEC-22D744630A89}"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7</a:t>
            </a:fld>
            <a:endPar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spTree>
    <p:extLst>
      <p:ext uri="{BB962C8B-B14F-4D97-AF65-F5344CB8AC3E}">
        <p14:creationId xmlns:p14="http://schemas.microsoft.com/office/powerpoint/2010/main" val="148988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内容占位符 2">
            <a:extLst>
              <a:ext uri="{FF2B5EF4-FFF2-40B4-BE49-F238E27FC236}">
                <a16:creationId xmlns:a16="http://schemas.microsoft.com/office/drawing/2014/main" id="{C97EE095-97CE-394F-9186-E7D352069A5D}"/>
              </a:ext>
            </a:extLst>
          </p:cNvPr>
          <p:cNvSpPr>
            <a:spLocks noGrp="1" noChangeArrowheads="1"/>
          </p:cNvSpPr>
          <p:nvPr>
            <p:ph idx="1"/>
          </p:nvPr>
        </p:nvSpPr>
        <p:spPr>
          <a:xfrm>
            <a:off x="1853484" y="3723662"/>
            <a:ext cx="9752027" cy="2763869"/>
          </a:xfrm>
        </p:spPr>
        <p:txBody>
          <a:bodyPr/>
          <a:lstStyle/>
          <a:p>
            <a:pPr algn="just">
              <a:lnSpc>
                <a:spcPct val="120000"/>
              </a:lnSpc>
              <a:spcBef>
                <a:spcPts val="600"/>
              </a:spcBef>
              <a:spcAft>
                <a:spcPts val="600"/>
              </a:spcAft>
            </a:pPr>
            <a:r>
              <a:rPr kumimoji="1" lang="en-US" altLang="zh-CN" sz="2000" dirty="0">
                <a:solidFill>
                  <a:srgbClr val="C00000"/>
                </a:solidFill>
                <a:latin typeface="Times New Roman" panose="02020603050405020304" pitchFamily="18" charset="0"/>
                <a:ea typeface="標楷體" pitchFamily="65" charset="-120"/>
                <a:cs typeface="Times New Roman" panose="02020603050405020304" pitchFamily="18" charset="0"/>
              </a:rPr>
              <a:t>The white robe </a:t>
            </a:r>
            <a:r>
              <a:rPr kumimoji="1" lang="en-US" altLang="zh-CN" sz="2000" dirty="0" err="1" smtClean="0">
                <a:solidFill>
                  <a:srgbClr val="C00000"/>
                </a:solidFill>
                <a:latin typeface="Times New Roman" panose="02020603050405020304" pitchFamily="18" charset="0"/>
                <a:ea typeface="標楷體" pitchFamily="65" charset="-120"/>
                <a:cs typeface="Times New Roman" panose="02020603050405020304" pitchFamily="18" charset="0"/>
              </a:rPr>
              <a:t>symbolises</a:t>
            </a: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 </a:t>
            </a:r>
            <a:r>
              <a:rPr kumimoji="1" lang="en-US" altLang="zh-CN" sz="2000" dirty="0">
                <a:solidFill>
                  <a:srgbClr val="C00000"/>
                </a:solidFill>
                <a:latin typeface="Times New Roman" panose="02020603050405020304" pitchFamily="18" charset="0"/>
                <a:ea typeface="標楷體" pitchFamily="65" charset="-120"/>
                <a:cs typeface="Times New Roman" panose="02020603050405020304" pitchFamily="18" charset="0"/>
              </a:rPr>
              <a:t>moral integrity and uprightness.</a:t>
            </a:r>
          </a:p>
          <a:p>
            <a:pPr algn="just">
              <a:lnSpc>
                <a:spcPct val="120000"/>
              </a:lnSpc>
              <a:spcBef>
                <a:spcPts val="600"/>
              </a:spcBef>
              <a:spcAft>
                <a:spcPts val="600"/>
              </a:spcAft>
            </a:pP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The blindfold </a:t>
            </a:r>
            <a:r>
              <a:rPr kumimoji="1" lang="en-US" altLang="zh-CN" sz="2000" dirty="0" err="1" smtClean="0">
                <a:solidFill>
                  <a:srgbClr val="C00000"/>
                </a:solidFill>
                <a:latin typeface="Times New Roman" panose="02020603050405020304" pitchFamily="18" charset="0"/>
                <a:ea typeface="標楷體" pitchFamily="65" charset="-120"/>
                <a:cs typeface="Times New Roman" panose="02020603050405020304" pitchFamily="18" charset="0"/>
              </a:rPr>
              <a:t>symbolises</a:t>
            </a: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 that justice is reason-based. It should be applied</a:t>
            </a:r>
            <a:r>
              <a:rPr lang="en-US" altLang="zh-TW" sz="2000" dirty="0" smtClean="0"/>
              <a:t> </a:t>
            </a:r>
            <a:r>
              <a:rPr kumimoji="1" lang="en-US" altLang="zh-TW" sz="2000" dirty="0">
                <a:solidFill>
                  <a:srgbClr val="C00000"/>
                </a:solidFill>
                <a:latin typeface="Times New Roman" panose="02020603050405020304" pitchFamily="18" charset="0"/>
                <a:ea typeface="標楷體" pitchFamily="65" charset="-120"/>
                <a:cs typeface="Times New Roman" panose="02020603050405020304" pitchFamily="18" charset="0"/>
              </a:rPr>
              <a:t>without regard to </a:t>
            </a:r>
            <a:r>
              <a:rPr kumimoji="1" lang="en-US" altLang="zh-TW" sz="2000" dirty="0" smtClean="0">
                <a:solidFill>
                  <a:srgbClr val="C00000"/>
                </a:solidFill>
                <a:latin typeface="Times New Roman" panose="02020603050405020304" pitchFamily="18" charset="0"/>
                <a:ea typeface="標楷體" pitchFamily="65" charset="-120"/>
                <a:cs typeface="Times New Roman" panose="02020603050405020304" pitchFamily="18" charset="0"/>
              </a:rPr>
              <a:t>suspect’s appearance, identities or </a:t>
            </a:r>
            <a:r>
              <a:rPr kumimoji="1" lang="en-US" altLang="zh-TW" sz="2000" dirty="0">
                <a:solidFill>
                  <a:srgbClr val="C00000"/>
                </a:solidFill>
                <a:latin typeface="Times New Roman" panose="02020603050405020304" pitchFamily="18" charset="0"/>
                <a:ea typeface="標楷體" pitchFamily="65" charset="-120"/>
                <a:cs typeface="Times New Roman" panose="02020603050405020304" pitchFamily="18" charset="0"/>
              </a:rPr>
              <a:t>status</a:t>
            </a: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 </a:t>
            </a:r>
            <a:r>
              <a:rPr kumimoji="1" lang="en-US" altLang="zh-CN" sz="2000" dirty="0">
                <a:solidFill>
                  <a:srgbClr val="C00000"/>
                </a:solidFill>
                <a:latin typeface="Times New Roman" panose="02020603050405020304" pitchFamily="18" charset="0"/>
                <a:ea typeface="標楷體" pitchFamily="65" charset="-120"/>
                <a:cs typeface="Times New Roman" panose="02020603050405020304" pitchFamily="18" charset="0"/>
              </a:rPr>
              <a:t>representing </a:t>
            </a: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impartiality and selflessness.</a:t>
            </a:r>
            <a:endParaRPr kumimoji="1" lang="en-US" altLang="zh-CN" sz="2000" dirty="0">
              <a:solidFill>
                <a:srgbClr val="C00000"/>
              </a:solidFill>
              <a:latin typeface="Times New Roman" panose="02020603050405020304" pitchFamily="18" charset="0"/>
              <a:ea typeface="標楷體" pitchFamily="65" charset="-120"/>
              <a:cs typeface="Times New Roman" panose="02020603050405020304" pitchFamily="18" charset="0"/>
            </a:endParaRPr>
          </a:p>
          <a:p>
            <a:pPr algn="just">
              <a:lnSpc>
                <a:spcPct val="120000"/>
              </a:lnSpc>
              <a:spcBef>
                <a:spcPts val="600"/>
              </a:spcBef>
              <a:spcAft>
                <a:spcPts val="600"/>
              </a:spcAft>
            </a:pP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The pair of scales is a metaphor for the fairness in the judicial process, in which </a:t>
            </a:r>
            <a:r>
              <a:rPr kumimoji="1" lang="en-US" altLang="zh-CN" sz="2000" dirty="0">
                <a:solidFill>
                  <a:srgbClr val="C00000"/>
                </a:solidFill>
                <a:latin typeface="Times New Roman" panose="02020603050405020304" pitchFamily="18" charset="0"/>
                <a:ea typeface="標楷體" pitchFamily="65" charset="-120"/>
                <a:cs typeface="Times New Roman" panose="02020603050405020304" pitchFamily="18" charset="0"/>
              </a:rPr>
              <a:t>everyone gets what he or she deserves, no more, </a:t>
            </a: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no less.</a:t>
            </a:r>
          </a:p>
          <a:p>
            <a:pPr algn="just">
              <a:lnSpc>
                <a:spcPct val="120000"/>
              </a:lnSpc>
              <a:spcBef>
                <a:spcPts val="600"/>
              </a:spcBef>
              <a:spcAft>
                <a:spcPts val="600"/>
              </a:spcAft>
            </a:pP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The </a:t>
            </a:r>
            <a:r>
              <a:rPr kumimoji="1" lang="en-US" altLang="zh-CN" sz="2000" dirty="0">
                <a:solidFill>
                  <a:srgbClr val="C00000"/>
                </a:solidFill>
                <a:latin typeface="Times New Roman" panose="02020603050405020304" pitchFamily="18" charset="0"/>
                <a:ea typeface="標楷體" pitchFamily="65" charset="-120"/>
                <a:cs typeface="Times New Roman" panose="02020603050405020304" pitchFamily="18" charset="0"/>
              </a:rPr>
              <a:t>sword </a:t>
            </a:r>
            <a:r>
              <a:rPr kumimoji="1" lang="en-US" altLang="zh-CN" sz="2000" dirty="0" smtClean="0">
                <a:solidFill>
                  <a:srgbClr val="C00000"/>
                </a:solidFill>
                <a:latin typeface="Times New Roman" panose="02020603050405020304" pitchFamily="18" charset="0"/>
                <a:ea typeface="標楷體" pitchFamily="65" charset="-120"/>
                <a:cs typeface="Times New Roman" panose="02020603050405020304" pitchFamily="18" charset="0"/>
              </a:rPr>
              <a:t>indicates </a:t>
            </a:r>
            <a:r>
              <a:rPr kumimoji="1" lang="en-US" altLang="zh-CN" sz="2000" dirty="0">
                <a:solidFill>
                  <a:srgbClr val="C00000"/>
                </a:solidFill>
                <a:latin typeface="Times New Roman" panose="02020603050405020304" pitchFamily="18" charset="0"/>
                <a:ea typeface="標楷體" pitchFamily="65" charset="-120"/>
                <a:cs typeface="Times New Roman" panose="02020603050405020304" pitchFamily="18" charset="0"/>
              </a:rPr>
              <a:t>severe punishment with no tolerance.</a:t>
            </a:r>
            <a:endParaRPr kumimoji="1" lang="zh-CN" altLang="en-US" sz="2000" dirty="0">
              <a:solidFill>
                <a:srgbClr val="C00000"/>
              </a:solidFill>
              <a:latin typeface="Times New Roman" panose="02020603050405020304" pitchFamily="18" charset="0"/>
              <a:ea typeface="標楷體" pitchFamily="65" charset="-120"/>
              <a:cs typeface="Times New Roman" panose="02020603050405020304" pitchFamily="18" charset="0"/>
            </a:endParaRPr>
          </a:p>
        </p:txBody>
      </p:sp>
      <p:sp>
        <p:nvSpPr>
          <p:cNvPr id="20484" name="灯片编号占位符 3">
            <a:extLst>
              <a:ext uri="{FF2B5EF4-FFF2-40B4-BE49-F238E27FC236}">
                <a16:creationId xmlns:a16="http://schemas.microsoft.com/office/drawing/2014/main" id="{5CF9B91D-99F7-0D42-9E31-7911B64E4200}"/>
              </a:ext>
            </a:extLst>
          </p:cNvPr>
          <p:cNvSpPr>
            <a:spLocks noGrp="1" noChangeArrowheads="1"/>
          </p:cNvSpPr>
          <p:nvPr>
            <p:ph type="sldNum" sz="quarter" idx="12"/>
          </p:nvPr>
        </p:nvSpPr>
        <p:spPr>
          <a:xfrm>
            <a:off x="828288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D3C0DA5B-1135-FA44-B0E7-C16D50F66728}"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8</a:t>
            </a:fld>
            <a:endParaRPr kumimoji="0" lang="zh-CN" altLang="en-US" sz="1800" b="0" i="0" u="none" strike="noStrike" kern="1200" cap="none" spc="0" normalizeH="0" baseline="0" noProof="0" dirty="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grpSp>
        <p:nvGrpSpPr>
          <p:cNvPr id="17" name="群組 16"/>
          <p:cNvGrpSpPr/>
          <p:nvPr/>
        </p:nvGrpSpPr>
        <p:grpSpPr>
          <a:xfrm>
            <a:off x="700927" y="3022644"/>
            <a:ext cx="2998675" cy="841575"/>
            <a:chOff x="323529" y="5265204"/>
            <a:chExt cx="2998675" cy="841575"/>
          </a:xfrm>
        </p:grpSpPr>
        <p:sp>
          <p:nvSpPr>
            <p:cNvPr id="18" name="标题 1">
              <a:extLst>
                <a:ext uri="{FF2B5EF4-FFF2-40B4-BE49-F238E27FC236}">
                  <a16:creationId xmlns:a16="http://schemas.microsoft.com/office/drawing/2014/main" id="{1BE6AC35-A040-7A45-B52E-FA31C17A06B8}"/>
                </a:ext>
              </a:extLst>
            </p:cNvPr>
            <p:cNvSpPr txBox="1">
              <a:spLocks/>
            </p:cNvSpPr>
            <p:nvPr/>
          </p:nvSpPr>
          <p:spPr bwMode="auto">
            <a:xfrm>
              <a:off x="1439652" y="5265204"/>
              <a:ext cx="1882552" cy="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b" anchorCtr="0" compatLnSpc="1">
              <a:prstTxWarp prst="textNoShape">
                <a:avLst/>
              </a:prstTxWarp>
              <a:normAutofit/>
            </a:bodyPr>
            <a:lstStyle>
              <a:lvl1pPr marL="685800" indent="-685800" algn="ctr" rtl="0" eaLnBrk="0" fontAlgn="base" hangingPunct="0">
                <a:spcBef>
                  <a:spcPct val="0"/>
                </a:spcBef>
                <a:spcAft>
                  <a:spcPct val="0"/>
                </a:spcAft>
                <a:defRPr sz="6000" b="1" kern="1200">
                  <a:solidFill>
                    <a:schemeClr val="tx1"/>
                  </a:solidFill>
                  <a:latin typeface="+mj-lt"/>
                  <a:ea typeface="+mj-ea"/>
                  <a:cs typeface="+mj-cs"/>
                  <a:sym typeface="Arial" panose="020B0604020202020204" pitchFamily="34" charset="0"/>
                </a:defRPr>
              </a:lvl1pPr>
              <a:lvl2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1430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6002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0574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5146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marL="685800" marR="0" lvl="0" indent="-68580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rPr>
                <a:t>Answer</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sym typeface="Arial" panose="020B0604020202020204" pitchFamily="34" charset="0"/>
              </a:endParaRPr>
            </a:p>
          </p:txBody>
        </p:sp>
        <p:grpSp>
          <p:nvGrpSpPr>
            <p:cNvPr id="19" name="组合 3">
              <a:extLst>
                <a:ext uri="{FF2B5EF4-FFF2-40B4-BE49-F238E27FC236}">
                  <a16:creationId xmlns:a16="http://schemas.microsoft.com/office/drawing/2014/main" id="{20514E3E-58BB-DD48-B315-381E76055D05}"/>
                </a:ext>
              </a:extLst>
            </p:cNvPr>
            <p:cNvGrpSpPr/>
            <p:nvPr/>
          </p:nvGrpSpPr>
          <p:grpSpPr>
            <a:xfrm>
              <a:off x="323529" y="5337212"/>
              <a:ext cx="1086806" cy="769567"/>
              <a:chOff x="7492541" y="1979509"/>
              <a:chExt cx="3225113" cy="3025743"/>
            </a:xfrm>
          </p:grpSpPr>
          <p:grpSp>
            <p:nvGrpSpPr>
              <p:cNvPr id="20" name="Group 55">
                <a:extLst>
                  <a:ext uri="{FF2B5EF4-FFF2-40B4-BE49-F238E27FC236}">
                    <a16:creationId xmlns:a16="http://schemas.microsoft.com/office/drawing/2014/main" id="{C6AAAE21-3CA9-5745-B47A-83B409A9D181}"/>
                  </a:ext>
                </a:extLst>
              </p:cNvPr>
              <p:cNvGrpSpPr/>
              <p:nvPr/>
            </p:nvGrpSpPr>
            <p:grpSpPr>
              <a:xfrm rot="473564">
                <a:off x="8127079" y="1979509"/>
                <a:ext cx="2590575" cy="2552116"/>
                <a:chOff x="-1" y="0"/>
                <a:chExt cx="1149598" cy="1132532"/>
              </a:xfrm>
            </p:grpSpPr>
            <p:sp>
              <p:nvSpPr>
                <p:cNvPr id="24" name="Shape 50">
                  <a:extLst>
                    <a:ext uri="{FF2B5EF4-FFF2-40B4-BE49-F238E27FC236}">
                      <a16:creationId xmlns:a16="http://schemas.microsoft.com/office/drawing/2014/main" id="{54A739E8-BC91-3F45-BC2B-61D6F73FB0F7}"/>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grpSp>
              <p:nvGrpSpPr>
                <p:cNvPr id="25" name="Group 54">
                  <a:extLst>
                    <a:ext uri="{FF2B5EF4-FFF2-40B4-BE49-F238E27FC236}">
                      <a16:creationId xmlns:a16="http://schemas.microsoft.com/office/drawing/2014/main" id="{07A2764D-113B-2644-96CE-4552D121A29B}"/>
                    </a:ext>
                  </a:extLst>
                </p:cNvPr>
                <p:cNvGrpSpPr/>
                <p:nvPr/>
              </p:nvGrpSpPr>
              <p:grpSpPr>
                <a:xfrm>
                  <a:off x="-1" y="0"/>
                  <a:ext cx="1149598" cy="1132532"/>
                  <a:chOff x="0" y="0"/>
                  <a:chExt cx="1149596" cy="1132531"/>
                </a:xfrm>
              </p:grpSpPr>
              <p:sp>
                <p:nvSpPr>
                  <p:cNvPr id="26" name="Shape 51">
                    <a:extLst>
                      <a:ext uri="{FF2B5EF4-FFF2-40B4-BE49-F238E27FC236}">
                        <a16:creationId xmlns:a16="http://schemas.microsoft.com/office/drawing/2014/main" id="{62309DF7-A16A-2543-8393-8A0B7D7BC0FA}"/>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sp>
                <p:nvSpPr>
                  <p:cNvPr id="27" name="Shape 52">
                    <a:extLst>
                      <a:ext uri="{FF2B5EF4-FFF2-40B4-BE49-F238E27FC236}">
                        <a16:creationId xmlns:a16="http://schemas.microsoft.com/office/drawing/2014/main" id="{DAD5AA7C-B349-0B46-BA38-9B52B7227830}"/>
                      </a:ext>
                    </a:extLst>
                  </p:cNvPr>
                  <p:cNvSpPr/>
                  <p:nvPr/>
                </p:nvSpPr>
                <p:spPr>
                  <a:xfrm>
                    <a:off x="190501" y="177800"/>
                    <a:ext cx="789686" cy="777963"/>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sp>
                <p:nvSpPr>
                  <p:cNvPr id="28" name="Shape 53">
                    <a:extLst>
                      <a:ext uri="{FF2B5EF4-FFF2-40B4-BE49-F238E27FC236}">
                        <a16:creationId xmlns:a16="http://schemas.microsoft.com/office/drawing/2014/main" id="{B1F9230B-7607-F749-98D0-3323620AD1DE}"/>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grpSp>
          </p:grpSp>
          <p:grpSp>
            <p:nvGrpSpPr>
              <p:cNvPr id="21" name="Group 58">
                <a:extLst>
                  <a:ext uri="{FF2B5EF4-FFF2-40B4-BE49-F238E27FC236}">
                    <a16:creationId xmlns:a16="http://schemas.microsoft.com/office/drawing/2014/main" id="{63D13DCF-6A7F-E54E-A2FC-7AEDB5177079}"/>
                  </a:ext>
                </a:extLst>
              </p:cNvPr>
              <p:cNvGrpSpPr/>
              <p:nvPr/>
            </p:nvGrpSpPr>
            <p:grpSpPr>
              <a:xfrm rot="473564">
                <a:off x="7492541" y="3132907"/>
                <a:ext cx="1809843" cy="1872345"/>
                <a:chOff x="0" y="0"/>
                <a:chExt cx="803139" cy="830875"/>
              </a:xfrm>
            </p:grpSpPr>
            <p:sp>
              <p:nvSpPr>
                <p:cNvPr id="22" name="Shape 56">
                  <a:extLst>
                    <a:ext uri="{FF2B5EF4-FFF2-40B4-BE49-F238E27FC236}">
                      <a16:creationId xmlns:a16="http://schemas.microsoft.com/office/drawing/2014/main" id="{F1DDAA2D-5FAC-0044-9367-F38AEDC87D25}"/>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sp>
              <p:nvSpPr>
                <p:cNvPr id="23" name="Shape 57">
                  <a:extLst>
                    <a:ext uri="{FF2B5EF4-FFF2-40B4-BE49-F238E27FC236}">
                      <a16:creationId xmlns:a16="http://schemas.microsoft.com/office/drawing/2014/main" id="{F68B2B5B-0D43-9E44-8F4E-BF4C67845567}"/>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宋体" panose="02010600030101010101" pitchFamily="2" charset="-122"/>
                    <a:cs typeface="+mn-cs"/>
                  </a:endParaRPr>
                </a:p>
              </p:txBody>
            </p:sp>
          </p:grpSp>
        </p:grpSp>
      </p:grpSp>
      <p:sp>
        <p:nvSpPr>
          <p:cNvPr id="29" name="文本框 1">
            <a:extLst>
              <a:ext uri="{FF2B5EF4-FFF2-40B4-BE49-F238E27FC236}">
                <a16:creationId xmlns:a16="http://schemas.microsoft.com/office/drawing/2014/main" id="{A85F8971-106B-224C-AC0A-7A31289020D5}"/>
              </a:ext>
            </a:extLst>
          </p:cNvPr>
          <p:cNvSpPr>
            <a:spLocks noChangeArrowheads="1"/>
          </p:cNvSpPr>
          <p:nvPr/>
        </p:nvSpPr>
        <p:spPr bwMode="auto">
          <a:xfrm>
            <a:off x="700927" y="1281510"/>
            <a:ext cx="6825534" cy="1521919"/>
          </a:xfrm>
          <a:prstGeom prst="rect">
            <a:avLst/>
          </a:prstGeom>
          <a:gradFill>
            <a:gsLst>
              <a:gs pos="0">
                <a:schemeClr val="bg1"/>
              </a:gs>
              <a:gs pos="100000">
                <a:srgbClr val="BBE0E3"/>
              </a:gs>
            </a:gsLst>
            <a:lin ang="10800000" scaled="0"/>
          </a:gradFill>
          <a:ln w="19050">
            <a:solidFill>
              <a:srgbClr val="4597A0"/>
            </a:solidFill>
          </a:ln>
        </p:spPr>
        <p:txBody>
          <a:bodyPr wrap="square" lIns="144000" tIns="144000" rIns="144000" bIns="14400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In this picture, the </a:t>
            </a:r>
            <a:r>
              <a:rPr kumimoji="0" lang="en-HK" altLang="zh-TW"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Statue of Justice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is dressed in a white robe, blindfolded, holding a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pair of scales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in her right hand and a sword in her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left hand. How does it embody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spirit of the rule of law</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t>
            </a:r>
            <a:r>
              <a:rPr kumimoji="0" lang="en-US" altLang="zh-TW" sz="2000" b="0" i="0" u="none" strike="noStrike" kern="1200" cap="none" spc="0" normalizeH="0" baseline="0" noProof="0" dirty="0">
                <a:ln>
                  <a:noFill/>
                </a:ln>
                <a:effectLst/>
                <a:uLnTx/>
                <a:uFillTx/>
                <a:sym typeface="Arial" panose="020B0604020202020204" pitchFamily="34" charset="0"/>
              </a:rPr>
              <a:t> </a:t>
            </a:r>
            <a:endPar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40331" y="790000"/>
            <a:ext cx="2880000" cy="23715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1" name="文字方塊 30"/>
          <p:cNvSpPr txBox="1"/>
          <p:nvPr/>
        </p:nvSpPr>
        <p:spPr>
          <a:xfrm>
            <a:off x="8282880" y="3289544"/>
            <a:ext cx="372859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Photo</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credit:</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Hong Kong</a:t>
            </a:r>
            <a:r>
              <a:rPr kumimoji="0" lang="zh-CN"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Court</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of</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Final</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Appeal</a:t>
            </a:r>
            <a:endParaRPr kumimoji="0" lang="en-US"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32" name="群組 31"/>
          <p:cNvGrpSpPr/>
          <p:nvPr/>
        </p:nvGrpSpPr>
        <p:grpSpPr>
          <a:xfrm>
            <a:off x="789346" y="272199"/>
            <a:ext cx="5892038" cy="928857"/>
            <a:chOff x="539750" y="384618"/>
            <a:chExt cx="5892038" cy="928857"/>
          </a:xfrm>
        </p:grpSpPr>
        <p:sp>
          <p:nvSpPr>
            <p:cNvPr id="33" name="文本框 4">
              <a:extLst>
                <a:ext uri="{FF2B5EF4-FFF2-40B4-BE49-F238E27FC236}">
                  <a16:creationId xmlns:a16="http://schemas.microsoft.com/office/drawing/2014/main" id="{C15A1F2A-B3CD-2A44-B7F7-58D83B3F923C}"/>
                </a:ext>
              </a:extLst>
            </p:cNvPr>
            <p:cNvSpPr txBox="1"/>
            <p:nvPr/>
          </p:nvSpPr>
          <p:spPr>
            <a:xfrm>
              <a:off x="1237887" y="728700"/>
              <a:ext cx="51939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rPr>
                <a:t>Learning Activity</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標楷體" pitchFamily="65" charset="-120"/>
                <a:cs typeface="Times New Roman" panose="02020603050405020304" pitchFamily="18" charset="0"/>
              </a:endParaRPr>
            </a:p>
          </p:txBody>
        </p:sp>
        <p:pic>
          <p:nvPicPr>
            <p:cNvPr id="34" name="圖形 9" descr="棒球 以實心填滿">
              <a:extLst>
                <a:ext uri="{FF2B5EF4-FFF2-40B4-BE49-F238E27FC236}">
                  <a16:creationId xmlns:a16="http://schemas.microsoft.com/office/drawing/2014/main" id="{3BC34587-AB99-4C4C-A577-365A994498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9750" y="384618"/>
              <a:ext cx="914400" cy="914400"/>
            </a:xfrm>
            <a:prstGeom prst="rect">
              <a:avLst/>
            </a:prstGeom>
          </p:spPr>
        </p:pic>
      </p:grpSp>
    </p:spTree>
    <p:extLst>
      <p:ext uri="{BB962C8B-B14F-4D97-AF65-F5344CB8AC3E}">
        <p14:creationId xmlns:p14="http://schemas.microsoft.com/office/powerpoint/2010/main" val="6759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additive="base">
                                        <p:cTn id="11"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 calcmode="lin" valueType="num">
                                      <p:cBhvr additive="base">
                                        <p:cTn id="15"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 calcmode="lin" valueType="num">
                                      <p:cBhvr additive="base">
                                        <p:cTn id="23"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图片 1" descr="C:/Users/1V994W2/PycharmProjects/PPT_Background_Generation/pic_temp/0_pic_quater_left_up.png">
            <a:extLst>
              <a:ext uri="{FF2B5EF4-FFF2-40B4-BE49-F238E27FC236}">
                <a16:creationId xmlns:a16="http://schemas.microsoft.com/office/drawing/2014/main" id="{7C8AD8D1-97CC-824B-8256-80963A559545}"/>
              </a:ext>
            </a:extLst>
          </p:cNvPr>
          <p:cNvPicPr>
            <a:picLocks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descr="C:/Users/1V994W2/PycharmProjects/PPT_Background_Generation/pic_temp/1_pic_quater_right_up.png">
            <a:extLst>
              <a:ext uri="{FF2B5EF4-FFF2-40B4-BE49-F238E27FC236}">
                <a16:creationId xmlns:a16="http://schemas.microsoft.com/office/drawing/2014/main" id="{56400855-555D-9D4F-85ED-9E9936615096}"/>
              </a:ext>
            </a:extLst>
          </p:cNvPr>
          <p:cNvPicPr>
            <a:picLocks noChangeArrowheads="1"/>
          </p:cNvPicPr>
          <p:nvPr/>
        </p:nvPicPr>
        <p:blipFill>
          <a:blip r:embed="rId4" r:link="rId3" cstate="print">
            <a:extLst>
              <a:ext uri="{28A0092B-C50C-407E-A947-70E740481C1C}">
                <a14:useLocalDpi xmlns:a14="http://schemas.microsoft.com/office/drawing/2010/main" val="0"/>
              </a:ext>
            </a:extLst>
          </a:blip>
          <a:srcRect/>
          <a:stretch>
            <a:fillRect/>
          </a:stretch>
        </p:blipFill>
        <p:spPr bwMode="auto">
          <a:xfrm>
            <a:off x="10128250" y="1"/>
            <a:ext cx="539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13">
            <a:extLst>
              <a:ext uri="{FF2B5EF4-FFF2-40B4-BE49-F238E27FC236}">
                <a16:creationId xmlns:a16="http://schemas.microsoft.com/office/drawing/2014/main" id="{54E1DA48-2E5B-9344-A88E-39D8E9C68CDE}"/>
              </a:ext>
            </a:extLst>
          </p:cNvPr>
          <p:cNvSpPr>
            <a:spLocks noChangeArrowheads="1"/>
          </p:cNvSpPr>
          <p:nvPr/>
        </p:nvSpPr>
        <p:spPr bwMode="auto">
          <a:xfrm>
            <a:off x="6220644" y="1628652"/>
            <a:ext cx="3886200" cy="2855913"/>
          </a:xfrm>
          <a:prstGeom prst="rect">
            <a:avLst/>
          </a:prstGeom>
          <a:noFill/>
          <a:ln w="19050">
            <a:solidFill>
              <a:srgbClr val="387DD0">
                <a:alpha val="18823"/>
              </a:srgb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3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1509" name="矩形 12">
            <a:extLst>
              <a:ext uri="{FF2B5EF4-FFF2-40B4-BE49-F238E27FC236}">
                <a16:creationId xmlns:a16="http://schemas.microsoft.com/office/drawing/2014/main" id="{0D96D287-F641-554F-8FAA-2ED232724256}"/>
              </a:ext>
            </a:extLst>
          </p:cNvPr>
          <p:cNvSpPr>
            <a:spLocks noChangeArrowheads="1"/>
          </p:cNvSpPr>
          <p:nvPr/>
        </p:nvSpPr>
        <p:spPr bwMode="auto">
          <a:xfrm>
            <a:off x="1991544" y="1628652"/>
            <a:ext cx="3886200" cy="2855913"/>
          </a:xfrm>
          <a:prstGeom prst="rect">
            <a:avLst/>
          </a:prstGeom>
          <a:noFill/>
          <a:ln w="19050">
            <a:solidFill>
              <a:srgbClr val="387DD0">
                <a:alpha val="18823"/>
              </a:srgb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3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1510" name="矩形 14">
            <a:extLst>
              <a:ext uri="{FF2B5EF4-FFF2-40B4-BE49-F238E27FC236}">
                <a16:creationId xmlns:a16="http://schemas.microsoft.com/office/drawing/2014/main" id="{86DA6C31-6CEA-374E-92E3-6E3BF034EA9E}"/>
              </a:ext>
            </a:extLst>
          </p:cNvPr>
          <p:cNvSpPr>
            <a:spLocks noChangeArrowheads="1"/>
          </p:cNvSpPr>
          <p:nvPr/>
        </p:nvSpPr>
        <p:spPr bwMode="auto">
          <a:xfrm>
            <a:off x="730566" y="1758845"/>
            <a:ext cx="5922475" cy="3844193"/>
          </a:xfrm>
          <a:prstGeom prst="rect">
            <a:avLst/>
          </a:prstGeom>
          <a:solidFill>
            <a:srgbClr val="FFFFFF"/>
          </a:solidFill>
          <a:ln w="19050">
            <a:solidFill>
              <a:srgbClr val="387DD0">
                <a:alpha val="50195"/>
              </a:srgbClr>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24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1511" name="矩形 16">
            <a:extLst>
              <a:ext uri="{FF2B5EF4-FFF2-40B4-BE49-F238E27FC236}">
                <a16:creationId xmlns:a16="http://schemas.microsoft.com/office/drawing/2014/main" id="{9C214181-56EA-424C-84EE-5CD922F6511D}"/>
              </a:ext>
            </a:extLst>
          </p:cNvPr>
          <p:cNvSpPr>
            <a:spLocks noChangeArrowheads="1"/>
          </p:cNvSpPr>
          <p:nvPr/>
        </p:nvSpPr>
        <p:spPr bwMode="auto">
          <a:xfrm>
            <a:off x="6941126" y="1781050"/>
            <a:ext cx="4048299" cy="3844800"/>
          </a:xfrm>
          <a:prstGeom prst="rect">
            <a:avLst/>
          </a:prstGeom>
          <a:solidFill>
            <a:srgbClr val="FFFFFF"/>
          </a:solidFill>
          <a:ln w="19050">
            <a:solidFill>
              <a:srgbClr val="387DD0">
                <a:alpha val="50195"/>
              </a:srgbClr>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3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1512" name="Title 6">
            <a:extLst>
              <a:ext uri="{FF2B5EF4-FFF2-40B4-BE49-F238E27FC236}">
                <a16:creationId xmlns:a16="http://schemas.microsoft.com/office/drawing/2014/main" id="{469394E2-FEF7-CD49-A808-DB0844153B82}"/>
              </a:ext>
            </a:extLst>
          </p:cNvPr>
          <p:cNvSpPr>
            <a:spLocks noChangeArrowheads="1"/>
          </p:cNvSpPr>
          <p:nvPr/>
        </p:nvSpPr>
        <p:spPr bwMode="auto">
          <a:xfrm>
            <a:off x="987765" y="1455230"/>
            <a:ext cx="5408075" cy="367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just" defTabSz="914400" rtl="0" eaLnBrk="1" fontAlgn="ctr" latinLnBrk="0" hangingPunct="1">
              <a:lnSpc>
                <a:spcPct val="120000"/>
              </a:lnSpc>
              <a:spcBef>
                <a:spcPts val="600"/>
              </a:spcBef>
              <a:spcAft>
                <a:spcPts val="60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sym typeface="微软雅黑" panose="020B0503020204020204" pitchFamily="34" charset="-122"/>
              </a:rPr>
              <a:t/>
            </a:r>
            <a:br>
              <a:rPr kumimoji="0" lang="zh-CN" altLang="en-US" sz="20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sym typeface="微软雅黑" panose="020B0503020204020204" pitchFamily="34" charset="-122"/>
              </a:rPr>
            </a:b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rule of law is widely </a:t>
            </a:r>
            <a:r>
              <a:rPr kumimoji="0" lang="en-US" altLang="zh-CN"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recognised</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as one of the most important cornerstones of a </a:t>
            </a:r>
            <a:r>
              <a:rPr kumimoji="0" lang="en-US" altLang="zh-CN"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civilised</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safe and orderly society in Hong Kong. If everyone upholds the rule of law, social stability will be maintained and </a:t>
            </a:r>
            <a:r>
              <a:rPr kumimoji="0" lang="en-US" altLang="zh-C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society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will be fair and just.</a:t>
            </a:r>
            <a:endPar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21514" name="Text Box 10">
            <a:extLst>
              <a:ext uri="{FF2B5EF4-FFF2-40B4-BE49-F238E27FC236}">
                <a16:creationId xmlns:a16="http://schemas.microsoft.com/office/drawing/2014/main" id="{6467C02C-C247-7043-A3BB-7829DC076AAA}"/>
              </a:ext>
            </a:extLst>
          </p:cNvPr>
          <p:cNvSpPr txBox="1">
            <a:spLocks noChangeArrowheads="1"/>
          </p:cNvSpPr>
          <p:nvPr/>
        </p:nvSpPr>
        <p:spPr bwMode="auto">
          <a:xfrm>
            <a:off x="1663546" y="519619"/>
            <a:ext cx="88685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Maintaining social order </a:t>
            </a:r>
            <a:r>
              <a:rPr kumimoji="0" lang="en-US"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 </a:t>
            </a:r>
            <a:r>
              <a:rPr kumimoji="0" lang="en-US" altLang="zh-C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stability</a:t>
            </a:r>
            <a:endParaRPr kumimoji="0" lang="zh-CN" altLang="zh-CN" sz="3600" b="1"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21515" name="灯片编号占位符 1">
            <a:extLst>
              <a:ext uri="{FF2B5EF4-FFF2-40B4-BE49-F238E27FC236}">
                <a16:creationId xmlns:a16="http://schemas.microsoft.com/office/drawing/2014/main" id="{2EAF97A3-090C-F641-8E4F-AD1BC2F97587}"/>
              </a:ext>
            </a:extLst>
          </p:cNvPr>
          <p:cNvSpPr>
            <a:spLocks noGrp="1" noChangeArrowheads="1"/>
          </p:cNvSpPr>
          <p:nvPr>
            <p:ph type="sldNum" sz="quarter" idx="12"/>
          </p:nvPr>
        </p:nvSpPr>
        <p:spPr>
          <a:xfrm>
            <a:off x="8256240" y="630112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4D717DF6-A5B5-5749-9450-1DD87FAE895A}" type="slidenum">
              <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9</a:t>
            </a:fld>
            <a:endParaRPr kumimoji="0" lang="zh-CN" altLang="en-US" sz="1800" b="0" i="0" u="none" strike="noStrike" kern="1200" cap="none" spc="0" normalizeH="0" baseline="0" noProof="0">
              <a:ln>
                <a:noFill/>
              </a:ln>
              <a:solidFill>
                <a:srgbClr val="FFFFFF">
                  <a:lumMod val="50000"/>
                </a:srgbClr>
              </a:solidFill>
              <a:effectLst/>
              <a:uLnTx/>
              <a:uFillTx/>
              <a:latin typeface="Arial"/>
              <a:ea typeface="宋体" panose="02010600030101010101" pitchFamily="2" charset="-122"/>
              <a:cs typeface="+mn-cs"/>
              <a:sym typeface="Arial" panose="020B0604020202020204" pitchFamily="34" charset="0"/>
            </a:endParaRPr>
          </a:p>
        </p:txBody>
      </p:sp>
      <p:pic>
        <p:nvPicPr>
          <p:cNvPr id="13" name="Picture 2" descr="F:\+ LS U Drive (updated 20200807)\Copyright clearance\IPR Clearance\(120) 法治精神的意義\Cityscape03.jpg"/>
          <p:cNvPicPr>
            <a:picLocks noChangeAspect="1" noChangeArrowheads="1"/>
          </p:cNvPicPr>
          <p:nvPr/>
        </p:nvPicPr>
        <p:blipFill>
          <a:blip r:embed="rId5"/>
          <a:srcRect l="16718" r="16355"/>
          <a:stretch>
            <a:fillRect/>
          </a:stretch>
        </p:blipFill>
        <p:spPr bwMode="auto">
          <a:xfrm>
            <a:off x="7206825" y="1931201"/>
            <a:ext cx="3600400" cy="3564000"/>
          </a:xfrm>
          <a:prstGeom prst="rect">
            <a:avLst/>
          </a:prstGeom>
          <a:noFill/>
        </p:spPr>
      </p:pic>
      <p:sp>
        <p:nvSpPr>
          <p:cNvPr id="3" name="TextBox 2"/>
          <p:cNvSpPr txBox="1"/>
          <p:nvPr/>
        </p:nvSpPr>
        <p:spPr>
          <a:xfrm>
            <a:off x="6722666" y="5661249"/>
            <a:ext cx="4084559"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Photo</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credit:</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Information</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Services</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Department</a:t>
            </a:r>
            <a:endParaRPr kumimoji="0" lang="zh-HK"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07477656"/>
      </p:ext>
    </p:extLst>
  </p:cSld>
  <p:clrMapOvr>
    <a:masterClrMapping/>
  </p:clrMapOvr>
</p:sld>
</file>

<file path=ppt/theme/theme1.xml><?xml version="1.0" encoding="utf-8"?>
<a:theme xmlns:a="http://schemas.openxmlformats.org/drawingml/2006/main" name="2_默认设计模板">
  <a:themeElements>
    <a:clrScheme name="自定义 2">
      <a:dk1>
        <a:srgbClr val="000000"/>
      </a:dk1>
      <a:lt1>
        <a:srgbClr val="FFFFFF"/>
      </a:lt1>
      <a:dk2>
        <a:srgbClr val="000000"/>
      </a:dk2>
      <a:lt2>
        <a:srgbClr val="808080"/>
      </a:lt2>
      <a:accent1>
        <a:srgbClr val="A9A9A9"/>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F4F7FA"/>
      </a:dk2>
      <a:lt2>
        <a:srgbClr val="FFFFFF"/>
      </a:lt2>
      <a:accent1>
        <a:srgbClr val="387DD0"/>
      </a:accent1>
      <a:accent2>
        <a:srgbClr val="2E9CCE"/>
      </a:accent2>
      <a:accent3>
        <a:srgbClr val="FFFFFF"/>
      </a:accent3>
      <a:accent4>
        <a:srgbClr val="000000"/>
      </a:accent4>
      <a:accent5>
        <a:srgbClr val="AEBFE4"/>
      </a:accent5>
      <a:accent6>
        <a:srgbClr val="298DBA"/>
      </a:accent6>
      <a:hlink>
        <a:srgbClr val="0563C1"/>
      </a:hlink>
      <a:folHlink>
        <a:srgbClr val="954D72"/>
      </a:folHlink>
    </a:clrScheme>
    <a:fontScheme name="2_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
      <a:dk1>
        <a:srgbClr val="000000"/>
      </a:dk1>
      <a:lt1>
        <a:srgbClr val="FFFFFF"/>
      </a:lt1>
      <a:dk2>
        <a:srgbClr val="F4F7FA"/>
      </a:dk2>
      <a:lt2>
        <a:srgbClr val="FFFFFF"/>
      </a:lt2>
      <a:accent1>
        <a:srgbClr val="387DD0"/>
      </a:accent1>
      <a:accent2>
        <a:srgbClr val="2E9CCE"/>
      </a:accent2>
      <a:accent3>
        <a:srgbClr val="FFFFFF"/>
      </a:accent3>
      <a:accent4>
        <a:srgbClr val="000000"/>
      </a:accent4>
      <a:accent5>
        <a:srgbClr val="AEBFE4"/>
      </a:accent5>
      <a:accent6>
        <a:srgbClr val="298DBA"/>
      </a:accent6>
      <a:hlink>
        <a:srgbClr val="0563C1"/>
      </a:hlink>
      <a:folHlink>
        <a:srgbClr val="954D72"/>
      </a:folHlink>
    </a:clrScheme>
    <a:fontScheme name="1_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4003</Words>
  <Application>Microsoft Office PowerPoint</Application>
  <PresentationFormat>寬螢幕</PresentationFormat>
  <Paragraphs>252</Paragraphs>
  <Slides>39</Slides>
  <Notes>5</Notes>
  <HiddenSlides>0</HiddenSlides>
  <MMClips>0</MMClips>
  <ScaleCrop>false</ScaleCrop>
  <HeadingPairs>
    <vt:vector size="6" baseType="variant">
      <vt:variant>
        <vt:lpstr>使用字型</vt:lpstr>
      </vt:variant>
      <vt:variant>
        <vt:i4>15</vt:i4>
      </vt:variant>
      <vt:variant>
        <vt:lpstr>佈景主題</vt:lpstr>
      </vt:variant>
      <vt:variant>
        <vt:i4>6</vt:i4>
      </vt:variant>
      <vt:variant>
        <vt:lpstr>投影片標題</vt:lpstr>
      </vt:variant>
      <vt:variant>
        <vt:i4>39</vt:i4>
      </vt:variant>
    </vt:vector>
  </HeadingPairs>
  <TitlesOfParts>
    <vt:vector size="60" baseType="lpstr">
      <vt:lpstr>Avant GardeBook</vt:lpstr>
      <vt:lpstr>等线</vt:lpstr>
      <vt:lpstr>微软雅黑</vt:lpstr>
      <vt:lpstr>MS PGothic</vt:lpstr>
      <vt:lpstr>SimSun</vt:lpstr>
      <vt:lpstr>SimSun</vt:lpstr>
      <vt:lpstr>仿宋</vt:lpstr>
      <vt:lpstr>微軟正黑體</vt:lpstr>
      <vt:lpstr>新細明體</vt:lpstr>
      <vt:lpstr>DFKai-SB</vt:lpstr>
      <vt:lpstr>DFKai-SB</vt:lpstr>
      <vt:lpstr>Arial</vt:lpstr>
      <vt:lpstr>Calibri</vt:lpstr>
      <vt:lpstr>Times New Roman</vt:lpstr>
      <vt:lpstr>Wingdings</vt:lpstr>
      <vt:lpstr>2_默认设计模板</vt:lpstr>
      <vt:lpstr>2_Office 主题​​</vt:lpstr>
      <vt:lpstr>4_默认设计模板</vt:lpstr>
      <vt:lpstr>1_默认设计模板</vt:lpstr>
      <vt:lpstr>8_默认设计模板</vt:lpstr>
      <vt:lpstr>1_Office 主题​​</vt:lpstr>
      <vt:lpstr>Learning focus:  Significance of rule of law: law-abidingness; judicial independence; equality before the law; fair and open trial  </vt:lpstr>
      <vt:lpstr>Learning Objectives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A good mechanism for appointing and removing judges is a guarantee of judicial independence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Defendants shall have the right of silence</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2021-06-02T11:04:15Z</dcterms:created>
  <dcterms:modified xsi:type="dcterms:W3CDTF">2021-09-17T08:44:23Z</dcterms:modified>
</cp:coreProperties>
</file>